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>
  <p:sldMasterIdLst>
    <p:sldMasterId id="2147483649" r:id="rId1"/>
    <p:sldMasterId id="2147483650" r:id="rId2"/>
  </p:sldMasterIdLst>
  <p:notesMasterIdLst>
    <p:notesMasterId r:id="rId29"/>
  </p:notesMasterIdLst>
  <p:handoutMasterIdLst>
    <p:handoutMasterId r:id="rId30"/>
  </p:handoutMasterIdLst>
  <p:sldIdLst>
    <p:sldId id="633" r:id="rId3"/>
    <p:sldId id="727" r:id="rId4"/>
    <p:sldId id="634" r:id="rId5"/>
    <p:sldId id="636" r:id="rId6"/>
    <p:sldId id="698" r:id="rId7"/>
    <p:sldId id="701" r:id="rId8"/>
    <p:sldId id="702" r:id="rId9"/>
    <p:sldId id="699" r:id="rId10"/>
    <p:sldId id="700" r:id="rId11"/>
    <p:sldId id="711" r:id="rId12"/>
    <p:sldId id="703" r:id="rId13"/>
    <p:sldId id="668" r:id="rId14"/>
    <p:sldId id="704" r:id="rId15"/>
    <p:sldId id="688" r:id="rId16"/>
    <p:sldId id="689" r:id="rId17"/>
    <p:sldId id="690" r:id="rId18"/>
    <p:sldId id="691" r:id="rId19"/>
    <p:sldId id="721" r:id="rId20"/>
    <p:sldId id="725" r:id="rId21"/>
    <p:sldId id="724" r:id="rId22"/>
    <p:sldId id="692" r:id="rId23"/>
    <p:sldId id="693" r:id="rId24"/>
    <p:sldId id="694" r:id="rId25"/>
    <p:sldId id="695" r:id="rId26"/>
    <p:sldId id="696" r:id="rId27"/>
    <p:sldId id="697" r:id="rId28"/>
  </p:sldIdLst>
  <p:sldSz cx="9144000" cy="6858000" type="screen4x3"/>
  <p:notesSz cx="6772275" cy="9902825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85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CC66"/>
    <a:srgbClr val="CC3300"/>
    <a:srgbClr val="4D4D4D"/>
    <a:srgbClr val="333333"/>
    <a:srgbClr val="996600"/>
    <a:srgbClr val="EAEAEA"/>
    <a:srgbClr val="969696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03" autoAdjust="0"/>
    <p:restoredTop sz="80017" autoAdjust="0"/>
  </p:normalViewPr>
  <p:slideViewPr>
    <p:cSldViewPr snapToGrid="0" snapToObjects="1" showGuides="1">
      <p:cViewPr varScale="1">
        <p:scale>
          <a:sx n="99" d="100"/>
          <a:sy n="99" d="100"/>
        </p:scale>
        <p:origin x="2237" y="77"/>
      </p:cViewPr>
      <p:guideLst>
        <p:guide orient="horz" pos="2485"/>
        <p:guide pos="2880"/>
      </p:guideLst>
    </p:cSldViewPr>
  </p:slideViewPr>
  <p:outlineViewPr>
    <p:cViewPr>
      <p:scale>
        <a:sx n="33" d="100"/>
        <a:sy n="33" d="100"/>
      </p:scale>
      <p:origin x="48" y="609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242AD58C-FC20-496C-983B-EF9D587E77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1900" y="9496425"/>
            <a:ext cx="392113" cy="3048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88850" tIns="43645" rIns="88850" bIns="43645" anchor="ctr">
            <a:spAutoFit/>
          </a:bodyPr>
          <a:lstStyle>
            <a:lvl1pPr defTabSz="8985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985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985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985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985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defRPr/>
            </a:pPr>
            <a:fld id="{381E4208-DCDA-46EB-A3BC-A701C539D594}" type="slidenum">
              <a:rPr lang="fr-FR" altLang="fr-FR" sz="1400" smtClean="0"/>
              <a:pPr algn="r">
                <a:defRPr/>
              </a:pPr>
              <a:t>‹N°›</a:t>
            </a:fld>
            <a:endParaRPr lang="fr-FR" altLang="fr-FR" sz="14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6817CE5D-8F8C-4815-AB3D-E7EB6AC6244C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3288" y="4708525"/>
            <a:ext cx="4965700" cy="39020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88850" tIns="43645" rIns="88850" bIns="436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/>
              <a:t>Cliquez pour modifier le style de texte du masque</a:t>
            </a:r>
          </a:p>
          <a:p>
            <a:pPr lvl="1"/>
            <a:r>
              <a:rPr lang="fr-FR" noProof="0"/>
              <a:t>Second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BD47C4C5-F29A-44C9-BAFB-C1BC1A9BF7F3}"/>
              </a:ext>
            </a:extLst>
          </p:cNvPr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077913" y="868363"/>
            <a:ext cx="4616450" cy="346233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5844" name="Rectangle 4">
            <a:extLst>
              <a:ext uri="{FF2B5EF4-FFF2-40B4-BE49-F238E27FC236}">
                <a16:creationId xmlns:a16="http://schemas.microsoft.com/office/drawing/2014/main" id="{4B402381-0BEB-491C-A328-795EB0B247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1900" y="9496425"/>
            <a:ext cx="392113" cy="3048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88850" tIns="43645" rIns="88850" bIns="43645" anchor="ctr">
            <a:spAutoFit/>
          </a:bodyPr>
          <a:lstStyle>
            <a:lvl1pPr defTabSz="8985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985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985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985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985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defRPr/>
            </a:pPr>
            <a:fld id="{2BFB0712-9A01-4344-992E-DC97010F8DAA}" type="slidenum">
              <a:rPr lang="fr-FR" altLang="fr-FR" sz="1400" smtClean="0"/>
              <a:pPr algn="r">
                <a:defRPr/>
              </a:pPr>
              <a:t>‹N°›</a:t>
            </a:fld>
            <a:endParaRPr lang="fr-FR" altLang="fr-FR" sz="14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85726135-ABB6-4453-8363-73570E39E58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911225" y="742950"/>
            <a:ext cx="4951413" cy="3713163"/>
          </a:xfrm>
          <a:ln/>
        </p:spPr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5849D632-FC81-4AE8-9F57-3C82A1373F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3288" y="4703763"/>
            <a:ext cx="4965700" cy="44561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9D64E1BE-B59A-4562-B736-41D55E9F3B4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911225" y="742950"/>
            <a:ext cx="4951413" cy="3713163"/>
          </a:xfrm>
          <a:ln/>
        </p:spPr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E88100E6-42D1-459F-B871-F649209B59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7863" y="4703763"/>
            <a:ext cx="5416550" cy="44561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01E233E9-57A8-48DA-A33E-6D5B6BE9E52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911225" y="742950"/>
            <a:ext cx="4951413" cy="3713163"/>
          </a:xfrm>
          <a:ln/>
        </p:spPr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18E07F9C-20E7-4F09-AECC-A8A800C6C7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7863" y="4703763"/>
            <a:ext cx="5416550" cy="44561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2E3496A4-D243-49A8-971F-24C23776890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911225" y="742950"/>
            <a:ext cx="4951413" cy="3713163"/>
          </a:xfrm>
          <a:ln/>
        </p:spPr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4F33C085-EFFB-43A3-8D90-A913191F13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3288" y="4703763"/>
            <a:ext cx="4965700" cy="44561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CDA35BA4-8AE8-49D9-9CD6-E794706A9B5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911225" y="742950"/>
            <a:ext cx="4951413" cy="3713163"/>
          </a:xfrm>
          <a:ln/>
        </p:spPr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9101EA34-9AAB-4548-B60F-1887C09954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7863" y="4703763"/>
            <a:ext cx="5416550" cy="44561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D34C76DF-9E29-4561-AB7E-691B2D1342C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911225" y="742950"/>
            <a:ext cx="4951413" cy="3713163"/>
          </a:xfrm>
          <a:ln/>
        </p:spPr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57F7A75C-012B-45BC-8A00-1565C3CBF3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7863" y="4703763"/>
            <a:ext cx="5416550" cy="44561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FD3B6AD8-9D71-43BD-9D7F-33447B9B77C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911225" y="742950"/>
            <a:ext cx="4951413" cy="3713163"/>
          </a:xfrm>
          <a:ln/>
        </p:spPr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AB829717-355F-4109-8B66-20AB2B8BC1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7863" y="4703763"/>
            <a:ext cx="5416550" cy="44561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C1A0F086-CB5A-4068-A2DA-CA9C6B0EEBE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911225" y="742950"/>
            <a:ext cx="4951413" cy="3713163"/>
          </a:xfrm>
          <a:ln/>
        </p:spPr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DCBB68A1-00D7-4264-922D-1CFE04D68E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7863" y="4703763"/>
            <a:ext cx="5416550" cy="44561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D4820064-C431-4D56-9343-BEE713893A2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911225" y="742950"/>
            <a:ext cx="4951413" cy="3713163"/>
          </a:xfrm>
          <a:ln/>
        </p:spPr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FC8A9537-7601-4BA2-87A9-B4F3A05AB6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7863" y="4703763"/>
            <a:ext cx="5416550" cy="44561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1C6F5EE6-F86D-4D22-86FB-1D11ABC09AD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911225" y="742950"/>
            <a:ext cx="4951413" cy="3713163"/>
          </a:xfrm>
          <a:ln/>
        </p:spPr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7A15BF29-8DFE-4CEC-A38C-245B86A587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6275" y="4703763"/>
            <a:ext cx="5419725" cy="44561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fr-F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8811DD62-BC0D-4C80-AC62-8EBF2622E61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911225" y="742950"/>
            <a:ext cx="4951413" cy="3713163"/>
          </a:xfrm>
          <a:ln/>
        </p:spPr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0115E7E0-97BE-47FC-9F0E-F930C28E9B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6275" y="4703763"/>
            <a:ext cx="5419725" cy="44561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ce réservé de l'image des diapositives 1">
            <a:extLst>
              <a:ext uri="{FF2B5EF4-FFF2-40B4-BE49-F238E27FC236}">
                <a16:creationId xmlns:a16="http://schemas.microsoft.com/office/drawing/2014/main" id="{F4583021-4BAA-4F1C-A114-F916C729A23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Espace réservé des commentaires 2">
            <a:extLst>
              <a:ext uri="{FF2B5EF4-FFF2-40B4-BE49-F238E27FC236}">
                <a16:creationId xmlns:a16="http://schemas.microsoft.com/office/drawing/2014/main" id="{5519CC9A-62D1-40EC-ADE2-4969932B38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63031DFE-4BF9-442E-AC5F-9D5A78D7A5F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911225" y="742950"/>
            <a:ext cx="4951413" cy="3713163"/>
          </a:xfrm>
          <a:ln/>
        </p:spPr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6080284B-2CDC-4676-8BB5-B3B9569A5D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6275" y="4703763"/>
            <a:ext cx="5419725" cy="44561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fr-F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52882483-BB81-4ADF-8632-6AD83730F65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911225" y="742950"/>
            <a:ext cx="4951413" cy="3713163"/>
          </a:xfrm>
          <a:ln/>
        </p:spPr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473CC692-1C5D-4419-BC21-8D6B099321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7863" y="4703763"/>
            <a:ext cx="5416550" cy="44561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lvl="2"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Espace réservé de l'image des diapositives 1">
            <a:extLst>
              <a:ext uri="{FF2B5EF4-FFF2-40B4-BE49-F238E27FC236}">
                <a16:creationId xmlns:a16="http://schemas.microsoft.com/office/drawing/2014/main" id="{D2AB0054-5726-407D-9966-7B47F7C3C35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Espace réservé des commentaires 2">
            <a:extLst>
              <a:ext uri="{FF2B5EF4-FFF2-40B4-BE49-F238E27FC236}">
                <a16:creationId xmlns:a16="http://schemas.microsoft.com/office/drawing/2014/main" id="{6A86D363-4957-4520-A448-2234BA68F0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CC97F44B-3F22-43A4-9D06-36963859420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911225" y="742950"/>
            <a:ext cx="4951413" cy="3713163"/>
          </a:xfrm>
          <a:ln/>
        </p:spPr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F200F82F-1185-4A33-AE57-53F36AC4A7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7863" y="4703763"/>
            <a:ext cx="5416550" cy="44561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E1B4B131-A84F-465D-B4EA-60A86025626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911225" y="742950"/>
            <a:ext cx="4951413" cy="3713163"/>
          </a:xfrm>
          <a:ln/>
        </p:spPr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255C99A5-928D-4AF0-A2AF-78C26B8694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7863" y="4703763"/>
            <a:ext cx="5416550" cy="44561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A02E7FB6-55BC-4552-94B2-1D225DEFB59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911225" y="742950"/>
            <a:ext cx="4951413" cy="3713163"/>
          </a:xfrm>
          <a:ln/>
        </p:spPr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CA3347FE-0226-49FE-AC55-97FEC23ED3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7863" y="4703763"/>
            <a:ext cx="5416550" cy="44561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4EDA838A-C5A6-4918-BAF9-64B1FD0747A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911225" y="742950"/>
            <a:ext cx="4951413" cy="3713163"/>
          </a:xfrm>
          <a:ln/>
        </p:spPr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96FEE28B-1C79-4387-BFE4-64F6A7833E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7863" y="4703763"/>
            <a:ext cx="5416550" cy="44561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CDEB273F-4C21-4EC5-A8BA-D0E1651DF38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911225" y="742950"/>
            <a:ext cx="4951413" cy="3713163"/>
          </a:xfrm>
          <a:ln/>
        </p:spPr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8F06B5E9-BF60-4964-A07A-2B5739CE0C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3288" y="4703763"/>
            <a:ext cx="4965700" cy="44561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A3957210-5B52-4384-8289-B5F5D267620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911225" y="742950"/>
            <a:ext cx="4951413" cy="3713163"/>
          </a:xfrm>
          <a:ln/>
        </p:spPr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5DE755C8-28A1-4515-BCBC-91AA9663D2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3288" y="4703763"/>
            <a:ext cx="4965700" cy="44561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93F80A5F-D748-494A-8440-6626AE9AF55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911225" y="742950"/>
            <a:ext cx="4951413" cy="3713163"/>
          </a:xfrm>
          <a:ln/>
        </p:spPr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85239D25-86DE-4352-AF97-6813732155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7863" y="4703763"/>
            <a:ext cx="5416550" cy="44561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FC01E310-B8E0-42C4-901B-A71E13CAE40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911225" y="742950"/>
            <a:ext cx="4951413" cy="3713163"/>
          </a:xfrm>
          <a:ln/>
        </p:spPr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4E32A26B-90EC-4C6A-AE89-80119E970A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7863" y="4703763"/>
            <a:ext cx="5416550" cy="44561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867E3C4E-E2D6-4E81-A726-DB5B222644B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911225" y="742950"/>
            <a:ext cx="4951413" cy="3713163"/>
          </a:xfrm>
          <a:ln/>
        </p:spPr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0C5818F9-2DF8-472C-86D6-C662771C6A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3288" y="4703763"/>
            <a:ext cx="4965700" cy="44561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E8F43123-8E31-474D-86D6-BCAB07A2621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911225" y="742950"/>
            <a:ext cx="4951413" cy="3713163"/>
          </a:xfrm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66D3B723-CA93-4E0B-A5EA-AF1C6F2989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7863" y="4703763"/>
            <a:ext cx="5416550" cy="44561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22351D02-B12E-448B-948E-A03FEBE01A2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911225" y="742950"/>
            <a:ext cx="4951413" cy="3713163"/>
          </a:xfrm>
          <a:ln/>
        </p:spPr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8AC3D6B7-9A92-46CA-B6AD-C539A3B5CC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7863" y="4703763"/>
            <a:ext cx="5416550" cy="44561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3224F0FE-D621-4EEF-B155-CB4914B8135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7957608C-CEDA-4030-89C5-4D52753D282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8A8F3E-A17F-4206-A255-DE290A8A751B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CE3D862A-B295-4A22-83EF-146FA8BE1949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3912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DA71F19A-7940-409D-8F55-3CEB3D6F23E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DC1EF49A-2DA2-4DB9-A9CA-7C1C3515E22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8ACB99-6BB9-4329-99EB-52917BE5D044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DDCC65D8-A63C-450A-8140-954CAC174F2C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1317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1" y="457200"/>
            <a:ext cx="6036733" cy="5410200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72667D21-4CB5-4E75-8C84-AC2F60DE228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6726D03E-1035-4C39-8473-E5F72E70213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EAD78F-4BC7-45A0-BCE3-D765052880CA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AFEC0AD7-D31F-46CA-948C-2C55EB754E0D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93907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57201"/>
            <a:ext cx="8229600" cy="10509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47067" cy="388620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39733" y="1981200"/>
            <a:ext cx="4047067" cy="388620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1CC6F6AA-45D0-4891-B10D-0BB8B18EEC2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99346FEA-485B-485C-B726-A1D7BCB052E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04E10C-19CA-404B-BF7E-3E8F1CF56B83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70C5596D-2C9F-47B2-BA22-01C8F3D1CF0B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64285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C93641F-DEB7-48EA-B28A-88E9033D4FC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557E0F2-59E2-405A-88D9-25C07A85009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12DF78D-F777-4277-A0B5-1FE20453CC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F82E06-9CEB-4E64-8C7B-23C6BD3E0141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34572103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ECD7F91-359D-489B-ACA7-BE475C7AC78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0E121E6-1CF3-4B70-89C6-F507797791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23D281F-F409-44C8-BC13-F081FC3597A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2073AA-4B27-4CF1-9CE3-4A9BDB4C3DD5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5987488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489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489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9BB3344-D85A-4D53-B4CB-B6E976837AE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BC10014-BFE1-431B-9BD2-F16F11C94C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B03D0D3-37D6-4078-8D00-AA65D8F8811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C6B85E-7B68-475A-AFE3-E6B203472FD8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1880564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4706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39733" y="1600201"/>
            <a:ext cx="404706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E7CE38B-1A2F-47F4-AD77-36F57802A77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64BAD8D-01F8-41B1-BF53-345A2A3F4DF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8584978-FC1C-45E6-8714-33CE00FAF90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EFCCA0-4ECD-471F-910B-FE7015CFC00E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0152849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378" y="1535113"/>
            <a:ext cx="404142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378" y="2174875"/>
            <a:ext cx="404142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C83DD3C-9AB5-414D-84FA-D0A76A8FEDD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5F803E2-CB3C-4FC4-BD39-E1093411619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4D6E73A-D49D-4D08-8DF4-9815E205FD1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F86EA3-28CD-4B55-9C25-9376F8ED8E4A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30156336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298395F-E154-439F-A946-5E51284141F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255330F-652C-4E18-A276-53B3F5BEE7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8BF15BA-F078-4CBB-B3AE-3ABA196D54E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080CC0-51C7-462C-8F82-2B34C9964CE8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7447422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75B67E7E-BBC8-47A9-8B86-5F4EF9C6D20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8E8D16F-9685-4E01-A0E6-9CADAD88C90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1A1DEF6-2788-403F-803A-D49A7B30648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70A6C9-9B7C-42D5-960E-CBEB683D49A6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3114504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CB64B91A-B14E-4577-9215-245CACAD693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84943237-CC4A-480C-9418-4397EE046D4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2AB9A0-C40D-48BC-8AAD-17287DA81406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E8592A5F-F512-4FFB-9CA1-A586B003C989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10294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48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756" y="273051"/>
            <a:ext cx="5111044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48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DC05752-2380-4E28-9E3C-7D5DCB4B54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2C0ABDC-B5E2-4747-93AC-5943786AC54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47166A4-FE46-411B-B71E-C621471C66F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C823AA-4B59-4127-9D4B-945768D16194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8555792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111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111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111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32243CA-A102-4823-B83E-5DDCC0BFD81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8B3EA55-3E84-4C39-AEA6-477792AF199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52EE799-4048-4105-BC7E-61E9B01D02E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FF13E-F126-4227-9A82-68D229D6CE8E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1563047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3A51C16-4426-4D1F-BDCB-F2F25C7279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B7C6089-391F-4EDE-8129-0C97D53EB1C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8EF5E9A-B7EA-4B79-BF12-E169C13DBFC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E22FE3-F285-4256-AB9C-07959467644D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4164343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1" y="274639"/>
            <a:ext cx="6036733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9DE76A6-BC07-4F41-94B0-0C1268589C9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75E29F6-DD16-4B21-958B-F5D9F952EB4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4D372E0-545E-4128-875D-2ED8E71D52B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C78A08-3CD9-4AE7-BA22-19141CB91CE7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011130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489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489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9FAD4DE0-0CC2-463A-9829-906EA7E2447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00031B9E-E7EA-4747-9443-5D9D8924CA6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E9409A-B840-461D-AA21-880B4652423F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3D1517A4-067A-498F-BB30-F9DE2449759F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5038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47067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39733" y="1981200"/>
            <a:ext cx="4047067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66CD6906-1B2E-421D-A465-3B7CB069AF9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C53724F2-409A-42FF-B8A8-EF6C71219EE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DAD849-48C5-4CA9-8592-C0041CD0CF9A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21875BDA-FACC-4EE5-A4F9-DE4F0FD459A8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7274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378" y="1535113"/>
            <a:ext cx="404142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378" y="2174875"/>
            <a:ext cx="404142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10A813CB-416F-4430-8E91-6CC33E7339A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FFBFA25A-8849-459C-B75F-D6CF683E9CF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C27599-D238-4BA4-AEAE-F04CF09001BE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9" name="Rectangle 16">
            <a:extLst>
              <a:ext uri="{FF2B5EF4-FFF2-40B4-BE49-F238E27FC236}">
                <a16:creationId xmlns:a16="http://schemas.microsoft.com/office/drawing/2014/main" id="{0CC12CFA-C069-4236-9036-35BE1DE2BD51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277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C97326E-E3A4-495A-895A-40262FABAE2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6CF5F17-E01F-4A11-A859-3C4C3BFB38E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BA38C8-F578-47C2-B312-AAF830F6347D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5" name="Rectangle 16">
            <a:extLst>
              <a:ext uri="{FF2B5EF4-FFF2-40B4-BE49-F238E27FC236}">
                <a16:creationId xmlns:a16="http://schemas.microsoft.com/office/drawing/2014/main" id="{8B5C1356-684C-465E-BA1E-45E123C5098A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6216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EAA4ABD3-F4F8-441C-853F-EB5078CA27F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CA4146BF-443E-46AC-84C5-9CD2A8DC884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A3C1C0-1F82-4D82-B39F-F0994BE56FAF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4" name="Rectangle 16">
            <a:extLst>
              <a:ext uri="{FF2B5EF4-FFF2-40B4-BE49-F238E27FC236}">
                <a16:creationId xmlns:a16="http://schemas.microsoft.com/office/drawing/2014/main" id="{6255DE67-9504-4354-A3AC-1ADA2AE04696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3747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48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756" y="273051"/>
            <a:ext cx="5111044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48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11E480C7-3A34-4E17-A3D5-3DF4AEB587D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31EEED68-7D3A-4C00-B890-611546F110E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258922-CBF9-4947-BF7F-63E3ED193B36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693C4DE5-716E-4DC8-ACD1-70611ABA30C4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1978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111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111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111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507D2977-46C7-4C7E-8C4E-A43CE299C5B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856EF120-EFF3-4B84-8B16-6E20150DA38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C8A340-D05B-4A12-B067-CC0CBEA3EE68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ADC887B4-6B08-4225-88C9-8DC7282A2317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2311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>
            <a:extLst>
              <a:ext uri="{FF2B5EF4-FFF2-40B4-BE49-F238E27FC236}">
                <a16:creationId xmlns:a16="http://schemas.microsoft.com/office/drawing/2014/main" id="{1236DD0C-3E37-4B75-9401-DA37E566505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53603" name="Rectangle 3">
            <a:extLst>
              <a:ext uri="{FF2B5EF4-FFF2-40B4-BE49-F238E27FC236}">
                <a16:creationId xmlns:a16="http://schemas.microsoft.com/office/drawing/2014/main" id="{8E6AE284-85AC-4110-8C1B-CD714A93C89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Black" panose="020B0A04020102020204" pitchFamily="34" charset="0"/>
              </a:defRPr>
            </a:lvl1pPr>
          </a:lstStyle>
          <a:p>
            <a:pPr>
              <a:defRPr/>
            </a:pPr>
            <a:fld id="{0E552B6B-149E-42B2-821E-F73539B21046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1028" name="Rectangle 14">
            <a:extLst>
              <a:ext uri="{FF2B5EF4-FFF2-40B4-BE49-F238E27FC236}">
                <a16:creationId xmlns:a16="http://schemas.microsoft.com/office/drawing/2014/main" id="{0C0D28D1-94BB-4619-9756-332B3AAC69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050925"/>
          </a:xfrm>
          <a:prstGeom prst="rect">
            <a:avLst/>
          </a:prstGeom>
          <a:noFill/>
          <a:ln w="28575">
            <a:solidFill>
              <a:srgbClr val="99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 style du titre</a:t>
            </a:r>
          </a:p>
        </p:txBody>
      </p:sp>
      <p:sp>
        <p:nvSpPr>
          <p:cNvPr id="1029" name="Rectangle 15">
            <a:extLst>
              <a:ext uri="{FF2B5EF4-FFF2-40B4-BE49-F238E27FC236}">
                <a16:creationId xmlns:a16="http://schemas.microsoft.com/office/drawing/2014/main" id="{363C6344-A920-40BA-B114-3477CADA04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153616" name="Rectangle 16">
            <a:extLst>
              <a:ext uri="{FF2B5EF4-FFF2-40B4-BE49-F238E27FC236}">
                <a16:creationId xmlns:a16="http://schemas.microsoft.com/office/drawing/2014/main" id="{09C1B033-EAAD-4DEC-85F7-A7C97BEB3B1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99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99000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99000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99000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990000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rgbClr val="99000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rgbClr val="99000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rgbClr val="99000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rgbClr val="9900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anose="05000000000000000000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EAB7E14A-C829-4EF9-9BE7-58DB251969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/>
              <a:t>Cliquez pour modifier le style du titre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08478A5A-BCFA-4A2D-B9B9-8F446AB017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/>
              <a:t>Cliquez pour modifier les styles du texte du masque</a:t>
            </a:r>
          </a:p>
          <a:p>
            <a:pPr lvl="1"/>
            <a:r>
              <a:rPr lang="en-US" altLang="fr-FR"/>
              <a:t>Deuxième niveau</a:t>
            </a:r>
          </a:p>
          <a:p>
            <a:pPr lvl="2"/>
            <a:r>
              <a:rPr lang="en-US" altLang="fr-FR"/>
              <a:t>Troisième niveau</a:t>
            </a:r>
          </a:p>
          <a:p>
            <a:pPr lvl="3"/>
            <a:r>
              <a:rPr lang="en-US" altLang="fr-FR"/>
              <a:t>Quatrième niveau</a:t>
            </a:r>
          </a:p>
          <a:p>
            <a:pPr lvl="4"/>
            <a:r>
              <a:rPr lang="en-US" altLang="fr-FR"/>
              <a:t>Cinquième niveau</a:t>
            </a:r>
          </a:p>
        </p:txBody>
      </p:sp>
      <p:sp>
        <p:nvSpPr>
          <p:cNvPr id="1073156" name="Rectangle 4">
            <a:extLst>
              <a:ext uri="{FF2B5EF4-FFF2-40B4-BE49-F238E27FC236}">
                <a16:creationId xmlns:a16="http://schemas.microsoft.com/office/drawing/2014/main" id="{FB12512A-BE3E-4C1C-85F1-77D444A68B6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73157" name="Rectangle 5">
            <a:extLst>
              <a:ext uri="{FF2B5EF4-FFF2-40B4-BE49-F238E27FC236}">
                <a16:creationId xmlns:a16="http://schemas.microsoft.com/office/drawing/2014/main" id="{C9FA83BC-79A0-43EE-8804-4935650F9B5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73158" name="Rectangle 6">
            <a:extLst>
              <a:ext uri="{FF2B5EF4-FFF2-40B4-BE49-F238E27FC236}">
                <a16:creationId xmlns:a16="http://schemas.microsoft.com/office/drawing/2014/main" id="{67A6DE2A-BF01-4A96-AF4A-B6C8717EFD3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CAAC9D9A-FBEA-4E07-8D1C-1FE6DD55AB92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55AEF3CD-714D-4BE3-8A7F-43C09D6F5D4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96888" y="1192213"/>
            <a:ext cx="8293100" cy="1595437"/>
          </a:xfrm>
        </p:spPr>
        <p:txBody>
          <a:bodyPr/>
          <a:lstStyle/>
          <a:p>
            <a:pPr eaLnBrk="1" hangingPunct="1"/>
            <a:r>
              <a:rPr lang="fr-FR" altLang="fr-FR" sz="4400"/>
              <a:t>Motricité intestinale</a:t>
            </a:r>
            <a:endParaRPr lang="fr-FR" altLang="fr-FR" sz="3600"/>
          </a:p>
        </p:txBody>
      </p:sp>
      <p:sp>
        <p:nvSpPr>
          <p:cNvPr id="5123" name="Rectangle 6">
            <a:extLst>
              <a:ext uri="{FF2B5EF4-FFF2-40B4-BE49-F238E27FC236}">
                <a16:creationId xmlns:a16="http://schemas.microsoft.com/office/drawing/2014/main" id="{6EE72EAD-2830-4BB0-8EC1-0776AB2610F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4859338"/>
            <a:ext cx="6400800" cy="803275"/>
          </a:xfrm>
        </p:spPr>
        <p:txBody>
          <a:bodyPr/>
          <a:lstStyle/>
          <a:p>
            <a:pPr eaLnBrk="1" hangingPunct="1"/>
            <a:r>
              <a:rPr lang="fr-FR" altLang="fr-FR" sz="2000" dirty="0"/>
              <a:t>Aude FERRAN</a:t>
            </a:r>
          </a:p>
          <a:p>
            <a:pPr eaLnBrk="1" hangingPunct="1"/>
            <a:r>
              <a:rPr lang="fr-FR" altLang="fr-FR" sz="2000" dirty="0"/>
              <a:t>2025</a:t>
            </a:r>
          </a:p>
        </p:txBody>
      </p:sp>
      <p:pic>
        <p:nvPicPr>
          <p:cNvPr id="5124" name="Image 5">
            <a:extLst>
              <a:ext uri="{FF2B5EF4-FFF2-40B4-BE49-F238E27FC236}">
                <a16:creationId xmlns:a16="http://schemas.microsoft.com/office/drawing/2014/main" id="{9D2A0722-2D4B-4F47-A4AF-5A386D1B6D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9438" y="5653088"/>
            <a:ext cx="3282950" cy="120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FAFE292E-7A75-4103-ADEE-6981CAE209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8488" y="6453188"/>
            <a:ext cx="1152525" cy="254000"/>
          </a:xfrm>
          <a:prstGeom prst="rect">
            <a:avLst/>
          </a:prstGeom>
          <a:solidFill>
            <a:srgbClr val="FF6600"/>
          </a:solidFill>
          <a:ln w="11113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91078C32-FEC1-4CA9-A704-FCDF50457C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31863" y="371475"/>
            <a:ext cx="7399337" cy="941388"/>
          </a:xfrm>
        </p:spPr>
        <p:txBody>
          <a:bodyPr/>
          <a:lstStyle/>
          <a:p>
            <a:pPr eaLnBrk="1" hangingPunct="1"/>
            <a:r>
              <a:rPr lang="fr-FR" altLang="fr-FR"/>
              <a:t>Intestin grêle</a:t>
            </a:r>
          </a:p>
        </p:txBody>
      </p:sp>
      <p:sp>
        <p:nvSpPr>
          <p:cNvPr id="24580" name="Oval 4">
            <a:extLst>
              <a:ext uri="{FF2B5EF4-FFF2-40B4-BE49-F238E27FC236}">
                <a16:creationId xmlns:a16="http://schemas.microsoft.com/office/drawing/2014/main" id="{03E81059-F3CA-45C1-AA9E-4745947E1B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05788" y="6434138"/>
            <a:ext cx="90487" cy="307975"/>
          </a:xfrm>
          <a:prstGeom prst="ellipse">
            <a:avLst/>
          </a:prstGeom>
          <a:solidFill>
            <a:srgbClr val="FFFFFF"/>
          </a:solidFill>
          <a:ln w="11113">
            <a:solidFill>
              <a:srgbClr val="FFFFFF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24581" name="Freeform 5" descr="75 %">
            <a:extLst>
              <a:ext uri="{FF2B5EF4-FFF2-40B4-BE49-F238E27FC236}">
                <a16:creationId xmlns:a16="http://schemas.microsoft.com/office/drawing/2014/main" id="{E1BA2F3B-F853-4BB7-A0F5-FCEF9101581C}"/>
              </a:ext>
            </a:extLst>
          </p:cNvPr>
          <p:cNvSpPr>
            <a:spLocks/>
          </p:cNvSpPr>
          <p:nvPr/>
        </p:nvSpPr>
        <p:spPr bwMode="auto">
          <a:xfrm>
            <a:off x="1657350" y="2730500"/>
            <a:ext cx="1365250" cy="549275"/>
          </a:xfrm>
          <a:custGeom>
            <a:avLst/>
            <a:gdLst>
              <a:gd name="T0" fmla="*/ 2147483646 w 984"/>
              <a:gd name="T1" fmla="*/ 0 h 392"/>
              <a:gd name="T2" fmla="*/ 2147483646 w 984"/>
              <a:gd name="T3" fmla="*/ 2147483646 h 392"/>
              <a:gd name="T4" fmla="*/ 2147483646 w 984"/>
              <a:gd name="T5" fmla="*/ 2147483646 h 392"/>
              <a:gd name="T6" fmla="*/ 2147483646 w 984"/>
              <a:gd name="T7" fmla="*/ 2147483646 h 392"/>
              <a:gd name="T8" fmla="*/ 2147483646 w 984"/>
              <a:gd name="T9" fmla="*/ 2147483646 h 392"/>
              <a:gd name="T10" fmla="*/ 2147483646 w 984"/>
              <a:gd name="T11" fmla="*/ 2147483646 h 392"/>
              <a:gd name="T12" fmla="*/ 2147483646 w 984"/>
              <a:gd name="T13" fmla="*/ 2147483646 h 392"/>
              <a:gd name="T14" fmla="*/ 2147483646 w 984"/>
              <a:gd name="T15" fmla="*/ 2147483646 h 392"/>
              <a:gd name="T16" fmla="*/ 2147483646 w 984"/>
              <a:gd name="T17" fmla="*/ 2147483646 h 392"/>
              <a:gd name="T18" fmla="*/ 2147483646 w 984"/>
              <a:gd name="T19" fmla="*/ 2147483646 h 392"/>
              <a:gd name="T20" fmla="*/ 2147483646 w 984"/>
              <a:gd name="T21" fmla="*/ 2147483646 h 392"/>
              <a:gd name="T22" fmla="*/ 2147483646 w 984"/>
              <a:gd name="T23" fmla="*/ 2147483646 h 392"/>
              <a:gd name="T24" fmla="*/ 2147483646 w 984"/>
              <a:gd name="T25" fmla="*/ 2147483646 h 392"/>
              <a:gd name="T26" fmla="*/ 2147483646 w 984"/>
              <a:gd name="T27" fmla="*/ 2147483646 h 392"/>
              <a:gd name="T28" fmla="*/ 2147483646 w 984"/>
              <a:gd name="T29" fmla="*/ 2147483646 h 392"/>
              <a:gd name="T30" fmla="*/ 2147483646 w 984"/>
              <a:gd name="T31" fmla="*/ 2147483646 h 392"/>
              <a:gd name="T32" fmla="*/ 2147483646 w 984"/>
              <a:gd name="T33" fmla="*/ 2147483646 h 392"/>
              <a:gd name="T34" fmla="*/ 2147483646 w 984"/>
              <a:gd name="T35" fmla="*/ 2147483646 h 392"/>
              <a:gd name="T36" fmla="*/ 2147483646 w 984"/>
              <a:gd name="T37" fmla="*/ 2147483646 h 392"/>
              <a:gd name="T38" fmla="*/ 2147483646 w 984"/>
              <a:gd name="T39" fmla="*/ 2147483646 h 392"/>
              <a:gd name="T40" fmla="*/ 2147483646 w 984"/>
              <a:gd name="T41" fmla="*/ 2147483646 h 392"/>
              <a:gd name="T42" fmla="*/ 2147483646 w 984"/>
              <a:gd name="T43" fmla="*/ 2147483646 h 392"/>
              <a:gd name="T44" fmla="*/ 2147483646 w 984"/>
              <a:gd name="T45" fmla="*/ 2147483646 h 392"/>
              <a:gd name="T46" fmla="*/ 0 w 984"/>
              <a:gd name="T47" fmla="*/ 2147483646 h 392"/>
              <a:gd name="T48" fmla="*/ 2147483646 w 984"/>
              <a:gd name="T49" fmla="*/ 0 h 392"/>
              <a:gd name="T50" fmla="*/ 2147483646 w 984"/>
              <a:gd name="T51" fmla="*/ 0 h 392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984" h="392">
                <a:moveTo>
                  <a:pt x="322" y="0"/>
                </a:moveTo>
                <a:lnTo>
                  <a:pt x="329" y="6"/>
                </a:lnTo>
                <a:lnTo>
                  <a:pt x="350" y="18"/>
                </a:lnTo>
                <a:lnTo>
                  <a:pt x="399" y="62"/>
                </a:lnTo>
                <a:lnTo>
                  <a:pt x="413" y="81"/>
                </a:lnTo>
                <a:lnTo>
                  <a:pt x="434" y="99"/>
                </a:lnTo>
                <a:lnTo>
                  <a:pt x="447" y="124"/>
                </a:lnTo>
                <a:lnTo>
                  <a:pt x="461" y="143"/>
                </a:lnTo>
                <a:lnTo>
                  <a:pt x="461" y="243"/>
                </a:lnTo>
                <a:lnTo>
                  <a:pt x="566" y="212"/>
                </a:lnTo>
                <a:lnTo>
                  <a:pt x="566" y="218"/>
                </a:lnTo>
                <a:lnTo>
                  <a:pt x="580" y="212"/>
                </a:lnTo>
                <a:lnTo>
                  <a:pt x="601" y="212"/>
                </a:lnTo>
                <a:lnTo>
                  <a:pt x="984" y="213"/>
                </a:lnTo>
                <a:lnTo>
                  <a:pt x="979" y="392"/>
                </a:lnTo>
                <a:lnTo>
                  <a:pt x="336" y="392"/>
                </a:lnTo>
                <a:lnTo>
                  <a:pt x="329" y="392"/>
                </a:lnTo>
                <a:lnTo>
                  <a:pt x="329" y="330"/>
                </a:lnTo>
                <a:lnTo>
                  <a:pt x="287" y="286"/>
                </a:lnTo>
                <a:lnTo>
                  <a:pt x="245" y="261"/>
                </a:lnTo>
                <a:lnTo>
                  <a:pt x="189" y="255"/>
                </a:lnTo>
                <a:lnTo>
                  <a:pt x="105" y="249"/>
                </a:lnTo>
                <a:lnTo>
                  <a:pt x="56" y="249"/>
                </a:lnTo>
                <a:lnTo>
                  <a:pt x="0" y="237"/>
                </a:lnTo>
                <a:lnTo>
                  <a:pt x="315" y="0"/>
                </a:lnTo>
                <a:lnTo>
                  <a:pt x="322" y="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4582" name="Freeform 6">
            <a:extLst>
              <a:ext uri="{FF2B5EF4-FFF2-40B4-BE49-F238E27FC236}">
                <a16:creationId xmlns:a16="http://schemas.microsoft.com/office/drawing/2014/main" id="{A76210B5-4547-4C0F-A772-2B420DFB287F}"/>
              </a:ext>
            </a:extLst>
          </p:cNvPr>
          <p:cNvSpPr>
            <a:spLocks/>
          </p:cNvSpPr>
          <p:nvPr/>
        </p:nvSpPr>
        <p:spPr bwMode="auto">
          <a:xfrm>
            <a:off x="1654175" y="2713038"/>
            <a:ext cx="1358900" cy="549275"/>
          </a:xfrm>
          <a:custGeom>
            <a:avLst/>
            <a:gdLst>
              <a:gd name="T0" fmla="*/ 2147483646 w 979"/>
              <a:gd name="T1" fmla="*/ 0 h 392"/>
              <a:gd name="T2" fmla="*/ 2147483646 w 979"/>
              <a:gd name="T3" fmla="*/ 2147483646 h 392"/>
              <a:gd name="T4" fmla="*/ 2147483646 w 979"/>
              <a:gd name="T5" fmla="*/ 2147483646 h 392"/>
              <a:gd name="T6" fmla="*/ 2147483646 w 979"/>
              <a:gd name="T7" fmla="*/ 2147483646 h 392"/>
              <a:gd name="T8" fmla="*/ 2147483646 w 979"/>
              <a:gd name="T9" fmla="*/ 2147483646 h 392"/>
              <a:gd name="T10" fmla="*/ 2147483646 w 979"/>
              <a:gd name="T11" fmla="*/ 2147483646 h 392"/>
              <a:gd name="T12" fmla="*/ 2147483646 w 979"/>
              <a:gd name="T13" fmla="*/ 2147483646 h 392"/>
              <a:gd name="T14" fmla="*/ 2147483646 w 979"/>
              <a:gd name="T15" fmla="*/ 2147483646 h 392"/>
              <a:gd name="T16" fmla="*/ 2147483646 w 979"/>
              <a:gd name="T17" fmla="*/ 2147483646 h 392"/>
              <a:gd name="T18" fmla="*/ 2147483646 w 979"/>
              <a:gd name="T19" fmla="*/ 2147483646 h 392"/>
              <a:gd name="T20" fmla="*/ 2147483646 w 979"/>
              <a:gd name="T21" fmla="*/ 2147483646 h 392"/>
              <a:gd name="T22" fmla="*/ 2147483646 w 979"/>
              <a:gd name="T23" fmla="*/ 2147483646 h 392"/>
              <a:gd name="T24" fmla="*/ 2147483646 w 979"/>
              <a:gd name="T25" fmla="*/ 2147483646 h 392"/>
              <a:gd name="T26" fmla="*/ 2147483646 w 979"/>
              <a:gd name="T27" fmla="*/ 2147483646 h 392"/>
              <a:gd name="T28" fmla="*/ 2147483646 w 979"/>
              <a:gd name="T29" fmla="*/ 2147483646 h 392"/>
              <a:gd name="T30" fmla="*/ 2147483646 w 979"/>
              <a:gd name="T31" fmla="*/ 2147483646 h 392"/>
              <a:gd name="T32" fmla="*/ 2147483646 w 979"/>
              <a:gd name="T33" fmla="*/ 2147483646 h 392"/>
              <a:gd name="T34" fmla="*/ 2147483646 w 979"/>
              <a:gd name="T35" fmla="*/ 2147483646 h 392"/>
              <a:gd name="T36" fmla="*/ 2147483646 w 979"/>
              <a:gd name="T37" fmla="*/ 2147483646 h 392"/>
              <a:gd name="T38" fmla="*/ 2147483646 w 979"/>
              <a:gd name="T39" fmla="*/ 2147483646 h 392"/>
              <a:gd name="T40" fmla="*/ 2147483646 w 979"/>
              <a:gd name="T41" fmla="*/ 2147483646 h 392"/>
              <a:gd name="T42" fmla="*/ 2147483646 w 979"/>
              <a:gd name="T43" fmla="*/ 2147483646 h 392"/>
              <a:gd name="T44" fmla="*/ 2147483646 w 979"/>
              <a:gd name="T45" fmla="*/ 2147483646 h 392"/>
              <a:gd name="T46" fmla="*/ 0 w 979"/>
              <a:gd name="T47" fmla="*/ 2147483646 h 392"/>
              <a:gd name="T48" fmla="*/ 2147483646 w 979"/>
              <a:gd name="T49" fmla="*/ 0 h 39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979" h="392">
                <a:moveTo>
                  <a:pt x="322" y="0"/>
                </a:moveTo>
                <a:lnTo>
                  <a:pt x="329" y="6"/>
                </a:lnTo>
                <a:lnTo>
                  <a:pt x="350" y="18"/>
                </a:lnTo>
                <a:lnTo>
                  <a:pt x="399" y="62"/>
                </a:lnTo>
                <a:lnTo>
                  <a:pt x="413" y="81"/>
                </a:lnTo>
                <a:lnTo>
                  <a:pt x="434" y="99"/>
                </a:lnTo>
                <a:lnTo>
                  <a:pt x="447" y="124"/>
                </a:lnTo>
                <a:lnTo>
                  <a:pt x="461" y="143"/>
                </a:lnTo>
                <a:lnTo>
                  <a:pt x="461" y="243"/>
                </a:lnTo>
                <a:lnTo>
                  <a:pt x="566" y="212"/>
                </a:lnTo>
                <a:lnTo>
                  <a:pt x="566" y="218"/>
                </a:lnTo>
                <a:lnTo>
                  <a:pt x="580" y="212"/>
                </a:lnTo>
                <a:lnTo>
                  <a:pt x="601" y="212"/>
                </a:lnTo>
                <a:lnTo>
                  <a:pt x="972" y="212"/>
                </a:lnTo>
                <a:lnTo>
                  <a:pt x="979" y="392"/>
                </a:lnTo>
                <a:lnTo>
                  <a:pt x="336" y="392"/>
                </a:lnTo>
                <a:lnTo>
                  <a:pt x="329" y="392"/>
                </a:lnTo>
                <a:lnTo>
                  <a:pt x="329" y="330"/>
                </a:lnTo>
                <a:lnTo>
                  <a:pt x="287" y="286"/>
                </a:lnTo>
                <a:lnTo>
                  <a:pt x="245" y="261"/>
                </a:lnTo>
                <a:lnTo>
                  <a:pt x="189" y="255"/>
                </a:lnTo>
                <a:lnTo>
                  <a:pt x="105" y="249"/>
                </a:lnTo>
                <a:lnTo>
                  <a:pt x="56" y="249"/>
                </a:lnTo>
                <a:lnTo>
                  <a:pt x="0" y="237"/>
                </a:lnTo>
                <a:lnTo>
                  <a:pt x="315" y="0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4583" name="Rectangle 7">
            <a:extLst>
              <a:ext uri="{FF2B5EF4-FFF2-40B4-BE49-F238E27FC236}">
                <a16:creationId xmlns:a16="http://schemas.microsoft.com/office/drawing/2014/main" id="{DDC24D27-EF66-4606-8F36-B1A66EE56E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7675" y="2997200"/>
            <a:ext cx="1079500" cy="252413"/>
          </a:xfrm>
          <a:prstGeom prst="rect">
            <a:avLst/>
          </a:prstGeom>
          <a:solidFill>
            <a:srgbClr val="FF6600"/>
          </a:solidFill>
          <a:ln w="11113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24584" name="Rectangle 8">
            <a:extLst>
              <a:ext uri="{FF2B5EF4-FFF2-40B4-BE49-F238E27FC236}">
                <a16:creationId xmlns:a16="http://schemas.microsoft.com/office/drawing/2014/main" id="{4F151809-770D-40C6-9AAE-03F63A4928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9400" y="2997200"/>
            <a:ext cx="1901825" cy="261938"/>
          </a:xfrm>
          <a:prstGeom prst="rect">
            <a:avLst/>
          </a:prstGeom>
          <a:solidFill>
            <a:schemeClr val="hlink"/>
          </a:solidFill>
          <a:ln w="11113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24585" name="Rectangle 9">
            <a:extLst>
              <a:ext uri="{FF2B5EF4-FFF2-40B4-BE49-F238E27FC236}">
                <a16:creationId xmlns:a16="http://schemas.microsoft.com/office/drawing/2014/main" id="{9AFE7613-B109-4628-A850-A0B7A61B83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2338" y="3016250"/>
            <a:ext cx="2136775" cy="252413"/>
          </a:xfrm>
          <a:prstGeom prst="rect">
            <a:avLst/>
          </a:prstGeom>
          <a:solidFill>
            <a:schemeClr val="accent1"/>
          </a:solidFill>
          <a:ln w="11113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24586" name="Oval 10">
            <a:extLst>
              <a:ext uri="{FF2B5EF4-FFF2-40B4-BE49-F238E27FC236}">
                <a16:creationId xmlns:a16="http://schemas.microsoft.com/office/drawing/2014/main" id="{B372985B-D4DD-4D4D-9376-EC14143DAF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89900" y="3003550"/>
            <a:ext cx="88900" cy="273050"/>
          </a:xfrm>
          <a:prstGeom prst="ellipse">
            <a:avLst/>
          </a:prstGeom>
          <a:solidFill>
            <a:srgbClr val="FFFFFF"/>
          </a:solidFill>
          <a:ln w="11113">
            <a:solidFill>
              <a:srgbClr val="FFFFFF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24587" name="Freeform 11" descr="75 %">
            <a:extLst>
              <a:ext uri="{FF2B5EF4-FFF2-40B4-BE49-F238E27FC236}">
                <a16:creationId xmlns:a16="http://schemas.microsoft.com/office/drawing/2014/main" id="{6F972DA5-D101-4AB8-B72A-B07ABFD6878D}"/>
              </a:ext>
            </a:extLst>
          </p:cNvPr>
          <p:cNvSpPr>
            <a:spLocks/>
          </p:cNvSpPr>
          <p:nvPr/>
        </p:nvSpPr>
        <p:spPr bwMode="auto">
          <a:xfrm>
            <a:off x="1692275" y="3984625"/>
            <a:ext cx="2136775" cy="550863"/>
          </a:xfrm>
          <a:custGeom>
            <a:avLst/>
            <a:gdLst>
              <a:gd name="T0" fmla="*/ 2147483646 w 1539"/>
              <a:gd name="T1" fmla="*/ 0 h 393"/>
              <a:gd name="T2" fmla="*/ 2147483646 w 1539"/>
              <a:gd name="T3" fmla="*/ 2147483646 h 393"/>
              <a:gd name="T4" fmla="*/ 2147483646 w 1539"/>
              <a:gd name="T5" fmla="*/ 2147483646 h 393"/>
              <a:gd name="T6" fmla="*/ 2147483646 w 1539"/>
              <a:gd name="T7" fmla="*/ 2147483646 h 393"/>
              <a:gd name="T8" fmla="*/ 2147483646 w 1539"/>
              <a:gd name="T9" fmla="*/ 2147483646 h 393"/>
              <a:gd name="T10" fmla="*/ 2147483646 w 1539"/>
              <a:gd name="T11" fmla="*/ 2147483646 h 393"/>
              <a:gd name="T12" fmla="*/ 2147483646 w 1539"/>
              <a:gd name="T13" fmla="*/ 2147483646 h 393"/>
              <a:gd name="T14" fmla="*/ 2147483646 w 1539"/>
              <a:gd name="T15" fmla="*/ 2147483646 h 393"/>
              <a:gd name="T16" fmla="*/ 2147483646 w 1539"/>
              <a:gd name="T17" fmla="*/ 2147483646 h 393"/>
              <a:gd name="T18" fmla="*/ 2147483646 w 1539"/>
              <a:gd name="T19" fmla="*/ 2147483646 h 393"/>
              <a:gd name="T20" fmla="*/ 2147483646 w 1539"/>
              <a:gd name="T21" fmla="*/ 2147483646 h 393"/>
              <a:gd name="T22" fmla="*/ 2147483646 w 1539"/>
              <a:gd name="T23" fmla="*/ 2147483646 h 393"/>
              <a:gd name="T24" fmla="*/ 2147483646 w 1539"/>
              <a:gd name="T25" fmla="*/ 2147483646 h 393"/>
              <a:gd name="T26" fmla="*/ 2147483646 w 1539"/>
              <a:gd name="T27" fmla="*/ 2147483646 h 393"/>
              <a:gd name="T28" fmla="*/ 2147483646 w 1539"/>
              <a:gd name="T29" fmla="*/ 2147483646 h 393"/>
              <a:gd name="T30" fmla="*/ 2147483646 w 1539"/>
              <a:gd name="T31" fmla="*/ 2147483646 h 393"/>
              <a:gd name="T32" fmla="*/ 2147483646 w 1539"/>
              <a:gd name="T33" fmla="*/ 2147483646 h 393"/>
              <a:gd name="T34" fmla="*/ 2147483646 w 1539"/>
              <a:gd name="T35" fmla="*/ 2147483646 h 393"/>
              <a:gd name="T36" fmla="*/ 2147483646 w 1539"/>
              <a:gd name="T37" fmla="*/ 2147483646 h 393"/>
              <a:gd name="T38" fmla="*/ 2147483646 w 1539"/>
              <a:gd name="T39" fmla="*/ 2147483646 h 393"/>
              <a:gd name="T40" fmla="*/ 2147483646 w 1539"/>
              <a:gd name="T41" fmla="*/ 2147483646 h 393"/>
              <a:gd name="T42" fmla="*/ 2147483646 w 1539"/>
              <a:gd name="T43" fmla="*/ 2147483646 h 393"/>
              <a:gd name="T44" fmla="*/ 2147483646 w 1539"/>
              <a:gd name="T45" fmla="*/ 2147483646 h 393"/>
              <a:gd name="T46" fmla="*/ 0 w 1539"/>
              <a:gd name="T47" fmla="*/ 2147483646 h 393"/>
              <a:gd name="T48" fmla="*/ 2147483646 w 1539"/>
              <a:gd name="T49" fmla="*/ 0 h 393"/>
              <a:gd name="T50" fmla="*/ 2147483646 w 1539"/>
              <a:gd name="T51" fmla="*/ 0 h 393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539" h="393">
                <a:moveTo>
                  <a:pt x="315" y="0"/>
                </a:moveTo>
                <a:lnTo>
                  <a:pt x="301" y="12"/>
                </a:lnTo>
                <a:lnTo>
                  <a:pt x="308" y="12"/>
                </a:lnTo>
                <a:lnTo>
                  <a:pt x="329" y="31"/>
                </a:lnTo>
                <a:lnTo>
                  <a:pt x="392" y="68"/>
                </a:lnTo>
                <a:lnTo>
                  <a:pt x="427" y="100"/>
                </a:lnTo>
                <a:lnTo>
                  <a:pt x="440" y="125"/>
                </a:lnTo>
                <a:lnTo>
                  <a:pt x="454" y="143"/>
                </a:lnTo>
                <a:lnTo>
                  <a:pt x="454" y="243"/>
                </a:lnTo>
                <a:lnTo>
                  <a:pt x="559" y="212"/>
                </a:lnTo>
                <a:lnTo>
                  <a:pt x="559" y="218"/>
                </a:lnTo>
                <a:lnTo>
                  <a:pt x="573" y="212"/>
                </a:lnTo>
                <a:lnTo>
                  <a:pt x="1539" y="212"/>
                </a:lnTo>
                <a:lnTo>
                  <a:pt x="1539" y="393"/>
                </a:lnTo>
                <a:lnTo>
                  <a:pt x="336" y="386"/>
                </a:lnTo>
                <a:lnTo>
                  <a:pt x="322" y="386"/>
                </a:lnTo>
                <a:lnTo>
                  <a:pt x="322" y="330"/>
                </a:lnTo>
                <a:lnTo>
                  <a:pt x="280" y="287"/>
                </a:lnTo>
                <a:lnTo>
                  <a:pt x="238" y="262"/>
                </a:lnTo>
                <a:lnTo>
                  <a:pt x="182" y="249"/>
                </a:lnTo>
                <a:lnTo>
                  <a:pt x="112" y="243"/>
                </a:lnTo>
                <a:lnTo>
                  <a:pt x="98" y="249"/>
                </a:lnTo>
                <a:lnTo>
                  <a:pt x="49" y="243"/>
                </a:lnTo>
                <a:lnTo>
                  <a:pt x="0" y="231"/>
                </a:lnTo>
                <a:lnTo>
                  <a:pt x="308" y="0"/>
                </a:lnTo>
                <a:lnTo>
                  <a:pt x="315" y="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4588" name="Rectangle 12">
            <a:extLst>
              <a:ext uri="{FF2B5EF4-FFF2-40B4-BE49-F238E27FC236}">
                <a16:creationId xmlns:a16="http://schemas.microsoft.com/office/drawing/2014/main" id="{773364D9-F38F-42CE-A954-724F6B2F58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9838" y="4311650"/>
            <a:ext cx="1152525" cy="261938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24589" name="Rectangle 13">
            <a:extLst>
              <a:ext uri="{FF2B5EF4-FFF2-40B4-BE49-F238E27FC236}">
                <a16:creationId xmlns:a16="http://schemas.microsoft.com/office/drawing/2014/main" id="{6D7C81CC-8E4F-42ED-8A90-34AECE8E71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87913" y="4311650"/>
            <a:ext cx="1916112" cy="269875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24590" name="Rectangle 14">
            <a:extLst>
              <a:ext uri="{FF2B5EF4-FFF2-40B4-BE49-F238E27FC236}">
                <a16:creationId xmlns:a16="http://schemas.microsoft.com/office/drawing/2014/main" id="{55E96BC9-9473-4612-8B4E-5CB6C71FF8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4283075"/>
            <a:ext cx="1349375" cy="254000"/>
          </a:xfrm>
          <a:prstGeom prst="rect">
            <a:avLst/>
          </a:prstGeom>
          <a:solidFill>
            <a:schemeClr val="accent1"/>
          </a:solidFill>
          <a:ln w="11113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24591" name="Oval 15">
            <a:extLst>
              <a:ext uri="{FF2B5EF4-FFF2-40B4-BE49-F238E27FC236}">
                <a16:creationId xmlns:a16="http://schemas.microsoft.com/office/drawing/2014/main" id="{D1BA7875-2252-4DFD-A442-BD191964BB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89900" y="4248150"/>
            <a:ext cx="88900" cy="271463"/>
          </a:xfrm>
          <a:prstGeom prst="ellipse">
            <a:avLst/>
          </a:prstGeom>
          <a:solidFill>
            <a:srgbClr val="FFFFFF"/>
          </a:solidFill>
          <a:ln w="11113">
            <a:solidFill>
              <a:srgbClr val="FFFFFF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24592" name="Rectangle 16">
            <a:extLst>
              <a:ext uri="{FF2B5EF4-FFF2-40B4-BE49-F238E27FC236}">
                <a16:creationId xmlns:a16="http://schemas.microsoft.com/office/drawing/2014/main" id="{796454CE-3B0A-4DD2-8C5B-5108B544D0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9700" y="5300663"/>
            <a:ext cx="1152525" cy="254000"/>
          </a:xfrm>
          <a:prstGeom prst="rect">
            <a:avLst/>
          </a:prstGeom>
          <a:solidFill>
            <a:srgbClr val="FF6600"/>
          </a:solidFill>
          <a:ln w="11113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24593" name="Rectangle 17">
            <a:extLst>
              <a:ext uri="{FF2B5EF4-FFF2-40B4-BE49-F238E27FC236}">
                <a16:creationId xmlns:a16="http://schemas.microsoft.com/office/drawing/2014/main" id="{573DBB50-DEDA-4373-8B45-14F6B7800E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2225" y="5300663"/>
            <a:ext cx="1660525" cy="263525"/>
          </a:xfrm>
          <a:prstGeom prst="rect">
            <a:avLst/>
          </a:prstGeom>
          <a:solidFill>
            <a:schemeClr val="hlink"/>
          </a:solidFill>
          <a:ln w="11113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24594" name="Oval 18">
            <a:extLst>
              <a:ext uri="{FF2B5EF4-FFF2-40B4-BE49-F238E27FC236}">
                <a16:creationId xmlns:a16="http://schemas.microsoft.com/office/drawing/2014/main" id="{302F70A8-2EDE-4E61-B3C5-CBD0CF4347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89900" y="5311775"/>
            <a:ext cx="88900" cy="271463"/>
          </a:xfrm>
          <a:prstGeom prst="ellipse">
            <a:avLst/>
          </a:prstGeom>
          <a:solidFill>
            <a:srgbClr val="FFFFFF"/>
          </a:solidFill>
          <a:ln w="11113">
            <a:solidFill>
              <a:srgbClr val="FFFFFF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24595" name="Freeform 19" descr="75 %">
            <a:extLst>
              <a:ext uri="{FF2B5EF4-FFF2-40B4-BE49-F238E27FC236}">
                <a16:creationId xmlns:a16="http://schemas.microsoft.com/office/drawing/2014/main" id="{E5D94140-747C-44C1-9FB8-6930E73CC1BE}"/>
              </a:ext>
            </a:extLst>
          </p:cNvPr>
          <p:cNvSpPr>
            <a:spLocks/>
          </p:cNvSpPr>
          <p:nvPr/>
        </p:nvSpPr>
        <p:spPr bwMode="auto">
          <a:xfrm>
            <a:off x="1677988" y="6132513"/>
            <a:ext cx="812800" cy="550862"/>
          </a:xfrm>
          <a:custGeom>
            <a:avLst/>
            <a:gdLst>
              <a:gd name="T0" fmla="*/ 2147483646 w 587"/>
              <a:gd name="T1" fmla="*/ 2147483646 h 393"/>
              <a:gd name="T2" fmla="*/ 2147483646 w 587"/>
              <a:gd name="T3" fmla="*/ 2147483646 h 393"/>
              <a:gd name="T4" fmla="*/ 2147483646 w 587"/>
              <a:gd name="T5" fmla="*/ 2147483646 h 393"/>
              <a:gd name="T6" fmla="*/ 2147483646 w 587"/>
              <a:gd name="T7" fmla="*/ 2147483646 h 393"/>
              <a:gd name="T8" fmla="*/ 2147483646 w 587"/>
              <a:gd name="T9" fmla="*/ 2147483646 h 393"/>
              <a:gd name="T10" fmla="*/ 2147483646 w 587"/>
              <a:gd name="T11" fmla="*/ 2147483646 h 393"/>
              <a:gd name="T12" fmla="*/ 2147483646 w 587"/>
              <a:gd name="T13" fmla="*/ 2147483646 h 393"/>
              <a:gd name="T14" fmla="*/ 2147483646 w 587"/>
              <a:gd name="T15" fmla="*/ 2147483646 h 393"/>
              <a:gd name="T16" fmla="*/ 2147483646 w 587"/>
              <a:gd name="T17" fmla="*/ 2147483646 h 393"/>
              <a:gd name="T18" fmla="*/ 2147483646 w 587"/>
              <a:gd name="T19" fmla="*/ 2147483646 h 393"/>
              <a:gd name="T20" fmla="*/ 2147483646 w 587"/>
              <a:gd name="T21" fmla="*/ 2147483646 h 393"/>
              <a:gd name="T22" fmla="*/ 2147483646 w 587"/>
              <a:gd name="T23" fmla="*/ 2147483646 h 393"/>
              <a:gd name="T24" fmla="*/ 2147483646 w 587"/>
              <a:gd name="T25" fmla="*/ 2147483646 h 393"/>
              <a:gd name="T26" fmla="*/ 2147483646 w 587"/>
              <a:gd name="T27" fmla="*/ 2147483646 h 393"/>
              <a:gd name="T28" fmla="*/ 2147483646 w 587"/>
              <a:gd name="T29" fmla="*/ 2147483646 h 393"/>
              <a:gd name="T30" fmla="*/ 2147483646 w 587"/>
              <a:gd name="T31" fmla="*/ 2147483646 h 393"/>
              <a:gd name="T32" fmla="*/ 2147483646 w 587"/>
              <a:gd name="T33" fmla="*/ 2147483646 h 393"/>
              <a:gd name="T34" fmla="*/ 2147483646 w 587"/>
              <a:gd name="T35" fmla="*/ 2147483646 h 393"/>
              <a:gd name="T36" fmla="*/ 2147483646 w 587"/>
              <a:gd name="T37" fmla="*/ 2147483646 h 393"/>
              <a:gd name="T38" fmla="*/ 2147483646 w 587"/>
              <a:gd name="T39" fmla="*/ 2147483646 h 393"/>
              <a:gd name="T40" fmla="*/ 2147483646 w 587"/>
              <a:gd name="T41" fmla="*/ 2147483646 h 393"/>
              <a:gd name="T42" fmla="*/ 0 w 587"/>
              <a:gd name="T43" fmla="*/ 2147483646 h 393"/>
              <a:gd name="T44" fmla="*/ 2147483646 w 587"/>
              <a:gd name="T45" fmla="*/ 0 h 393"/>
              <a:gd name="T46" fmla="*/ 2147483646 w 587"/>
              <a:gd name="T47" fmla="*/ 2147483646 h 393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587" h="393">
                <a:moveTo>
                  <a:pt x="308" y="7"/>
                </a:moveTo>
                <a:lnTo>
                  <a:pt x="315" y="7"/>
                </a:lnTo>
                <a:lnTo>
                  <a:pt x="343" y="25"/>
                </a:lnTo>
                <a:lnTo>
                  <a:pt x="371" y="44"/>
                </a:lnTo>
                <a:lnTo>
                  <a:pt x="399" y="69"/>
                </a:lnTo>
                <a:lnTo>
                  <a:pt x="413" y="81"/>
                </a:lnTo>
                <a:lnTo>
                  <a:pt x="434" y="106"/>
                </a:lnTo>
                <a:lnTo>
                  <a:pt x="447" y="125"/>
                </a:lnTo>
                <a:lnTo>
                  <a:pt x="461" y="144"/>
                </a:lnTo>
                <a:lnTo>
                  <a:pt x="461" y="243"/>
                </a:lnTo>
                <a:lnTo>
                  <a:pt x="566" y="218"/>
                </a:lnTo>
                <a:lnTo>
                  <a:pt x="580" y="212"/>
                </a:lnTo>
                <a:lnTo>
                  <a:pt x="587" y="212"/>
                </a:lnTo>
                <a:lnTo>
                  <a:pt x="587" y="393"/>
                </a:lnTo>
                <a:lnTo>
                  <a:pt x="336" y="393"/>
                </a:lnTo>
                <a:lnTo>
                  <a:pt x="329" y="337"/>
                </a:lnTo>
                <a:lnTo>
                  <a:pt x="287" y="287"/>
                </a:lnTo>
                <a:lnTo>
                  <a:pt x="245" y="262"/>
                </a:lnTo>
                <a:lnTo>
                  <a:pt x="189" y="250"/>
                </a:lnTo>
                <a:lnTo>
                  <a:pt x="105" y="243"/>
                </a:lnTo>
                <a:lnTo>
                  <a:pt x="56" y="243"/>
                </a:lnTo>
                <a:lnTo>
                  <a:pt x="0" y="237"/>
                </a:lnTo>
                <a:lnTo>
                  <a:pt x="315" y="0"/>
                </a:lnTo>
                <a:lnTo>
                  <a:pt x="308" y="7"/>
                </a:lnTo>
                <a:close/>
              </a:path>
            </a:pathLst>
          </a:custGeom>
          <a:blipFill dpi="0" rotWithShape="0">
            <a:blip r:embed="rId4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4596" name="Rectangle 20" descr="75 %">
            <a:extLst>
              <a:ext uri="{FF2B5EF4-FFF2-40B4-BE49-F238E27FC236}">
                <a16:creationId xmlns:a16="http://schemas.microsoft.com/office/drawing/2014/main" id="{90470DF5-ECAC-4687-98E6-46C498B035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4438" y="6453188"/>
            <a:ext cx="2420937" cy="254000"/>
          </a:xfrm>
          <a:prstGeom prst="rect">
            <a:avLst/>
          </a:prstGeom>
          <a:blipFill dpi="0" rotWithShape="0">
            <a:blip r:embed="rId5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1113">
                <a:solidFill>
                  <a:srgbClr val="00FF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24597" name="Rectangle 21" descr="75 %">
            <a:extLst>
              <a:ext uri="{FF2B5EF4-FFF2-40B4-BE49-F238E27FC236}">
                <a16:creationId xmlns:a16="http://schemas.microsoft.com/office/drawing/2014/main" id="{A1EBDE21-2245-4BC2-83C8-A28FE16814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9338" y="6453188"/>
            <a:ext cx="2136775" cy="2540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1113">
                <a:solidFill>
                  <a:srgbClr val="00FF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24598" name="Freeform 22" descr="75 %">
            <a:extLst>
              <a:ext uri="{FF2B5EF4-FFF2-40B4-BE49-F238E27FC236}">
                <a16:creationId xmlns:a16="http://schemas.microsoft.com/office/drawing/2014/main" id="{DE0B600C-C94E-4EA8-A660-186212298EED}"/>
              </a:ext>
            </a:extLst>
          </p:cNvPr>
          <p:cNvSpPr>
            <a:spLocks/>
          </p:cNvSpPr>
          <p:nvPr/>
        </p:nvSpPr>
        <p:spPr bwMode="auto">
          <a:xfrm>
            <a:off x="1619250" y="5013325"/>
            <a:ext cx="865188" cy="576263"/>
          </a:xfrm>
          <a:custGeom>
            <a:avLst/>
            <a:gdLst>
              <a:gd name="T0" fmla="*/ 2147483646 w 608"/>
              <a:gd name="T1" fmla="*/ 0 h 399"/>
              <a:gd name="T2" fmla="*/ 2147483646 w 608"/>
              <a:gd name="T3" fmla="*/ 2147483646 h 399"/>
              <a:gd name="T4" fmla="*/ 2147483646 w 608"/>
              <a:gd name="T5" fmla="*/ 2147483646 h 399"/>
              <a:gd name="T6" fmla="*/ 2147483646 w 608"/>
              <a:gd name="T7" fmla="*/ 2147483646 h 399"/>
              <a:gd name="T8" fmla="*/ 2147483646 w 608"/>
              <a:gd name="T9" fmla="*/ 2147483646 h 399"/>
              <a:gd name="T10" fmla="*/ 2147483646 w 608"/>
              <a:gd name="T11" fmla="*/ 2147483646 h 399"/>
              <a:gd name="T12" fmla="*/ 2147483646 w 608"/>
              <a:gd name="T13" fmla="*/ 2147483646 h 399"/>
              <a:gd name="T14" fmla="*/ 2147483646 w 608"/>
              <a:gd name="T15" fmla="*/ 2147483646 h 399"/>
              <a:gd name="T16" fmla="*/ 2147483646 w 608"/>
              <a:gd name="T17" fmla="*/ 2147483646 h 399"/>
              <a:gd name="T18" fmla="*/ 2147483646 w 608"/>
              <a:gd name="T19" fmla="*/ 2147483646 h 399"/>
              <a:gd name="T20" fmla="*/ 2147483646 w 608"/>
              <a:gd name="T21" fmla="*/ 2147483646 h 399"/>
              <a:gd name="T22" fmla="*/ 2147483646 w 608"/>
              <a:gd name="T23" fmla="*/ 2147483646 h 399"/>
              <a:gd name="T24" fmla="*/ 2147483646 w 608"/>
              <a:gd name="T25" fmla="*/ 2147483646 h 399"/>
              <a:gd name="T26" fmla="*/ 2147483646 w 608"/>
              <a:gd name="T27" fmla="*/ 2147483646 h 399"/>
              <a:gd name="T28" fmla="*/ 2147483646 w 608"/>
              <a:gd name="T29" fmla="*/ 2147483646 h 399"/>
              <a:gd name="T30" fmla="*/ 2147483646 w 608"/>
              <a:gd name="T31" fmla="*/ 2147483646 h 399"/>
              <a:gd name="T32" fmla="*/ 2147483646 w 608"/>
              <a:gd name="T33" fmla="*/ 2147483646 h 399"/>
              <a:gd name="T34" fmla="*/ 2147483646 w 608"/>
              <a:gd name="T35" fmla="*/ 2147483646 h 399"/>
              <a:gd name="T36" fmla="*/ 2147483646 w 608"/>
              <a:gd name="T37" fmla="*/ 2147483646 h 399"/>
              <a:gd name="T38" fmla="*/ 2147483646 w 608"/>
              <a:gd name="T39" fmla="*/ 2147483646 h 399"/>
              <a:gd name="T40" fmla="*/ 0 w 608"/>
              <a:gd name="T41" fmla="*/ 2147483646 h 399"/>
              <a:gd name="T42" fmla="*/ 2147483646 w 608"/>
              <a:gd name="T43" fmla="*/ 0 h 39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608" h="399">
                <a:moveTo>
                  <a:pt x="322" y="0"/>
                </a:moveTo>
                <a:lnTo>
                  <a:pt x="329" y="6"/>
                </a:lnTo>
                <a:lnTo>
                  <a:pt x="350" y="19"/>
                </a:lnTo>
                <a:lnTo>
                  <a:pt x="406" y="68"/>
                </a:lnTo>
                <a:lnTo>
                  <a:pt x="420" y="81"/>
                </a:lnTo>
                <a:lnTo>
                  <a:pt x="441" y="106"/>
                </a:lnTo>
                <a:lnTo>
                  <a:pt x="454" y="125"/>
                </a:lnTo>
                <a:lnTo>
                  <a:pt x="468" y="143"/>
                </a:lnTo>
                <a:lnTo>
                  <a:pt x="468" y="243"/>
                </a:lnTo>
                <a:lnTo>
                  <a:pt x="573" y="218"/>
                </a:lnTo>
                <a:lnTo>
                  <a:pt x="587" y="212"/>
                </a:lnTo>
                <a:lnTo>
                  <a:pt x="608" y="218"/>
                </a:lnTo>
                <a:lnTo>
                  <a:pt x="608" y="399"/>
                </a:lnTo>
                <a:lnTo>
                  <a:pt x="336" y="393"/>
                </a:lnTo>
                <a:lnTo>
                  <a:pt x="336" y="337"/>
                </a:lnTo>
                <a:lnTo>
                  <a:pt x="294" y="293"/>
                </a:lnTo>
                <a:lnTo>
                  <a:pt x="252" y="268"/>
                </a:lnTo>
                <a:lnTo>
                  <a:pt x="196" y="255"/>
                </a:lnTo>
                <a:lnTo>
                  <a:pt x="105" y="255"/>
                </a:lnTo>
                <a:lnTo>
                  <a:pt x="56" y="249"/>
                </a:lnTo>
                <a:lnTo>
                  <a:pt x="0" y="243"/>
                </a:lnTo>
                <a:lnTo>
                  <a:pt x="322" y="0"/>
                </a:lnTo>
                <a:close/>
              </a:path>
            </a:pathLst>
          </a:custGeom>
          <a:blipFill dpi="0" rotWithShape="0">
            <a:blip r:embed="rId5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1113">
                <a:solidFill>
                  <a:srgbClr val="60BF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4599" name="Rectangle 23" descr="75 %">
            <a:extLst>
              <a:ext uri="{FF2B5EF4-FFF2-40B4-BE49-F238E27FC236}">
                <a16:creationId xmlns:a16="http://schemas.microsoft.com/office/drawing/2014/main" id="{E1D3D1EF-0F7D-440E-B6A6-A4A6C56A7E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2138" y="5300663"/>
            <a:ext cx="2087562" cy="2540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1113">
                <a:solidFill>
                  <a:srgbClr val="00FF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24600" name="Rectangle 24">
            <a:extLst>
              <a:ext uri="{FF2B5EF4-FFF2-40B4-BE49-F238E27FC236}">
                <a16:creationId xmlns:a16="http://schemas.microsoft.com/office/drawing/2014/main" id="{4F4D3A29-956A-48A4-905A-07B1C97A0F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3575" y="2611438"/>
            <a:ext cx="401638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5684" tIns="26274" rIns="65684" bIns="26274">
            <a:spAutoFit/>
          </a:bodyPr>
          <a:lstStyle>
            <a:lvl1pPr defTabSz="78898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8898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8898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8898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8898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88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88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88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88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7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500" b="1">
                <a:solidFill>
                  <a:srgbClr val="FF6600"/>
                </a:solidFill>
                <a:cs typeface="Arial" panose="020B0604020202020204" pitchFamily="34" charset="0"/>
              </a:rPr>
              <a:t>III</a:t>
            </a:r>
          </a:p>
        </p:txBody>
      </p:sp>
      <p:sp>
        <p:nvSpPr>
          <p:cNvPr id="24601" name="Rectangle 25">
            <a:extLst>
              <a:ext uri="{FF2B5EF4-FFF2-40B4-BE49-F238E27FC236}">
                <a16:creationId xmlns:a16="http://schemas.microsoft.com/office/drawing/2014/main" id="{D730DED2-9B98-4C70-83BF-0F8F19029B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2565400"/>
            <a:ext cx="312738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5684" tIns="26274" rIns="65684" bIns="26274">
            <a:spAutoFit/>
          </a:bodyPr>
          <a:lstStyle>
            <a:lvl1pPr defTabSz="78898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8898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8898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8898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8898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88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88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88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88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7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500" b="1">
                <a:solidFill>
                  <a:schemeClr val="hlink"/>
                </a:solidFill>
                <a:cs typeface="Arial" panose="020B0604020202020204" pitchFamily="34" charset="0"/>
              </a:rPr>
              <a:t>II</a:t>
            </a:r>
          </a:p>
        </p:txBody>
      </p:sp>
      <p:sp>
        <p:nvSpPr>
          <p:cNvPr id="24602" name="Rectangle 26">
            <a:extLst>
              <a:ext uri="{FF2B5EF4-FFF2-40B4-BE49-F238E27FC236}">
                <a16:creationId xmlns:a16="http://schemas.microsoft.com/office/drawing/2014/main" id="{F84FC501-370F-4A54-A94B-EEBC3E1D8A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23088" y="2636838"/>
            <a:ext cx="222250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5684" tIns="26274" rIns="65684" bIns="26274">
            <a:spAutoFit/>
          </a:bodyPr>
          <a:lstStyle>
            <a:lvl1pPr defTabSz="78898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8898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8898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8898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8898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88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88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88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88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7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500" b="1">
                <a:solidFill>
                  <a:schemeClr val="accent1"/>
                </a:solidFill>
                <a:cs typeface="Arial" panose="020B0604020202020204" pitchFamily="34" charset="0"/>
              </a:rPr>
              <a:t>I</a:t>
            </a:r>
          </a:p>
        </p:txBody>
      </p:sp>
      <p:sp>
        <p:nvSpPr>
          <p:cNvPr id="24603" name="Rectangle 27">
            <a:extLst>
              <a:ext uri="{FF2B5EF4-FFF2-40B4-BE49-F238E27FC236}">
                <a16:creationId xmlns:a16="http://schemas.microsoft.com/office/drawing/2014/main" id="{9C3B2F2C-305E-4205-97D5-E3B77A048F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4788" y="3902075"/>
            <a:ext cx="401637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5684" tIns="26274" rIns="65684" bIns="26274">
            <a:spAutoFit/>
          </a:bodyPr>
          <a:lstStyle>
            <a:lvl1pPr defTabSz="78898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8898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8898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8898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8898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88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88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88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88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7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500" b="1">
                <a:solidFill>
                  <a:srgbClr val="FF6600"/>
                </a:solidFill>
                <a:cs typeface="Arial" panose="020B0604020202020204" pitchFamily="34" charset="0"/>
              </a:rPr>
              <a:t>III</a:t>
            </a:r>
          </a:p>
        </p:txBody>
      </p:sp>
      <p:sp>
        <p:nvSpPr>
          <p:cNvPr id="24604" name="Rectangle 28">
            <a:extLst>
              <a:ext uri="{FF2B5EF4-FFF2-40B4-BE49-F238E27FC236}">
                <a16:creationId xmlns:a16="http://schemas.microsoft.com/office/drawing/2014/main" id="{82C86D9E-CBB6-40B2-8864-4363FB2D26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4013" y="3902075"/>
            <a:ext cx="312737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5684" tIns="26274" rIns="65684" bIns="26274">
            <a:spAutoFit/>
          </a:bodyPr>
          <a:lstStyle>
            <a:lvl1pPr defTabSz="78898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8898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8898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8898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8898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88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88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88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88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7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500" b="1">
                <a:solidFill>
                  <a:schemeClr val="hlink"/>
                </a:solidFill>
                <a:cs typeface="Arial" panose="020B0604020202020204" pitchFamily="34" charset="0"/>
              </a:rPr>
              <a:t>II</a:t>
            </a:r>
          </a:p>
        </p:txBody>
      </p:sp>
      <p:sp>
        <p:nvSpPr>
          <p:cNvPr id="24605" name="Rectangle 29">
            <a:extLst>
              <a:ext uri="{FF2B5EF4-FFF2-40B4-BE49-F238E27FC236}">
                <a16:creationId xmlns:a16="http://schemas.microsoft.com/office/drawing/2014/main" id="{DCE68138-1310-4C1B-B426-11F23404DD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5675" y="3906838"/>
            <a:ext cx="222250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5684" tIns="26274" rIns="65684" bIns="26274">
            <a:spAutoFit/>
          </a:bodyPr>
          <a:lstStyle>
            <a:lvl1pPr defTabSz="78898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8898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8898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8898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8898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88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88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88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88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7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500" b="1">
                <a:solidFill>
                  <a:schemeClr val="accent1"/>
                </a:solidFill>
                <a:cs typeface="Arial" panose="020B0604020202020204" pitchFamily="34" charset="0"/>
              </a:rPr>
              <a:t>I</a:t>
            </a:r>
          </a:p>
        </p:txBody>
      </p:sp>
      <p:sp>
        <p:nvSpPr>
          <p:cNvPr id="24606" name="Rectangle 30">
            <a:extLst>
              <a:ext uri="{FF2B5EF4-FFF2-40B4-BE49-F238E27FC236}">
                <a16:creationId xmlns:a16="http://schemas.microsoft.com/office/drawing/2014/main" id="{D13146A4-AA5C-4B8C-9929-7783754646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8625" y="4941888"/>
            <a:ext cx="401638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5684" tIns="26274" rIns="65684" bIns="26274">
            <a:spAutoFit/>
          </a:bodyPr>
          <a:lstStyle>
            <a:lvl1pPr defTabSz="78898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8898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8898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8898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8898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88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88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88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88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7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500" b="1">
                <a:solidFill>
                  <a:srgbClr val="FF6600"/>
                </a:solidFill>
                <a:cs typeface="Arial" panose="020B0604020202020204" pitchFamily="34" charset="0"/>
              </a:rPr>
              <a:t>III</a:t>
            </a:r>
          </a:p>
        </p:txBody>
      </p:sp>
      <p:sp>
        <p:nvSpPr>
          <p:cNvPr id="24607" name="Rectangle 31">
            <a:extLst>
              <a:ext uri="{FF2B5EF4-FFF2-40B4-BE49-F238E27FC236}">
                <a16:creationId xmlns:a16="http://schemas.microsoft.com/office/drawing/2014/main" id="{D4592F7A-BC7F-44A2-93C5-2BBA1CA701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51688" y="4819650"/>
            <a:ext cx="312737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5684" tIns="26274" rIns="65684" bIns="26274">
            <a:spAutoFit/>
          </a:bodyPr>
          <a:lstStyle>
            <a:lvl1pPr defTabSz="78898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8898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8898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8898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8898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88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88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88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88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7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500" b="1">
                <a:solidFill>
                  <a:schemeClr val="hlink"/>
                </a:solidFill>
                <a:cs typeface="Arial" panose="020B0604020202020204" pitchFamily="34" charset="0"/>
              </a:rPr>
              <a:t>II</a:t>
            </a:r>
          </a:p>
        </p:txBody>
      </p:sp>
      <p:sp>
        <p:nvSpPr>
          <p:cNvPr id="24608" name="Rectangle 32">
            <a:extLst>
              <a:ext uri="{FF2B5EF4-FFF2-40B4-BE49-F238E27FC236}">
                <a16:creationId xmlns:a16="http://schemas.microsoft.com/office/drawing/2014/main" id="{9171A32C-301C-43DD-AAD4-C5B6489429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6021388"/>
            <a:ext cx="222250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5684" tIns="26274" rIns="65684" bIns="26274">
            <a:spAutoFit/>
          </a:bodyPr>
          <a:lstStyle>
            <a:lvl1pPr defTabSz="78898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8898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8898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8898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8898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88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88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88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88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7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500" b="1">
                <a:solidFill>
                  <a:schemeClr val="accent1"/>
                </a:solidFill>
                <a:cs typeface="Arial" panose="020B0604020202020204" pitchFamily="34" charset="0"/>
              </a:rPr>
              <a:t>I</a:t>
            </a:r>
          </a:p>
        </p:txBody>
      </p:sp>
      <p:sp>
        <p:nvSpPr>
          <p:cNvPr id="24609" name="Rectangle 33">
            <a:extLst>
              <a:ext uri="{FF2B5EF4-FFF2-40B4-BE49-F238E27FC236}">
                <a16:creationId xmlns:a16="http://schemas.microsoft.com/office/drawing/2014/main" id="{5C67E7DA-BD92-448E-B8D0-9D406C7DFD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8400" y="6021388"/>
            <a:ext cx="312738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5684" tIns="26274" rIns="65684" bIns="26274">
            <a:spAutoFit/>
          </a:bodyPr>
          <a:lstStyle>
            <a:lvl1pPr defTabSz="78898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8898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8898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8898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8898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88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88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88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88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7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500" b="1">
                <a:solidFill>
                  <a:schemeClr val="hlink"/>
                </a:solidFill>
                <a:cs typeface="Arial" panose="020B0604020202020204" pitchFamily="34" charset="0"/>
              </a:rPr>
              <a:t>II</a:t>
            </a:r>
          </a:p>
        </p:txBody>
      </p:sp>
      <p:sp>
        <p:nvSpPr>
          <p:cNvPr id="24610" name="Rectangle 34">
            <a:extLst>
              <a:ext uri="{FF2B5EF4-FFF2-40B4-BE49-F238E27FC236}">
                <a16:creationId xmlns:a16="http://schemas.microsoft.com/office/drawing/2014/main" id="{F7FC017C-A83B-428A-915E-B6175C1599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4575" y="6067425"/>
            <a:ext cx="401638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5684" tIns="26274" rIns="65684" bIns="26274">
            <a:spAutoFit/>
          </a:bodyPr>
          <a:lstStyle>
            <a:lvl1pPr defTabSz="78898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8898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8898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8898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8898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88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88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88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88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7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500" b="1">
                <a:solidFill>
                  <a:srgbClr val="FF6600"/>
                </a:solidFill>
                <a:cs typeface="Arial" panose="020B0604020202020204" pitchFamily="34" charset="0"/>
              </a:rPr>
              <a:t>III</a:t>
            </a:r>
          </a:p>
        </p:txBody>
      </p:sp>
      <p:sp>
        <p:nvSpPr>
          <p:cNvPr id="24611" name="Rectangle 35">
            <a:extLst>
              <a:ext uri="{FF2B5EF4-FFF2-40B4-BE49-F238E27FC236}">
                <a16:creationId xmlns:a16="http://schemas.microsoft.com/office/drawing/2014/main" id="{FE12DB97-F9DE-4EE0-9071-BB77AB9D57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613" y="2349500"/>
            <a:ext cx="901700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5684" tIns="26274" rIns="65684" bIns="26274">
            <a:spAutoFit/>
          </a:bodyPr>
          <a:lstStyle>
            <a:lvl1pPr defTabSz="78898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8898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8898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8898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8898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88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88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88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88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7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1900" b="1">
                <a:cs typeface="Arial" panose="020B0604020202020204" pitchFamily="34" charset="0"/>
              </a:rPr>
              <a:t>Temps</a:t>
            </a:r>
          </a:p>
          <a:p>
            <a:pPr algn="ctr">
              <a:lnSpc>
                <a:spcPct val="87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1900" b="1">
                <a:cs typeface="Arial" panose="020B0604020202020204" pitchFamily="34" charset="0"/>
              </a:rPr>
              <a:t>(min)</a:t>
            </a:r>
          </a:p>
        </p:txBody>
      </p:sp>
      <p:sp>
        <p:nvSpPr>
          <p:cNvPr id="24612" name="Rectangle 36">
            <a:extLst>
              <a:ext uri="{FF2B5EF4-FFF2-40B4-BE49-F238E27FC236}">
                <a16:creationId xmlns:a16="http://schemas.microsoft.com/office/drawing/2014/main" id="{5F4478C3-F3F7-4D93-844F-B40FDF93AC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2925" y="2794000"/>
            <a:ext cx="311150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5684" tIns="26274" rIns="65684" bIns="26274">
            <a:spAutoFit/>
          </a:bodyPr>
          <a:lstStyle>
            <a:lvl1pPr defTabSz="78898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8898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8898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8898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8898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88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88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88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88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7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500" b="1">
                <a:cs typeface="Arial" panose="020B0604020202020204" pitchFamily="34" charset="0"/>
              </a:rPr>
              <a:t>0</a:t>
            </a:r>
          </a:p>
        </p:txBody>
      </p:sp>
      <p:sp>
        <p:nvSpPr>
          <p:cNvPr id="24613" name="Rectangle 37">
            <a:extLst>
              <a:ext uri="{FF2B5EF4-FFF2-40B4-BE49-F238E27FC236}">
                <a16:creationId xmlns:a16="http://schemas.microsoft.com/office/drawing/2014/main" id="{8C75D406-9C44-410A-95A7-F317451195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150" y="6269038"/>
            <a:ext cx="666750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5684" tIns="26274" rIns="65684" bIns="26274">
            <a:spAutoFit/>
          </a:bodyPr>
          <a:lstStyle>
            <a:lvl1pPr defTabSz="78898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8898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8898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8898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8898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88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88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88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88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7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500" b="1">
                <a:cs typeface="Arial" panose="020B0604020202020204" pitchFamily="34" charset="0"/>
              </a:rPr>
              <a:t>120</a:t>
            </a:r>
          </a:p>
        </p:txBody>
      </p:sp>
      <p:sp>
        <p:nvSpPr>
          <p:cNvPr id="24614" name="Rectangle 38">
            <a:extLst>
              <a:ext uri="{FF2B5EF4-FFF2-40B4-BE49-F238E27FC236}">
                <a16:creationId xmlns:a16="http://schemas.microsoft.com/office/drawing/2014/main" id="{64F5F552-F56C-4CA5-A837-D19CD57214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1638" y="4941888"/>
            <a:ext cx="222250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5684" tIns="26274" rIns="65684" bIns="26274">
            <a:spAutoFit/>
          </a:bodyPr>
          <a:lstStyle>
            <a:lvl1pPr defTabSz="78898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8898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8898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8898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8898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88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88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88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88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7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500" b="1">
                <a:solidFill>
                  <a:schemeClr val="accent1"/>
                </a:solidFill>
                <a:cs typeface="Arial" panose="020B0604020202020204" pitchFamily="34" charset="0"/>
              </a:rPr>
              <a:t>I</a:t>
            </a:r>
          </a:p>
        </p:txBody>
      </p:sp>
      <p:sp>
        <p:nvSpPr>
          <p:cNvPr id="24615" name="Rectangle 39">
            <a:extLst>
              <a:ext uri="{FF2B5EF4-FFF2-40B4-BE49-F238E27FC236}">
                <a16:creationId xmlns:a16="http://schemas.microsoft.com/office/drawing/2014/main" id="{B91A3D56-6EC9-44FC-B8A2-46B9223147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638" y="4937125"/>
            <a:ext cx="312737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5684" tIns="26274" rIns="65684" bIns="26274">
            <a:spAutoFit/>
          </a:bodyPr>
          <a:lstStyle>
            <a:lvl1pPr defTabSz="78898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8898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8898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8898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8898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88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88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88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88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7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500" b="1">
                <a:solidFill>
                  <a:schemeClr val="hlink"/>
                </a:solidFill>
                <a:cs typeface="Arial" panose="020B0604020202020204" pitchFamily="34" charset="0"/>
              </a:rPr>
              <a:t>II</a:t>
            </a:r>
          </a:p>
        </p:txBody>
      </p:sp>
      <p:sp>
        <p:nvSpPr>
          <p:cNvPr id="24616" name="Rectangle 40">
            <a:extLst>
              <a:ext uri="{FF2B5EF4-FFF2-40B4-BE49-F238E27FC236}">
                <a16:creationId xmlns:a16="http://schemas.microsoft.com/office/drawing/2014/main" id="{447179F5-8A5E-47E9-B72D-F7482F9B6F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2225" y="3910013"/>
            <a:ext cx="222250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5684" tIns="26274" rIns="65684" bIns="26274">
            <a:spAutoFit/>
          </a:bodyPr>
          <a:lstStyle>
            <a:lvl1pPr defTabSz="78898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8898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8898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8898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8898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88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88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88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88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7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500" b="1">
                <a:solidFill>
                  <a:schemeClr val="accent1"/>
                </a:solidFill>
                <a:cs typeface="Arial" panose="020B0604020202020204" pitchFamily="34" charset="0"/>
              </a:rPr>
              <a:t>I</a:t>
            </a:r>
          </a:p>
        </p:txBody>
      </p:sp>
      <p:sp>
        <p:nvSpPr>
          <p:cNvPr id="24617" name="Rectangle 41">
            <a:extLst>
              <a:ext uri="{FF2B5EF4-FFF2-40B4-BE49-F238E27FC236}">
                <a16:creationId xmlns:a16="http://schemas.microsoft.com/office/drawing/2014/main" id="{339FF5E2-61E1-4727-BD10-1FFA4B5B7F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9338" y="2595563"/>
            <a:ext cx="222250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5684" tIns="26274" rIns="65684" bIns="26274">
            <a:spAutoFit/>
          </a:bodyPr>
          <a:lstStyle>
            <a:lvl1pPr defTabSz="78898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8898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8898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8898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8898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88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88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88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88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7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500" b="1">
                <a:solidFill>
                  <a:schemeClr val="accent1"/>
                </a:solidFill>
                <a:cs typeface="Arial" panose="020B0604020202020204" pitchFamily="34" charset="0"/>
              </a:rPr>
              <a:t>I</a:t>
            </a:r>
          </a:p>
        </p:txBody>
      </p:sp>
      <p:sp>
        <p:nvSpPr>
          <p:cNvPr id="24618" name="Line 42">
            <a:extLst>
              <a:ext uri="{FF2B5EF4-FFF2-40B4-BE49-F238E27FC236}">
                <a16:creationId xmlns:a16="http://schemas.microsoft.com/office/drawing/2014/main" id="{C771DBB6-AD87-4AF9-AA9D-DE87C23B075F}"/>
              </a:ext>
            </a:extLst>
          </p:cNvPr>
          <p:cNvSpPr>
            <a:spLocks noChangeShapeType="1"/>
          </p:cNvSpPr>
          <p:nvPr/>
        </p:nvSpPr>
        <p:spPr bwMode="auto">
          <a:xfrm>
            <a:off x="703263" y="3206750"/>
            <a:ext cx="0" cy="3022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4619" name="Freeform 43">
            <a:extLst>
              <a:ext uri="{FF2B5EF4-FFF2-40B4-BE49-F238E27FC236}">
                <a16:creationId xmlns:a16="http://schemas.microsoft.com/office/drawing/2014/main" id="{03055077-238E-4A2C-8634-4C37363EDDCF}"/>
              </a:ext>
            </a:extLst>
          </p:cNvPr>
          <p:cNvSpPr>
            <a:spLocks/>
          </p:cNvSpPr>
          <p:nvPr/>
        </p:nvSpPr>
        <p:spPr bwMode="auto">
          <a:xfrm>
            <a:off x="1465263" y="2379663"/>
            <a:ext cx="6673850" cy="890587"/>
          </a:xfrm>
          <a:custGeom>
            <a:avLst/>
            <a:gdLst>
              <a:gd name="T0" fmla="*/ 2147483646 w 4805"/>
              <a:gd name="T1" fmla="*/ 0 h 636"/>
              <a:gd name="T2" fmla="*/ 2147483646 w 4805"/>
              <a:gd name="T3" fmla="*/ 2147483646 h 636"/>
              <a:gd name="T4" fmla="*/ 2147483646 w 4805"/>
              <a:gd name="T5" fmla="*/ 2147483646 h 636"/>
              <a:gd name="T6" fmla="*/ 2147483646 w 4805"/>
              <a:gd name="T7" fmla="*/ 2147483646 h 636"/>
              <a:gd name="T8" fmla="*/ 2147483646 w 4805"/>
              <a:gd name="T9" fmla="*/ 2147483646 h 636"/>
              <a:gd name="T10" fmla="*/ 2147483646 w 4805"/>
              <a:gd name="T11" fmla="*/ 2147483646 h 636"/>
              <a:gd name="T12" fmla="*/ 2147483646 w 4805"/>
              <a:gd name="T13" fmla="*/ 2147483646 h 636"/>
              <a:gd name="T14" fmla="*/ 2147483646 w 4805"/>
              <a:gd name="T15" fmla="*/ 2147483646 h 636"/>
              <a:gd name="T16" fmla="*/ 2147483646 w 4805"/>
              <a:gd name="T17" fmla="*/ 2147483646 h 636"/>
              <a:gd name="T18" fmla="*/ 2147483646 w 4805"/>
              <a:gd name="T19" fmla="*/ 2147483646 h 636"/>
              <a:gd name="T20" fmla="*/ 2147483646 w 4805"/>
              <a:gd name="T21" fmla="*/ 2147483646 h 636"/>
              <a:gd name="T22" fmla="*/ 2147483646 w 4805"/>
              <a:gd name="T23" fmla="*/ 2147483646 h 636"/>
              <a:gd name="T24" fmla="*/ 2147483646 w 4805"/>
              <a:gd name="T25" fmla="*/ 2147483646 h 636"/>
              <a:gd name="T26" fmla="*/ 2147483646 w 4805"/>
              <a:gd name="T27" fmla="*/ 2147483646 h 636"/>
              <a:gd name="T28" fmla="*/ 2147483646 w 4805"/>
              <a:gd name="T29" fmla="*/ 2147483646 h 636"/>
              <a:gd name="T30" fmla="*/ 2147483646 w 4805"/>
              <a:gd name="T31" fmla="*/ 2147483646 h 636"/>
              <a:gd name="T32" fmla="*/ 2147483646 w 4805"/>
              <a:gd name="T33" fmla="*/ 2147483646 h 636"/>
              <a:gd name="T34" fmla="*/ 2147483646 w 4805"/>
              <a:gd name="T35" fmla="*/ 2147483646 h 636"/>
              <a:gd name="T36" fmla="*/ 2147483646 w 4805"/>
              <a:gd name="T37" fmla="*/ 2147483646 h 636"/>
              <a:gd name="T38" fmla="*/ 2147483646 w 4805"/>
              <a:gd name="T39" fmla="*/ 2147483646 h 636"/>
              <a:gd name="T40" fmla="*/ 2147483646 w 4805"/>
              <a:gd name="T41" fmla="*/ 2147483646 h 636"/>
              <a:gd name="T42" fmla="*/ 2147483646 w 4805"/>
              <a:gd name="T43" fmla="*/ 2147483646 h 636"/>
              <a:gd name="T44" fmla="*/ 2147483646 w 4805"/>
              <a:gd name="T45" fmla="*/ 2147483646 h 636"/>
              <a:gd name="T46" fmla="*/ 2147483646 w 4805"/>
              <a:gd name="T47" fmla="*/ 2147483646 h 636"/>
              <a:gd name="T48" fmla="*/ 2147483646 w 4805"/>
              <a:gd name="T49" fmla="*/ 2147483646 h 636"/>
              <a:gd name="T50" fmla="*/ 2147483646 w 4805"/>
              <a:gd name="T51" fmla="*/ 2147483646 h 636"/>
              <a:gd name="T52" fmla="*/ 2147483646 w 4805"/>
              <a:gd name="T53" fmla="*/ 2147483646 h 636"/>
              <a:gd name="T54" fmla="*/ 2147483646 w 4805"/>
              <a:gd name="T55" fmla="*/ 2147483646 h 636"/>
              <a:gd name="T56" fmla="*/ 2147483646 w 4805"/>
              <a:gd name="T57" fmla="*/ 2147483646 h 636"/>
              <a:gd name="T58" fmla="*/ 2147483646 w 4805"/>
              <a:gd name="T59" fmla="*/ 2147483646 h 636"/>
              <a:gd name="T60" fmla="*/ 2147483646 w 4805"/>
              <a:gd name="T61" fmla="*/ 2147483646 h 636"/>
              <a:gd name="T62" fmla="*/ 2147483646 w 4805"/>
              <a:gd name="T63" fmla="*/ 2147483646 h 636"/>
              <a:gd name="T64" fmla="*/ 0 w 4805"/>
              <a:gd name="T65" fmla="*/ 2147483646 h 636"/>
              <a:gd name="T66" fmla="*/ 2147483646 w 4805"/>
              <a:gd name="T67" fmla="*/ 2147483646 h 636"/>
              <a:gd name="T68" fmla="*/ 2147483646 w 4805"/>
              <a:gd name="T69" fmla="*/ 2147483646 h 636"/>
              <a:gd name="T70" fmla="*/ 2147483646 w 4805"/>
              <a:gd name="T71" fmla="*/ 2147483646 h 636"/>
              <a:gd name="T72" fmla="*/ 2147483646 w 4805"/>
              <a:gd name="T73" fmla="*/ 2147483646 h 636"/>
              <a:gd name="T74" fmla="*/ 2147483646 w 4805"/>
              <a:gd name="T75" fmla="*/ 2147483646 h 636"/>
              <a:gd name="T76" fmla="*/ 2147483646 w 4805"/>
              <a:gd name="T77" fmla="*/ 2147483646 h 6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4805" h="636">
                <a:moveTo>
                  <a:pt x="322" y="0"/>
                </a:moveTo>
                <a:lnTo>
                  <a:pt x="364" y="68"/>
                </a:lnTo>
                <a:lnTo>
                  <a:pt x="371" y="81"/>
                </a:lnTo>
                <a:lnTo>
                  <a:pt x="385" y="118"/>
                </a:lnTo>
                <a:lnTo>
                  <a:pt x="413" y="168"/>
                </a:lnTo>
                <a:lnTo>
                  <a:pt x="441" y="212"/>
                </a:lnTo>
                <a:lnTo>
                  <a:pt x="483" y="249"/>
                </a:lnTo>
                <a:lnTo>
                  <a:pt x="525" y="286"/>
                </a:lnTo>
                <a:lnTo>
                  <a:pt x="567" y="324"/>
                </a:lnTo>
                <a:lnTo>
                  <a:pt x="601" y="374"/>
                </a:lnTo>
                <a:lnTo>
                  <a:pt x="608" y="405"/>
                </a:lnTo>
                <a:lnTo>
                  <a:pt x="608" y="436"/>
                </a:lnTo>
                <a:lnTo>
                  <a:pt x="601" y="467"/>
                </a:lnTo>
                <a:lnTo>
                  <a:pt x="601" y="480"/>
                </a:lnTo>
                <a:lnTo>
                  <a:pt x="720" y="442"/>
                </a:lnTo>
                <a:lnTo>
                  <a:pt x="4805" y="442"/>
                </a:lnTo>
                <a:lnTo>
                  <a:pt x="4728" y="567"/>
                </a:lnTo>
                <a:lnTo>
                  <a:pt x="4784" y="636"/>
                </a:lnTo>
                <a:lnTo>
                  <a:pt x="462" y="636"/>
                </a:lnTo>
                <a:lnTo>
                  <a:pt x="462" y="623"/>
                </a:lnTo>
                <a:lnTo>
                  <a:pt x="462" y="598"/>
                </a:lnTo>
                <a:lnTo>
                  <a:pt x="455" y="567"/>
                </a:lnTo>
                <a:lnTo>
                  <a:pt x="441" y="548"/>
                </a:lnTo>
                <a:lnTo>
                  <a:pt x="399" y="517"/>
                </a:lnTo>
                <a:lnTo>
                  <a:pt x="350" y="498"/>
                </a:lnTo>
                <a:lnTo>
                  <a:pt x="308" y="492"/>
                </a:lnTo>
                <a:lnTo>
                  <a:pt x="252" y="492"/>
                </a:lnTo>
                <a:lnTo>
                  <a:pt x="154" y="486"/>
                </a:lnTo>
                <a:lnTo>
                  <a:pt x="112" y="467"/>
                </a:lnTo>
                <a:lnTo>
                  <a:pt x="70" y="442"/>
                </a:lnTo>
                <a:lnTo>
                  <a:pt x="28" y="392"/>
                </a:lnTo>
                <a:lnTo>
                  <a:pt x="7" y="343"/>
                </a:lnTo>
                <a:lnTo>
                  <a:pt x="0" y="286"/>
                </a:lnTo>
                <a:lnTo>
                  <a:pt x="7" y="230"/>
                </a:lnTo>
                <a:lnTo>
                  <a:pt x="28" y="181"/>
                </a:lnTo>
                <a:lnTo>
                  <a:pt x="56" y="131"/>
                </a:lnTo>
                <a:lnTo>
                  <a:pt x="91" y="99"/>
                </a:lnTo>
                <a:lnTo>
                  <a:pt x="105" y="87"/>
                </a:lnTo>
                <a:lnTo>
                  <a:pt x="105" y="18"/>
                </a:lnTo>
              </a:path>
            </a:pathLst>
          </a:custGeom>
          <a:noFill/>
          <a:ln w="38100" cmpd="sng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4620" name="Freeform 44">
            <a:extLst>
              <a:ext uri="{FF2B5EF4-FFF2-40B4-BE49-F238E27FC236}">
                <a16:creationId xmlns:a16="http://schemas.microsoft.com/office/drawing/2014/main" id="{28BD0F7C-7147-429A-8727-0797C3FED6D2}"/>
              </a:ext>
            </a:extLst>
          </p:cNvPr>
          <p:cNvSpPr>
            <a:spLocks/>
          </p:cNvSpPr>
          <p:nvPr/>
        </p:nvSpPr>
        <p:spPr bwMode="auto">
          <a:xfrm>
            <a:off x="1476375" y="3662363"/>
            <a:ext cx="6673850" cy="892175"/>
          </a:xfrm>
          <a:custGeom>
            <a:avLst/>
            <a:gdLst>
              <a:gd name="T0" fmla="*/ 2147483646 w 4805"/>
              <a:gd name="T1" fmla="*/ 0 h 636"/>
              <a:gd name="T2" fmla="*/ 2147483646 w 4805"/>
              <a:gd name="T3" fmla="*/ 2147483646 h 636"/>
              <a:gd name="T4" fmla="*/ 2147483646 w 4805"/>
              <a:gd name="T5" fmla="*/ 2147483646 h 636"/>
              <a:gd name="T6" fmla="*/ 2147483646 w 4805"/>
              <a:gd name="T7" fmla="*/ 2147483646 h 636"/>
              <a:gd name="T8" fmla="*/ 2147483646 w 4805"/>
              <a:gd name="T9" fmla="*/ 2147483646 h 636"/>
              <a:gd name="T10" fmla="*/ 2147483646 w 4805"/>
              <a:gd name="T11" fmla="*/ 2147483646 h 636"/>
              <a:gd name="T12" fmla="*/ 2147483646 w 4805"/>
              <a:gd name="T13" fmla="*/ 2147483646 h 636"/>
              <a:gd name="T14" fmla="*/ 2147483646 w 4805"/>
              <a:gd name="T15" fmla="*/ 2147483646 h 636"/>
              <a:gd name="T16" fmla="*/ 2147483646 w 4805"/>
              <a:gd name="T17" fmla="*/ 2147483646 h 636"/>
              <a:gd name="T18" fmla="*/ 2147483646 w 4805"/>
              <a:gd name="T19" fmla="*/ 2147483646 h 636"/>
              <a:gd name="T20" fmla="*/ 2147483646 w 4805"/>
              <a:gd name="T21" fmla="*/ 2147483646 h 636"/>
              <a:gd name="T22" fmla="*/ 2147483646 w 4805"/>
              <a:gd name="T23" fmla="*/ 2147483646 h 636"/>
              <a:gd name="T24" fmla="*/ 2147483646 w 4805"/>
              <a:gd name="T25" fmla="*/ 2147483646 h 636"/>
              <a:gd name="T26" fmla="*/ 2147483646 w 4805"/>
              <a:gd name="T27" fmla="*/ 2147483646 h 636"/>
              <a:gd name="T28" fmla="*/ 2147483646 w 4805"/>
              <a:gd name="T29" fmla="*/ 2147483646 h 636"/>
              <a:gd name="T30" fmla="*/ 2147483646 w 4805"/>
              <a:gd name="T31" fmla="*/ 2147483646 h 636"/>
              <a:gd name="T32" fmla="*/ 2147483646 w 4805"/>
              <a:gd name="T33" fmla="*/ 2147483646 h 636"/>
              <a:gd name="T34" fmla="*/ 2147483646 w 4805"/>
              <a:gd name="T35" fmla="*/ 2147483646 h 636"/>
              <a:gd name="T36" fmla="*/ 2147483646 w 4805"/>
              <a:gd name="T37" fmla="*/ 2147483646 h 636"/>
              <a:gd name="T38" fmla="*/ 2147483646 w 4805"/>
              <a:gd name="T39" fmla="*/ 2147483646 h 636"/>
              <a:gd name="T40" fmla="*/ 2147483646 w 4805"/>
              <a:gd name="T41" fmla="*/ 2147483646 h 636"/>
              <a:gd name="T42" fmla="*/ 2147483646 w 4805"/>
              <a:gd name="T43" fmla="*/ 2147483646 h 636"/>
              <a:gd name="T44" fmla="*/ 2147483646 w 4805"/>
              <a:gd name="T45" fmla="*/ 2147483646 h 636"/>
              <a:gd name="T46" fmla="*/ 2147483646 w 4805"/>
              <a:gd name="T47" fmla="*/ 2147483646 h 636"/>
              <a:gd name="T48" fmla="*/ 2147483646 w 4805"/>
              <a:gd name="T49" fmla="*/ 2147483646 h 636"/>
              <a:gd name="T50" fmla="*/ 2147483646 w 4805"/>
              <a:gd name="T51" fmla="*/ 2147483646 h 636"/>
              <a:gd name="T52" fmla="*/ 2147483646 w 4805"/>
              <a:gd name="T53" fmla="*/ 2147483646 h 636"/>
              <a:gd name="T54" fmla="*/ 2147483646 w 4805"/>
              <a:gd name="T55" fmla="*/ 2147483646 h 636"/>
              <a:gd name="T56" fmla="*/ 2147483646 w 4805"/>
              <a:gd name="T57" fmla="*/ 2147483646 h 636"/>
              <a:gd name="T58" fmla="*/ 2147483646 w 4805"/>
              <a:gd name="T59" fmla="*/ 2147483646 h 636"/>
              <a:gd name="T60" fmla="*/ 2147483646 w 4805"/>
              <a:gd name="T61" fmla="*/ 2147483646 h 636"/>
              <a:gd name="T62" fmla="*/ 2147483646 w 4805"/>
              <a:gd name="T63" fmla="*/ 2147483646 h 636"/>
              <a:gd name="T64" fmla="*/ 0 w 4805"/>
              <a:gd name="T65" fmla="*/ 2147483646 h 636"/>
              <a:gd name="T66" fmla="*/ 2147483646 w 4805"/>
              <a:gd name="T67" fmla="*/ 2147483646 h 636"/>
              <a:gd name="T68" fmla="*/ 2147483646 w 4805"/>
              <a:gd name="T69" fmla="*/ 2147483646 h 636"/>
              <a:gd name="T70" fmla="*/ 2147483646 w 4805"/>
              <a:gd name="T71" fmla="*/ 2147483646 h 636"/>
              <a:gd name="T72" fmla="*/ 2147483646 w 4805"/>
              <a:gd name="T73" fmla="*/ 2147483646 h 636"/>
              <a:gd name="T74" fmla="*/ 2147483646 w 4805"/>
              <a:gd name="T75" fmla="*/ 2147483646 h 636"/>
              <a:gd name="T76" fmla="*/ 2147483646 w 4805"/>
              <a:gd name="T77" fmla="*/ 2147483646 h 6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4805" h="636">
                <a:moveTo>
                  <a:pt x="322" y="0"/>
                </a:moveTo>
                <a:lnTo>
                  <a:pt x="364" y="69"/>
                </a:lnTo>
                <a:lnTo>
                  <a:pt x="371" y="81"/>
                </a:lnTo>
                <a:lnTo>
                  <a:pt x="385" y="118"/>
                </a:lnTo>
                <a:lnTo>
                  <a:pt x="413" y="168"/>
                </a:lnTo>
                <a:lnTo>
                  <a:pt x="441" y="212"/>
                </a:lnTo>
                <a:lnTo>
                  <a:pt x="483" y="249"/>
                </a:lnTo>
                <a:lnTo>
                  <a:pt x="525" y="287"/>
                </a:lnTo>
                <a:lnTo>
                  <a:pt x="567" y="318"/>
                </a:lnTo>
                <a:lnTo>
                  <a:pt x="601" y="368"/>
                </a:lnTo>
                <a:lnTo>
                  <a:pt x="608" y="399"/>
                </a:lnTo>
                <a:lnTo>
                  <a:pt x="608" y="436"/>
                </a:lnTo>
                <a:lnTo>
                  <a:pt x="601" y="461"/>
                </a:lnTo>
                <a:lnTo>
                  <a:pt x="601" y="474"/>
                </a:lnTo>
                <a:lnTo>
                  <a:pt x="720" y="443"/>
                </a:lnTo>
                <a:lnTo>
                  <a:pt x="4805" y="443"/>
                </a:lnTo>
                <a:lnTo>
                  <a:pt x="4728" y="567"/>
                </a:lnTo>
                <a:lnTo>
                  <a:pt x="4784" y="636"/>
                </a:lnTo>
                <a:lnTo>
                  <a:pt x="462" y="636"/>
                </a:lnTo>
                <a:lnTo>
                  <a:pt x="462" y="623"/>
                </a:lnTo>
                <a:lnTo>
                  <a:pt x="462" y="598"/>
                </a:lnTo>
                <a:lnTo>
                  <a:pt x="455" y="567"/>
                </a:lnTo>
                <a:lnTo>
                  <a:pt x="441" y="549"/>
                </a:lnTo>
                <a:lnTo>
                  <a:pt x="399" y="517"/>
                </a:lnTo>
                <a:lnTo>
                  <a:pt x="350" y="499"/>
                </a:lnTo>
                <a:lnTo>
                  <a:pt x="308" y="492"/>
                </a:lnTo>
                <a:lnTo>
                  <a:pt x="252" y="492"/>
                </a:lnTo>
                <a:lnTo>
                  <a:pt x="154" y="486"/>
                </a:lnTo>
                <a:lnTo>
                  <a:pt x="112" y="468"/>
                </a:lnTo>
                <a:lnTo>
                  <a:pt x="70" y="443"/>
                </a:lnTo>
                <a:lnTo>
                  <a:pt x="28" y="393"/>
                </a:lnTo>
                <a:lnTo>
                  <a:pt x="7" y="343"/>
                </a:lnTo>
                <a:lnTo>
                  <a:pt x="0" y="287"/>
                </a:lnTo>
                <a:lnTo>
                  <a:pt x="7" y="231"/>
                </a:lnTo>
                <a:lnTo>
                  <a:pt x="28" y="174"/>
                </a:lnTo>
                <a:lnTo>
                  <a:pt x="56" y="131"/>
                </a:lnTo>
                <a:lnTo>
                  <a:pt x="91" y="100"/>
                </a:lnTo>
                <a:lnTo>
                  <a:pt x="105" y="87"/>
                </a:lnTo>
                <a:lnTo>
                  <a:pt x="105" y="19"/>
                </a:lnTo>
              </a:path>
            </a:pathLst>
          </a:custGeom>
          <a:noFill/>
          <a:ln w="4445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4621" name="Freeform 45">
            <a:extLst>
              <a:ext uri="{FF2B5EF4-FFF2-40B4-BE49-F238E27FC236}">
                <a16:creationId xmlns:a16="http://schemas.microsoft.com/office/drawing/2014/main" id="{CD1CCEC4-B9C5-42BE-A112-E556FEC27E4C}"/>
              </a:ext>
            </a:extLst>
          </p:cNvPr>
          <p:cNvSpPr>
            <a:spLocks/>
          </p:cNvSpPr>
          <p:nvPr/>
        </p:nvSpPr>
        <p:spPr bwMode="auto">
          <a:xfrm>
            <a:off x="1465263" y="4672013"/>
            <a:ext cx="6673850" cy="892175"/>
          </a:xfrm>
          <a:custGeom>
            <a:avLst/>
            <a:gdLst>
              <a:gd name="T0" fmla="*/ 2147483646 w 4805"/>
              <a:gd name="T1" fmla="*/ 0 h 636"/>
              <a:gd name="T2" fmla="*/ 2147483646 w 4805"/>
              <a:gd name="T3" fmla="*/ 2147483646 h 636"/>
              <a:gd name="T4" fmla="*/ 2147483646 w 4805"/>
              <a:gd name="T5" fmla="*/ 2147483646 h 636"/>
              <a:gd name="T6" fmla="*/ 2147483646 w 4805"/>
              <a:gd name="T7" fmla="*/ 2147483646 h 636"/>
              <a:gd name="T8" fmla="*/ 2147483646 w 4805"/>
              <a:gd name="T9" fmla="*/ 2147483646 h 636"/>
              <a:gd name="T10" fmla="*/ 2147483646 w 4805"/>
              <a:gd name="T11" fmla="*/ 2147483646 h 636"/>
              <a:gd name="T12" fmla="*/ 2147483646 w 4805"/>
              <a:gd name="T13" fmla="*/ 2147483646 h 636"/>
              <a:gd name="T14" fmla="*/ 2147483646 w 4805"/>
              <a:gd name="T15" fmla="*/ 2147483646 h 636"/>
              <a:gd name="T16" fmla="*/ 2147483646 w 4805"/>
              <a:gd name="T17" fmla="*/ 2147483646 h 636"/>
              <a:gd name="T18" fmla="*/ 2147483646 w 4805"/>
              <a:gd name="T19" fmla="*/ 2147483646 h 636"/>
              <a:gd name="T20" fmla="*/ 2147483646 w 4805"/>
              <a:gd name="T21" fmla="*/ 2147483646 h 636"/>
              <a:gd name="T22" fmla="*/ 2147483646 w 4805"/>
              <a:gd name="T23" fmla="*/ 2147483646 h 636"/>
              <a:gd name="T24" fmla="*/ 2147483646 w 4805"/>
              <a:gd name="T25" fmla="*/ 2147483646 h 636"/>
              <a:gd name="T26" fmla="*/ 2147483646 w 4805"/>
              <a:gd name="T27" fmla="*/ 2147483646 h 636"/>
              <a:gd name="T28" fmla="*/ 2147483646 w 4805"/>
              <a:gd name="T29" fmla="*/ 2147483646 h 636"/>
              <a:gd name="T30" fmla="*/ 2147483646 w 4805"/>
              <a:gd name="T31" fmla="*/ 2147483646 h 636"/>
              <a:gd name="T32" fmla="*/ 2147483646 w 4805"/>
              <a:gd name="T33" fmla="*/ 2147483646 h 636"/>
              <a:gd name="T34" fmla="*/ 2147483646 w 4805"/>
              <a:gd name="T35" fmla="*/ 2147483646 h 636"/>
              <a:gd name="T36" fmla="*/ 2147483646 w 4805"/>
              <a:gd name="T37" fmla="*/ 2147483646 h 636"/>
              <a:gd name="T38" fmla="*/ 2147483646 w 4805"/>
              <a:gd name="T39" fmla="*/ 2147483646 h 636"/>
              <a:gd name="T40" fmla="*/ 2147483646 w 4805"/>
              <a:gd name="T41" fmla="*/ 2147483646 h 636"/>
              <a:gd name="T42" fmla="*/ 2147483646 w 4805"/>
              <a:gd name="T43" fmla="*/ 2147483646 h 636"/>
              <a:gd name="T44" fmla="*/ 2147483646 w 4805"/>
              <a:gd name="T45" fmla="*/ 2147483646 h 636"/>
              <a:gd name="T46" fmla="*/ 2147483646 w 4805"/>
              <a:gd name="T47" fmla="*/ 2147483646 h 636"/>
              <a:gd name="T48" fmla="*/ 2147483646 w 4805"/>
              <a:gd name="T49" fmla="*/ 2147483646 h 636"/>
              <a:gd name="T50" fmla="*/ 2147483646 w 4805"/>
              <a:gd name="T51" fmla="*/ 2147483646 h 636"/>
              <a:gd name="T52" fmla="*/ 2147483646 w 4805"/>
              <a:gd name="T53" fmla="*/ 2147483646 h 636"/>
              <a:gd name="T54" fmla="*/ 2147483646 w 4805"/>
              <a:gd name="T55" fmla="*/ 2147483646 h 636"/>
              <a:gd name="T56" fmla="*/ 2147483646 w 4805"/>
              <a:gd name="T57" fmla="*/ 2147483646 h 636"/>
              <a:gd name="T58" fmla="*/ 2147483646 w 4805"/>
              <a:gd name="T59" fmla="*/ 2147483646 h 636"/>
              <a:gd name="T60" fmla="*/ 2147483646 w 4805"/>
              <a:gd name="T61" fmla="*/ 2147483646 h 636"/>
              <a:gd name="T62" fmla="*/ 2147483646 w 4805"/>
              <a:gd name="T63" fmla="*/ 2147483646 h 636"/>
              <a:gd name="T64" fmla="*/ 0 w 4805"/>
              <a:gd name="T65" fmla="*/ 2147483646 h 636"/>
              <a:gd name="T66" fmla="*/ 2147483646 w 4805"/>
              <a:gd name="T67" fmla="*/ 2147483646 h 636"/>
              <a:gd name="T68" fmla="*/ 2147483646 w 4805"/>
              <a:gd name="T69" fmla="*/ 2147483646 h 636"/>
              <a:gd name="T70" fmla="*/ 2147483646 w 4805"/>
              <a:gd name="T71" fmla="*/ 2147483646 h 636"/>
              <a:gd name="T72" fmla="*/ 2147483646 w 4805"/>
              <a:gd name="T73" fmla="*/ 2147483646 h 636"/>
              <a:gd name="T74" fmla="*/ 2147483646 w 4805"/>
              <a:gd name="T75" fmla="*/ 2147483646 h 636"/>
              <a:gd name="T76" fmla="*/ 2147483646 w 4805"/>
              <a:gd name="T77" fmla="*/ 2147483646 h 6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4805" h="636">
                <a:moveTo>
                  <a:pt x="322" y="0"/>
                </a:moveTo>
                <a:lnTo>
                  <a:pt x="364" y="69"/>
                </a:lnTo>
                <a:lnTo>
                  <a:pt x="371" y="81"/>
                </a:lnTo>
                <a:lnTo>
                  <a:pt x="385" y="119"/>
                </a:lnTo>
                <a:lnTo>
                  <a:pt x="413" y="162"/>
                </a:lnTo>
                <a:lnTo>
                  <a:pt x="441" y="212"/>
                </a:lnTo>
                <a:lnTo>
                  <a:pt x="483" y="250"/>
                </a:lnTo>
                <a:lnTo>
                  <a:pt x="525" y="287"/>
                </a:lnTo>
                <a:lnTo>
                  <a:pt x="567" y="318"/>
                </a:lnTo>
                <a:lnTo>
                  <a:pt x="601" y="368"/>
                </a:lnTo>
                <a:lnTo>
                  <a:pt x="608" y="399"/>
                </a:lnTo>
                <a:lnTo>
                  <a:pt x="608" y="430"/>
                </a:lnTo>
                <a:lnTo>
                  <a:pt x="601" y="462"/>
                </a:lnTo>
                <a:lnTo>
                  <a:pt x="601" y="474"/>
                </a:lnTo>
                <a:lnTo>
                  <a:pt x="720" y="443"/>
                </a:lnTo>
                <a:lnTo>
                  <a:pt x="4805" y="443"/>
                </a:lnTo>
                <a:lnTo>
                  <a:pt x="4728" y="561"/>
                </a:lnTo>
                <a:lnTo>
                  <a:pt x="4784" y="636"/>
                </a:lnTo>
                <a:lnTo>
                  <a:pt x="462" y="636"/>
                </a:lnTo>
                <a:lnTo>
                  <a:pt x="462" y="624"/>
                </a:lnTo>
                <a:lnTo>
                  <a:pt x="462" y="599"/>
                </a:lnTo>
                <a:lnTo>
                  <a:pt x="455" y="568"/>
                </a:lnTo>
                <a:lnTo>
                  <a:pt x="441" y="549"/>
                </a:lnTo>
                <a:lnTo>
                  <a:pt x="399" y="518"/>
                </a:lnTo>
                <a:lnTo>
                  <a:pt x="350" y="499"/>
                </a:lnTo>
                <a:lnTo>
                  <a:pt x="308" y="493"/>
                </a:lnTo>
                <a:lnTo>
                  <a:pt x="252" y="493"/>
                </a:lnTo>
                <a:lnTo>
                  <a:pt x="154" y="486"/>
                </a:lnTo>
                <a:lnTo>
                  <a:pt x="112" y="468"/>
                </a:lnTo>
                <a:lnTo>
                  <a:pt x="70" y="443"/>
                </a:lnTo>
                <a:lnTo>
                  <a:pt x="28" y="393"/>
                </a:lnTo>
                <a:lnTo>
                  <a:pt x="7" y="343"/>
                </a:lnTo>
                <a:lnTo>
                  <a:pt x="0" y="287"/>
                </a:lnTo>
                <a:lnTo>
                  <a:pt x="7" y="231"/>
                </a:lnTo>
                <a:lnTo>
                  <a:pt x="28" y="175"/>
                </a:lnTo>
                <a:lnTo>
                  <a:pt x="56" y="131"/>
                </a:lnTo>
                <a:lnTo>
                  <a:pt x="91" y="100"/>
                </a:lnTo>
                <a:lnTo>
                  <a:pt x="105" y="87"/>
                </a:lnTo>
                <a:lnTo>
                  <a:pt x="105" y="19"/>
                </a:lnTo>
              </a:path>
            </a:pathLst>
          </a:custGeom>
          <a:noFill/>
          <a:ln w="4445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4622" name="Freeform 46">
            <a:extLst>
              <a:ext uri="{FF2B5EF4-FFF2-40B4-BE49-F238E27FC236}">
                <a16:creationId xmlns:a16="http://schemas.microsoft.com/office/drawing/2014/main" id="{385B5890-7136-4B7E-B7BA-C0F402672E91}"/>
              </a:ext>
            </a:extLst>
          </p:cNvPr>
          <p:cNvSpPr>
            <a:spLocks/>
          </p:cNvSpPr>
          <p:nvPr/>
        </p:nvSpPr>
        <p:spPr bwMode="auto">
          <a:xfrm>
            <a:off x="1476375" y="5805488"/>
            <a:ext cx="6673850" cy="892175"/>
          </a:xfrm>
          <a:custGeom>
            <a:avLst/>
            <a:gdLst>
              <a:gd name="T0" fmla="*/ 2147483646 w 4805"/>
              <a:gd name="T1" fmla="*/ 0 h 636"/>
              <a:gd name="T2" fmla="*/ 2147483646 w 4805"/>
              <a:gd name="T3" fmla="*/ 2147483646 h 636"/>
              <a:gd name="T4" fmla="*/ 2147483646 w 4805"/>
              <a:gd name="T5" fmla="*/ 2147483646 h 636"/>
              <a:gd name="T6" fmla="*/ 2147483646 w 4805"/>
              <a:gd name="T7" fmla="*/ 2147483646 h 636"/>
              <a:gd name="T8" fmla="*/ 2147483646 w 4805"/>
              <a:gd name="T9" fmla="*/ 2147483646 h 636"/>
              <a:gd name="T10" fmla="*/ 2147483646 w 4805"/>
              <a:gd name="T11" fmla="*/ 2147483646 h 636"/>
              <a:gd name="T12" fmla="*/ 2147483646 w 4805"/>
              <a:gd name="T13" fmla="*/ 2147483646 h 636"/>
              <a:gd name="T14" fmla="*/ 2147483646 w 4805"/>
              <a:gd name="T15" fmla="*/ 2147483646 h 636"/>
              <a:gd name="T16" fmla="*/ 2147483646 w 4805"/>
              <a:gd name="T17" fmla="*/ 2147483646 h 636"/>
              <a:gd name="T18" fmla="*/ 2147483646 w 4805"/>
              <a:gd name="T19" fmla="*/ 2147483646 h 636"/>
              <a:gd name="T20" fmla="*/ 2147483646 w 4805"/>
              <a:gd name="T21" fmla="*/ 2147483646 h 636"/>
              <a:gd name="T22" fmla="*/ 2147483646 w 4805"/>
              <a:gd name="T23" fmla="*/ 2147483646 h 636"/>
              <a:gd name="T24" fmla="*/ 2147483646 w 4805"/>
              <a:gd name="T25" fmla="*/ 2147483646 h 636"/>
              <a:gd name="T26" fmla="*/ 2147483646 w 4805"/>
              <a:gd name="T27" fmla="*/ 2147483646 h 636"/>
              <a:gd name="T28" fmla="*/ 2147483646 w 4805"/>
              <a:gd name="T29" fmla="*/ 2147483646 h 636"/>
              <a:gd name="T30" fmla="*/ 2147483646 w 4805"/>
              <a:gd name="T31" fmla="*/ 2147483646 h 636"/>
              <a:gd name="T32" fmla="*/ 2147483646 w 4805"/>
              <a:gd name="T33" fmla="*/ 2147483646 h 636"/>
              <a:gd name="T34" fmla="*/ 2147483646 w 4805"/>
              <a:gd name="T35" fmla="*/ 2147483646 h 636"/>
              <a:gd name="T36" fmla="*/ 2147483646 w 4805"/>
              <a:gd name="T37" fmla="*/ 2147483646 h 636"/>
              <a:gd name="T38" fmla="*/ 2147483646 w 4805"/>
              <a:gd name="T39" fmla="*/ 2147483646 h 636"/>
              <a:gd name="T40" fmla="*/ 2147483646 w 4805"/>
              <a:gd name="T41" fmla="*/ 2147483646 h 636"/>
              <a:gd name="T42" fmla="*/ 2147483646 w 4805"/>
              <a:gd name="T43" fmla="*/ 2147483646 h 636"/>
              <a:gd name="T44" fmla="*/ 2147483646 w 4805"/>
              <a:gd name="T45" fmla="*/ 2147483646 h 636"/>
              <a:gd name="T46" fmla="*/ 2147483646 w 4805"/>
              <a:gd name="T47" fmla="*/ 2147483646 h 636"/>
              <a:gd name="T48" fmla="*/ 2147483646 w 4805"/>
              <a:gd name="T49" fmla="*/ 2147483646 h 636"/>
              <a:gd name="T50" fmla="*/ 2147483646 w 4805"/>
              <a:gd name="T51" fmla="*/ 2147483646 h 636"/>
              <a:gd name="T52" fmla="*/ 2147483646 w 4805"/>
              <a:gd name="T53" fmla="*/ 2147483646 h 636"/>
              <a:gd name="T54" fmla="*/ 2147483646 w 4805"/>
              <a:gd name="T55" fmla="*/ 2147483646 h 636"/>
              <a:gd name="T56" fmla="*/ 2147483646 w 4805"/>
              <a:gd name="T57" fmla="*/ 2147483646 h 636"/>
              <a:gd name="T58" fmla="*/ 2147483646 w 4805"/>
              <a:gd name="T59" fmla="*/ 2147483646 h 636"/>
              <a:gd name="T60" fmla="*/ 2147483646 w 4805"/>
              <a:gd name="T61" fmla="*/ 2147483646 h 636"/>
              <a:gd name="T62" fmla="*/ 0 w 4805"/>
              <a:gd name="T63" fmla="*/ 2147483646 h 636"/>
              <a:gd name="T64" fmla="*/ 2147483646 w 4805"/>
              <a:gd name="T65" fmla="*/ 2147483646 h 636"/>
              <a:gd name="T66" fmla="*/ 2147483646 w 4805"/>
              <a:gd name="T67" fmla="*/ 2147483646 h 636"/>
              <a:gd name="T68" fmla="*/ 2147483646 w 4805"/>
              <a:gd name="T69" fmla="*/ 2147483646 h 636"/>
              <a:gd name="T70" fmla="*/ 2147483646 w 4805"/>
              <a:gd name="T71" fmla="*/ 2147483646 h 636"/>
              <a:gd name="T72" fmla="*/ 2147483646 w 4805"/>
              <a:gd name="T73" fmla="*/ 2147483646 h 636"/>
              <a:gd name="T74" fmla="*/ 2147483646 w 4805"/>
              <a:gd name="T75" fmla="*/ 2147483646 h 6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4805" h="636">
                <a:moveTo>
                  <a:pt x="322" y="0"/>
                </a:moveTo>
                <a:lnTo>
                  <a:pt x="364" y="75"/>
                </a:lnTo>
                <a:lnTo>
                  <a:pt x="371" y="88"/>
                </a:lnTo>
                <a:lnTo>
                  <a:pt x="385" y="125"/>
                </a:lnTo>
                <a:lnTo>
                  <a:pt x="413" y="169"/>
                </a:lnTo>
                <a:lnTo>
                  <a:pt x="441" y="212"/>
                </a:lnTo>
                <a:lnTo>
                  <a:pt x="483" y="250"/>
                </a:lnTo>
                <a:lnTo>
                  <a:pt x="525" y="287"/>
                </a:lnTo>
                <a:lnTo>
                  <a:pt x="567" y="325"/>
                </a:lnTo>
                <a:lnTo>
                  <a:pt x="601" y="374"/>
                </a:lnTo>
                <a:lnTo>
                  <a:pt x="608" y="406"/>
                </a:lnTo>
                <a:lnTo>
                  <a:pt x="608" y="437"/>
                </a:lnTo>
                <a:lnTo>
                  <a:pt x="601" y="468"/>
                </a:lnTo>
                <a:lnTo>
                  <a:pt x="601" y="480"/>
                </a:lnTo>
                <a:lnTo>
                  <a:pt x="720" y="443"/>
                </a:lnTo>
                <a:lnTo>
                  <a:pt x="4805" y="443"/>
                </a:lnTo>
                <a:lnTo>
                  <a:pt x="4728" y="568"/>
                </a:lnTo>
                <a:lnTo>
                  <a:pt x="4784" y="636"/>
                </a:lnTo>
                <a:lnTo>
                  <a:pt x="462" y="636"/>
                </a:lnTo>
                <a:lnTo>
                  <a:pt x="462" y="624"/>
                </a:lnTo>
                <a:lnTo>
                  <a:pt x="462" y="599"/>
                </a:lnTo>
                <a:lnTo>
                  <a:pt x="455" y="568"/>
                </a:lnTo>
                <a:lnTo>
                  <a:pt x="441" y="549"/>
                </a:lnTo>
                <a:lnTo>
                  <a:pt x="399" y="518"/>
                </a:lnTo>
                <a:lnTo>
                  <a:pt x="350" y="499"/>
                </a:lnTo>
                <a:lnTo>
                  <a:pt x="252" y="493"/>
                </a:lnTo>
                <a:lnTo>
                  <a:pt x="154" y="487"/>
                </a:lnTo>
                <a:lnTo>
                  <a:pt x="112" y="468"/>
                </a:lnTo>
                <a:lnTo>
                  <a:pt x="70" y="443"/>
                </a:lnTo>
                <a:lnTo>
                  <a:pt x="28" y="393"/>
                </a:lnTo>
                <a:lnTo>
                  <a:pt x="7" y="343"/>
                </a:lnTo>
                <a:lnTo>
                  <a:pt x="0" y="287"/>
                </a:lnTo>
                <a:lnTo>
                  <a:pt x="7" y="231"/>
                </a:lnTo>
                <a:lnTo>
                  <a:pt x="28" y="181"/>
                </a:lnTo>
                <a:lnTo>
                  <a:pt x="56" y="138"/>
                </a:lnTo>
                <a:lnTo>
                  <a:pt x="91" y="106"/>
                </a:lnTo>
                <a:lnTo>
                  <a:pt x="105" y="94"/>
                </a:lnTo>
                <a:lnTo>
                  <a:pt x="105" y="19"/>
                </a:lnTo>
              </a:path>
            </a:pathLst>
          </a:custGeom>
          <a:noFill/>
          <a:ln w="4445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4623" name="Rectangle 47">
            <a:extLst>
              <a:ext uri="{FF2B5EF4-FFF2-40B4-BE49-F238E27FC236}">
                <a16:creationId xmlns:a16="http://schemas.microsoft.com/office/drawing/2014/main" id="{D3BC036B-D51C-4143-B5C6-DEB7DE9C66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1412875"/>
            <a:ext cx="184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>
              <a:cs typeface="Arial" panose="020B0604020202020204" pitchFamily="34" charset="0"/>
            </a:endParaRPr>
          </a:p>
        </p:txBody>
      </p:sp>
      <p:sp>
        <p:nvSpPr>
          <p:cNvPr id="24624" name="Rectangle 48">
            <a:extLst>
              <a:ext uri="{FF2B5EF4-FFF2-40B4-BE49-F238E27FC236}">
                <a16:creationId xmlns:a16="http://schemas.microsoft.com/office/drawing/2014/main" id="{1A71D6AD-7C54-4879-A094-B259730373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9750" y="1700213"/>
            <a:ext cx="7661275" cy="3457575"/>
          </a:xfrm>
        </p:spPr>
        <p:txBody>
          <a:bodyPr/>
          <a:lstStyle/>
          <a:p>
            <a:pPr eaLnBrk="1" hangingPunct="1"/>
            <a:r>
              <a:rPr lang="fr-FR" altLang="fr-FR" sz="2800" b="1"/>
              <a:t>Complexe Moteur Migrant</a:t>
            </a:r>
          </a:p>
        </p:txBody>
      </p:sp>
      <p:sp>
        <p:nvSpPr>
          <p:cNvPr id="24625" name="Rectangle 49" descr="75 %">
            <a:extLst>
              <a:ext uri="{FF2B5EF4-FFF2-40B4-BE49-F238E27FC236}">
                <a16:creationId xmlns:a16="http://schemas.microsoft.com/office/drawing/2014/main" id="{17F6A8FE-B7D3-45EC-AF75-4B78EC7D34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4438" y="5300663"/>
            <a:ext cx="719137" cy="254000"/>
          </a:xfrm>
          <a:prstGeom prst="rect">
            <a:avLst/>
          </a:prstGeom>
          <a:blipFill dpi="0" rotWithShape="0">
            <a:blip r:embed="rId5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1113">
                <a:solidFill>
                  <a:srgbClr val="00FF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24626" name="Rectangle 50">
            <a:extLst>
              <a:ext uri="{FF2B5EF4-FFF2-40B4-BE49-F238E27FC236}">
                <a16:creationId xmlns:a16="http://schemas.microsoft.com/office/drawing/2014/main" id="{6FAA2F4A-3D25-4597-8159-554FEB6E79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7163" y="5938838"/>
            <a:ext cx="401637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5684" tIns="26274" rIns="65684" bIns="26274">
            <a:spAutoFit/>
          </a:bodyPr>
          <a:lstStyle>
            <a:lvl1pPr defTabSz="78898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8898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8898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8898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8898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88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88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88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88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7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500" b="1">
                <a:solidFill>
                  <a:srgbClr val="FF6600"/>
                </a:solidFill>
                <a:cs typeface="Arial" panose="020B0604020202020204" pitchFamily="34" charset="0"/>
              </a:rPr>
              <a:t>III</a:t>
            </a:r>
          </a:p>
        </p:txBody>
      </p:sp>
      <p:sp>
        <p:nvSpPr>
          <p:cNvPr id="24627" name="Line 52">
            <a:extLst>
              <a:ext uri="{FF2B5EF4-FFF2-40B4-BE49-F238E27FC236}">
                <a16:creationId xmlns:a16="http://schemas.microsoft.com/office/drawing/2014/main" id="{264F78E0-7D59-4D77-BFCE-3F2CEDB6FD5B}"/>
              </a:ext>
            </a:extLst>
          </p:cNvPr>
          <p:cNvSpPr>
            <a:spLocks noChangeShapeType="1"/>
          </p:cNvSpPr>
          <p:nvPr/>
        </p:nvSpPr>
        <p:spPr bwMode="auto">
          <a:xfrm>
            <a:off x="7546975" y="2222500"/>
            <a:ext cx="0" cy="5715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4628" name="Line 53">
            <a:extLst>
              <a:ext uri="{FF2B5EF4-FFF2-40B4-BE49-F238E27FC236}">
                <a16:creationId xmlns:a16="http://schemas.microsoft.com/office/drawing/2014/main" id="{3FA0558B-72F2-495D-9D45-6E61E1D279E4}"/>
              </a:ext>
            </a:extLst>
          </p:cNvPr>
          <p:cNvSpPr>
            <a:spLocks noChangeShapeType="1"/>
          </p:cNvSpPr>
          <p:nvPr/>
        </p:nvSpPr>
        <p:spPr bwMode="auto">
          <a:xfrm>
            <a:off x="7546975" y="2794000"/>
            <a:ext cx="0" cy="4064000"/>
          </a:xfrm>
          <a:prstGeom prst="line">
            <a:avLst/>
          </a:prstGeom>
          <a:noFill/>
          <a:ln w="571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73297F6D-282E-4F31-A93B-EA1B4D92B8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27088" y="508000"/>
            <a:ext cx="7742237" cy="831850"/>
          </a:xfrm>
        </p:spPr>
        <p:txBody>
          <a:bodyPr/>
          <a:lstStyle/>
          <a:p>
            <a:pPr eaLnBrk="1" hangingPunct="1"/>
            <a:r>
              <a:rPr lang="fr-FR" altLang="fr-FR"/>
              <a:t>Intestin grêle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26D2D98C-8B1D-4C9C-BF78-A8B608A374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1844675"/>
            <a:ext cx="7920037" cy="44640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fr-FR" altLang="fr-FR" sz="2800" b="1" dirty="0"/>
              <a:t>Complexe Moteur Migrant (CMM)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</a:pPr>
            <a:endParaRPr lang="fr-FR" altLang="fr-FR" sz="1600" b="1" dirty="0"/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</a:pPr>
            <a:r>
              <a:rPr lang="fr-FR" altLang="fr-FR" dirty="0"/>
              <a:t>Phases III</a:t>
            </a:r>
          </a:p>
          <a:p>
            <a:pPr lvl="2" eaLnBrk="1" hangingPunct="1">
              <a:lnSpc>
                <a:spcPct val="90000"/>
              </a:lnSpc>
            </a:pPr>
            <a:r>
              <a:rPr lang="fr-FR" altLang="fr-FR" sz="2000" dirty="0"/>
              <a:t>mettent 2 heures pour progresser de l’estomac au </a:t>
            </a:r>
            <a:r>
              <a:rPr lang="fr-FR" altLang="fr-FR" sz="2000" dirty="0" err="1"/>
              <a:t>ceacum</a:t>
            </a:r>
            <a:endParaRPr lang="fr-FR" altLang="fr-FR" sz="2000" dirty="0"/>
          </a:p>
          <a:p>
            <a:pPr lvl="2" eaLnBrk="1" hangingPunct="1">
              <a:lnSpc>
                <a:spcPct val="90000"/>
              </a:lnSpc>
            </a:pPr>
            <a:r>
              <a:rPr lang="fr-FR" altLang="fr-FR" sz="2000" dirty="0"/>
              <a:t>démarrent toutes les 2 heures au niveau l’estomac </a:t>
            </a:r>
            <a:endParaRPr lang="fr-FR" altLang="fr-FR" sz="2000" dirty="0">
              <a:solidFill>
                <a:schemeClr val="accent1"/>
              </a:solidFill>
            </a:endParaRPr>
          </a:p>
          <a:p>
            <a:pPr lvl="2" eaLnBrk="1" hangingPunct="1">
              <a:lnSpc>
                <a:spcPct val="90000"/>
              </a:lnSpc>
            </a:pPr>
            <a:endParaRPr lang="fr-FR" altLang="fr-FR" sz="2000" dirty="0">
              <a:solidFill>
                <a:schemeClr val="accent1"/>
              </a:solidFill>
            </a:endParaRPr>
          </a:p>
          <a:p>
            <a:pPr lvl="2" eaLnBrk="1" hangingPunct="1">
              <a:lnSpc>
                <a:spcPct val="90000"/>
              </a:lnSpc>
            </a:pPr>
            <a:r>
              <a:rPr lang="fr-FR" altLang="fr-FR" sz="2000" dirty="0"/>
              <a:t>sont associées à une </a:t>
            </a:r>
            <a:r>
              <a:rPr lang="fr-FR" altLang="fr-FR" sz="2000" b="1" dirty="0">
                <a:solidFill>
                  <a:schemeClr val="accent1"/>
                </a:solidFill>
              </a:rPr>
              <a:t>ouverture large du pylore</a:t>
            </a:r>
            <a:r>
              <a:rPr lang="fr-FR" altLang="fr-FR" sz="2000" dirty="0"/>
              <a:t> qui permet le passage de particules de plus grandes tailles (7-10 mm chez le chien) = </a:t>
            </a:r>
            <a:r>
              <a:rPr lang="fr-FR" altLang="fr-FR" sz="2000" b="1" dirty="0">
                <a:solidFill>
                  <a:schemeClr val="accent1"/>
                </a:solidFill>
              </a:rPr>
              <a:t>vidange complète de </a:t>
            </a:r>
            <a:r>
              <a:rPr lang="fr-FR" altLang="fr-FR" sz="2000" b="1" dirty="0">
                <a:solidFill>
                  <a:srgbClr val="FF0000"/>
                </a:solidFill>
              </a:rPr>
              <a:t>l’estomac</a:t>
            </a:r>
          </a:p>
          <a:p>
            <a:pPr lvl="2" eaLnBrk="1" hangingPunct="1">
              <a:lnSpc>
                <a:spcPct val="90000"/>
              </a:lnSpc>
            </a:pPr>
            <a:endParaRPr lang="fr-FR" altLang="fr-FR" sz="2000" b="1" dirty="0">
              <a:solidFill>
                <a:schemeClr val="accent1"/>
              </a:solidFill>
            </a:endParaRPr>
          </a:p>
          <a:p>
            <a:pPr lvl="2" eaLnBrk="1" hangingPunct="1">
              <a:lnSpc>
                <a:spcPct val="90000"/>
              </a:lnSpc>
            </a:pPr>
            <a:r>
              <a:rPr lang="fr-FR" altLang="fr-FR" sz="2000" dirty="0"/>
              <a:t>juste après la </a:t>
            </a:r>
            <a:r>
              <a:rPr lang="fr-FR" altLang="fr-FR" sz="2000" b="1" dirty="0">
                <a:solidFill>
                  <a:schemeClr val="accent1"/>
                </a:solidFill>
              </a:rPr>
              <a:t>vidange de la </a:t>
            </a:r>
            <a:r>
              <a:rPr lang="fr-FR" altLang="fr-FR" sz="2000" b="1" dirty="0">
                <a:solidFill>
                  <a:srgbClr val="FF0000"/>
                </a:solidFill>
              </a:rPr>
              <a:t>vésicule biliaire </a:t>
            </a:r>
            <a:r>
              <a:rPr lang="fr-FR" altLang="fr-FR" sz="2000" b="1" dirty="0">
                <a:solidFill>
                  <a:schemeClr val="accent1"/>
                </a:solidFill>
              </a:rPr>
              <a:t>et du </a:t>
            </a:r>
            <a:r>
              <a:rPr lang="fr-FR" altLang="fr-FR" sz="2000" b="1" dirty="0">
                <a:solidFill>
                  <a:srgbClr val="FF0000"/>
                </a:solidFill>
              </a:rPr>
              <a:t>suc pancréatique </a:t>
            </a:r>
            <a:r>
              <a:rPr lang="fr-FR" altLang="fr-FR" sz="2000" dirty="0"/>
              <a:t>(qui ont lieu pendant la phase II)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>
            <a:extLst>
              <a:ext uri="{FF2B5EF4-FFF2-40B4-BE49-F238E27FC236}">
                <a16:creationId xmlns:a16="http://schemas.microsoft.com/office/drawing/2014/main" id="{0D4291D5-1214-44AA-8638-D93A8A96F0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02835" y="1319212"/>
            <a:ext cx="8253412" cy="51276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fr-FR" altLang="fr-FR" sz="2400" b="1" dirty="0">
                <a:solidFill>
                  <a:srgbClr val="FF0000"/>
                </a:solidFill>
              </a:rPr>
              <a:t>Les CMM</a:t>
            </a:r>
            <a:r>
              <a:rPr lang="fr-FR" altLang="fr-FR" sz="2000" dirty="0">
                <a:solidFill>
                  <a:srgbClr val="FF0000"/>
                </a:solidFill>
              </a:rPr>
              <a:t> </a:t>
            </a:r>
            <a:r>
              <a:rPr lang="fr-FR" altLang="fr-FR" sz="2000" dirty="0"/>
              <a:t>sont toujours </a:t>
            </a:r>
            <a:r>
              <a:rPr lang="fr-FR" altLang="fr-FR" sz="2400" b="1" dirty="0">
                <a:solidFill>
                  <a:srgbClr val="FF0000"/>
                </a:solidFill>
              </a:rPr>
              <a:t>présents </a:t>
            </a:r>
            <a:r>
              <a:rPr lang="fr-FR" altLang="fr-FR" sz="2400" b="1" u="sng" dirty="0">
                <a:solidFill>
                  <a:srgbClr val="FF0000"/>
                </a:solidFill>
              </a:rPr>
              <a:t>à jeun</a:t>
            </a:r>
          </a:p>
          <a:p>
            <a:pPr eaLnBrk="1" hangingPunct="1">
              <a:lnSpc>
                <a:spcPct val="80000"/>
              </a:lnSpc>
            </a:pPr>
            <a:endParaRPr lang="fr-FR" altLang="fr-FR" sz="2400" b="1" dirty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fr-FR" altLang="fr-FR" sz="2400" b="1" dirty="0">
                <a:solidFill>
                  <a:srgbClr val="FF0000"/>
                </a:solidFill>
              </a:rPr>
              <a:t>La présence des CMM</a:t>
            </a:r>
            <a:r>
              <a:rPr lang="fr-FR" altLang="fr-FR" sz="2000" dirty="0">
                <a:solidFill>
                  <a:srgbClr val="FF0000"/>
                </a:solidFill>
              </a:rPr>
              <a:t> </a:t>
            </a:r>
            <a:r>
              <a:rPr lang="fr-FR" altLang="fr-FR" sz="2000" b="1" dirty="0"/>
              <a:t>en post-prandial </a:t>
            </a:r>
            <a:r>
              <a:rPr lang="fr-FR" altLang="fr-FR" sz="2000" dirty="0"/>
              <a:t>dépend de l’espèce</a:t>
            </a:r>
          </a:p>
          <a:p>
            <a:pPr lvl="1" eaLnBrk="1" hangingPunct="1">
              <a:lnSpc>
                <a:spcPct val="80000"/>
              </a:lnSpc>
            </a:pPr>
            <a:r>
              <a:rPr lang="fr-FR" altLang="fr-FR" sz="2400" dirty="0"/>
              <a:t>Chien, chat</a:t>
            </a:r>
          </a:p>
          <a:p>
            <a:pPr lvl="2" eaLnBrk="1" hangingPunct="1">
              <a:lnSpc>
                <a:spcPct val="80000"/>
              </a:lnSpc>
            </a:pPr>
            <a:r>
              <a:rPr lang="fr-FR" altLang="fr-FR" sz="2000" dirty="0"/>
              <a:t>Interruption de plusieurs heures (=&gt; CMM surtout à jeun)</a:t>
            </a:r>
          </a:p>
          <a:p>
            <a:pPr lvl="1" eaLnBrk="1" hangingPunct="1">
              <a:lnSpc>
                <a:spcPct val="80000"/>
              </a:lnSpc>
            </a:pPr>
            <a:endParaRPr lang="fr-FR" altLang="fr-FR" sz="2400" dirty="0"/>
          </a:p>
          <a:p>
            <a:pPr lvl="1" eaLnBrk="1" hangingPunct="1">
              <a:lnSpc>
                <a:spcPct val="80000"/>
              </a:lnSpc>
            </a:pPr>
            <a:r>
              <a:rPr lang="fr-FR" altLang="fr-FR" sz="2400" dirty="0"/>
              <a:t>Porc</a:t>
            </a:r>
          </a:p>
          <a:p>
            <a:pPr lvl="2" eaLnBrk="1" hangingPunct="1">
              <a:lnSpc>
                <a:spcPct val="80000"/>
              </a:lnSpc>
            </a:pPr>
            <a:r>
              <a:rPr lang="fr-FR" altLang="fr-FR" sz="2000" dirty="0"/>
              <a:t>Interruption limitée</a:t>
            </a:r>
          </a:p>
          <a:p>
            <a:pPr lvl="2" eaLnBrk="1" hangingPunct="1">
              <a:lnSpc>
                <a:spcPct val="80000"/>
              </a:lnSpc>
            </a:pPr>
            <a:endParaRPr lang="fr-FR" altLang="fr-FR" sz="2000" dirty="0"/>
          </a:p>
          <a:p>
            <a:pPr lvl="1" eaLnBrk="1" hangingPunct="1">
              <a:lnSpc>
                <a:spcPct val="80000"/>
              </a:lnSpc>
            </a:pPr>
            <a:r>
              <a:rPr lang="fr-FR" altLang="fr-FR" sz="2400" dirty="0"/>
              <a:t>Cheval</a:t>
            </a:r>
          </a:p>
          <a:p>
            <a:pPr lvl="2" eaLnBrk="1" hangingPunct="1">
              <a:lnSpc>
                <a:spcPct val="80000"/>
              </a:lnSpc>
            </a:pPr>
            <a:r>
              <a:rPr lang="fr-FR" altLang="fr-FR" sz="2000" dirty="0"/>
              <a:t>Pas d’interruption</a:t>
            </a:r>
          </a:p>
          <a:p>
            <a:pPr lvl="2" eaLnBrk="1" hangingPunct="1">
              <a:lnSpc>
                <a:spcPct val="80000"/>
              </a:lnSpc>
            </a:pPr>
            <a:endParaRPr lang="fr-FR" altLang="fr-FR" sz="2000" dirty="0"/>
          </a:p>
          <a:p>
            <a:pPr lvl="1" eaLnBrk="1" hangingPunct="1">
              <a:lnSpc>
                <a:spcPct val="80000"/>
              </a:lnSpc>
            </a:pPr>
            <a:r>
              <a:rPr lang="fr-FR" altLang="fr-FR" sz="2400" dirty="0"/>
              <a:t>Ruminants</a:t>
            </a:r>
          </a:p>
          <a:p>
            <a:pPr lvl="2" eaLnBrk="1" hangingPunct="1">
              <a:lnSpc>
                <a:spcPct val="80000"/>
              </a:lnSpc>
            </a:pPr>
            <a:r>
              <a:rPr lang="fr-FR" altLang="fr-FR" sz="2000" dirty="0"/>
              <a:t>Adulte: pas d’interruption</a:t>
            </a:r>
          </a:p>
          <a:p>
            <a:pPr lvl="2" eaLnBrk="1" hangingPunct="1">
              <a:lnSpc>
                <a:spcPct val="80000"/>
              </a:lnSpc>
            </a:pPr>
            <a:endParaRPr lang="fr-FR" altLang="fr-FR" sz="2000" dirty="0"/>
          </a:p>
          <a:p>
            <a:pPr lvl="1" eaLnBrk="1" hangingPunct="1">
              <a:lnSpc>
                <a:spcPct val="80000"/>
              </a:lnSpc>
            </a:pPr>
            <a:r>
              <a:rPr lang="fr-FR" altLang="fr-FR" sz="1600" b="1" dirty="0"/>
              <a:t>Nouveau-né: </a:t>
            </a:r>
            <a:r>
              <a:rPr lang="fr-FR" altLang="fr-FR" sz="1600" dirty="0"/>
              <a:t>interruption après l’ingestion de lait</a:t>
            </a:r>
          </a:p>
          <a:p>
            <a:pPr lvl="2" eaLnBrk="1" hangingPunct="1">
              <a:lnSpc>
                <a:spcPct val="80000"/>
              </a:lnSpc>
            </a:pPr>
            <a:endParaRPr lang="fr-FR" altLang="fr-FR" sz="2000" dirty="0"/>
          </a:p>
        </p:txBody>
      </p:sp>
      <p:sp>
        <p:nvSpPr>
          <p:cNvPr id="28675" name="Rectangle 4">
            <a:extLst>
              <a:ext uri="{FF2B5EF4-FFF2-40B4-BE49-F238E27FC236}">
                <a16:creationId xmlns:a16="http://schemas.microsoft.com/office/drawing/2014/main" id="{EFFD583D-1CC5-4827-B587-96C47894EA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71475"/>
            <a:ext cx="8229600" cy="828675"/>
          </a:xfrm>
          <a:prstGeom prst="rect">
            <a:avLst/>
          </a:prstGeom>
          <a:noFill/>
          <a:ln w="28575">
            <a:solidFill>
              <a:srgbClr val="99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4000" b="1">
                <a:solidFill>
                  <a:srgbClr val="990000"/>
                </a:solidFill>
              </a:rPr>
              <a:t>Intestin grêle</a:t>
            </a:r>
          </a:p>
        </p:txBody>
      </p:sp>
      <p:grpSp>
        <p:nvGrpSpPr>
          <p:cNvPr id="30724" name="Group 6">
            <a:extLst>
              <a:ext uri="{FF2B5EF4-FFF2-40B4-BE49-F238E27FC236}">
                <a16:creationId xmlns:a16="http://schemas.microsoft.com/office/drawing/2014/main" id="{EB0C03C4-0B63-40BD-868C-30B1DAD4270F}"/>
              </a:ext>
            </a:extLst>
          </p:cNvPr>
          <p:cNvGrpSpPr>
            <a:grpSpLocks/>
          </p:cNvGrpSpPr>
          <p:nvPr/>
        </p:nvGrpSpPr>
        <p:grpSpPr bwMode="auto">
          <a:xfrm>
            <a:off x="7853029" y="2564020"/>
            <a:ext cx="881063" cy="814388"/>
            <a:chOff x="2592" y="902"/>
            <a:chExt cx="2241" cy="1785"/>
          </a:xfrm>
        </p:grpSpPr>
        <p:sp>
          <p:nvSpPr>
            <p:cNvPr id="28681" name="Freeform 7">
              <a:extLst>
                <a:ext uri="{FF2B5EF4-FFF2-40B4-BE49-F238E27FC236}">
                  <a16:creationId xmlns:a16="http://schemas.microsoft.com/office/drawing/2014/main" id="{6FC81C03-2161-45D9-A4BB-69F9B9336A9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0" y="1576"/>
              <a:ext cx="37" cy="141"/>
            </a:xfrm>
            <a:custGeom>
              <a:avLst/>
              <a:gdLst>
                <a:gd name="T0" fmla="*/ 2147483646 w 11"/>
                <a:gd name="T1" fmla="*/ 2147483646 h 40"/>
                <a:gd name="T2" fmla="*/ 2147483646 w 11"/>
                <a:gd name="T3" fmla="*/ 2147483646 h 40"/>
                <a:gd name="T4" fmla="*/ 2147483646 w 11"/>
                <a:gd name="T5" fmla="*/ 2147483646 h 40"/>
                <a:gd name="T6" fmla="*/ 2147483646 w 11"/>
                <a:gd name="T7" fmla="*/ 2147483646 h 40"/>
                <a:gd name="T8" fmla="*/ 2147483646 w 11"/>
                <a:gd name="T9" fmla="*/ 2147483646 h 40"/>
                <a:gd name="T10" fmla="*/ 2147483646 w 11"/>
                <a:gd name="T11" fmla="*/ 2147483646 h 40"/>
                <a:gd name="T12" fmla="*/ 2147483646 w 11"/>
                <a:gd name="T13" fmla="*/ 2147483646 h 40"/>
                <a:gd name="T14" fmla="*/ 2147483646 w 11"/>
                <a:gd name="T15" fmla="*/ 2147483646 h 40"/>
                <a:gd name="T16" fmla="*/ 2147483646 w 11"/>
                <a:gd name="T17" fmla="*/ 2147483646 h 40"/>
                <a:gd name="T18" fmla="*/ 2147483646 w 11"/>
                <a:gd name="T19" fmla="*/ 0 h 40"/>
                <a:gd name="T20" fmla="*/ 2147483646 w 11"/>
                <a:gd name="T21" fmla="*/ 2147483646 h 40"/>
                <a:gd name="T22" fmla="*/ 2147483646 w 11"/>
                <a:gd name="T23" fmla="*/ 2147483646 h 40"/>
                <a:gd name="T24" fmla="*/ 2147483646 w 11"/>
                <a:gd name="T25" fmla="*/ 2147483646 h 4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1" h="40">
                  <a:moveTo>
                    <a:pt x="2" y="4"/>
                  </a:moveTo>
                  <a:cubicBezTo>
                    <a:pt x="2" y="4"/>
                    <a:pt x="2" y="5"/>
                    <a:pt x="2" y="5"/>
                  </a:cubicBezTo>
                  <a:cubicBezTo>
                    <a:pt x="2" y="6"/>
                    <a:pt x="2" y="6"/>
                    <a:pt x="2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9"/>
                    <a:pt x="2" y="10"/>
                    <a:pt x="2" y="10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2"/>
                    <a:pt x="2" y="13"/>
                    <a:pt x="2" y="14"/>
                  </a:cubicBezTo>
                  <a:cubicBezTo>
                    <a:pt x="2" y="19"/>
                    <a:pt x="0" y="29"/>
                    <a:pt x="1" y="40"/>
                  </a:cubicBezTo>
                  <a:cubicBezTo>
                    <a:pt x="3" y="35"/>
                    <a:pt x="11" y="30"/>
                    <a:pt x="11" y="24"/>
                  </a:cubicBezTo>
                  <a:cubicBezTo>
                    <a:pt x="11" y="16"/>
                    <a:pt x="6" y="8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2" y="3"/>
                    <a:pt x="2" y="4"/>
                  </a:cubicBezTo>
                  <a:close/>
                </a:path>
              </a:pathLst>
            </a:custGeom>
            <a:solidFill>
              <a:srgbClr val="BD72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682" name="Freeform 8">
              <a:extLst>
                <a:ext uri="{FF2B5EF4-FFF2-40B4-BE49-F238E27FC236}">
                  <a16:creationId xmlns:a16="http://schemas.microsoft.com/office/drawing/2014/main" id="{1DFA132F-A70A-45AE-A1BB-B2170C53732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2" y="902"/>
              <a:ext cx="2241" cy="1785"/>
            </a:xfrm>
            <a:custGeom>
              <a:avLst/>
              <a:gdLst>
                <a:gd name="T0" fmla="*/ 2147483646 w 680"/>
                <a:gd name="T1" fmla="*/ 2147483646 h 508"/>
                <a:gd name="T2" fmla="*/ 2147483646 w 680"/>
                <a:gd name="T3" fmla="*/ 2147483646 h 508"/>
                <a:gd name="T4" fmla="*/ 2147483646 w 680"/>
                <a:gd name="T5" fmla="*/ 2147483646 h 508"/>
                <a:gd name="T6" fmla="*/ 2147483646 w 680"/>
                <a:gd name="T7" fmla="*/ 2147483646 h 508"/>
                <a:gd name="T8" fmla="*/ 2147483646 w 680"/>
                <a:gd name="T9" fmla="*/ 2147483646 h 508"/>
                <a:gd name="T10" fmla="*/ 2147483646 w 680"/>
                <a:gd name="T11" fmla="*/ 2147483646 h 508"/>
                <a:gd name="T12" fmla="*/ 2147483646 w 680"/>
                <a:gd name="T13" fmla="*/ 2147483646 h 508"/>
                <a:gd name="T14" fmla="*/ 2147483646 w 680"/>
                <a:gd name="T15" fmla="*/ 2147483646 h 508"/>
                <a:gd name="T16" fmla="*/ 2147483646 w 680"/>
                <a:gd name="T17" fmla="*/ 2147483646 h 508"/>
                <a:gd name="T18" fmla="*/ 2147483646 w 680"/>
                <a:gd name="T19" fmla="*/ 2147483646 h 508"/>
                <a:gd name="T20" fmla="*/ 2147483646 w 680"/>
                <a:gd name="T21" fmla="*/ 2147483646 h 508"/>
                <a:gd name="T22" fmla="*/ 2147483646 w 680"/>
                <a:gd name="T23" fmla="*/ 2147483646 h 508"/>
                <a:gd name="T24" fmla="*/ 2147483646 w 680"/>
                <a:gd name="T25" fmla="*/ 2147483646 h 508"/>
                <a:gd name="T26" fmla="*/ 2147483646 w 680"/>
                <a:gd name="T27" fmla="*/ 2147483646 h 508"/>
                <a:gd name="T28" fmla="*/ 2147483646 w 680"/>
                <a:gd name="T29" fmla="*/ 2147483646 h 508"/>
                <a:gd name="T30" fmla="*/ 2147483646 w 680"/>
                <a:gd name="T31" fmla="*/ 2147483646 h 508"/>
                <a:gd name="T32" fmla="*/ 2147483646 w 680"/>
                <a:gd name="T33" fmla="*/ 2147483646 h 508"/>
                <a:gd name="T34" fmla="*/ 2147483646 w 680"/>
                <a:gd name="T35" fmla="*/ 2147483646 h 508"/>
                <a:gd name="T36" fmla="*/ 2147483646 w 680"/>
                <a:gd name="T37" fmla="*/ 2147483646 h 508"/>
                <a:gd name="T38" fmla="*/ 2147483646 w 680"/>
                <a:gd name="T39" fmla="*/ 2147483646 h 508"/>
                <a:gd name="T40" fmla="*/ 2147483646 w 680"/>
                <a:gd name="T41" fmla="*/ 2147483646 h 508"/>
                <a:gd name="T42" fmla="*/ 2147483646 w 680"/>
                <a:gd name="T43" fmla="*/ 2147483646 h 508"/>
                <a:gd name="T44" fmla="*/ 2147483646 w 680"/>
                <a:gd name="T45" fmla="*/ 2147483646 h 508"/>
                <a:gd name="T46" fmla="*/ 2147483646 w 680"/>
                <a:gd name="T47" fmla="*/ 2147483646 h 508"/>
                <a:gd name="T48" fmla="*/ 2147483646 w 680"/>
                <a:gd name="T49" fmla="*/ 2147483646 h 508"/>
                <a:gd name="T50" fmla="*/ 2147483646 w 680"/>
                <a:gd name="T51" fmla="*/ 2147483646 h 508"/>
                <a:gd name="T52" fmla="*/ 2147483646 w 680"/>
                <a:gd name="T53" fmla="*/ 2147483646 h 508"/>
                <a:gd name="T54" fmla="*/ 2147483646 w 680"/>
                <a:gd name="T55" fmla="*/ 2147483646 h 508"/>
                <a:gd name="T56" fmla="*/ 2147483646 w 680"/>
                <a:gd name="T57" fmla="*/ 2147483646 h 508"/>
                <a:gd name="T58" fmla="*/ 2147483646 w 680"/>
                <a:gd name="T59" fmla="*/ 2147483646 h 508"/>
                <a:gd name="T60" fmla="*/ 2147483646 w 680"/>
                <a:gd name="T61" fmla="*/ 2147483646 h 508"/>
                <a:gd name="T62" fmla="*/ 2147483646 w 680"/>
                <a:gd name="T63" fmla="*/ 2147483646 h 508"/>
                <a:gd name="T64" fmla="*/ 2147483646 w 680"/>
                <a:gd name="T65" fmla="*/ 2147483646 h 508"/>
                <a:gd name="T66" fmla="*/ 2147483646 w 680"/>
                <a:gd name="T67" fmla="*/ 2147483646 h 508"/>
                <a:gd name="T68" fmla="*/ 2147483646 w 680"/>
                <a:gd name="T69" fmla="*/ 2147483646 h 508"/>
                <a:gd name="T70" fmla="*/ 2147483646 w 680"/>
                <a:gd name="T71" fmla="*/ 2147483646 h 508"/>
                <a:gd name="T72" fmla="*/ 2147483646 w 680"/>
                <a:gd name="T73" fmla="*/ 2147483646 h 508"/>
                <a:gd name="T74" fmla="*/ 2147483646 w 680"/>
                <a:gd name="T75" fmla="*/ 2147483646 h 508"/>
                <a:gd name="T76" fmla="*/ 2147483646 w 680"/>
                <a:gd name="T77" fmla="*/ 2147483646 h 508"/>
                <a:gd name="T78" fmla="*/ 2147483646 w 680"/>
                <a:gd name="T79" fmla="*/ 2147483646 h 508"/>
                <a:gd name="T80" fmla="*/ 2147483646 w 680"/>
                <a:gd name="T81" fmla="*/ 2147483646 h 508"/>
                <a:gd name="T82" fmla="*/ 2147483646 w 680"/>
                <a:gd name="T83" fmla="*/ 2147483646 h 508"/>
                <a:gd name="T84" fmla="*/ 2147483646 w 680"/>
                <a:gd name="T85" fmla="*/ 2147483646 h 508"/>
                <a:gd name="T86" fmla="*/ 2147483646 w 680"/>
                <a:gd name="T87" fmla="*/ 2147483646 h 508"/>
                <a:gd name="T88" fmla="*/ 2147483646 w 680"/>
                <a:gd name="T89" fmla="*/ 2147483646 h 508"/>
                <a:gd name="T90" fmla="*/ 2147483646 w 680"/>
                <a:gd name="T91" fmla="*/ 2147483646 h 508"/>
                <a:gd name="T92" fmla="*/ 2147483646 w 680"/>
                <a:gd name="T93" fmla="*/ 2147483646 h 508"/>
                <a:gd name="T94" fmla="*/ 2147483646 w 680"/>
                <a:gd name="T95" fmla="*/ 2147483646 h 508"/>
                <a:gd name="T96" fmla="*/ 2147483646 w 680"/>
                <a:gd name="T97" fmla="*/ 2147483646 h 508"/>
                <a:gd name="T98" fmla="*/ 2147483646 w 680"/>
                <a:gd name="T99" fmla="*/ 2147483646 h 508"/>
                <a:gd name="T100" fmla="*/ 2147483646 w 680"/>
                <a:gd name="T101" fmla="*/ 2147483646 h 508"/>
                <a:gd name="T102" fmla="*/ 2147483646 w 680"/>
                <a:gd name="T103" fmla="*/ 2147483646 h 508"/>
                <a:gd name="T104" fmla="*/ 2147483646 w 680"/>
                <a:gd name="T105" fmla="*/ 2147483646 h 508"/>
                <a:gd name="T106" fmla="*/ 2147483646 w 680"/>
                <a:gd name="T107" fmla="*/ 2147483646 h 508"/>
                <a:gd name="T108" fmla="*/ 2147483646 w 680"/>
                <a:gd name="T109" fmla="*/ 2147483646 h 508"/>
                <a:gd name="T110" fmla="*/ 2147483646 w 680"/>
                <a:gd name="T111" fmla="*/ 2147483646 h 50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680" h="508">
                  <a:moveTo>
                    <a:pt x="136" y="206"/>
                  </a:moveTo>
                  <a:cubicBezTo>
                    <a:pt x="131" y="201"/>
                    <a:pt x="137" y="177"/>
                    <a:pt x="125" y="181"/>
                  </a:cubicBezTo>
                  <a:cubicBezTo>
                    <a:pt x="124" y="176"/>
                    <a:pt x="121" y="170"/>
                    <a:pt x="118" y="166"/>
                  </a:cubicBezTo>
                  <a:cubicBezTo>
                    <a:pt x="116" y="169"/>
                    <a:pt x="114" y="172"/>
                    <a:pt x="112" y="174"/>
                  </a:cubicBezTo>
                  <a:cubicBezTo>
                    <a:pt x="117" y="168"/>
                    <a:pt x="112" y="158"/>
                    <a:pt x="107" y="153"/>
                  </a:cubicBezTo>
                  <a:cubicBezTo>
                    <a:pt x="107" y="154"/>
                    <a:pt x="105" y="156"/>
                    <a:pt x="106" y="156"/>
                  </a:cubicBezTo>
                  <a:cubicBezTo>
                    <a:pt x="104" y="145"/>
                    <a:pt x="98" y="143"/>
                    <a:pt x="92" y="136"/>
                  </a:cubicBezTo>
                  <a:cubicBezTo>
                    <a:pt x="87" y="132"/>
                    <a:pt x="73" y="130"/>
                    <a:pt x="69" y="130"/>
                  </a:cubicBezTo>
                  <a:cubicBezTo>
                    <a:pt x="48" y="130"/>
                    <a:pt x="33" y="129"/>
                    <a:pt x="16" y="113"/>
                  </a:cubicBezTo>
                  <a:cubicBezTo>
                    <a:pt x="12" y="108"/>
                    <a:pt x="10" y="102"/>
                    <a:pt x="8" y="95"/>
                  </a:cubicBezTo>
                  <a:cubicBezTo>
                    <a:pt x="5" y="87"/>
                    <a:pt x="2" y="89"/>
                    <a:pt x="1" y="77"/>
                  </a:cubicBezTo>
                  <a:cubicBezTo>
                    <a:pt x="0" y="64"/>
                    <a:pt x="2" y="61"/>
                    <a:pt x="11" y="59"/>
                  </a:cubicBezTo>
                  <a:cubicBezTo>
                    <a:pt x="14" y="58"/>
                    <a:pt x="22" y="54"/>
                    <a:pt x="31" y="52"/>
                  </a:cubicBezTo>
                  <a:cubicBezTo>
                    <a:pt x="39" y="50"/>
                    <a:pt x="48" y="50"/>
                    <a:pt x="56" y="47"/>
                  </a:cubicBezTo>
                  <a:cubicBezTo>
                    <a:pt x="71" y="42"/>
                    <a:pt x="74" y="43"/>
                    <a:pt x="82" y="33"/>
                  </a:cubicBezTo>
                  <a:cubicBezTo>
                    <a:pt x="90" y="22"/>
                    <a:pt x="96" y="16"/>
                    <a:pt x="116" y="8"/>
                  </a:cubicBezTo>
                  <a:cubicBezTo>
                    <a:pt x="135" y="1"/>
                    <a:pt x="162" y="0"/>
                    <a:pt x="186" y="10"/>
                  </a:cubicBezTo>
                  <a:cubicBezTo>
                    <a:pt x="203" y="16"/>
                    <a:pt x="215" y="25"/>
                    <a:pt x="218" y="30"/>
                  </a:cubicBezTo>
                  <a:cubicBezTo>
                    <a:pt x="221" y="35"/>
                    <a:pt x="225" y="45"/>
                    <a:pt x="229" y="51"/>
                  </a:cubicBezTo>
                  <a:cubicBezTo>
                    <a:pt x="233" y="58"/>
                    <a:pt x="238" y="65"/>
                    <a:pt x="249" y="71"/>
                  </a:cubicBezTo>
                  <a:cubicBezTo>
                    <a:pt x="259" y="78"/>
                    <a:pt x="267" y="81"/>
                    <a:pt x="270" y="86"/>
                  </a:cubicBezTo>
                  <a:cubicBezTo>
                    <a:pt x="273" y="91"/>
                    <a:pt x="275" y="92"/>
                    <a:pt x="275" y="92"/>
                  </a:cubicBezTo>
                  <a:cubicBezTo>
                    <a:pt x="279" y="96"/>
                    <a:pt x="279" y="96"/>
                    <a:pt x="279" y="96"/>
                  </a:cubicBezTo>
                  <a:cubicBezTo>
                    <a:pt x="279" y="96"/>
                    <a:pt x="284" y="97"/>
                    <a:pt x="307" y="105"/>
                  </a:cubicBezTo>
                  <a:cubicBezTo>
                    <a:pt x="330" y="111"/>
                    <a:pt x="360" y="122"/>
                    <a:pt x="388" y="121"/>
                  </a:cubicBezTo>
                  <a:cubicBezTo>
                    <a:pt x="416" y="120"/>
                    <a:pt x="503" y="108"/>
                    <a:pt x="544" y="113"/>
                  </a:cubicBezTo>
                  <a:cubicBezTo>
                    <a:pt x="586" y="119"/>
                    <a:pt x="615" y="140"/>
                    <a:pt x="633" y="157"/>
                  </a:cubicBezTo>
                  <a:cubicBezTo>
                    <a:pt x="652" y="175"/>
                    <a:pt x="655" y="193"/>
                    <a:pt x="654" y="206"/>
                  </a:cubicBezTo>
                  <a:cubicBezTo>
                    <a:pt x="653" y="216"/>
                    <a:pt x="648" y="243"/>
                    <a:pt x="666" y="264"/>
                  </a:cubicBezTo>
                  <a:cubicBezTo>
                    <a:pt x="678" y="288"/>
                    <a:pt x="678" y="288"/>
                    <a:pt x="678" y="288"/>
                  </a:cubicBezTo>
                  <a:cubicBezTo>
                    <a:pt x="669" y="295"/>
                    <a:pt x="669" y="299"/>
                    <a:pt x="674" y="307"/>
                  </a:cubicBezTo>
                  <a:cubicBezTo>
                    <a:pt x="673" y="307"/>
                    <a:pt x="670" y="307"/>
                    <a:pt x="668" y="306"/>
                  </a:cubicBezTo>
                  <a:cubicBezTo>
                    <a:pt x="671" y="314"/>
                    <a:pt x="675" y="321"/>
                    <a:pt x="680" y="328"/>
                  </a:cubicBezTo>
                  <a:cubicBezTo>
                    <a:pt x="677" y="327"/>
                    <a:pt x="674" y="329"/>
                    <a:pt x="672" y="328"/>
                  </a:cubicBezTo>
                  <a:cubicBezTo>
                    <a:pt x="674" y="334"/>
                    <a:pt x="678" y="337"/>
                    <a:pt x="679" y="343"/>
                  </a:cubicBezTo>
                  <a:cubicBezTo>
                    <a:pt x="668" y="343"/>
                    <a:pt x="675" y="353"/>
                    <a:pt x="676" y="359"/>
                  </a:cubicBezTo>
                  <a:cubicBezTo>
                    <a:pt x="677" y="367"/>
                    <a:pt x="674" y="379"/>
                    <a:pt x="672" y="388"/>
                  </a:cubicBezTo>
                  <a:cubicBezTo>
                    <a:pt x="669" y="401"/>
                    <a:pt x="667" y="422"/>
                    <a:pt x="668" y="435"/>
                  </a:cubicBezTo>
                  <a:cubicBezTo>
                    <a:pt x="668" y="442"/>
                    <a:pt x="673" y="448"/>
                    <a:pt x="674" y="454"/>
                  </a:cubicBezTo>
                  <a:cubicBezTo>
                    <a:pt x="676" y="464"/>
                    <a:pt x="673" y="465"/>
                    <a:pt x="668" y="473"/>
                  </a:cubicBezTo>
                  <a:cubicBezTo>
                    <a:pt x="662" y="481"/>
                    <a:pt x="663" y="482"/>
                    <a:pt x="652" y="483"/>
                  </a:cubicBezTo>
                  <a:cubicBezTo>
                    <a:pt x="647" y="483"/>
                    <a:pt x="635" y="486"/>
                    <a:pt x="633" y="480"/>
                  </a:cubicBezTo>
                  <a:cubicBezTo>
                    <a:pt x="625" y="488"/>
                    <a:pt x="608" y="472"/>
                    <a:pt x="611" y="462"/>
                  </a:cubicBezTo>
                  <a:cubicBezTo>
                    <a:pt x="614" y="452"/>
                    <a:pt x="633" y="452"/>
                    <a:pt x="638" y="442"/>
                  </a:cubicBezTo>
                  <a:cubicBezTo>
                    <a:pt x="642" y="437"/>
                    <a:pt x="639" y="430"/>
                    <a:pt x="639" y="424"/>
                  </a:cubicBezTo>
                  <a:cubicBezTo>
                    <a:pt x="638" y="416"/>
                    <a:pt x="641" y="409"/>
                    <a:pt x="641" y="402"/>
                  </a:cubicBezTo>
                  <a:cubicBezTo>
                    <a:pt x="641" y="383"/>
                    <a:pt x="623" y="367"/>
                    <a:pt x="616" y="351"/>
                  </a:cubicBezTo>
                  <a:cubicBezTo>
                    <a:pt x="622" y="363"/>
                    <a:pt x="612" y="389"/>
                    <a:pt x="610" y="402"/>
                  </a:cubicBezTo>
                  <a:cubicBezTo>
                    <a:pt x="608" y="409"/>
                    <a:pt x="610" y="411"/>
                    <a:pt x="605" y="418"/>
                  </a:cubicBezTo>
                  <a:cubicBezTo>
                    <a:pt x="601" y="423"/>
                    <a:pt x="584" y="426"/>
                    <a:pt x="577" y="426"/>
                  </a:cubicBezTo>
                  <a:cubicBezTo>
                    <a:pt x="564" y="425"/>
                    <a:pt x="552" y="419"/>
                    <a:pt x="557" y="402"/>
                  </a:cubicBezTo>
                  <a:cubicBezTo>
                    <a:pt x="561" y="386"/>
                    <a:pt x="586" y="398"/>
                    <a:pt x="582" y="374"/>
                  </a:cubicBezTo>
                  <a:cubicBezTo>
                    <a:pt x="571" y="387"/>
                    <a:pt x="577" y="344"/>
                    <a:pt x="578" y="342"/>
                  </a:cubicBezTo>
                  <a:cubicBezTo>
                    <a:pt x="575" y="346"/>
                    <a:pt x="573" y="341"/>
                    <a:pt x="569" y="344"/>
                  </a:cubicBezTo>
                  <a:cubicBezTo>
                    <a:pt x="566" y="336"/>
                    <a:pt x="566" y="337"/>
                    <a:pt x="564" y="329"/>
                  </a:cubicBezTo>
                  <a:cubicBezTo>
                    <a:pt x="563" y="331"/>
                    <a:pt x="554" y="339"/>
                    <a:pt x="554" y="339"/>
                  </a:cubicBezTo>
                  <a:cubicBezTo>
                    <a:pt x="554" y="339"/>
                    <a:pt x="556" y="322"/>
                    <a:pt x="555" y="319"/>
                  </a:cubicBezTo>
                  <a:cubicBezTo>
                    <a:pt x="553" y="312"/>
                    <a:pt x="546" y="309"/>
                    <a:pt x="537" y="317"/>
                  </a:cubicBezTo>
                  <a:cubicBezTo>
                    <a:pt x="535" y="313"/>
                    <a:pt x="535" y="307"/>
                    <a:pt x="533" y="302"/>
                  </a:cubicBezTo>
                  <a:cubicBezTo>
                    <a:pt x="530" y="298"/>
                    <a:pt x="524" y="309"/>
                    <a:pt x="522" y="306"/>
                  </a:cubicBezTo>
                  <a:cubicBezTo>
                    <a:pt x="518" y="303"/>
                    <a:pt x="518" y="303"/>
                    <a:pt x="518" y="303"/>
                  </a:cubicBezTo>
                  <a:cubicBezTo>
                    <a:pt x="518" y="310"/>
                    <a:pt x="519" y="318"/>
                    <a:pt x="518" y="325"/>
                  </a:cubicBezTo>
                  <a:cubicBezTo>
                    <a:pt x="516" y="320"/>
                    <a:pt x="514" y="316"/>
                    <a:pt x="511" y="312"/>
                  </a:cubicBezTo>
                  <a:cubicBezTo>
                    <a:pt x="511" y="321"/>
                    <a:pt x="509" y="330"/>
                    <a:pt x="503" y="338"/>
                  </a:cubicBezTo>
                  <a:cubicBezTo>
                    <a:pt x="502" y="332"/>
                    <a:pt x="500" y="325"/>
                    <a:pt x="496" y="321"/>
                  </a:cubicBezTo>
                  <a:cubicBezTo>
                    <a:pt x="494" y="329"/>
                    <a:pt x="489" y="336"/>
                    <a:pt x="484" y="343"/>
                  </a:cubicBezTo>
                  <a:cubicBezTo>
                    <a:pt x="483" y="338"/>
                    <a:pt x="484" y="330"/>
                    <a:pt x="478" y="327"/>
                  </a:cubicBezTo>
                  <a:cubicBezTo>
                    <a:pt x="475" y="333"/>
                    <a:pt x="471" y="340"/>
                    <a:pt x="464" y="344"/>
                  </a:cubicBezTo>
                  <a:cubicBezTo>
                    <a:pt x="463" y="339"/>
                    <a:pt x="460" y="333"/>
                    <a:pt x="458" y="327"/>
                  </a:cubicBezTo>
                  <a:cubicBezTo>
                    <a:pt x="452" y="332"/>
                    <a:pt x="449" y="342"/>
                    <a:pt x="443" y="348"/>
                  </a:cubicBezTo>
                  <a:cubicBezTo>
                    <a:pt x="442" y="343"/>
                    <a:pt x="439" y="339"/>
                    <a:pt x="435" y="336"/>
                  </a:cubicBezTo>
                  <a:cubicBezTo>
                    <a:pt x="434" y="338"/>
                    <a:pt x="433" y="339"/>
                    <a:pt x="433" y="341"/>
                  </a:cubicBezTo>
                  <a:cubicBezTo>
                    <a:pt x="432" y="340"/>
                    <a:pt x="431" y="340"/>
                    <a:pt x="430" y="340"/>
                  </a:cubicBezTo>
                  <a:cubicBezTo>
                    <a:pt x="429" y="341"/>
                    <a:pt x="429" y="342"/>
                    <a:pt x="428" y="343"/>
                  </a:cubicBezTo>
                  <a:cubicBezTo>
                    <a:pt x="419" y="337"/>
                    <a:pt x="414" y="348"/>
                    <a:pt x="413" y="354"/>
                  </a:cubicBezTo>
                  <a:cubicBezTo>
                    <a:pt x="412" y="349"/>
                    <a:pt x="410" y="346"/>
                    <a:pt x="404" y="345"/>
                  </a:cubicBezTo>
                  <a:cubicBezTo>
                    <a:pt x="397" y="343"/>
                    <a:pt x="389" y="356"/>
                    <a:pt x="389" y="356"/>
                  </a:cubicBezTo>
                  <a:cubicBezTo>
                    <a:pt x="389" y="356"/>
                    <a:pt x="382" y="350"/>
                    <a:pt x="376" y="353"/>
                  </a:cubicBezTo>
                  <a:cubicBezTo>
                    <a:pt x="372" y="354"/>
                    <a:pt x="370" y="341"/>
                    <a:pt x="365" y="343"/>
                  </a:cubicBezTo>
                  <a:cubicBezTo>
                    <a:pt x="373" y="352"/>
                    <a:pt x="360" y="352"/>
                    <a:pt x="356" y="358"/>
                  </a:cubicBezTo>
                  <a:cubicBezTo>
                    <a:pt x="360" y="366"/>
                    <a:pt x="363" y="363"/>
                    <a:pt x="365" y="372"/>
                  </a:cubicBezTo>
                  <a:cubicBezTo>
                    <a:pt x="362" y="371"/>
                    <a:pt x="361" y="380"/>
                    <a:pt x="359" y="380"/>
                  </a:cubicBezTo>
                  <a:cubicBezTo>
                    <a:pt x="366" y="386"/>
                    <a:pt x="362" y="407"/>
                    <a:pt x="362" y="416"/>
                  </a:cubicBezTo>
                  <a:cubicBezTo>
                    <a:pt x="357" y="413"/>
                    <a:pt x="360" y="414"/>
                    <a:pt x="355" y="415"/>
                  </a:cubicBezTo>
                  <a:cubicBezTo>
                    <a:pt x="360" y="422"/>
                    <a:pt x="358" y="427"/>
                    <a:pt x="352" y="437"/>
                  </a:cubicBezTo>
                  <a:cubicBezTo>
                    <a:pt x="345" y="429"/>
                    <a:pt x="354" y="431"/>
                    <a:pt x="342" y="434"/>
                  </a:cubicBezTo>
                  <a:cubicBezTo>
                    <a:pt x="346" y="441"/>
                    <a:pt x="355" y="453"/>
                    <a:pt x="346" y="449"/>
                  </a:cubicBezTo>
                  <a:cubicBezTo>
                    <a:pt x="341" y="446"/>
                    <a:pt x="339" y="456"/>
                    <a:pt x="331" y="458"/>
                  </a:cubicBezTo>
                  <a:cubicBezTo>
                    <a:pt x="321" y="461"/>
                    <a:pt x="320" y="482"/>
                    <a:pt x="311" y="480"/>
                  </a:cubicBezTo>
                  <a:cubicBezTo>
                    <a:pt x="310" y="487"/>
                    <a:pt x="308" y="498"/>
                    <a:pt x="302" y="502"/>
                  </a:cubicBezTo>
                  <a:cubicBezTo>
                    <a:pt x="303" y="502"/>
                    <a:pt x="301" y="502"/>
                    <a:pt x="302" y="502"/>
                  </a:cubicBezTo>
                  <a:cubicBezTo>
                    <a:pt x="293" y="508"/>
                    <a:pt x="282" y="502"/>
                    <a:pt x="274" y="501"/>
                  </a:cubicBezTo>
                  <a:cubicBezTo>
                    <a:pt x="267" y="500"/>
                    <a:pt x="259" y="499"/>
                    <a:pt x="253" y="491"/>
                  </a:cubicBezTo>
                  <a:cubicBezTo>
                    <a:pt x="247" y="481"/>
                    <a:pt x="254" y="474"/>
                    <a:pt x="264" y="469"/>
                  </a:cubicBezTo>
                  <a:cubicBezTo>
                    <a:pt x="270" y="466"/>
                    <a:pt x="274" y="465"/>
                    <a:pt x="276" y="461"/>
                  </a:cubicBezTo>
                  <a:cubicBezTo>
                    <a:pt x="268" y="460"/>
                    <a:pt x="268" y="460"/>
                    <a:pt x="268" y="460"/>
                  </a:cubicBezTo>
                  <a:cubicBezTo>
                    <a:pt x="262" y="463"/>
                    <a:pt x="254" y="460"/>
                    <a:pt x="247" y="461"/>
                  </a:cubicBezTo>
                  <a:cubicBezTo>
                    <a:pt x="242" y="462"/>
                    <a:pt x="233" y="468"/>
                    <a:pt x="228" y="465"/>
                  </a:cubicBezTo>
                  <a:cubicBezTo>
                    <a:pt x="220" y="462"/>
                    <a:pt x="212" y="446"/>
                    <a:pt x="218" y="439"/>
                  </a:cubicBezTo>
                  <a:cubicBezTo>
                    <a:pt x="226" y="428"/>
                    <a:pt x="245" y="436"/>
                    <a:pt x="253" y="426"/>
                  </a:cubicBezTo>
                  <a:cubicBezTo>
                    <a:pt x="260" y="417"/>
                    <a:pt x="253" y="384"/>
                    <a:pt x="262" y="375"/>
                  </a:cubicBezTo>
                  <a:cubicBezTo>
                    <a:pt x="248" y="373"/>
                    <a:pt x="246" y="345"/>
                    <a:pt x="246" y="334"/>
                  </a:cubicBezTo>
                  <a:cubicBezTo>
                    <a:pt x="238" y="348"/>
                    <a:pt x="233" y="341"/>
                    <a:pt x="233" y="341"/>
                  </a:cubicBezTo>
                  <a:cubicBezTo>
                    <a:pt x="233" y="341"/>
                    <a:pt x="237" y="326"/>
                    <a:pt x="233" y="321"/>
                  </a:cubicBezTo>
                  <a:cubicBezTo>
                    <a:pt x="223" y="327"/>
                    <a:pt x="227" y="315"/>
                    <a:pt x="226" y="310"/>
                  </a:cubicBezTo>
                  <a:cubicBezTo>
                    <a:pt x="225" y="305"/>
                    <a:pt x="223" y="302"/>
                    <a:pt x="220" y="298"/>
                  </a:cubicBezTo>
                  <a:cubicBezTo>
                    <a:pt x="213" y="291"/>
                    <a:pt x="211" y="294"/>
                    <a:pt x="210" y="284"/>
                  </a:cubicBezTo>
                  <a:cubicBezTo>
                    <a:pt x="210" y="279"/>
                    <a:pt x="211" y="270"/>
                    <a:pt x="213" y="264"/>
                  </a:cubicBezTo>
                  <a:cubicBezTo>
                    <a:pt x="210" y="270"/>
                    <a:pt x="204" y="271"/>
                    <a:pt x="198" y="272"/>
                  </a:cubicBezTo>
                  <a:cubicBezTo>
                    <a:pt x="197" y="265"/>
                    <a:pt x="202" y="258"/>
                    <a:pt x="202" y="251"/>
                  </a:cubicBezTo>
                  <a:cubicBezTo>
                    <a:pt x="194" y="250"/>
                    <a:pt x="186" y="249"/>
                    <a:pt x="179" y="248"/>
                  </a:cubicBezTo>
                  <a:cubicBezTo>
                    <a:pt x="183" y="242"/>
                    <a:pt x="193" y="239"/>
                    <a:pt x="182" y="230"/>
                  </a:cubicBezTo>
                  <a:lnTo>
                    <a:pt x="136" y="206"/>
                  </a:lnTo>
                  <a:close/>
                </a:path>
              </a:pathLst>
            </a:custGeom>
            <a:solidFill>
              <a:srgbClr val="CE9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683" name="Freeform 9">
              <a:extLst>
                <a:ext uri="{FF2B5EF4-FFF2-40B4-BE49-F238E27FC236}">
                  <a16:creationId xmlns:a16="http://schemas.microsoft.com/office/drawing/2014/main" id="{C4816795-C3BB-4E30-B273-2421E96307D4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7" y="1313"/>
              <a:ext cx="801" cy="109"/>
            </a:xfrm>
            <a:custGeom>
              <a:avLst/>
              <a:gdLst>
                <a:gd name="T0" fmla="*/ 0 w 243"/>
                <a:gd name="T1" fmla="*/ 0 h 31"/>
                <a:gd name="T2" fmla="*/ 2147483646 w 243"/>
                <a:gd name="T3" fmla="*/ 2147483646 h 31"/>
                <a:gd name="T4" fmla="*/ 2147483646 w 243"/>
                <a:gd name="T5" fmla="*/ 2147483646 h 31"/>
                <a:gd name="T6" fmla="*/ 2147483646 w 243"/>
                <a:gd name="T7" fmla="*/ 2147483646 h 31"/>
                <a:gd name="T8" fmla="*/ 2147483646 w 243"/>
                <a:gd name="T9" fmla="*/ 2147483646 h 31"/>
                <a:gd name="T10" fmla="*/ 2147483646 w 243"/>
                <a:gd name="T11" fmla="*/ 2147483646 h 31"/>
                <a:gd name="T12" fmla="*/ 2147483646 w 243"/>
                <a:gd name="T13" fmla="*/ 2147483646 h 31"/>
                <a:gd name="T14" fmla="*/ 2147483646 w 243"/>
                <a:gd name="T15" fmla="*/ 2147483646 h 31"/>
                <a:gd name="T16" fmla="*/ 2147483646 w 243"/>
                <a:gd name="T17" fmla="*/ 2147483646 h 31"/>
                <a:gd name="T18" fmla="*/ 2147483646 w 243"/>
                <a:gd name="T19" fmla="*/ 2147483646 h 31"/>
                <a:gd name="T20" fmla="*/ 2147483646 w 243"/>
                <a:gd name="T21" fmla="*/ 2147483646 h 31"/>
                <a:gd name="T22" fmla="*/ 2147483646 w 243"/>
                <a:gd name="T23" fmla="*/ 2147483646 h 31"/>
                <a:gd name="T24" fmla="*/ 2147483646 w 243"/>
                <a:gd name="T25" fmla="*/ 2147483646 h 31"/>
                <a:gd name="T26" fmla="*/ 2147483646 w 243"/>
                <a:gd name="T27" fmla="*/ 2147483646 h 31"/>
                <a:gd name="T28" fmla="*/ 2147483646 w 243"/>
                <a:gd name="T29" fmla="*/ 2147483646 h 3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43" h="31">
                  <a:moveTo>
                    <a:pt x="0" y="0"/>
                  </a:moveTo>
                  <a:cubicBezTo>
                    <a:pt x="36" y="6"/>
                    <a:pt x="69" y="13"/>
                    <a:pt x="106" y="11"/>
                  </a:cubicBezTo>
                  <a:cubicBezTo>
                    <a:pt x="152" y="8"/>
                    <a:pt x="197" y="1"/>
                    <a:pt x="243" y="11"/>
                  </a:cubicBezTo>
                  <a:cubicBezTo>
                    <a:pt x="225" y="7"/>
                    <a:pt x="203" y="7"/>
                    <a:pt x="197" y="28"/>
                  </a:cubicBezTo>
                  <a:cubicBezTo>
                    <a:pt x="198" y="22"/>
                    <a:pt x="195" y="16"/>
                    <a:pt x="189" y="14"/>
                  </a:cubicBezTo>
                  <a:cubicBezTo>
                    <a:pt x="180" y="10"/>
                    <a:pt x="177" y="18"/>
                    <a:pt x="169" y="20"/>
                  </a:cubicBezTo>
                  <a:cubicBezTo>
                    <a:pt x="157" y="23"/>
                    <a:pt x="154" y="15"/>
                    <a:pt x="142" y="29"/>
                  </a:cubicBezTo>
                  <a:cubicBezTo>
                    <a:pt x="135" y="12"/>
                    <a:pt x="131" y="25"/>
                    <a:pt x="119" y="26"/>
                  </a:cubicBezTo>
                  <a:cubicBezTo>
                    <a:pt x="113" y="26"/>
                    <a:pt x="111" y="21"/>
                    <a:pt x="106" y="20"/>
                  </a:cubicBezTo>
                  <a:cubicBezTo>
                    <a:pt x="96" y="18"/>
                    <a:pt x="92" y="27"/>
                    <a:pt x="83" y="27"/>
                  </a:cubicBezTo>
                  <a:cubicBezTo>
                    <a:pt x="80" y="27"/>
                    <a:pt x="80" y="21"/>
                    <a:pt x="76" y="21"/>
                  </a:cubicBezTo>
                  <a:cubicBezTo>
                    <a:pt x="73" y="20"/>
                    <a:pt x="70" y="22"/>
                    <a:pt x="66" y="21"/>
                  </a:cubicBezTo>
                  <a:cubicBezTo>
                    <a:pt x="61" y="21"/>
                    <a:pt x="60" y="17"/>
                    <a:pt x="54" y="18"/>
                  </a:cubicBezTo>
                  <a:cubicBezTo>
                    <a:pt x="46" y="19"/>
                    <a:pt x="42" y="30"/>
                    <a:pt x="34" y="31"/>
                  </a:cubicBezTo>
                  <a:cubicBezTo>
                    <a:pt x="32" y="18"/>
                    <a:pt x="34" y="16"/>
                    <a:pt x="23" y="10"/>
                  </a:cubicBezTo>
                </a:path>
              </a:pathLst>
            </a:custGeom>
            <a:solidFill>
              <a:srgbClr val="DFB7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684" name="Freeform 10">
              <a:extLst>
                <a:ext uri="{FF2B5EF4-FFF2-40B4-BE49-F238E27FC236}">
                  <a16:creationId xmlns:a16="http://schemas.microsoft.com/office/drawing/2014/main" id="{B1F355F4-017D-4BE7-A079-B041ACB2BC0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8" y="909"/>
              <a:ext cx="247" cy="94"/>
            </a:xfrm>
            <a:custGeom>
              <a:avLst/>
              <a:gdLst>
                <a:gd name="T0" fmla="*/ 0 w 75"/>
                <a:gd name="T1" fmla="*/ 2147483646 h 27"/>
                <a:gd name="T2" fmla="*/ 2147483646 w 75"/>
                <a:gd name="T3" fmla="*/ 2147483646 h 27"/>
                <a:gd name="T4" fmla="*/ 2147483646 w 75"/>
                <a:gd name="T5" fmla="*/ 2147483646 h 27"/>
                <a:gd name="T6" fmla="*/ 2147483646 w 75"/>
                <a:gd name="T7" fmla="*/ 2147483646 h 27"/>
                <a:gd name="T8" fmla="*/ 2147483646 w 75"/>
                <a:gd name="T9" fmla="*/ 2147483646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5" h="27">
                  <a:moveTo>
                    <a:pt x="0" y="27"/>
                  </a:moveTo>
                  <a:cubicBezTo>
                    <a:pt x="1" y="4"/>
                    <a:pt x="64" y="0"/>
                    <a:pt x="75" y="12"/>
                  </a:cubicBezTo>
                  <a:cubicBezTo>
                    <a:pt x="70" y="8"/>
                    <a:pt x="58" y="9"/>
                    <a:pt x="56" y="16"/>
                  </a:cubicBezTo>
                  <a:cubicBezTo>
                    <a:pt x="50" y="10"/>
                    <a:pt x="44" y="12"/>
                    <a:pt x="39" y="16"/>
                  </a:cubicBezTo>
                  <a:cubicBezTo>
                    <a:pt x="34" y="12"/>
                    <a:pt x="29" y="15"/>
                    <a:pt x="24" y="14"/>
                  </a:cubicBezTo>
                </a:path>
              </a:pathLst>
            </a:custGeom>
            <a:solidFill>
              <a:srgbClr val="DFB7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685" name="Freeform 11">
              <a:extLst>
                <a:ext uri="{FF2B5EF4-FFF2-40B4-BE49-F238E27FC236}">
                  <a16:creationId xmlns:a16="http://schemas.microsoft.com/office/drawing/2014/main" id="{598B3D4A-C4D6-4F36-A796-5A8CDA2F993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8" y="1049"/>
              <a:ext cx="184" cy="77"/>
            </a:xfrm>
            <a:custGeom>
              <a:avLst/>
              <a:gdLst>
                <a:gd name="T0" fmla="*/ 0 w 56"/>
                <a:gd name="T1" fmla="*/ 2147483646 h 22"/>
                <a:gd name="T2" fmla="*/ 2147483646 w 56"/>
                <a:gd name="T3" fmla="*/ 2147483646 h 22"/>
                <a:gd name="T4" fmla="*/ 2147483646 w 56"/>
                <a:gd name="T5" fmla="*/ 0 h 22"/>
                <a:gd name="T6" fmla="*/ 2147483646 w 56"/>
                <a:gd name="T7" fmla="*/ 2147483646 h 22"/>
                <a:gd name="T8" fmla="*/ 2147483646 w 56"/>
                <a:gd name="T9" fmla="*/ 2147483646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6" h="22">
                  <a:moveTo>
                    <a:pt x="0" y="17"/>
                  </a:moveTo>
                  <a:cubicBezTo>
                    <a:pt x="9" y="12"/>
                    <a:pt x="20" y="12"/>
                    <a:pt x="29" y="10"/>
                  </a:cubicBezTo>
                  <a:cubicBezTo>
                    <a:pt x="39" y="8"/>
                    <a:pt x="47" y="3"/>
                    <a:pt x="56" y="0"/>
                  </a:cubicBezTo>
                  <a:cubicBezTo>
                    <a:pt x="51" y="5"/>
                    <a:pt x="44" y="12"/>
                    <a:pt x="36" y="16"/>
                  </a:cubicBezTo>
                  <a:cubicBezTo>
                    <a:pt x="24" y="22"/>
                    <a:pt x="13" y="15"/>
                    <a:pt x="1" y="20"/>
                  </a:cubicBezTo>
                </a:path>
              </a:pathLst>
            </a:custGeom>
            <a:solidFill>
              <a:srgbClr val="DFB7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686" name="Freeform 12">
              <a:extLst>
                <a:ext uri="{FF2B5EF4-FFF2-40B4-BE49-F238E27FC236}">
                  <a16:creationId xmlns:a16="http://schemas.microsoft.com/office/drawing/2014/main" id="{036C5227-E51E-4F42-820E-65332E6B0F0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9" y="1998"/>
              <a:ext cx="185" cy="506"/>
            </a:xfrm>
            <a:custGeom>
              <a:avLst/>
              <a:gdLst>
                <a:gd name="T0" fmla="*/ 0 w 56"/>
                <a:gd name="T1" fmla="*/ 0 h 144"/>
                <a:gd name="T2" fmla="*/ 2147483646 w 56"/>
                <a:gd name="T3" fmla="*/ 2147483646 h 144"/>
                <a:gd name="T4" fmla="*/ 2147483646 w 56"/>
                <a:gd name="T5" fmla="*/ 2147483646 h 144"/>
                <a:gd name="T6" fmla="*/ 2147483646 w 56"/>
                <a:gd name="T7" fmla="*/ 2147483646 h 144"/>
                <a:gd name="T8" fmla="*/ 2147483646 w 56"/>
                <a:gd name="T9" fmla="*/ 2147483646 h 144"/>
                <a:gd name="T10" fmla="*/ 2147483646 w 56"/>
                <a:gd name="T11" fmla="*/ 2147483646 h 144"/>
                <a:gd name="T12" fmla="*/ 2147483646 w 56"/>
                <a:gd name="T13" fmla="*/ 2147483646 h 144"/>
                <a:gd name="T14" fmla="*/ 2147483646 w 56"/>
                <a:gd name="T15" fmla="*/ 2147483646 h 144"/>
                <a:gd name="T16" fmla="*/ 2147483646 w 56"/>
                <a:gd name="T17" fmla="*/ 2147483646 h 144"/>
                <a:gd name="T18" fmla="*/ 2147483646 w 56"/>
                <a:gd name="T19" fmla="*/ 2147483646 h 144"/>
                <a:gd name="T20" fmla="*/ 2147483646 w 56"/>
                <a:gd name="T21" fmla="*/ 2147483646 h 144"/>
                <a:gd name="T22" fmla="*/ 2147483646 w 56"/>
                <a:gd name="T23" fmla="*/ 2147483646 h 144"/>
                <a:gd name="T24" fmla="*/ 2147483646 w 56"/>
                <a:gd name="T25" fmla="*/ 2147483646 h 14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6" h="144">
                  <a:moveTo>
                    <a:pt x="0" y="0"/>
                  </a:moveTo>
                  <a:cubicBezTo>
                    <a:pt x="14" y="19"/>
                    <a:pt x="23" y="40"/>
                    <a:pt x="33" y="61"/>
                  </a:cubicBezTo>
                  <a:cubicBezTo>
                    <a:pt x="39" y="73"/>
                    <a:pt x="45" y="83"/>
                    <a:pt x="44" y="97"/>
                  </a:cubicBezTo>
                  <a:cubicBezTo>
                    <a:pt x="44" y="113"/>
                    <a:pt x="37" y="129"/>
                    <a:pt x="35" y="144"/>
                  </a:cubicBezTo>
                  <a:cubicBezTo>
                    <a:pt x="37" y="137"/>
                    <a:pt x="44" y="119"/>
                    <a:pt x="54" y="121"/>
                  </a:cubicBezTo>
                  <a:cubicBezTo>
                    <a:pt x="52" y="118"/>
                    <a:pt x="49" y="113"/>
                    <a:pt x="49" y="109"/>
                  </a:cubicBezTo>
                  <a:cubicBezTo>
                    <a:pt x="49" y="103"/>
                    <a:pt x="56" y="100"/>
                    <a:pt x="56" y="95"/>
                  </a:cubicBezTo>
                  <a:cubicBezTo>
                    <a:pt x="56" y="91"/>
                    <a:pt x="49" y="84"/>
                    <a:pt x="48" y="79"/>
                  </a:cubicBezTo>
                  <a:cubicBezTo>
                    <a:pt x="48" y="74"/>
                    <a:pt x="49" y="69"/>
                    <a:pt x="50" y="65"/>
                  </a:cubicBezTo>
                  <a:cubicBezTo>
                    <a:pt x="39" y="61"/>
                    <a:pt x="37" y="50"/>
                    <a:pt x="42" y="40"/>
                  </a:cubicBezTo>
                  <a:cubicBezTo>
                    <a:pt x="33" y="38"/>
                    <a:pt x="26" y="34"/>
                    <a:pt x="22" y="25"/>
                  </a:cubicBezTo>
                  <a:cubicBezTo>
                    <a:pt x="20" y="21"/>
                    <a:pt x="22" y="17"/>
                    <a:pt x="19" y="14"/>
                  </a:cubicBezTo>
                  <a:cubicBezTo>
                    <a:pt x="16" y="9"/>
                    <a:pt x="11" y="8"/>
                    <a:pt x="8" y="3"/>
                  </a:cubicBezTo>
                </a:path>
              </a:pathLst>
            </a:custGeom>
            <a:solidFill>
              <a:srgbClr val="DFB7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687" name="Freeform 13">
              <a:extLst>
                <a:ext uri="{FF2B5EF4-FFF2-40B4-BE49-F238E27FC236}">
                  <a16:creationId xmlns:a16="http://schemas.microsoft.com/office/drawing/2014/main" id="{008B01DD-8387-4D96-94CD-224F92F9641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1" y="1907"/>
              <a:ext cx="303" cy="460"/>
            </a:xfrm>
            <a:custGeom>
              <a:avLst/>
              <a:gdLst>
                <a:gd name="T0" fmla="*/ 0 w 92"/>
                <a:gd name="T1" fmla="*/ 0 h 131"/>
                <a:gd name="T2" fmla="*/ 2147483646 w 92"/>
                <a:gd name="T3" fmla="*/ 2147483646 h 131"/>
                <a:gd name="T4" fmla="*/ 2147483646 w 92"/>
                <a:gd name="T5" fmla="*/ 2147483646 h 131"/>
                <a:gd name="T6" fmla="*/ 2147483646 w 92"/>
                <a:gd name="T7" fmla="*/ 2147483646 h 131"/>
                <a:gd name="T8" fmla="*/ 2147483646 w 92"/>
                <a:gd name="T9" fmla="*/ 2147483646 h 131"/>
                <a:gd name="T10" fmla="*/ 2147483646 w 92"/>
                <a:gd name="T11" fmla="*/ 2147483646 h 131"/>
                <a:gd name="T12" fmla="*/ 2147483646 w 92"/>
                <a:gd name="T13" fmla="*/ 2147483646 h 131"/>
                <a:gd name="T14" fmla="*/ 2147483646 w 92"/>
                <a:gd name="T15" fmla="*/ 2147483646 h 131"/>
                <a:gd name="T16" fmla="*/ 2147483646 w 92"/>
                <a:gd name="T17" fmla="*/ 2147483646 h 131"/>
                <a:gd name="T18" fmla="*/ 2147483646 w 92"/>
                <a:gd name="T19" fmla="*/ 2147483646 h 131"/>
                <a:gd name="T20" fmla="*/ 2147483646 w 92"/>
                <a:gd name="T21" fmla="*/ 2147483646 h 131"/>
                <a:gd name="T22" fmla="*/ 2147483646 w 92"/>
                <a:gd name="T23" fmla="*/ 2147483646 h 131"/>
                <a:gd name="T24" fmla="*/ 2147483646 w 92"/>
                <a:gd name="T25" fmla="*/ 2147483646 h 13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92" h="131">
                  <a:moveTo>
                    <a:pt x="0" y="0"/>
                  </a:moveTo>
                  <a:cubicBezTo>
                    <a:pt x="17" y="21"/>
                    <a:pt x="41" y="35"/>
                    <a:pt x="57" y="57"/>
                  </a:cubicBezTo>
                  <a:cubicBezTo>
                    <a:pt x="65" y="67"/>
                    <a:pt x="74" y="80"/>
                    <a:pt x="79" y="92"/>
                  </a:cubicBezTo>
                  <a:cubicBezTo>
                    <a:pt x="82" y="97"/>
                    <a:pt x="86" y="104"/>
                    <a:pt x="86" y="110"/>
                  </a:cubicBezTo>
                  <a:cubicBezTo>
                    <a:pt x="87" y="117"/>
                    <a:pt x="82" y="124"/>
                    <a:pt x="83" y="131"/>
                  </a:cubicBezTo>
                  <a:cubicBezTo>
                    <a:pt x="87" y="127"/>
                    <a:pt x="91" y="118"/>
                    <a:pt x="91" y="113"/>
                  </a:cubicBezTo>
                  <a:cubicBezTo>
                    <a:pt x="92" y="106"/>
                    <a:pt x="86" y="106"/>
                    <a:pt x="84" y="98"/>
                  </a:cubicBezTo>
                  <a:cubicBezTo>
                    <a:pt x="82" y="91"/>
                    <a:pt x="86" y="87"/>
                    <a:pt x="83" y="82"/>
                  </a:cubicBezTo>
                  <a:cubicBezTo>
                    <a:pt x="82" y="79"/>
                    <a:pt x="77" y="77"/>
                    <a:pt x="75" y="74"/>
                  </a:cubicBezTo>
                  <a:cubicBezTo>
                    <a:pt x="75" y="72"/>
                    <a:pt x="74" y="67"/>
                    <a:pt x="73" y="66"/>
                  </a:cubicBezTo>
                  <a:cubicBezTo>
                    <a:pt x="70" y="61"/>
                    <a:pt x="61" y="61"/>
                    <a:pt x="58" y="55"/>
                  </a:cubicBezTo>
                  <a:cubicBezTo>
                    <a:pt x="54" y="44"/>
                    <a:pt x="62" y="44"/>
                    <a:pt x="51" y="38"/>
                  </a:cubicBezTo>
                  <a:cubicBezTo>
                    <a:pt x="41" y="32"/>
                    <a:pt x="20" y="22"/>
                    <a:pt x="17" y="9"/>
                  </a:cubicBezTo>
                </a:path>
              </a:pathLst>
            </a:custGeom>
            <a:solidFill>
              <a:srgbClr val="DFB7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688" name="Freeform 14">
              <a:extLst>
                <a:ext uri="{FF2B5EF4-FFF2-40B4-BE49-F238E27FC236}">
                  <a16:creationId xmlns:a16="http://schemas.microsoft.com/office/drawing/2014/main" id="{412D7F68-1AA9-46E7-8725-F57712EB4CB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7" y="2061"/>
              <a:ext cx="89" cy="257"/>
            </a:xfrm>
            <a:custGeom>
              <a:avLst/>
              <a:gdLst>
                <a:gd name="T0" fmla="*/ 2147483646 w 27"/>
                <a:gd name="T1" fmla="*/ 2147483646 h 73"/>
                <a:gd name="T2" fmla="*/ 2147483646 w 27"/>
                <a:gd name="T3" fmla="*/ 2147483646 h 73"/>
                <a:gd name="T4" fmla="*/ 2147483646 w 27"/>
                <a:gd name="T5" fmla="*/ 2147483646 h 73"/>
                <a:gd name="T6" fmla="*/ 2147483646 w 27"/>
                <a:gd name="T7" fmla="*/ 2147483646 h 73"/>
                <a:gd name="T8" fmla="*/ 2147483646 w 27"/>
                <a:gd name="T9" fmla="*/ 2147483646 h 73"/>
                <a:gd name="T10" fmla="*/ 2147483646 w 27"/>
                <a:gd name="T11" fmla="*/ 2147483646 h 73"/>
                <a:gd name="T12" fmla="*/ 2147483646 w 27"/>
                <a:gd name="T13" fmla="*/ 2147483646 h 73"/>
                <a:gd name="T14" fmla="*/ 2147483646 w 27"/>
                <a:gd name="T15" fmla="*/ 2147483646 h 73"/>
                <a:gd name="T16" fmla="*/ 2147483646 w 27"/>
                <a:gd name="T17" fmla="*/ 2147483646 h 73"/>
                <a:gd name="T18" fmla="*/ 2147483646 w 27"/>
                <a:gd name="T19" fmla="*/ 2147483646 h 73"/>
                <a:gd name="T20" fmla="*/ 0 w 27"/>
                <a:gd name="T21" fmla="*/ 0 h 73"/>
                <a:gd name="T22" fmla="*/ 2147483646 w 27"/>
                <a:gd name="T23" fmla="*/ 2147483646 h 7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7" h="73">
                  <a:moveTo>
                    <a:pt x="14" y="17"/>
                  </a:moveTo>
                  <a:cubicBezTo>
                    <a:pt x="13" y="22"/>
                    <a:pt x="9" y="30"/>
                    <a:pt x="11" y="36"/>
                  </a:cubicBezTo>
                  <a:cubicBezTo>
                    <a:pt x="12" y="38"/>
                    <a:pt x="16" y="36"/>
                    <a:pt x="16" y="37"/>
                  </a:cubicBezTo>
                  <a:cubicBezTo>
                    <a:pt x="17" y="39"/>
                    <a:pt x="18" y="42"/>
                    <a:pt x="19" y="44"/>
                  </a:cubicBezTo>
                  <a:cubicBezTo>
                    <a:pt x="22" y="53"/>
                    <a:pt x="17" y="70"/>
                    <a:pt x="5" y="68"/>
                  </a:cubicBezTo>
                  <a:cubicBezTo>
                    <a:pt x="10" y="67"/>
                    <a:pt x="15" y="69"/>
                    <a:pt x="17" y="73"/>
                  </a:cubicBezTo>
                  <a:cubicBezTo>
                    <a:pt x="17" y="65"/>
                    <a:pt x="20" y="59"/>
                    <a:pt x="27" y="56"/>
                  </a:cubicBezTo>
                  <a:cubicBezTo>
                    <a:pt x="23" y="50"/>
                    <a:pt x="23" y="44"/>
                    <a:pt x="22" y="38"/>
                  </a:cubicBezTo>
                  <a:cubicBezTo>
                    <a:pt x="21" y="30"/>
                    <a:pt x="20" y="25"/>
                    <a:pt x="18" y="18"/>
                  </a:cubicBezTo>
                  <a:cubicBezTo>
                    <a:pt x="17" y="11"/>
                    <a:pt x="19" y="9"/>
                    <a:pt x="14" y="4"/>
                  </a:cubicBezTo>
                  <a:cubicBezTo>
                    <a:pt x="10" y="0"/>
                    <a:pt x="6" y="2"/>
                    <a:pt x="0" y="0"/>
                  </a:cubicBezTo>
                  <a:cubicBezTo>
                    <a:pt x="4" y="5"/>
                    <a:pt x="13" y="7"/>
                    <a:pt x="12" y="14"/>
                  </a:cubicBezTo>
                </a:path>
              </a:pathLst>
            </a:custGeom>
            <a:solidFill>
              <a:srgbClr val="DFB7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689" name="Freeform 15">
              <a:extLst>
                <a:ext uri="{FF2B5EF4-FFF2-40B4-BE49-F238E27FC236}">
                  <a16:creationId xmlns:a16="http://schemas.microsoft.com/office/drawing/2014/main" id="{18613715-A591-4D79-BB7C-5A6693AFB71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3" y="2237"/>
              <a:ext cx="89" cy="211"/>
            </a:xfrm>
            <a:custGeom>
              <a:avLst/>
              <a:gdLst>
                <a:gd name="T0" fmla="*/ 2147483646 w 27"/>
                <a:gd name="T1" fmla="*/ 2147483646 h 60"/>
                <a:gd name="T2" fmla="*/ 2147483646 w 27"/>
                <a:gd name="T3" fmla="*/ 2147483646 h 60"/>
                <a:gd name="T4" fmla="*/ 2147483646 w 27"/>
                <a:gd name="T5" fmla="*/ 2147483646 h 60"/>
                <a:gd name="T6" fmla="*/ 0 w 27"/>
                <a:gd name="T7" fmla="*/ 2147483646 h 60"/>
                <a:gd name="T8" fmla="*/ 2147483646 w 27"/>
                <a:gd name="T9" fmla="*/ 2147483646 h 60"/>
                <a:gd name="T10" fmla="*/ 2147483646 w 27"/>
                <a:gd name="T11" fmla="*/ 2147483646 h 60"/>
                <a:gd name="T12" fmla="*/ 2147483646 w 27"/>
                <a:gd name="T13" fmla="*/ 2147483646 h 60"/>
                <a:gd name="T14" fmla="*/ 2147483646 w 27"/>
                <a:gd name="T15" fmla="*/ 0 h 6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" h="60">
                  <a:moveTo>
                    <a:pt x="22" y="5"/>
                  </a:moveTo>
                  <a:cubicBezTo>
                    <a:pt x="14" y="15"/>
                    <a:pt x="18" y="27"/>
                    <a:pt x="17" y="39"/>
                  </a:cubicBezTo>
                  <a:cubicBezTo>
                    <a:pt x="17" y="43"/>
                    <a:pt x="16" y="51"/>
                    <a:pt x="13" y="54"/>
                  </a:cubicBezTo>
                  <a:cubicBezTo>
                    <a:pt x="9" y="58"/>
                    <a:pt x="4" y="57"/>
                    <a:pt x="0" y="60"/>
                  </a:cubicBezTo>
                  <a:cubicBezTo>
                    <a:pt x="6" y="55"/>
                    <a:pt x="15" y="55"/>
                    <a:pt x="22" y="57"/>
                  </a:cubicBezTo>
                  <a:cubicBezTo>
                    <a:pt x="19" y="48"/>
                    <a:pt x="15" y="39"/>
                    <a:pt x="27" y="37"/>
                  </a:cubicBezTo>
                  <a:cubicBezTo>
                    <a:pt x="22" y="30"/>
                    <a:pt x="24" y="27"/>
                    <a:pt x="24" y="20"/>
                  </a:cubicBezTo>
                  <a:cubicBezTo>
                    <a:pt x="23" y="14"/>
                    <a:pt x="20" y="6"/>
                    <a:pt x="22" y="0"/>
                  </a:cubicBezTo>
                </a:path>
              </a:pathLst>
            </a:custGeom>
            <a:solidFill>
              <a:srgbClr val="DFB7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690" name="Freeform 16">
              <a:extLst>
                <a:ext uri="{FF2B5EF4-FFF2-40B4-BE49-F238E27FC236}">
                  <a16:creationId xmlns:a16="http://schemas.microsoft.com/office/drawing/2014/main" id="{437ACEAE-DD05-4407-B58E-D2EE7354A5B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3" y="1119"/>
              <a:ext cx="333" cy="777"/>
            </a:xfrm>
            <a:custGeom>
              <a:avLst/>
              <a:gdLst>
                <a:gd name="T0" fmla="*/ 2147483646 w 101"/>
                <a:gd name="T1" fmla="*/ 2147483646 h 221"/>
                <a:gd name="T2" fmla="*/ 2147483646 w 101"/>
                <a:gd name="T3" fmla="*/ 2147483646 h 221"/>
                <a:gd name="T4" fmla="*/ 2147483646 w 101"/>
                <a:gd name="T5" fmla="*/ 2147483646 h 221"/>
                <a:gd name="T6" fmla="*/ 2147483646 w 101"/>
                <a:gd name="T7" fmla="*/ 2147483646 h 221"/>
                <a:gd name="T8" fmla="*/ 2147483646 w 101"/>
                <a:gd name="T9" fmla="*/ 2147483646 h 221"/>
                <a:gd name="T10" fmla="*/ 2147483646 w 101"/>
                <a:gd name="T11" fmla="*/ 2147483646 h 221"/>
                <a:gd name="T12" fmla="*/ 2147483646 w 101"/>
                <a:gd name="T13" fmla="*/ 2147483646 h 221"/>
                <a:gd name="T14" fmla="*/ 2147483646 w 101"/>
                <a:gd name="T15" fmla="*/ 2147483646 h 221"/>
                <a:gd name="T16" fmla="*/ 2147483646 w 101"/>
                <a:gd name="T17" fmla="*/ 2147483646 h 221"/>
                <a:gd name="T18" fmla="*/ 2147483646 w 101"/>
                <a:gd name="T19" fmla="*/ 2147483646 h 221"/>
                <a:gd name="T20" fmla="*/ 2147483646 w 101"/>
                <a:gd name="T21" fmla="*/ 2147483646 h 221"/>
                <a:gd name="T22" fmla="*/ 2147483646 w 101"/>
                <a:gd name="T23" fmla="*/ 2147483646 h 221"/>
                <a:gd name="T24" fmla="*/ 2147483646 w 101"/>
                <a:gd name="T25" fmla="*/ 2147483646 h 221"/>
                <a:gd name="T26" fmla="*/ 2147483646 w 101"/>
                <a:gd name="T27" fmla="*/ 2147483646 h 221"/>
                <a:gd name="T28" fmla="*/ 2147483646 w 101"/>
                <a:gd name="T29" fmla="*/ 2147483646 h 221"/>
                <a:gd name="T30" fmla="*/ 2147483646 w 101"/>
                <a:gd name="T31" fmla="*/ 2147483646 h 221"/>
                <a:gd name="T32" fmla="*/ 2147483646 w 101"/>
                <a:gd name="T33" fmla="*/ 2147483646 h 221"/>
                <a:gd name="T34" fmla="*/ 2147483646 w 101"/>
                <a:gd name="T35" fmla="*/ 2147483646 h 221"/>
                <a:gd name="T36" fmla="*/ 2147483646 w 101"/>
                <a:gd name="T37" fmla="*/ 2147483646 h 221"/>
                <a:gd name="T38" fmla="*/ 2147483646 w 101"/>
                <a:gd name="T39" fmla="*/ 2147483646 h 221"/>
                <a:gd name="T40" fmla="*/ 2147483646 w 101"/>
                <a:gd name="T41" fmla="*/ 2147483646 h 221"/>
                <a:gd name="T42" fmla="*/ 2147483646 w 101"/>
                <a:gd name="T43" fmla="*/ 2147483646 h 22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01" h="221">
                  <a:moveTo>
                    <a:pt x="93" y="180"/>
                  </a:moveTo>
                  <a:cubicBezTo>
                    <a:pt x="95" y="174"/>
                    <a:pt x="91" y="167"/>
                    <a:pt x="92" y="161"/>
                  </a:cubicBezTo>
                  <a:cubicBezTo>
                    <a:pt x="93" y="153"/>
                    <a:pt x="96" y="150"/>
                    <a:pt x="101" y="144"/>
                  </a:cubicBezTo>
                  <a:cubicBezTo>
                    <a:pt x="88" y="139"/>
                    <a:pt x="91" y="132"/>
                    <a:pt x="92" y="121"/>
                  </a:cubicBezTo>
                  <a:cubicBezTo>
                    <a:pt x="93" y="111"/>
                    <a:pt x="87" y="110"/>
                    <a:pt x="82" y="101"/>
                  </a:cubicBezTo>
                  <a:cubicBezTo>
                    <a:pt x="76" y="88"/>
                    <a:pt x="76" y="67"/>
                    <a:pt x="75" y="53"/>
                  </a:cubicBezTo>
                  <a:cubicBezTo>
                    <a:pt x="75" y="37"/>
                    <a:pt x="69" y="25"/>
                    <a:pt x="56" y="15"/>
                  </a:cubicBezTo>
                  <a:cubicBezTo>
                    <a:pt x="50" y="10"/>
                    <a:pt x="41" y="1"/>
                    <a:pt x="33" y="1"/>
                  </a:cubicBezTo>
                  <a:cubicBezTo>
                    <a:pt x="21" y="0"/>
                    <a:pt x="13" y="13"/>
                    <a:pt x="9" y="23"/>
                  </a:cubicBezTo>
                  <a:cubicBezTo>
                    <a:pt x="6" y="33"/>
                    <a:pt x="0" y="58"/>
                    <a:pt x="2" y="69"/>
                  </a:cubicBezTo>
                  <a:cubicBezTo>
                    <a:pt x="23" y="165"/>
                    <a:pt x="23" y="165"/>
                    <a:pt x="23" y="165"/>
                  </a:cubicBezTo>
                  <a:cubicBezTo>
                    <a:pt x="27" y="168"/>
                    <a:pt x="27" y="168"/>
                    <a:pt x="27" y="168"/>
                  </a:cubicBezTo>
                  <a:cubicBezTo>
                    <a:pt x="36" y="175"/>
                    <a:pt x="31" y="179"/>
                    <a:pt x="26" y="183"/>
                  </a:cubicBezTo>
                  <a:cubicBezTo>
                    <a:pt x="27" y="185"/>
                    <a:pt x="28" y="186"/>
                    <a:pt x="30" y="187"/>
                  </a:cubicBezTo>
                  <a:cubicBezTo>
                    <a:pt x="31" y="187"/>
                    <a:pt x="33" y="187"/>
                    <a:pt x="34" y="187"/>
                  </a:cubicBezTo>
                  <a:cubicBezTo>
                    <a:pt x="37" y="187"/>
                    <a:pt x="40" y="187"/>
                    <a:pt x="42" y="188"/>
                  </a:cubicBezTo>
                  <a:cubicBezTo>
                    <a:pt x="43" y="188"/>
                    <a:pt x="45" y="189"/>
                    <a:pt x="47" y="189"/>
                  </a:cubicBezTo>
                  <a:cubicBezTo>
                    <a:pt x="47" y="196"/>
                    <a:pt x="42" y="203"/>
                    <a:pt x="43" y="210"/>
                  </a:cubicBezTo>
                  <a:cubicBezTo>
                    <a:pt x="49" y="209"/>
                    <a:pt x="55" y="208"/>
                    <a:pt x="58" y="202"/>
                  </a:cubicBezTo>
                  <a:cubicBezTo>
                    <a:pt x="56" y="208"/>
                    <a:pt x="55" y="216"/>
                    <a:pt x="55" y="221"/>
                  </a:cubicBezTo>
                  <a:cubicBezTo>
                    <a:pt x="58" y="217"/>
                    <a:pt x="60" y="211"/>
                    <a:pt x="61" y="209"/>
                  </a:cubicBezTo>
                  <a:cubicBezTo>
                    <a:pt x="68" y="197"/>
                    <a:pt x="90" y="192"/>
                    <a:pt x="93" y="180"/>
                  </a:cubicBezTo>
                  <a:close/>
                </a:path>
              </a:pathLst>
            </a:custGeom>
            <a:solidFill>
              <a:srgbClr val="BD72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691" name="Freeform 17">
              <a:extLst>
                <a:ext uri="{FF2B5EF4-FFF2-40B4-BE49-F238E27FC236}">
                  <a16:creationId xmlns:a16="http://schemas.microsoft.com/office/drawing/2014/main" id="{15F44337-B559-4994-98E9-91A2AED98F6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0" y="2072"/>
              <a:ext cx="154" cy="464"/>
            </a:xfrm>
            <a:custGeom>
              <a:avLst/>
              <a:gdLst>
                <a:gd name="T0" fmla="*/ 2147483646 w 47"/>
                <a:gd name="T1" fmla="*/ 2147483646 h 132"/>
                <a:gd name="T2" fmla="*/ 2147483646 w 47"/>
                <a:gd name="T3" fmla="*/ 2147483646 h 132"/>
                <a:gd name="T4" fmla="*/ 2147483646 w 47"/>
                <a:gd name="T5" fmla="*/ 2147483646 h 132"/>
                <a:gd name="T6" fmla="*/ 2147483646 w 47"/>
                <a:gd name="T7" fmla="*/ 2147483646 h 132"/>
                <a:gd name="T8" fmla="*/ 0 w 47"/>
                <a:gd name="T9" fmla="*/ 2147483646 h 132"/>
                <a:gd name="T10" fmla="*/ 2147483646 w 47"/>
                <a:gd name="T11" fmla="*/ 2147483646 h 132"/>
                <a:gd name="T12" fmla="*/ 2147483646 w 47"/>
                <a:gd name="T13" fmla="*/ 2147483646 h 132"/>
                <a:gd name="T14" fmla="*/ 2147483646 w 47"/>
                <a:gd name="T15" fmla="*/ 2147483646 h 132"/>
                <a:gd name="T16" fmla="*/ 2147483646 w 47"/>
                <a:gd name="T17" fmla="*/ 0 h 1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7" h="132">
                  <a:moveTo>
                    <a:pt x="13" y="4"/>
                  </a:moveTo>
                  <a:cubicBezTo>
                    <a:pt x="19" y="16"/>
                    <a:pt x="21" y="30"/>
                    <a:pt x="26" y="42"/>
                  </a:cubicBezTo>
                  <a:cubicBezTo>
                    <a:pt x="32" y="54"/>
                    <a:pt x="35" y="63"/>
                    <a:pt x="35" y="77"/>
                  </a:cubicBezTo>
                  <a:cubicBezTo>
                    <a:pt x="36" y="87"/>
                    <a:pt x="34" y="103"/>
                    <a:pt x="27" y="111"/>
                  </a:cubicBezTo>
                  <a:cubicBezTo>
                    <a:pt x="20" y="119"/>
                    <a:pt x="8" y="123"/>
                    <a:pt x="0" y="130"/>
                  </a:cubicBezTo>
                  <a:cubicBezTo>
                    <a:pt x="13" y="118"/>
                    <a:pt x="29" y="132"/>
                    <a:pt x="38" y="116"/>
                  </a:cubicBezTo>
                  <a:cubicBezTo>
                    <a:pt x="46" y="102"/>
                    <a:pt x="47" y="87"/>
                    <a:pt x="47" y="72"/>
                  </a:cubicBezTo>
                  <a:cubicBezTo>
                    <a:pt x="47" y="55"/>
                    <a:pt x="37" y="51"/>
                    <a:pt x="31" y="37"/>
                  </a:cubicBezTo>
                  <a:cubicBezTo>
                    <a:pt x="25" y="25"/>
                    <a:pt x="21" y="8"/>
                    <a:pt x="10" y="0"/>
                  </a:cubicBezTo>
                </a:path>
              </a:pathLst>
            </a:custGeom>
            <a:solidFill>
              <a:srgbClr val="BD72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692" name="Freeform 18">
              <a:extLst>
                <a:ext uri="{FF2B5EF4-FFF2-40B4-BE49-F238E27FC236}">
                  <a16:creationId xmlns:a16="http://schemas.microsoft.com/office/drawing/2014/main" id="{32019142-23FD-4B29-A0BC-BC0F2AB6344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7" y="2198"/>
              <a:ext cx="224" cy="446"/>
            </a:xfrm>
            <a:custGeom>
              <a:avLst/>
              <a:gdLst>
                <a:gd name="T0" fmla="*/ 2147483646 w 68"/>
                <a:gd name="T1" fmla="*/ 2147483646 h 127"/>
                <a:gd name="T2" fmla="*/ 2147483646 w 68"/>
                <a:gd name="T3" fmla="*/ 2147483646 h 127"/>
                <a:gd name="T4" fmla="*/ 2147483646 w 68"/>
                <a:gd name="T5" fmla="*/ 2147483646 h 127"/>
                <a:gd name="T6" fmla="*/ 2147483646 w 68"/>
                <a:gd name="T7" fmla="*/ 2147483646 h 127"/>
                <a:gd name="T8" fmla="*/ 2147483646 w 68"/>
                <a:gd name="T9" fmla="*/ 2147483646 h 127"/>
                <a:gd name="T10" fmla="*/ 2147483646 w 68"/>
                <a:gd name="T11" fmla="*/ 2147483646 h 127"/>
                <a:gd name="T12" fmla="*/ 2147483646 w 68"/>
                <a:gd name="T13" fmla="*/ 2147483646 h 127"/>
                <a:gd name="T14" fmla="*/ 2147483646 w 68"/>
                <a:gd name="T15" fmla="*/ 2147483646 h 127"/>
                <a:gd name="T16" fmla="*/ 2147483646 w 68"/>
                <a:gd name="T17" fmla="*/ 2147483646 h 127"/>
                <a:gd name="T18" fmla="*/ 2147483646 w 68"/>
                <a:gd name="T19" fmla="*/ 2147483646 h 127"/>
                <a:gd name="T20" fmla="*/ 2147483646 w 68"/>
                <a:gd name="T21" fmla="*/ 2147483646 h 127"/>
                <a:gd name="T22" fmla="*/ 2147483646 w 68"/>
                <a:gd name="T23" fmla="*/ 2147483646 h 127"/>
                <a:gd name="T24" fmla="*/ 2147483646 w 68"/>
                <a:gd name="T25" fmla="*/ 2147483646 h 127"/>
                <a:gd name="T26" fmla="*/ 2147483646 w 68"/>
                <a:gd name="T27" fmla="*/ 2147483646 h 127"/>
                <a:gd name="T28" fmla="*/ 2147483646 w 68"/>
                <a:gd name="T29" fmla="*/ 2147483646 h 127"/>
                <a:gd name="T30" fmla="*/ 2147483646 w 68"/>
                <a:gd name="T31" fmla="*/ 2147483646 h 127"/>
                <a:gd name="T32" fmla="*/ 2147483646 w 68"/>
                <a:gd name="T33" fmla="*/ 0 h 12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68" h="127">
                  <a:moveTo>
                    <a:pt x="59" y="9"/>
                  </a:moveTo>
                  <a:cubicBezTo>
                    <a:pt x="62" y="17"/>
                    <a:pt x="68" y="45"/>
                    <a:pt x="54" y="42"/>
                  </a:cubicBezTo>
                  <a:cubicBezTo>
                    <a:pt x="54" y="49"/>
                    <a:pt x="56" y="55"/>
                    <a:pt x="53" y="62"/>
                  </a:cubicBezTo>
                  <a:cubicBezTo>
                    <a:pt x="50" y="58"/>
                    <a:pt x="47" y="50"/>
                    <a:pt x="42" y="57"/>
                  </a:cubicBezTo>
                  <a:cubicBezTo>
                    <a:pt x="46" y="61"/>
                    <a:pt x="42" y="61"/>
                    <a:pt x="42" y="64"/>
                  </a:cubicBezTo>
                  <a:cubicBezTo>
                    <a:pt x="43" y="68"/>
                    <a:pt x="43" y="72"/>
                    <a:pt x="44" y="76"/>
                  </a:cubicBezTo>
                  <a:cubicBezTo>
                    <a:pt x="31" y="78"/>
                    <a:pt x="28" y="89"/>
                    <a:pt x="21" y="98"/>
                  </a:cubicBezTo>
                  <a:cubicBezTo>
                    <a:pt x="13" y="107"/>
                    <a:pt x="2" y="113"/>
                    <a:pt x="1" y="127"/>
                  </a:cubicBezTo>
                  <a:cubicBezTo>
                    <a:pt x="4" y="117"/>
                    <a:pt x="0" y="104"/>
                    <a:pt x="7" y="96"/>
                  </a:cubicBezTo>
                  <a:cubicBezTo>
                    <a:pt x="7" y="97"/>
                    <a:pt x="13" y="96"/>
                    <a:pt x="15" y="94"/>
                  </a:cubicBezTo>
                  <a:cubicBezTo>
                    <a:pt x="19" y="91"/>
                    <a:pt x="18" y="86"/>
                    <a:pt x="20" y="82"/>
                  </a:cubicBezTo>
                  <a:cubicBezTo>
                    <a:pt x="25" y="72"/>
                    <a:pt x="26" y="77"/>
                    <a:pt x="33" y="70"/>
                  </a:cubicBezTo>
                  <a:cubicBezTo>
                    <a:pt x="40" y="63"/>
                    <a:pt x="35" y="56"/>
                    <a:pt x="33" y="47"/>
                  </a:cubicBezTo>
                  <a:cubicBezTo>
                    <a:pt x="42" y="52"/>
                    <a:pt x="41" y="39"/>
                    <a:pt x="39" y="34"/>
                  </a:cubicBezTo>
                  <a:cubicBezTo>
                    <a:pt x="49" y="34"/>
                    <a:pt x="53" y="32"/>
                    <a:pt x="52" y="23"/>
                  </a:cubicBezTo>
                  <a:cubicBezTo>
                    <a:pt x="51" y="18"/>
                    <a:pt x="47" y="6"/>
                    <a:pt x="45" y="2"/>
                  </a:cubicBezTo>
                  <a:cubicBezTo>
                    <a:pt x="51" y="6"/>
                    <a:pt x="57" y="3"/>
                    <a:pt x="61" y="0"/>
                  </a:cubicBezTo>
                </a:path>
              </a:pathLst>
            </a:custGeom>
            <a:solidFill>
              <a:srgbClr val="BD72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693" name="Freeform 19">
              <a:extLst>
                <a:ext uri="{FF2B5EF4-FFF2-40B4-BE49-F238E27FC236}">
                  <a16:creationId xmlns:a16="http://schemas.microsoft.com/office/drawing/2014/main" id="{C4613006-2350-4C8B-92BE-7FBEEDDF83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6" y="2058"/>
              <a:ext cx="79" cy="154"/>
            </a:xfrm>
            <a:custGeom>
              <a:avLst/>
              <a:gdLst>
                <a:gd name="T0" fmla="*/ 2147483646 w 24"/>
                <a:gd name="T1" fmla="*/ 2147483646 h 44"/>
                <a:gd name="T2" fmla="*/ 2147483646 w 24"/>
                <a:gd name="T3" fmla="*/ 2147483646 h 44"/>
                <a:gd name="T4" fmla="*/ 2147483646 w 24"/>
                <a:gd name="T5" fmla="*/ 2147483646 h 44"/>
                <a:gd name="T6" fmla="*/ 2147483646 w 24"/>
                <a:gd name="T7" fmla="*/ 2147483646 h 44"/>
                <a:gd name="T8" fmla="*/ 2147483646 w 24"/>
                <a:gd name="T9" fmla="*/ 0 h 44"/>
                <a:gd name="T10" fmla="*/ 2147483646 w 24"/>
                <a:gd name="T11" fmla="*/ 2147483646 h 4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4" h="44">
                  <a:moveTo>
                    <a:pt x="13" y="44"/>
                  </a:moveTo>
                  <a:cubicBezTo>
                    <a:pt x="12" y="40"/>
                    <a:pt x="10" y="33"/>
                    <a:pt x="12" y="29"/>
                  </a:cubicBezTo>
                  <a:cubicBezTo>
                    <a:pt x="14" y="24"/>
                    <a:pt x="19" y="23"/>
                    <a:pt x="20" y="19"/>
                  </a:cubicBezTo>
                  <a:cubicBezTo>
                    <a:pt x="22" y="12"/>
                    <a:pt x="13" y="6"/>
                    <a:pt x="24" y="2"/>
                  </a:cubicBezTo>
                  <a:cubicBezTo>
                    <a:pt x="19" y="2"/>
                    <a:pt x="14" y="6"/>
                    <a:pt x="10" y="0"/>
                  </a:cubicBezTo>
                  <a:cubicBezTo>
                    <a:pt x="13" y="12"/>
                    <a:pt x="0" y="18"/>
                    <a:pt x="6" y="29"/>
                  </a:cubicBezTo>
                </a:path>
              </a:pathLst>
            </a:custGeom>
            <a:solidFill>
              <a:srgbClr val="BD72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694" name="Freeform 20">
              <a:extLst>
                <a:ext uri="{FF2B5EF4-FFF2-40B4-BE49-F238E27FC236}">
                  <a16:creationId xmlns:a16="http://schemas.microsoft.com/office/drawing/2014/main" id="{AA067352-2E3E-466B-B1A3-C54BF95A654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8" y="1840"/>
              <a:ext cx="656" cy="298"/>
            </a:xfrm>
            <a:custGeom>
              <a:avLst/>
              <a:gdLst>
                <a:gd name="T0" fmla="*/ 2147483646 w 199"/>
                <a:gd name="T1" fmla="*/ 2147483646 h 85"/>
                <a:gd name="T2" fmla="*/ 2147483646 w 199"/>
                <a:gd name="T3" fmla="*/ 2147483646 h 85"/>
                <a:gd name="T4" fmla="*/ 2147483646 w 199"/>
                <a:gd name="T5" fmla="*/ 2147483646 h 85"/>
                <a:gd name="T6" fmla="*/ 2147483646 w 199"/>
                <a:gd name="T7" fmla="*/ 2147483646 h 85"/>
                <a:gd name="T8" fmla="*/ 2147483646 w 199"/>
                <a:gd name="T9" fmla="*/ 2147483646 h 85"/>
                <a:gd name="T10" fmla="*/ 2147483646 w 199"/>
                <a:gd name="T11" fmla="*/ 2147483646 h 85"/>
                <a:gd name="T12" fmla="*/ 2147483646 w 199"/>
                <a:gd name="T13" fmla="*/ 2147483646 h 85"/>
                <a:gd name="T14" fmla="*/ 2147483646 w 199"/>
                <a:gd name="T15" fmla="*/ 2147483646 h 85"/>
                <a:gd name="T16" fmla="*/ 2147483646 w 199"/>
                <a:gd name="T17" fmla="*/ 2147483646 h 85"/>
                <a:gd name="T18" fmla="*/ 2147483646 w 199"/>
                <a:gd name="T19" fmla="*/ 2147483646 h 85"/>
                <a:gd name="T20" fmla="*/ 2147483646 w 199"/>
                <a:gd name="T21" fmla="*/ 2147483646 h 85"/>
                <a:gd name="T22" fmla="*/ 2147483646 w 199"/>
                <a:gd name="T23" fmla="*/ 2147483646 h 85"/>
                <a:gd name="T24" fmla="*/ 2147483646 w 199"/>
                <a:gd name="T25" fmla="*/ 2147483646 h 85"/>
                <a:gd name="T26" fmla="*/ 2147483646 w 199"/>
                <a:gd name="T27" fmla="*/ 2147483646 h 85"/>
                <a:gd name="T28" fmla="*/ 2147483646 w 199"/>
                <a:gd name="T29" fmla="*/ 2147483646 h 85"/>
                <a:gd name="T30" fmla="*/ 2147483646 w 199"/>
                <a:gd name="T31" fmla="*/ 2147483646 h 85"/>
                <a:gd name="T32" fmla="*/ 2147483646 w 199"/>
                <a:gd name="T33" fmla="*/ 2147483646 h 85"/>
                <a:gd name="T34" fmla="*/ 2147483646 w 199"/>
                <a:gd name="T35" fmla="*/ 2147483646 h 85"/>
                <a:gd name="T36" fmla="*/ 2147483646 w 199"/>
                <a:gd name="T37" fmla="*/ 2147483646 h 85"/>
                <a:gd name="T38" fmla="*/ 2147483646 w 199"/>
                <a:gd name="T39" fmla="*/ 2147483646 h 85"/>
                <a:gd name="T40" fmla="*/ 2147483646 w 199"/>
                <a:gd name="T41" fmla="*/ 0 h 85"/>
                <a:gd name="T42" fmla="*/ 2147483646 w 199"/>
                <a:gd name="T43" fmla="*/ 2147483646 h 85"/>
                <a:gd name="T44" fmla="*/ 2147483646 w 199"/>
                <a:gd name="T45" fmla="*/ 2147483646 h 85"/>
                <a:gd name="T46" fmla="*/ 2147483646 w 199"/>
                <a:gd name="T47" fmla="*/ 2147483646 h 85"/>
                <a:gd name="T48" fmla="*/ 2147483646 w 199"/>
                <a:gd name="T49" fmla="*/ 2147483646 h 85"/>
                <a:gd name="T50" fmla="*/ 2147483646 w 199"/>
                <a:gd name="T51" fmla="*/ 2147483646 h 85"/>
                <a:gd name="T52" fmla="*/ 2147483646 w 199"/>
                <a:gd name="T53" fmla="*/ 2147483646 h 85"/>
                <a:gd name="T54" fmla="*/ 2147483646 w 199"/>
                <a:gd name="T55" fmla="*/ 2147483646 h 85"/>
                <a:gd name="T56" fmla="*/ 2147483646 w 199"/>
                <a:gd name="T57" fmla="*/ 2147483646 h 8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99" h="85">
                  <a:moveTo>
                    <a:pt x="7" y="53"/>
                  </a:moveTo>
                  <a:cubicBezTo>
                    <a:pt x="5" y="63"/>
                    <a:pt x="0" y="79"/>
                    <a:pt x="14" y="83"/>
                  </a:cubicBezTo>
                  <a:cubicBezTo>
                    <a:pt x="21" y="85"/>
                    <a:pt x="39" y="64"/>
                    <a:pt x="42" y="77"/>
                  </a:cubicBezTo>
                  <a:cubicBezTo>
                    <a:pt x="47" y="69"/>
                    <a:pt x="53" y="70"/>
                    <a:pt x="61" y="68"/>
                  </a:cubicBezTo>
                  <a:cubicBezTo>
                    <a:pt x="64" y="67"/>
                    <a:pt x="65" y="62"/>
                    <a:pt x="69" y="63"/>
                  </a:cubicBezTo>
                  <a:cubicBezTo>
                    <a:pt x="73" y="64"/>
                    <a:pt x="75" y="70"/>
                    <a:pt x="75" y="73"/>
                  </a:cubicBezTo>
                  <a:cubicBezTo>
                    <a:pt x="77" y="69"/>
                    <a:pt x="82" y="58"/>
                    <a:pt x="87" y="56"/>
                  </a:cubicBezTo>
                  <a:cubicBezTo>
                    <a:pt x="98" y="53"/>
                    <a:pt x="96" y="62"/>
                    <a:pt x="99" y="68"/>
                  </a:cubicBezTo>
                  <a:cubicBezTo>
                    <a:pt x="102" y="64"/>
                    <a:pt x="103" y="57"/>
                    <a:pt x="108" y="57"/>
                  </a:cubicBezTo>
                  <a:cubicBezTo>
                    <a:pt x="114" y="56"/>
                    <a:pt x="117" y="63"/>
                    <a:pt x="118" y="67"/>
                  </a:cubicBezTo>
                  <a:cubicBezTo>
                    <a:pt x="122" y="63"/>
                    <a:pt x="122" y="50"/>
                    <a:pt x="128" y="50"/>
                  </a:cubicBezTo>
                  <a:cubicBezTo>
                    <a:pt x="133" y="49"/>
                    <a:pt x="136" y="56"/>
                    <a:pt x="135" y="60"/>
                  </a:cubicBezTo>
                  <a:cubicBezTo>
                    <a:pt x="141" y="54"/>
                    <a:pt x="134" y="41"/>
                    <a:pt x="142" y="37"/>
                  </a:cubicBezTo>
                  <a:cubicBezTo>
                    <a:pt x="144" y="40"/>
                    <a:pt x="145" y="44"/>
                    <a:pt x="145" y="46"/>
                  </a:cubicBezTo>
                  <a:cubicBezTo>
                    <a:pt x="148" y="36"/>
                    <a:pt x="147" y="31"/>
                    <a:pt x="159" y="32"/>
                  </a:cubicBezTo>
                  <a:cubicBezTo>
                    <a:pt x="169" y="32"/>
                    <a:pt x="172" y="34"/>
                    <a:pt x="174" y="44"/>
                  </a:cubicBezTo>
                  <a:cubicBezTo>
                    <a:pt x="186" y="34"/>
                    <a:pt x="188" y="54"/>
                    <a:pt x="188" y="61"/>
                  </a:cubicBezTo>
                  <a:cubicBezTo>
                    <a:pt x="196" y="52"/>
                    <a:pt x="199" y="43"/>
                    <a:pt x="193" y="33"/>
                  </a:cubicBezTo>
                  <a:cubicBezTo>
                    <a:pt x="187" y="24"/>
                    <a:pt x="183" y="14"/>
                    <a:pt x="180" y="3"/>
                  </a:cubicBezTo>
                  <a:cubicBezTo>
                    <a:pt x="177" y="7"/>
                    <a:pt x="172" y="19"/>
                    <a:pt x="167" y="19"/>
                  </a:cubicBezTo>
                  <a:cubicBezTo>
                    <a:pt x="160" y="19"/>
                    <a:pt x="158" y="4"/>
                    <a:pt x="156" y="0"/>
                  </a:cubicBezTo>
                  <a:cubicBezTo>
                    <a:pt x="153" y="4"/>
                    <a:pt x="149" y="20"/>
                    <a:pt x="144" y="21"/>
                  </a:cubicBezTo>
                  <a:cubicBezTo>
                    <a:pt x="135" y="24"/>
                    <a:pt x="130" y="12"/>
                    <a:pt x="127" y="6"/>
                  </a:cubicBezTo>
                  <a:cubicBezTo>
                    <a:pt x="123" y="12"/>
                    <a:pt x="124" y="25"/>
                    <a:pt x="117" y="30"/>
                  </a:cubicBezTo>
                  <a:cubicBezTo>
                    <a:pt x="107" y="38"/>
                    <a:pt x="108" y="27"/>
                    <a:pt x="99" y="24"/>
                  </a:cubicBezTo>
                  <a:cubicBezTo>
                    <a:pt x="95" y="39"/>
                    <a:pt x="94" y="46"/>
                    <a:pt x="78" y="49"/>
                  </a:cubicBezTo>
                  <a:cubicBezTo>
                    <a:pt x="74" y="49"/>
                    <a:pt x="74" y="49"/>
                    <a:pt x="70" y="50"/>
                  </a:cubicBezTo>
                  <a:cubicBezTo>
                    <a:pt x="66" y="51"/>
                    <a:pt x="62" y="54"/>
                    <a:pt x="58" y="55"/>
                  </a:cubicBezTo>
                  <a:cubicBezTo>
                    <a:pt x="38" y="63"/>
                    <a:pt x="17" y="58"/>
                    <a:pt x="12" y="36"/>
                  </a:cubicBezTo>
                </a:path>
              </a:pathLst>
            </a:custGeom>
            <a:solidFill>
              <a:srgbClr val="BD72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695" name="Freeform 21">
              <a:extLst>
                <a:ext uri="{FF2B5EF4-FFF2-40B4-BE49-F238E27FC236}">
                  <a16:creationId xmlns:a16="http://schemas.microsoft.com/office/drawing/2014/main" id="{2D147D5E-E4C6-4ACF-A328-0F5907980AA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4" y="1924"/>
              <a:ext cx="205" cy="460"/>
            </a:xfrm>
            <a:custGeom>
              <a:avLst/>
              <a:gdLst>
                <a:gd name="T0" fmla="*/ 2147483646 w 62"/>
                <a:gd name="T1" fmla="*/ 2147483646 h 131"/>
                <a:gd name="T2" fmla="*/ 2147483646 w 62"/>
                <a:gd name="T3" fmla="*/ 2147483646 h 131"/>
                <a:gd name="T4" fmla="*/ 2147483646 w 62"/>
                <a:gd name="T5" fmla="*/ 2147483646 h 131"/>
                <a:gd name="T6" fmla="*/ 2147483646 w 62"/>
                <a:gd name="T7" fmla="*/ 2147483646 h 131"/>
                <a:gd name="T8" fmla="*/ 2147483646 w 62"/>
                <a:gd name="T9" fmla="*/ 2147483646 h 131"/>
                <a:gd name="T10" fmla="*/ 2147483646 w 62"/>
                <a:gd name="T11" fmla="*/ 2147483646 h 131"/>
                <a:gd name="T12" fmla="*/ 2147483646 w 62"/>
                <a:gd name="T13" fmla="*/ 2147483646 h 131"/>
                <a:gd name="T14" fmla="*/ 2147483646 w 62"/>
                <a:gd name="T15" fmla="*/ 2147483646 h 131"/>
                <a:gd name="T16" fmla="*/ 2147483646 w 62"/>
                <a:gd name="T17" fmla="*/ 2147483646 h 131"/>
                <a:gd name="T18" fmla="*/ 2147483646 w 62"/>
                <a:gd name="T19" fmla="*/ 2147483646 h 131"/>
                <a:gd name="T20" fmla="*/ 0 w 62"/>
                <a:gd name="T21" fmla="*/ 2147483646 h 13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2" h="131">
                  <a:moveTo>
                    <a:pt x="9" y="30"/>
                  </a:moveTo>
                  <a:cubicBezTo>
                    <a:pt x="18" y="21"/>
                    <a:pt x="37" y="37"/>
                    <a:pt x="43" y="43"/>
                  </a:cubicBezTo>
                  <a:cubicBezTo>
                    <a:pt x="52" y="51"/>
                    <a:pt x="55" y="60"/>
                    <a:pt x="54" y="71"/>
                  </a:cubicBezTo>
                  <a:cubicBezTo>
                    <a:pt x="54" y="82"/>
                    <a:pt x="53" y="100"/>
                    <a:pt x="47" y="110"/>
                  </a:cubicBezTo>
                  <a:cubicBezTo>
                    <a:pt x="45" y="114"/>
                    <a:pt x="39" y="120"/>
                    <a:pt x="34" y="123"/>
                  </a:cubicBezTo>
                  <a:cubicBezTo>
                    <a:pt x="29" y="126"/>
                    <a:pt x="21" y="126"/>
                    <a:pt x="19" y="131"/>
                  </a:cubicBezTo>
                  <a:cubicBezTo>
                    <a:pt x="32" y="128"/>
                    <a:pt x="50" y="129"/>
                    <a:pt x="55" y="115"/>
                  </a:cubicBezTo>
                  <a:cubicBezTo>
                    <a:pt x="60" y="100"/>
                    <a:pt x="60" y="83"/>
                    <a:pt x="61" y="68"/>
                  </a:cubicBezTo>
                  <a:cubicBezTo>
                    <a:pt x="62" y="52"/>
                    <a:pt x="53" y="45"/>
                    <a:pt x="40" y="36"/>
                  </a:cubicBezTo>
                  <a:cubicBezTo>
                    <a:pt x="34" y="31"/>
                    <a:pt x="17" y="11"/>
                    <a:pt x="11" y="6"/>
                  </a:cubicBezTo>
                  <a:cubicBezTo>
                    <a:pt x="5" y="0"/>
                    <a:pt x="10" y="10"/>
                    <a:pt x="0" y="9"/>
                  </a:cubicBezTo>
                </a:path>
              </a:pathLst>
            </a:custGeom>
            <a:solidFill>
              <a:srgbClr val="BD72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696" name="Freeform 22">
              <a:extLst>
                <a:ext uri="{FF2B5EF4-FFF2-40B4-BE49-F238E27FC236}">
                  <a16:creationId xmlns:a16="http://schemas.microsoft.com/office/drawing/2014/main" id="{D0EEA783-63E4-45A2-80C7-CCCB12862B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4" y="2268"/>
              <a:ext cx="129" cy="348"/>
            </a:xfrm>
            <a:custGeom>
              <a:avLst/>
              <a:gdLst>
                <a:gd name="T0" fmla="*/ 2147483646 w 39"/>
                <a:gd name="T1" fmla="*/ 2147483646 h 99"/>
                <a:gd name="T2" fmla="*/ 2147483646 w 39"/>
                <a:gd name="T3" fmla="*/ 2147483646 h 99"/>
                <a:gd name="T4" fmla="*/ 2147483646 w 39"/>
                <a:gd name="T5" fmla="*/ 2147483646 h 99"/>
                <a:gd name="T6" fmla="*/ 2147483646 w 39"/>
                <a:gd name="T7" fmla="*/ 2147483646 h 99"/>
                <a:gd name="T8" fmla="*/ 2147483646 w 39"/>
                <a:gd name="T9" fmla="*/ 2147483646 h 99"/>
                <a:gd name="T10" fmla="*/ 2147483646 w 39"/>
                <a:gd name="T11" fmla="*/ 0 h 9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9" h="99">
                  <a:moveTo>
                    <a:pt x="28" y="47"/>
                  </a:moveTo>
                  <a:cubicBezTo>
                    <a:pt x="30" y="58"/>
                    <a:pt x="39" y="74"/>
                    <a:pt x="32" y="84"/>
                  </a:cubicBezTo>
                  <a:cubicBezTo>
                    <a:pt x="28" y="90"/>
                    <a:pt x="0" y="99"/>
                    <a:pt x="4" y="84"/>
                  </a:cubicBezTo>
                  <a:cubicBezTo>
                    <a:pt x="15" y="86"/>
                    <a:pt x="16" y="76"/>
                    <a:pt x="20" y="69"/>
                  </a:cubicBezTo>
                  <a:cubicBezTo>
                    <a:pt x="26" y="59"/>
                    <a:pt x="26" y="62"/>
                    <a:pt x="24" y="51"/>
                  </a:cubicBezTo>
                  <a:cubicBezTo>
                    <a:pt x="22" y="34"/>
                    <a:pt x="32" y="17"/>
                    <a:pt x="30" y="0"/>
                  </a:cubicBezTo>
                </a:path>
              </a:pathLst>
            </a:custGeom>
            <a:solidFill>
              <a:srgbClr val="BD72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697" name="Freeform 23">
              <a:extLst>
                <a:ext uri="{FF2B5EF4-FFF2-40B4-BE49-F238E27FC236}">
                  <a16:creationId xmlns:a16="http://schemas.microsoft.com/office/drawing/2014/main" id="{A182A4E5-A92A-4B00-BCC2-0728495A01C6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5" y="1439"/>
              <a:ext cx="171" cy="584"/>
            </a:xfrm>
            <a:custGeom>
              <a:avLst/>
              <a:gdLst>
                <a:gd name="T0" fmla="*/ 0 w 52"/>
                <a:gd name="T1" fmla="*/ 2147483646 h 166"/>
                <a:gd name="T2" fmla="*/ 2147483646 w 52"/>
                <a:gd name="T3" fmla="*/ 2147483646 h 166"/>
                <a:gd name="T4" fmla="*/ 2147483646 w 52"/>
                <a:gd name="T5" fmla="*/ 2147483646 h 166"/>
                <a:gd name="T6" fmla="*/ 2147483646 w 52"/>
                <a:gd name="T7" fmla="*/ 2147483646 h 166"/>
                <a:gd name="T8" fmla="*/ 2147483646 w 52"/>
                <a:gd name="T9" fmla="*/ 2147483646 h 166"/>
                <a:gd name="T10" fmla="*/ 2147483646 w 52"/>
                <a:gd name="T11" fmla="*/ 2147483646 h 166"/>
                <a:gd name="T12" fmla="*/ 2147483646 w 52"/>
                <a:gd name="T13" fmla="*/ 2147483646 h 166"/>
                <a:gd name="T14" fmla="*/ 2147483646 w 52"/>
                <a:gd name="T15" fmla="*/ 2147483646 h 166"/>
                <a:gd name="T16" fmla="*/ 2147483646 w 52"/>
                <a:gd name="T17" fmla="*/ 2147483646 h 166"/>
                <a:gd name="T18" fmla="*/ 2147483646 w 52"/>
                <a:gd name="T19" fmla="*/ 2147483646 h 166"/>
                <a:gd name="T20" fmla="*/ 2147483646 w 52"/>
                <a:gd name="T21" fmla="*/ 2147483646 h 166"/>
                <a:gd name="T22" fmla="*/ 0 w 52"/>
                <a:gd name="T23" fmla="*/ 0 h 16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2" h="166">
                  <a:moveTo>
                    <a:pt x="0" y="3"/>
                  </a:moveTo>
                  <a:cubicBezTo>
                    <a:pt x="8" y="17"/>
                    <a:pt x="22" y="20"/>
                    <a:pt x="23" y="39"/>
                  </a:cubicBezTo>
                  <a:cubicBezTo>
                    <a:pt x="25" y="53"/>
                    <a:pt x="22" y="69"/>
                    <a:pt x="27" y="83"/>
                  </a:cubicBezTo>
                  <a:cubicBezTo>
                    <a:pt x="30" y="95"/>
                    <a:pt x="37" y="105"/>
                    <a:pt x="42" y="116"/>
                  </a:cubicBezTo>
                  <a:cubicBezTo>
                    <a:pt x="44" y="119"/>
                    <a:pt x="51" y="128"/>
                    <a:pt x="51" y="131"/>
                  </a:cubicBezTo>
                  <a:cubicBezTo>
                    <a:pt x="52" y="137"/>
                    <a:pt x="46" y="140"/>
                    <a:pt x="47" y="149"/>
                  </a:cubicBezTo>
                  <a:cubicBezTo>
                    <a:pt x="34" y="148"/>
                    <a:pt x="44" y="160"/>
                    <a:pt x="46" y="166"/>
                  </a:cubicBezTo>
                  <a:cubicBezTo>
                    <a:pt x="41" y="161"/>
                    <a:pt x="31" y="156"/>
                    <a:pt x="29" y="149"/>
                  </a:cubicBezTo>
                  <a:cubicBezTo>
                    <a:pt x="46" y="144"/>
                    <a:pt x="35" y="127"/>
                    <a:pt x="26" y="121"/>
                  </a:cubicBezTo>
                  <a:cubicBezTo>
                    <a:pt x="37" y="103"/>
                    <a:pt x="19" y="97"/>
                    <a:pt x="9" y="86"/>
                  </a:cubicBezTo>
                  <a:cubicBezTo>
                    <a:pt x="17" y="77"/>
                    <a:pt x="13" y="70"/>
                    <a:pt x="5" y="63"/>
                  </a:cubicBezTo>
                  <a:cubicBezTo>
                    <a:pt x="16" y="51"/>
                    <a:pt x="14" y="10"/>
                    <a:pt x="0" y="0"/>
                  </a:cubicBezTo>
                </a:path>
              </a:pathLst>
            </a:custGeom>
            <a:solidFill>
              <a:srgbClr val="BD72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698" name="Freeform 24">
              <a:extLst>
                <a:ext uri="{FF2B5EF4-FFF2-40B4-BE49-F238E27FC236}">
                  <a16:creationId xmlns:a16="http://schemas.microsoft.com/office/drawing/2014/main" id="{D443AAB6-A817-4562-82FF-077119DD35F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2" y="1162"/>
              <a:ext cx="267" cy="372"/>
            </a:xfrm>
            <a:custGeom>
              <a:avLst/>
              <a:gdLst>
                <a:gd name="T0" fmla="*/ 0 w 81"/>
                <a:gd name="T1" fmla="*/ 2147483646 h 106"/>
                <a:gd name="T2" fmla="*/ 2147483646 w 81"/>
                <a:gd name="T3" fmla="*/ 2147483646 h 106"/>
                <a:gd name="T4" fmla="*/ 2147483646 w 81"/>
                <a:gd name="T5" fmla="*/ 2147483646 h 106"/>
                <a:gd name="T6" fmla="*/ 2147483646 w 81"/>
                <a:gd name="T7" fmla="*/ 2147483646 h 106"/>
                <a:gd name="T8" fmla="*/ 2147483646 w 81"/>
                <a:gd name="T9" fmla="*/ 2147483646 h 106"/>
                <a:gd name="T10" fmla="*/ 2147483646 w 81"/>
                <a:gd name="T11" fmla="*/ 2147483646 h 106"/>
                <a:gd name="T12" fmla="*/ 2147483646 w 81"/>
                <a:gd name="T13" fmla="*/ 2147483646 h 106"/>
                <a:gd name="T14" fmla="*/ 2147483646 w 81"/>
                <a:gd name="T15" fmla="*/ 2147483646 h 106"/>
                <a:gd name="T16" fmla="*/ 2147483646 w 81"/>
                <a:gd name="T17" fmla="*/ 0 h 106"/>
                <a:gd name="T18" fmla="*/ 2147483646 w 81"/>
                <a:gd name="T19" fmla="*/ 2147483646 h 106"/>
                <a:gd name="T20" fmla="*/ 2147483646 w 81"/>
                <a:gd name="T21" fmla="*/ 2147483646 h 106"/>
                <a:gd name="T22" fmla="*/ 2147483646 w 81"/>
                <a:gd name="T23" fmla="*/ 2147483646 h 106"/>
                <a:gd name="T24" fmla="*/ 2147483646 w 81"/>
                <a:gd name="T25" fmla="*/ 2147483646 h 106"/>
                <a:gd name="T26" fmla="*/ 0 w 81"/>
                <a:gd name="T27" fmla="*/ 2147483646 h 10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81" h="106">
                  <a:moveTo>
                    <a:pt x="0" y="51"/>
                  </a:moveTo>
                  <a:cubicBezTo>
                    <a:pt x="7" y="54"/>
                    <a:pt x="11" y="54"/>
                    <a:pt x="16" y="61"/>
                  </a:cubicBezTo>
                  <a:cubicBezTo>
                    <a:pt x="20" y="66"/>
                    <a:pt x="21" y="72"/>
                    <a:pt x="25" y="77"/>
                  </a:cubicBezTo>
                  <a:cubicBezTo>
                    <a:pt x="28" y="81"/>
                    <a:pt x="32" y="85"/>
                    <a:pt x="35" y="90"/>
                  </a:cubicBezTo>
                  <a:cubicBezTo>
                    <a:pt x="38" y="93"/>
                    <a:pt x="45" y="102"/>
                    <a:pt x="49" y="106"/>
                  </a:cubicBezTo>
                  <a:cubicBezTo>
                    <a:pt x="51" y="94"/>
                    <a:pt x="43" y="87"/>
                    <a:pt x="44" y="76"/>
                  </a:cubicBezTo>
                  <a:cubicBezTo>
                    <a:pt x="45" y="68"/>
                    <a:pt x="49" y="59"/>
                    <a:pt x="52" y="52"/>
                  </a:cubicBezTo>
                  <a:cubicBezTo>
                    <a:pt x="56" y="42"/>
                    <a:pt x="59" y="35"/>
                    <a:pt x="65" y="28"/>
                  </a:cubicBezTo>
                  <a:cubicBezTo>
                    <a:pt x="72" y="21"/>
                    <a:pt x="81" y="12"/>
                    <a:pt x="79" y="0"/>
                  </a:cubicBezTo>
                  <a:cubicBezTo>
                    <a:pt x="76" y="13"/>
                    <a:pt x="64" y="31"/>
                    <a:pt x="48" y="25"/>
                  </a:cubicBezTo>
                  <a:cubicBezTo>
                    <a:pt x="42" y="37"/>
                    <a:pt x="39" y="40"/>
                    <a:pt x="26" y="40"/>
                  </a:cubicBezTo>
                  <a:cubicBezTo>
                    <a:pt x="32" y="45"/>
                    <a:pt x="38" y="54"/>
                    <a:pt x="35" y="63"/>
                  </a:cubicBezTo>
                  <a:cubicBezTo>
                    <a:pt x="31" y="59"/>
                    <a:pt x="24" y="54"/>
                    <a:pt x="19" y="53"/>
                  </a:cubicBezTo>
                  <a:cubicBezTo>
                    <a:pt x="12" y="52"/>
                    <a:pt x="7" y="56"/>
                    <a:pt x="0" y="49"/>
                  </a:cubicBezTo>
                </a:path>
              </a:pathLst>
            </a:custGeom>
            <a:solidFill>
              <a:srgbClr val="BD72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699" name="Freeform 25">
              <a:extLst>
                <a:ext uri="{FF2B5EF4-FFF2-40B4-BE49-F238E27FC236}">
                  <a16:creationId xmlns:a16="http://schemas.microsoft.com/office/drawing/2014/main" id="{A8DC900F-49D6-4B69-9260-2B68DA449E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0" y="2479"/>
              <a:ext cx="23" cy="28"/>
            </a:xfrm>
            <a:custGeom>
              <a:avLst/>
              <a:gdLst>
                <a:gd name="T0" fmla="*/ 2147483646 w 7"/>
                <a:gd name="T1" fmla="*/ 0 h 8"/>
                <a:gd name="T2" fmla="*/ 0 w 7"/>
                <a:gd name="T3" fmla="*/ 2147483646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" h="8">
                  <a:moveTo>
                    <a:pt x="7" y="0"/>
                  </a:moveTo>
                  <a:cubicBezTo>
                    <a:pt x="3" y="1"/>
                    <a:pt x="0" y="6"/>
                    <a:pt x="0" y="8"/>
                  </a:cubicBezTo>
                </a:path>
              </a:pathLst>
            </a:custGeom>
            <a:noFill/>
            <a:ln w="9525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700" name="Freeform 26">
              <a:extLst>
                <a:ext uri="{FF2B5EF4-FFF2-40B4-BE49-F238E27FC236}">
                  <a16:creationId xmlns:a16="http://schemas.microsoft.com/office/drawing/2014/main" id="{301A7925-BD52-42B2-92BC-BA2279C31CC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4" y="1885"/>
              <a:ext cx="211" cy="260"/>
            </a:xfrm>
            <a:custGeom>
              <a:avLst/>
              <a:gdLst>
                <a:gd name="T0" fmla="*/ 0 w 64"/>
                <a:gd name="T1" fmla="*/ 0 h 74"/>
                <a:gd name="T2" fmla="*/ 2147483646 w 64"/>
                <a:gd name="T3" fmla="*/ 2147483646 h 74"/>
                <a:gd name="T4" fmla="*/ 2147483646 w 64"/>
                <a:gd name="T5" fmla="*/ 2147483646 h 7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4" h="74">
                  <a:moveTo>
                    <a:pt x="0" y="0"/>
                  </a:moveTo>
                  <a:cubicBezTo>
                    <a:pt x="3" y="15"/>
                    <a:pt x="29" y="32"/>
                    <a:pt x="38" y="44"/>
                  </a:cubicBezTo>
                  <a:cubicBezTo>
                    <a:pt x="45" y="53"/>
                    <a:pt x="61" y="62"/>
                    <a:pt x="64" y="74"/>
                  </a:cubicBezTo>
                </a:path>
              </a:pathLst>
            </a:custGeom>
            <a:noFill/>
            <a:ln w="9525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701" name="Freeform 27">
              <a:extLst>
                <a:ext uri="{FF2B5EF4-FFF2-40B4-BE49-F238E27FC236}">
                  <a16:creationId xmlns:a16="http://schemas.microsoft.com/office/drawing/2014/main" id="{2489ED53-A991-44E5-971E-E8AEF8C786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6" y="2051"/>
              <a:ext cx="135" cy="470"/>
            </a:xfrm>
            <a:custGeom>
              <a:avLst/>
              <a:gdLst>
                <a:gd name="T0" fmla="*/ 0 w 41"/>
                <a:gd name="T1" fmla="*/ 0 h 134"/>
                <a:gd name="T2" fmla="*/ 2147483646 w 41"/>
                <a:gd name="T3" fmla="*/ 2147483646 h 134"/>
                <a:gd name="T4" fmla="*/ 2147483646 w 41"/>
                <a:gd name="T5" fmla="*/ 2147483646 h 134"/>
                <a:gd name="T6" fmla="*/ 2147483646 w 41"/>
                <a:gd name="T7" fmla="*/ 2147483646 h 134"/>
                <a:gd name="T8" fmla="*/ 2147483646 w 41"/>
                <a:gd name="T9" fmla="*/ 2147483646 h 134"/>
                <a:gd name="T10" fmla="*/ 2147483646 w 41"/>
                <a:gd name="T11" fmla="*/ 2147483646 h 1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1" h="134">
                  <a:moveTo>
                    <a:pt x="0" y="0"/>
                  </a:moveTo>
                  <a:cubicBezTo>
                    <a:pt x="6" y="9"/>
                    <a:pt x="11" y="21"/>
                    <a:pt x="15" y="30"/>
                  </a:cubicBezTo>
                  <a:cubicBezTo>
                    <a:pt x="17" y="35"/>
                    <a:pt x="18" y="40"/>
                    <a:pt x="20" y="45"/>
                  </a:cubicBezTo>
                  <a:cubicBezTo>
                    <a:pt x="23" y="50"/>
                    <a:pt x="26" y="51"/>
                    <a:pt x="30" y="56"/>
                  </a:cubicBezTo>
                  <a:cubicBezTo>
                    <a:pt x="41" y="70"/>
                    <a:pt x="31" y="111"/>
                    <a:pt x="24" y="127"/>
                  </a:cubicBezTo>
                  <a:cubicBezTo>
                    <a:pt x="23" y="130"/>
                    <a:pt x="22" y="133"/>
                    <a:pt x="20" y="134"/>
                  </a:cubicBezTo>
                </a:path>
              </a:pathLst>
            </a:custGeom>
            <a:noFill/>
            <a:ln w="9525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702" name="Freeform 28">
              <a:extLst>
                <a:ext uri="{FF2B5EF4-FFF2-40B4-BE49-F238E27FC236}">
                  <a16:creationId xmlns:a16="http://schemas.microsoft.com/office/drawing/2014/main" id="{9752EEC6-B9AD-4D1F-A107-50D3F472447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3" y="940"/>
              <a:ext cx="118" cy="109"/>
            </a:xfrm>
            <a:custGeom>
              <a:avLst/>
              <a:gdLst>
                <a:gd name="T0" fmla="*/ 2147483646 w 36"/>
                <a:gd name="T1" fmla="*/ 0 h 31"/>
                <a:gd name="T2" fmla="*/ 2147483646 w 36"/>
                <a:gd name="T3" fmla="*/ 2147483646 h 31"/>
                <a:gd name="T4" fmla="*/ 0 w 36"/>
                <a:gd name="T5" fmla="*/ 2147483646 h 3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6" h="31">
                  <a:moveTo>
                    <a:pt x="36" y="0"/>
                  </a:moveTo>
                  <a:cubicBezTo>
                    <a:pt x="29" y="3"/>
                    <a:pt x="19" y="14"/>
                    <a:pt x="16" y="21"/>
                  </a:cubicBezTo>
                  <a:cubicBezTo>
                    <a:pt x="12" y="28"/>
                    <a:pt x="3" y="29"/>
                    <a:pt x="0" y="31"/>
                  </a:cubicBezTo>
                </a:path>
              </a:pathLst>
            </a:custGeom>
            <a:noFill/>
            <a:ln w="9525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703" name="Freeform 29">
              <a:extLst>
                <a:ext uri="{FF2B5EF4-FFF2-40B4-BE49-F238E27FC236}">
                  <a16:creationId xmlns:a16="http://schemas.microsoft.com/office/drawing/2014/main" id="{B998D514-FD71-4280-ADF6-9213621E9B7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1" y="2609"/>
              <a:ext cx="23" cy="32"/>
            </a:xfrm>
            <a:custGeom>
              <a:avLst/>
              <a:gdLst>
                <a:gd name="T0" fmla="*/ 2147483646 w 7"/>
                <a:gd name="T1" fmla="*/ 0 h 9"/>
                <a:gd name="T2" fmla="*/ 0 w 7"/>
                <a:gd name="T3" fmla="*/ 2147483646 h 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" h="9">
                  <a:moveTo>
                    <a:pt x="7" y="0"/>
                  </a:moveTo>
                  <a:cubicBezTo>
                    <a:pt x="3" y="1"/>
                    <a:pt x="2" y="6"/>
                    <a:pt x="0" y="9"/>
                  </a:cubicBezTo>
                </a:path>
              </a:pathLst>
            </a:custGeom>
            <a:noFill/>
            <a:ln w="9525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704" name="Freeform 30">
              <a:extLst>
                <a:ext uri="{FF2B5EF4-FFF2-40B4-BE49-F238E27FC236}">
                  <a16:creationId xmlns:a16="http://schemas.microsoft.com/office/drawing/2014/main" id="{62C2B722-7360-48D6-84C3-20AF0CF73F9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2" y="2585"/>
              <a:ext cx="56" cy="35"/>
            </a:xfrm>
            <a:custGeom>
              <a:avLst/>
              <a:gdLst>
                <a:gd name="T0" fmla="*/ 2147483646 w 17"/>
                <a:gd name="T1" fmla="*/ 0 h 10"/>
                <a:gd name="T2" fmla="*/ 0 w 17"/>
                <a:gd name="T3" fmla="*/ 2147483646 h 1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7" h="10">
                  <a:moveTo>
                    <a:pt x="17" y="0"/>
                  </a:moveTo>
                  <a:cubicBezTo>
                    <a:pt x="10" y="0"/>
                    <a:pt x="2" y="3"/>
                    <a:pt x="0" y="10"/>
                  </a:cubicBezTo>
                </a:path>
              </a:pathLst>
            </a:custGeom>
            <a:noFill/>
            <a:ln w="9525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705" name="Freeform 31">
              <a:extLst>
                <a:ext uri="{FF2B5EF4-FFF2-40B4-BE49-F238E27FC236}">
                  <a16:creationId xmlns:a16="http://schemas.microsoft.com/office/drawing/2014/main" id="{9599FA51-6CFA-4E29-A19D-4A901E59BB0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7" y="2441"/>
              <a:ext cx="43" cy="21"/>
            </a:xfrm>
            <a:custGeom>
              <a:avLst/>
              <a:gdLst>
                <a:gd name="T0" fmla="*/ 2147483646 w 13"/>
                <a:gd name="T1" fmla="*/ 0 h 6"/>
                <a:gd name="T2" fmla="*/ 0 w 13"/>
                <a:gd name="T3" fmla="*/ 2147483646 h 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3" h="6">
                  <a:moveTo>
                    <a:pt x="13" y="0"/>
                  </a:moveTo>
                  <a:cubicBezTo>
                    <a:pt x="9" y="2"/>
                    <a:pt x="4" y="2"/>
                    <a:pt x="0" y="6"/>
                  </a:cubicBezTo>
                </a:path>
              </a:pathLst>
            </a:custGeom>
            <a:noFill/>
            <a:ln w="9525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706" name="Freeform 32">
              <a:extLst>
                <a:ext uri="{FF2B5EF4-FFF2-40B4-BE49-F238E27FC236}">
                  <a16:creationId xmlns:a16="http://schemas.microsoft.com/office/drawing/2014/main" id="{A2F609D6-E1D1-463F-B277-92962C5360A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4" y="2346"/>
              <a:ext cx="43" cy="28"/>
            </a:xfrm>
            <a:custGeom>
              <a:avLst/>
              <a:gdLst>
                <a:gd name="T0" fmla="*/ 2147483646 w 13"/>
                <a:gd name="T1" fmla="*/ 0 h 8"/>
                <a:gd name="T2" fmla="*/ 0 w 13"/>
                <a:gd name="T3" fmla="*/ 2147483646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3" h="8">
                  <a:moveTo>
                    <a:pt x="13" y="0"/>
                  </a:moveTo>
                  <a:cubicBezTo>
                    <a:pt x="8" y="1"/>
                    <a:pt x="1" y="3"/>
                    <a:pt x="0" y="8"/>
                  </a:cubicBezTo>
                </a:path>
              </a:pathLst>
            </a:custGeom>
            <a:noFill/>
            <a:ln w="9525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707" name="Freeform 33">
              <a:extLst>
                <a:ext uri="{FF2B5EF4-FFF2-40B4-BE49-F238E27FC236}">
                  <a16:creationId xmlns:a16="http://schemas.microsoft.com/office/drawing/2014/main" id="{03638169-AA6A-491F-A6AB-45FFBB2C42D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7" y="2307"/>
              <a:ext cx="37" cy="18"/>
            </a:xfrm>
            <a:custGeom>
              <a:avLst/>
              <a:gdLst>
                <a:gd name="T0" fmla="*/ 2147483646 w 11"/>
                <a:gd name="T1" fmla="*/ 0 h 5"/>
                <a:gd name="T2" fmla="*/ 0 w 11"/>
                <a:gd name="T3" fmla="*/ 2147483646 h 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1" h="5">
                  <a:moveTo>
                    <a:pt x="11" y="0"/>
                  </a:moveTo>
                  <a:cubicBezTo>
                    <a:pt x="7" y="0"/>
                    <a:pt x="3" y="2"/>
                    <a:pt x="0" y="5"/>
                  </a:cubicBezTo>
                </a:path>
              </a:pathLst>
            </a:custGeom>
            <a:noFill/>
            <a:ln w="9525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708" name="Freeform 34">
              <a:extLst>
                <a:ext uri="{FF2B5EF4-FFF2-40B4-BE49-F238E27FC236}">
                  <a16:creationId xmlns:a16="http://schemas.microsoft.com/office/drawing/2014/main" id="{FCB94C63-D7D8-4702-B4D0-A1831488F23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8" y="2539"/>
              <a:ext cx="26" cy="46"/>
            </a:xfrm>
            <a:custGeom>
              <a:avLst/>
              <a:gdLst>
                <a:gd name="T0" fmla="*/ 2147483646 w 8"/>
                <a:gd name="T1" fmla="*/ 0 h 13"/>
                <a:gd name="T2" fmla="*/ 0 w 8"/>
                <a:gd name="T3" fmla="*/ 2147483646 h 1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" h="13">
                  <a:moveTo>
                    <a:pt x="8" y="0"/>
                  </a:moveTo>
                  <a:cubicBezTo>
                    <a:pt x="4" y="4"/>
                    <a:pt x="0" y="8"/>
                    <a:pt x="0" y="13"/>
                  </a:cubicBezTo>
                </a:path>
              </a:pathLst>
            </a:custGeom>
            <a:noFill/>
            <a:ln w="9525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709" name="Freeform 35">
              <a:extLst>
                <a:ext uri="{FF2B5EF4-FFF2-40B4-BE49-F238E27FC236}">
                  <a16:creationId xmlns:a16="http://schemas.microsoft.com/office/drawing/2014/main" id="{D75553FB-6CEA-4DFC-AF66-2343397E1AC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9" y="2518"/>
              <a:ext cx="36" cy="39"/>
            </a:xfrm>
            <a:custGeom>
              <a:avLst/>
              <a:gdLst>
                <a:gd name="T0" fmla="*/ 2147483646 w 11"/>
                <a:gd name="T1" fmla="*/ 0 h 11"/>
                <a:gd name="T2" fmla="*/ 0 w 11"/>
                <a:gd name="T3" fmla="*/ 2147483646 h 1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1" h="11">
                  <a:moveTo>
                    <a:pt x="11" y="0"/>
                  </a:moveTo>
                  <a:cubicBezTo>
                    <a:pt x="7" y="3"/>
                    <a:pt x="1" y="5"/>
                    <a:pt x="0" y="11"/>
                  </a:cubicBezTo>
                </a:path>
              </a:pathLst>
            </a:custGeom>
            <a:noFill/>
            <a:ln w="9525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710" name="Freeform 36">
              <a:extLst>
                <a:ext uri="{FF2B5EF4-FFF2-40B4-BE49-F238E27FC236}">
                  <a16:creationId xmlns:a16="http://schemas.microsoft.com/office/drawing/2014/main" id="{8D33BC39-72AF-4867-8BF6-802CD0689D1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0" y="2529"/>
              <a:ext cx="13" cy="28"/>
            </a:xfrm>
            <a:custGeom>
              <a:avLst/>
              <a:gdLst>
                <a:gd name="T0" fmla="*/ 2147483646 w 4"/>
                <a:gd name="T1" fmla="*/ 0 h 8"/>
                <a:gd name="T2" fmla="*/ 0 w 4"/>
                <a:gd name="T3" fmla="*/ 2147483646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" h="8">
                  <a:moveTo>
                    <a:pt x="4" y="0"/>
                  </a:moveTo>
                  <a:cubicBezTo>
                    <a:pt x="2" y="3"/>
                    <a:pt x="1" y="5"/>
                    <a:pt x="0" y="8"/>
                  </a:cubicBezTo>
                </a:path>
              </a:pathLst>
            </a:custGeom>
            <a:noFill/>
            <a:ln w="9525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711" name="Freeform 37">
              <a:extLst>
                <a:ext uri="{FF2B5EF4-FFF2-40B4-BE49-F238E27FC236}">
                  <a16:creationId xmlns:a16="http://schemas.microsoft.com/office/drawing/2014/main" id="{43E3DBAD-46D9-4F68-BB35-1D39D2EDF8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8" y="1959"/>
              <a:ext cx="66" cy="148"/>
            </a:xfrm>
            <a:custGeom>
              <a:avLst/>
              <a:gdLst>
                <a:gd name="T0" fmla="*/ 2147483646 w 20"/>
                <a:gd name="T1" fmla="*/ 0 h 42"/>
                <a:gd name="T2" fmla="*/ 2147483646 w 20"/>
                <a:gd name="T3" fmla="*/ 2147483646 h 42"/>
                <a:gd name="T4" fmla="*/ 2147483646 w 20"/>
                <a:gd name="T5" fmla="*/ 2147483646 h 42"/>
                <a:gd name="T6" fmla="*/ 2147483646 w 20"/>
                <a:gd name="T7" fmla="*/ 2147483646 h 4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" h="42">
                  <a:moveTo>
                    <a:pt x="20" y="0"/>
                  </a:moveTo>
                  <a:cubicBezTo>
                    <a:pt x="17" y="1"/>
                    <a:pt x="10" y="8"/>
                    <a:pt x="7" y="10"/>
                  </a:cubicBezTo>
                  <a:cubicBezTo>
                    <a:pt x="12" y="15"/>
                    <a:pt x="9" y="31"/>
                    <a:pt x="1" y="33"/>
                  </a:cubicBezTo>
                  <a:cubicBezTo>
                    <a:pt x="2" y="37"/>
                    <a:pt x="0" y="38"/>
                    <a:pt x="2" y="42"/>
                  </a:cubicBezTo>
                </a:path>
              </a:pathLst>
            </a:custGeom>
            <a:noFill/>
            <a:ln w="9525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712" name="Freeform 38">
              <a:extLst>
                <a:ext uri="{FF2B5EF4-FFF2-40B4-BE49-F238E27FC236}">
                  <a16:creationId xmlns:a16="http://schemas.microsoft.com/office/drawing/2014/main" id="{BF4AAB7E-3046-46D3-A47C-4611417A60F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7" y="1910"/>
              <a:ext cx="119" cy="144"/>
            </a:xfrm>
            <a:custGeom>
              <a:avLst/>
              <a:gdLst>
                <a:gd name="T0" fmla="*/ 2147483646 w 36"/>
                <a:gd name="T1" fmla="*/ 2147483646 h 41"/>
                <a:gd name="T2" fmla="*/ 2147483646 w 36"/>
                <a:gd name="T3" fmla="*/ 2147483646 h 41"/>
                <a:gd name="T4" fmla="*/ 2147483646 w 36"/>
                <a:gd name="T5" fmla="*/ 2147483646 h 41"/>
                <a:gd name="T6" fmla="*/ 2147483646 w 36"/>
                <a:gd name="T7" fmla="*/ 2147483646 h 41"/>
                <a:gd name="T8" fmla="*/ 2147483646 w 36"/>
                <a:gd name="T9" fmla="*/ 0 h 41"/>
                <a:gd name="T10" fmla="*/ 0 w 36"/>
                <a:gd name="T11" fmla="*/ 2147483646 h 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6" h="41">
                  <a:moveTo>
                    <a:pt x="34" y="41"/>
                  </a:moveTo>
                  <a:cubicBezTo>
                    <a:pt x="36" y="32"/>
                    <a:pt x="23" y="33"/>
                    <a:pt x="19" y="28"/>
                  </a:cubicBezTo>
                  <a:cubicBezTo>
                    <a:pt x="22" y="25"/>
                    <a:pt x="26" y="21"/>
                    <a:pt x="23" y="17"/>
                  </a:cubicBezTo>
                  <a:cubicBezTo>
                    <a:pt x="19" y="18"/>
                    <a:pt x="15" y="17"/>
                    <a:pt x="12" y="14"/>
                  </a:cubicBezTo>
                  <a:cubicBezTo>
                    <a:pt x="15" y="10"/>
                    <a:pt x="17" y="4"/>
                    <a:pt x="13" y="0"/>
                  </a:cubicBezTo>
                  <a:cubicBezTo>
                    <a:pt x="9" y="3"/>
                    <a:pt x="5" y="2"/>
                    <a:pt x="0" y="1"/>
                  </a:cubicBezTo>
                </a:path>
              </a:pathLst>
            </a:custGeom>
            <a:noFill/>
            <a:ln w="9525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713" name="Freeform 39">
              <a:extLst>
                <a:ext uri="{FF2B5EF4-FFF2-40B4-BE49-F238E27FC236}">
                  <a16:creationId xmlns:a16="http://schemas.microsoft.com/office/drawing/2014/main" id="{2DE3F07E-F481-49F2-B738-9426D0201BD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5" y="1126"/>
              <a:ext cx="63" cy="81"/>
            </a:xfrm>
            <a:custGeom>
              <a:avLst/>
              <a:gdLst>
                <a:gd name="T0" fmla="*/ 2147483646 w 19"/>
                <a:gd name="T1" fmla="*/ 0 h 23"/>
                <a:gd name="T2" fmla="*/ 0 w 19"/>
                <a:gd name="T3" fmla="*/ 2147483646 h 2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9" h="23">
                  <a:moveTo>
                    <a:pt x="18" y="0"/>
                  </a:moveTo>
                  <a:cubicBezTo>
                    <a:pt x="19" y="14"/>
                    <a:pt x="11" y="23"/>
                    <a:pt x="0" y="18"/>
                  </a:cubicBezTo>
                </a:path>
              </a:pathLst>
            </a:custGeom>
            <a:noFill/>
            <a:ln w="9525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714" name="Freeform 40">
              <a:extLst>
                <a:ext uri="{FF2B5EF4-FFF2-40B4-BE49-F238E27FC236}">
                  <a16:creationId xmlns:a16="http://schemas.microsoft.com/office/drawing/2014/main" id="{0C094113-0FFD-4547-8046-CDD5FDAACAC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2" y="1109"/>
              <a:ext cx="76" cy="91"/>
            </a:xfrm>
            <a:custGeom>
              <a:avLst/>
              <a:gdLst>
                <a:gd name="T0" fmla="*/ 2147483646 w 23"/>
                <a:gd name="T1" fmla="*/ 2147483646 h 26"/>
                <a:gd name="T2" fmla="*/ 2147483646 w 23"/>
                <a:gd name="T3" fmla="*/ 2147483646 h 26"/>
                <a:gd name="T4" fmla="*/ 2147483646 w 23"/>
                <a:gd name="T5" fmla="*/ 2147483646 h 26"/>
                <a:gd name="T6" fmla="*/ 2147483646 w 23"/>
                <a:gd name="T7" fmla="*/ 2147483646 h 26"/>
                <a:gd name="T8" fmla="*/ 2147483646 w 23"/>
                <a:gd name="T9" fmla="*/ 2147483646 h 26"/>
                <a:gd name="T10" fmla="*/ 2147483646 w 23"/>
                <a:gd name="T11" fmla="*/ 2147483646 h 26"/>
                <a:gd name="T12" fmla="*/ 2147483646 w 23"/>
                <a:gd name="T13" fmla="*/ 2147483646 h 2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3" h="26">
                  <a:moveTo>
                    <a:pt x="18" y="19"/>
                  </a:moveTo>
                  <a:cubicBezTo>
                    <a:pt x="20" y="17"/>
                    <a:pt x="23" y="6"/>
                    <a:pt x="21" y="3"/>
                  </a:cubicBezTo>
                  <a:cubicBezTo>
                    <a:pt x="19" y="0"/>
                    <a:pt x="11" y="0"/>
                    <a:pt x="7" y="1"/>
                  </a:cubicBezTo>
                  <a:cubicBezTo>
                    <a:pt x="2" y="3"/>
                    <a:pt x="0" y="7"/>
                    <a:pt x="1" y="18"/>
                  </a:cubicBezTo>
                  <a:cubicBezTo>
                    <a:pt x="1" y="22"/>
                    <a:pt x="2" y="24"/>
                    <a:pt x="2" y="26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10" y="24"/>
                    <a:pt x="15" y="24"/>
                    <a:pt x="18" y="19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715" name="Freeform 41">
              <a:extLst>
                <a:ext uri="{FF2B5EF4-FFF2-40B4-BE49-F238E27FC236}">
                  <a16:creationId xmlns:a16="http://schemas.microsoft.com/office/drawing/2014/main" id="{CDD3BC84-A38E-4987-AF38-2FC90723FAD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2" y="1053"/>
              <a:ext cx="82" cy="70"/>
            </a:xfrm>
            <a:custGeom>
              <a:avLst/>
              <a:gdLst>
                <a:gd name="T0" fmla="*/ 2147483646 w 25"/>
                <a:gd name="T1" fmla="*/ 2147483646 h 20"/>
                <a:gd name="T2" fmla="*/ 2147483646 w 25"/>
                <a:gd name="T3" fmla="*/ 2147483646 h 20"/>
                <a:gd name="T4" fmla="*/ 0 w 25"/>
                <a:gd name="T5" fmla="*/ 2147483646 h 2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5" h="20">
                  <a:moveTo>
                    <a:pt x="25" y="20"/>
                  </a:moveTo>
                  <a:cubicBezTo>
                    <a:pt x="19" y="17"/>
                    <a:pt x="16" y="8"/>
                    <a:pt x="10" y="4"/>
                  </a:cubicBezTo>
                  <a:cubicBezTo>
                    <a:pt x="4" y="0"/>
                    <a:pt x="4" y="5"/>
                    <a:pt x="0" y="11"/>
                  </a:cubicBezTo>
                </a:path>
              </a:pathLst>
            </a:custGeom>
            <a:noFill/>
            <a:ln w="9525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716" name="Freeform 42">
              <a:extLst>
                <a:ext uri="{FF2B5EF4-FFF2-40B4-BE49-F238E27FC236}">
                  <a16:creationId xmlns:a16="http://schemas.microsoft.com/office/drawing/2014/main" id="{B9959533-1703-418B-AC49-E2EC3ECA60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2" y="1074"/>
              <a:ext cx="73" cy="88"/>
            </a:xfrm>
            <a:custGeom>
              <a:avLst/>
              <a:gdLst>
                <a:gd name="T0" fmla="*/ 2147483646 w 22"/>
                <a:gd name="T1" fmla="*/ 2147483646 h 25"/>
                <a:gd name="T2" fmla="*/ 2147483646 w 22"/>
                <a:gd name="T3" fmla="*/ 0 h 2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2" h="25">
                  <a:moveTo>
                    <a:pt x="22" y="7"/>
                  </a:moveTo>
                  <a:cubicBezTo>
                    <a:pt x="14" y="25"/>
                    <a:pt x="0" y="3"/>
                    <a:pt x="7" y="0"/>
                  </a:cubicBezTo>
                </a:path>
              </a:pathLst>
            </a:custGeom>
            <a:noFill/>
            <a:ln w="9525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717" name="Freeform 43">
              <a:extLst>
                <a:ext uri="{FF2B5EF4-FFF2-40B4-BE49-F238E27FC236}">
                  <a16:creationId xmlns:a16="http://schemas.microsoft.com/office/drawing/2014/main" id="{F72B6F08-109A-4711-9E7C-9E4827A772A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2" y="1025"/>
              <a:ext cx="72" cy="56"/>
            </a:xfrm>
            <a:custGeom>
              <a:avLst/>
              <a:gdLst>
                <a:gd name="T0" fmla="*/ 2147483646 w 22"/>
                <a:gd name="T1" fmla="*/ 2147483646 h 16"/>
                <a:gd name="T2" fmla="*/ 0 w 22"/>
                <a:gd name="T3" fmla="*/ 2147483646 h 1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2" h="16">
                  <a:moveTo>
                    <a:pt x="22" y="16"/>
                  </a:moveTo>
                  <a:cubicBezTo>
                    <a:pt x="19" y="7"/>
                    <a:pt x="7" y="0"/>
                    <a:pt x="0" y="2"/>
                  </a:cubicBezTo>
                </a:path>
              </a:pathLst>
            </a:custGeom>
            <a:noFill/>
            <a:ln w="9525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718" name="Freeform 44">
              <a:extLst>
                <a:ext uri="{FF2B5EF4-FFF2-40B4-BE49-F238E27FC236}">
                  <a16:creationId xmlns:a16="http://schemas.microsoft.com/office/drawing/2014/main" id="{B7E93D46-8B85-4658-8F88-10B9200712F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4" y="1292"/>
              <a:ext cx="109" cy="45"/>
            </a:xfrm>
            <a:custGeom>
              <a:avLst/>
              <a:gdLst>
                <a:gd name="T0" fmla="*/ 0 w 33"/>
                <a:gd name="T1" fmla="*/ 2147483646 h 13"/>
                <a:gd name="T2" fmla="*/ 2147483646 w 33"/>
                <a:gd name="T3" fmla="*/ 2147483646 h 13"/>
                <a:gd name="T4" fmla="*/ 2147483646 w 33"/>
                <a:gd name="T5" fmla="*/ 2147483646 h 1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3" h="13">
                  <a:moveTo>
                    <a:pt x="0" y="4"/>
                  </a:moveTo>
                  <a:cubicBezTo>
                    <a:pt x="7" y="0"/>
                    <a:pt x="9" y="6"/>
                    <a:pt x="14" y="9"/>
                  </a:cubicBezTo>
                  <a:cubicBezTo>
                    <a:pt x="21" y="13"/>
                    <a:pt x="27" y="8"/>
                    <a:pt x="33" y="10"/>
                  </a:cubicBezTo>
                </a:path>
              </a:pathLst>
            </a:custGeom>
            <a:noFill/>
            <a:ln w="9525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719" name="Freeform 45">
              <a:extLst>
                <a:ext uri="{FF2B5EF4-FFF2-40B4-BE49-F238E27FC236}">
                  <a16:creationId xmlns:a16="http://schemas.microsoft.com/office/drawing/2014/main" id="{C8FC58B6-4936-46F8-8632-D39E21C83B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2" y="902"/>
              <a:ext cx="2241" cy="1785"/>
            </a:xfrm>
            <a:custGeom>
              <a:avLst/>
              <a:gdLst>
                <a:gd name="T0" fmla="*/ 2147483646 w 680"/>
                <a:gd name="T1" fmla="*/ 2147483646 h 508"/>
                <a:gd name="T2" fmla="*/ 2147483646 w 680"/>
                <a:gd name="T3" fmla="*/ 2147483646 h 508"/>
                <a:gd name="T4" fmla="*/ 2147483646 w 680"/>
                <a:gd name="T5" fmla="*/ 2147483646 h 508"/>
                <a:gd name="T6" fmla="*/ 2147483646 w 680"/>
                <a:gd name="T7" fmla="*/ 2147483646 h 508"/>
                <a:gd name="T8" fmla="*/ 2147483646 w 680"/>
                <a:gd name="T9" fmla="*/ 2147483646 h 508"/>
                <a:gd name="T10" fmla="*/ 2147483646 w 680"/>
                <a:gd name="T11" fmla="*/ 2147483646 h 508"/>
                <a:gd name="T12" fmla="*/ 2147483646 w 680"/>
                <a:gd name="T13" fmla="*/ 2147483646 h 508"/>
                <a:gd name="T14" fmla="*/ 2147483646 w 680"/>
                <a:gd name="T15" fmla="*/ 2147483646 h 508"/>
                <a:gd name="T16" fmla="*/ 2147483646 w 680"/>
                <a:gd name="T17" fmla="*/ 2147483646 h 508"/>
                <a:gd name="T18" fmla="*/ 2147483646 w 680"/>
                <a:gd name="T19" fmla="*/ 2147483646 h 508"/>
                <a:gd name="T20" fmla="*/ 2147483646 w 680"/>
                <a:gd name="T21" fmla="*/ 2147483646 h 508"/>
                <a:gd name="T22" fmla="*/ 2147483646 w 680"/>
                <a:gd name="T23" fmla="*/ 2147483646 h 508"/>
                <a:gd name="T24" fmla="*/ 2147483646 w 680"/>
                <a:gd name="T25" fmla="*/ 2147483646 h 508"/>
                <a:gd name="T26" fmla="*/ 2147483646 w 680"/>
                <a:gd name="T27" fmla="*/ 2147483646 h 508"/>
                <a:gd name="T28" fmla="*/ 2147483646 w 680"/>
                <a:gd name="T29" fmla="*/ 2147483646 h 508"/>
                <a:gd name="T30" fmla="*/ 2147483646 w 680"/>
                <a:gd name="T31" fmla="*/ 2147483646 h 508"/>
                <a:gd name="T32" fmla="*/ 2147483646 w 680"/>
                <a:gd name="T33" fmla="*/ 2147483646 h 508"/>
                <a:gd name="T34" fmla="*/ 2147483646 w 680"/>
                <a:gd name="T35" fmla="*/ 2147483646 h 508"/>
                <a:gd name="T36" fmla="*/ 2147483646 w 680"/>
                <a:gd name="T37" fmla="*/ 2147483646 h 508"/>
                <a:gd name="T38" fmla="*/ 2147483646 w 680"/>
                <a:gd name="T39" fmla="*/ 2147483646 h 508"/>
                <a:gd name="T40" fmla="*/ 2147483646 w 680"/>
                <a:gd name="T41" fmla="*/ 2147483646 h 508"/>
                <a:gd name="T42" fmla="*/ 2147483646 w 680"/>
                <a:gd name="T43" fmla="*/ 2147483646 h 508"/>
                <a:gd name="T44" fmla="*/ 2147483646 w 680"/>
                <a:gd name="T45" fmla="*/ 2147483646 h 508"/>
                <a:gd name="T46" fmla="*/ 2147483646 w 680"/>
                <a:gd name="T47" fmla="*/ 2147483646 h 508"/>
                <a:gd name="T48" fmla="*/ 2147483646 w 680"/>
                <a:gd name="T49" fmla="*/ 2147483646 h 508"/>
                <a:gd name="T50" fmla="*/ 2147483646 w 680"/>
                <a:gd name="T51" fmla="*/ 2147483646 h 508"/>
                <a:gd name="T52" fmla="*/ 2147483646 w 680"/>
                <a:gd name="T53" fmla="*/ 2147483646 h 508"/>
                <a:gd name="T54" fmla="*/ 2147483646 w 680"/>
                <a:gd name="T55" fmla="*/ 2147483646 h 508"/>
                <a:gd name="T56" fmla="*/ 2147483646 w 680"/>
                <a:gd name="T57" fmla="*/ 2147483646 h 508"/>
                <a:gd name="T58" fmla="*/ 2147483646 w 680"/>
                <a:gd name="T59" fmla="*/ 2147483646 h 508"/>
                <a:gd name="T60" fmla="*/ 2147483646 w 680"/>
                <a:gd name="T61" fmla="*/ 2147483646 h 508"/>
                <a:gd name="T62" fmla="*/ 2147483646 w 680"/>
                <a:gd name="T63" fmla="*/ 2147483646 h 508"/>
                <a:gd name="T64" fmla="*/ 2147483646 w 680"/>
                <a:gd name="T65" fmla="*/ 2147483646 h 508"/>
                <a:gd name="T66" fmla="*/ 2147483646 w 680"/>
                <a:gd name="T67" fmla="*/ 2147483646 h 508"/>
                <a:gd name="T68" fmla="*/ 2147483646 w 680"/>
                <a:gd name="T69" fmla="*/ 2147483646 h 508"/>
                <a:gd name="T70" fmla="*/ 2147483646 w 680"/>
                <a:gd name="T71" fmla="*/ 2147483646 h 508"/>
                <a:gd name="T72" fmla="*/ 2147483646 w 680"/>
                <a:gd name="T73" fmla="*/ 2147483646 h 508"/>
                <a:gd name="T74" fmla="*/ 2147483646 w 680"/>
                <a:gd name="T75" fmla="*/ 2147483646 h 508"/>
                <a:gd name="T76" fmla="*/ 2147483646 w 680"/>
                <a:gd name="T77" fmla="*/ 2147483646 h 508"/>
                <a:gd name="T78" fmla="*/ 2147483646 w 680"/>
                <a:gd name="T79" fmla="*/ 2147483646 h 508"/>
                <a:gd name="T80" fmla="*/ 2147483646 w 680"/>
                <a:gd name="T81" fmla="*/ 2147483646 h 508"/>
                <a:gd name="T82" fmla="*/ 2147483646 w 680"/>
                <a:gd name="T83" fmla="*/ 2147483646 h 508"/>
                <a:gd name="T84" fmla="*/ 2147483646 w 680"/>
                <a:gd name="T85" fmla="*/ 2147483646 h 508"/>
                <a:gd name="T86" fmla="*/ 2147483646 w 680"/>
                <a:gd name="T87" fmla="*/ 2147483646 h 508"/>
                <a:gd name="T88" fmla="*/ 2147483646 w 680"/>
                <a:gd name="T89" fmla="*/ 2147483646 h 508"/>
                <a:gd name="T90" fmla="*/ 2147483646 w 680"/>
                <a:gd name="T91" fmla="*/ 2147483646 h 508"/>
                <a:gd name="T92" fmla="*/ 2147483646 w 680"/>
                <a:gd name="T93" fmla="*/ 2147483646 h 508"/>
                <a:gd name="T94" fmla="*/ 2147483646 w 680"/>
                <a:gd name="T95" fmla="*/ 2147483646 h 508"/>
                <a:gd name="T96" fmla="*/ 2147483646 w 680"/>
                <a:gd name="T97" fmla="*/ 2147483646 h 508"/>
                <a:gd name="T98" fmla="*/ 2147483646 w 680"/>
                <a:gd name="T99" fmla="*/ 2147483646 h 508"/>
                <a:gd name="T100" fmla="*/ 2147483646 w 680"/>
                <a:gd name="T101" fmla="*/ 2147483646 h 508"/>
                <a:gd name="T102" fmla="*/ 2147483646 w 680"/>
                <a:gd name="T103" fmla="*/ 2147483646 h 508"/>
                <a:gd name="T104" fmla="*/ 2147483646 w 680"/>
                <a:gd name="T105" fmla="*/ 2147483646 h 508"/>
                <a:gd name="T106" fmla="*/ 2147483646 w 680"/>
                <a:gd name="T107" fmla="*/ 2147483646 h 508"/>
                <a:gd name="T108" fmla="*/ 2147483646 w 680"/>
                <a:gd name="T109" fmla="*/ 2147483646 h 508"/>
                <a:gd name="T110" fmla="*/ 2147483646 w 680"/>
                <a:gd name="T111" fmla="*/ 2147483646 h 50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680" h="508">
                  <a:moveTo>
                    <a:pt x="136" y="206"/>
                  </a:moveTo>
                  <a:cubicBezTo>
                    <a:pt x="131" y="201"/>
                    <a:pt x="137" y="177"/>
                    <a:pt x="125" y="181"/>
                  </a:cubicBezTo>
                  <a:cubicBezTo>
                    <a:pt x="124" y="176"/>
                    <a:pt x="121" y="170"/>
                    <a:pt x="118" y="166"/>
                  </a:cubicBezTo>
                  <a:cubicBezTo>
                    <a:pt x="116" y="169"/>
                    <a:pt x="114" y="172"/>
                    <a:pt x="112" y="174"/>
                  </a:cubicBezTo>
                  <a:cubicBezTo>
                    <a:pt x="117" y="168"/>
                    <a:pt x="112" y="158"/>
                    <a:pt x="107" y="153"/>
                  </a:cubicBezTo>
                  <a:cubicBezTo>
                    <a:pt x="107" y="154"/>
                    <a:pt x="105" y="156"/>
                    <a:pt x="106" y="156"/>
                  </a:cubicBezTo>
                  <a:cubicBezTo>
                    <a:pt x="104" y="145"/>
                    <a:pt x="98" y="143"/>
                    <a:pt x="92" y="136"/>
                  </a:cubicBezTo>
                  <a:cubicBezTo>
                    <a:pt x="87" y="132"/>
                    <a:pt x="73" y="130"/>
                    <a:pt x="69" y="130"/>
                  </a:cubicBezTo>
                  <a:cubicBezTo>
                    <a:pt x="48" y="130"/>
                    <a:pt x="33" y="129"/>
                    <a:pt x="16" y="113"/>
                  </a:cubicBezTo>
                  <a:cubicBezTo>
                    <a:pt x="12" y="108"/>
                    <a:pt x="10" y="102"/>
                    <a:pt x="8" y="95"/>
                  </a:cubicBezTo>
                  <a:cubicBezTo>
                    <a:pt x="5" y="87"/>
                    <a:pt x="2" y="89"/>
                    <a:pt x="1" y="77"/>
                  </a:cubicBezTo>
                  <a:cubicBezTo>
                    <a:pt x="0" y="64"/>
                    <a:pt x="2" y="61"/>
                    <a:pt x="11" y="59"/>
                  </a:cubicBezTo>
                  <a:cubicBezTo>
                    <a:pt x="14" y="58"/>
                    <a:pt x="22" y="54"/>
                    <a:pt x="31" y="52"/>
                  </a:cubicBezTo>
                  <a:cubicBezTo>
                    <a:pt x="39" y="50"/>
                    <a:pt x="48" y="50"/>
                    <a:pt x="56" y="47"/>
                  </a:cubicBezTo>
                  <a:cubicBezTo>
                    <a:pt x="71" y="42"/>
                    <a:pt x="74" y="43"/>
                    <a:pt x="82" y="33"/>
                  </a:cubicBezTo>
                  <a:cubicBezTo>
                    <a:pt x="90" y="22"/>
                    <a:pt x="96" y="16"/>
                    <a:pt x="116" y="8"/>
                  </a:cubicBezTo>
                  <a:cubicBezTo>
                    <a:pt x="135" y="1"/>
                    <a:pt x="162" y="0"/>
                    <a:pt x="186" y="10"/>
                  </a:cubicBezTo>
                  <a:cubicBezTo>
                    <a:pt x="203" y="16"/>
                    <a:pt x="215" y="25"/>
                    <a:pt x="218" y="30"/>
                  </a:cubicBezTo>
                  <a:cubicBezTo>
                    <a:pt x="221" y="35"/>
                    <a:pt x="225" y="45"/>
                    <a:pt x="229" y="51"/>
                  </a:cubicBezTo>
                  <a:cubicBezTo>
                    <a:pt x="233" y="58"/>
                    <a:pt x="238" y="65"/>
                    <a:pt x="249" y="71"/>
                  </a:cubicBezTo>
                  <a:cubicBezTo>
                    <a:pt x="259" y="78"/>
                    <a:pt x="267" y="81"/>
                    <a:pt x="270" y="86"/>
                  </a:cubicBezTo>
                  <a:cubicBezTo>
                    <a:pt x="273" y="91"/>
                    <a:pt x="275" y="92"/>
                    <a:pt x="275" y="92"/>
                  </a:cubicBezTo>
                  <a:cubicBezTo>
                    <a:pt x="279" y="96"/>
                    <a:pt x="279" y="96"/>
                    <a:pt x="279" y="96"/>
                  </a:cubicBezTo>
                  <a:cubicBezTo>
                    <a:pt x="279" y="96"/>
                    <a:pt x="284" y="97"/>
                    <a:pt x="307" y="105"/>
                  </a:cubicBezTo>
                  <a:cubicBezTo>
                    <a:pt x="330" y="111"/>
                    <a:pt x="360" y="122"/>
                    <a:pt x="388" y="121"/>
                  </a:cubicBezTo>
                  <a:cubicBezTo>
                    <a:pt x="416" y="120"/>
                    <a:pt x="503" y="108"/>
                    <a:pt x="544" y="113"/>
                  </a:cubicBezTo>
                  <a:cubicBezTo>
                    <a:pt x="586" y="119"/>
                    <a:pt x="615" y="140"/>
                    <a:pt x="633" y="157"/>
                  </a:cubicBezTo>
                  <a:cubicBezTo>
                    <a:pt x="652" y="175"/>
                    <a:pt x="655" y="193"/>
                    <a:pt x="654" y="206"/>
                  </a:cubicBezTo>
                  <a:cubicBezTo>
                    <a:pt x="653" y="216"/>
                    <a:pt x="648" y="243"/>
                    <a:pt x="666" y="264"/>
                  </a:cubicBezTo>
                  <a:cubicBezTo>
                    <a:pt x="678" y="288"/>
                    <a:pt x="678" y="288"/>
                    <a:pt x="678" y="288"/>
                  </a:cubicBezTo>
                  <a:cubicBezTo>
                    <a:pt x="669" y="295"/>
                    <a:pt x="669" y="299"/>
                    <a:pt x="674" y="307"/>
                  </a:cubicBezTo>
                  <a:cubicBezTo>
                    <a:pt x="673" y="307"/>
                    <a:pt x="670" y="307"/>
                    <a:pt x="668" y="306"/>
                  </a:cubicBezTo>
                  <a:cubicBezTo>
                    <a:pt x="671" y="314"/>
                    <a:pt x="675" y="321"/>
                    <a:pt x="680" y="328"/>
                  </a:cubicBezTo>
                  <a:cubicBezTo>
                    <a:pt x="677" y="327"/>
                    <a:pt x="674" y="329"/>
                    <a:pt x="672" y="328"/>
                  </a:cubicBezTo>
                  <a:cubicBezTo>
                    <a:pt x="674" y="334"/>
                    <a:pt x="678" y="337"/>
                    <a:pt x="679" y="343"/>
                  </a:cubicBezTo>
                  <a:cubicBezTo>
                    <a:pt x="668" y="343"/>
                    <a:pt x="675" y="353"/>
                    <a:pt x="676" y="359"/>
                  </a:cubicBezTo>
                  <a:cubicBezTo>
                    <a:pt x="677" y="367"/>
                    <a:pt x="674" y="379"/>
                    <a:pt x="672" y="388"/>
                  </a:cubicBezTo>
                  <a:cubicBezTo>
                    <a:pt x="669" y="401"/>
                    <a:pt x="667" y="422"/>
                    <a:pt x="668" y="435"/>
                  </a:cubicBezTo>
                  <a:cubicBezTo>
                    <a:pt x="668" y="442"/>
                    <a:pt x="673" y="448"/>
                    <a:pt x="674" y="454"/>
                  </a:cubicBezTo>
                  <a:cubicBezTo>
                    <a:pt x="676" y="464"/>
                    <a:pt x="673" y="465"/>
                    <a:pt x="668" y="473"/>
                  </a:cubicBezTo>
                  <a:cubicBezTo>
                    <a:pt x="662" y="481"/>
                    <a:pt x="663" y="482"/>
                    <a:pt x="652" y="483"/>
                  </a:cubicBezTo>
                  <a:cubicBezTo>
                    <a:pt x="647" y="483"/>
                    <a:pt x="635" y="486"/>
                    <a:pt x="633" y="480"/>
                  </a:cubicBezTo>
                  <a:cubicBezTo>
                    <a:pt x="625" y="488"/>
                    <a:pt x="608" y="472"/>
                    <a:pt x="611" y="462"/>
                  </a:cubicBezTo>
                  <a:cubicBezTo>
                    <a:pt x="614" y="452"/>
                    <a:pt x="633" y="452"/>
                    <a:pt x="638" y="442"/>
                  </a:cubicBezTo>
                  <a:cubicBezTo>
                    <a:pt x="642" y="437"/>
                    <a:pt x="639" y="430"/>
                    <a:pt x="639" y="424"/>
                  </a:cubicBezTo>
                  <a:cubicBezTo>
                    <a:pt x="638" y="416"/>
                    <a:pt x="641" y="409"/>
                    <a:pt x="641" y="402"/>
                  </a:cubicBezTo>
                  <a:cubicBezTo>
                    <a:pt x="641" y="383"/>
                    <a:pt x="623" y="367"/>
                    <a:pt x="616" y="351"/>
                  </a:cubicBezTo>
                  <a:cubicBezTo>
                    <a:pt x="622" y="363"/>
                    <a:pt x="612" y="389"/>
                    <a:pt x="610" y="402"/>
                  </a:cubicBezTo>
                  <a:cubicBezTo>
                    <a:pt x="608" y="409"/>
                    <a:pt x="610" y="411"/>
                    <a:pt x="605" y="418"/>
                  </a:cubicBezTo>
                  <a:cubicBezTo>
                    <a:pt x="601" y="423"/>
                    <a:pt x="584" y="426"/>
                    <a:pt x="577" y="426"/>
                  </a:cubicBezTo>
                  <a:cubicBezTo>
                    <a:pt x="564" y="425"/>
                    <a:pt x="552" y="419"/>
                    <a:pt x="557" y="402"/>
                  </a:cubicBezTo>
                  <a:cubicBezTo>
                    <a:pt x="561" y="386"/>
                    <a:pt x="586" y="398"/>
                    <a:pt x="582" y="374"/>
                  </a:cubicBezTo>
                  <a:cubicBezTo>
                    <a:pt x="571" y="387"/>
                    <a:pt x="577" y="344"/>
                    <a:pt x="578" y="342"/>
                  </a:cubicBezTo>
                  <a:cubicBezTo>
                    <a:pt x="575" y="346"/>
                    <a:pt x="573" y="341"/>
                    <a:pt x="569" y="344"/>
                  </a:cubicBezTo>
                  <a:cubicBezTo>
                    <a:pt x="566" y="336"/>
                    <a:pt x="566" y="337"/>
                    <a:pt x="564" y="329"/>
                  </a:cubicBezTo>
                  <a:cubicBezTo>
                    <a:pt x="563" y="331"/>
                    <a:pt x="554" y="339"/>
                    <a:pt x="554" y="339"/>
                  </a:cubicBezTo>
                  <a:cubicBezTo>
                    <a:pt x="554" y="339"/>
                    <a:pt x="556" y="322"/>
                    <a:pt x="555" y="319"/>
                  </a:cubicBezTo>
                  <a:cubicBezTo>
                    <a:pt x="553" y="312"/>
                    <a:pt x="546" y="309"/>
                    <a:pt x="537" y="317"/>
                  </a:cubicBezTo>
                  <a:cubicBezTo>
                    <a:pt x="535" y="313"/>
                    <a:pt x="535" y="307"/>
                    <a:pt x="533" y="302"/>
                  </a:cubicBezTo>
                  <a:cubicBezTo>
                    <a:pt x="530" y="298"/>
                    <a:pt x="524" y="309"/>
                    <a:pt x="522" y="306"/>
                  </a:cubicBezTo>
                  <a:cubicBezTo>
                    <a:pt x="518" y="303"/>
                    <a:pt x="518" y="303"/>
                    <a:pt x="518" y="303"/>
                  </a:cubicBezTo>
                  <a:cubicBezTo>
                    <a:pt x="518" y="310"/>
                    <a:pt x="519" y="318"/>
                    <a:pt x="518" y="325"/>
                  </a:cubicBezTo>
                  <a:cubicBezTo>
                    <a:pt x="516" y="320"/>
                    <a:pt x="514" y="316"/>
                    <a:pt x="511" y="312"/>
                  </a:cubicBezTo>
                  <a:cubicBezTo>
                    <a:pt x="511" y="321"/>
                    <a:pt x="509" y="330"/>
                    <a:pt x="503" y="338"/>
                  </a:cubicBezTo>
                  <a:cubicBezTo>
                    <a:pt x="502" y="332"/>
                    <a:pt x="500" y="325"/>
                    <a:pt x="496" y="321"/>
                  </a:cubicBezTo>
                  <a:cubicBezTo>
                    <a:pt x="494" y="329"/>
                    <a:pt x="489" y="336"/>
                    <a:pt x="484" y="343"/>
                  </a:cubicBezTo>
                  <a:cubicBezTo>
                    <a:pt x="483" y="338"/>
                    <a:pt x="484" y="330"/>
                    <a:pt x="478" y="327"/>
                  </a:cubicBezTo>
                  <a:cubicBezTo>
                    <a:pt x="475" y="333"/>
                    <a:pt x="471" y="340"/>
                    <a:pt x="464" y="344"/>
                  </a:cubicBezTo>
                  <a:cubicBezTo>
                    <a:pt x="463" y="339"/>
                    <a:pt x="460" y="333"/>
                    <a:pt x="458" y="327"/>
                  </a:cubicBezTo>
                  <a:cubicBezTo>
                    <a:pt x="452" y="332"/>
                    <a:pt x="449" y="342"/>
                    <a:pt x="443" y="348"/>
                  </a:cubicBezTo>
                  <a:cubicBezTo>
                    <a:pt x="442" y="343"/>
                    <a:pt x="439" y="339"/>
                    <a:pt x="435" y="336"/>
                  </a:cubicBezTo>
                  <a:cubicBezTo>
                    <a:pt x="434" y="338"/>
                    <a:pt x="433" y="339"/>
                    <a:pt x="433" y="341"/>
                  </a:cubicBezTo>
                  <a:cubicBezTo>
                    <a:pt x="432" y="340"/>
                    <a:pt x="431" y="340"/>
                    <a:pt x="430" y="340"/>
                  </a:cubicBezTo>
                  <a:cubicBezTo>
                    <a:pt x="429" y="341"/>
                    <a:pt x="429" y="342"/>
                    <a:pt x="428" y="343"/>
                  </a:cubicBezTo>
                  <a:cubicBezTo>
                    <a:pt x="419" y="337"/>
                    <a:pt x="414" y="348"/>
                    <a:pt x="413" y="354"/>
                  </a:cubicBezTo>
                  <a:cubicBezTo>
                    <a:pt x="412" y="349"/>
                    <a:pt x="410" y="346"/>
                    <a:pt x="404" y="345"/>
                  </a:cubicBezTo>
                  <a:cubicBezTo>
                    <a:pt x="397" y="343"/>
                    <a:pt x="389" y="356"/>
                    <a:pt x="389" y="356"/>
                  </a:cubicBezTo>
                  <a:cubicBezTo>
                    <a:pt x="389" y="356"/>
                    <a:pt x="382" y="350"/>
                    <a:pt x="376" y="353"/>
                  </a:cubicBezTo>
                  <a:cubicBezTo>
                    <a:pt x="372" y="354"/>
                    <a:pt x="370" y="341"/>
                    <a:pt x="365" y="343"/>
                  </a:cubicBezTo>
                  <a:cubicBezTo>
                    <a:pt x="373" y="352"/>
                    <a:pt x="360" y="352"/>
                    <a:pt x="356" y="358"/>
                  </a:cubicBezTo>
                  <a:cubicBezTo>
                    <a:pt x="360" y="366"/>
                    <a:pt x="363" y="363"/>
                    <a:pt x="365" y="372"/>
                  </a:cubicBezTo>
                  <a:cubicBezTo>
                    <a:pt x="362" y="371"/>
                    <a:pt x="361" y="380"/>
                    <a:pt x="359" y="380"/>
                  </a:cubicBezTo>
                  <a:cubicBezTo>
                    <a:pt x="366" y="386"/>
                    <a:pt x="362" y="407"/>
                    <a:pt x="362" y="416"/>
                  </a:cubicBezTo>
                  <a:cubicBezTo>
                    <a:pt x="357" y="413"/>
                    <a:pt x="360" y="414"/>
                    <a:pt x="355" y="415"/>
                  </a:cubicBezTo>
                  <a:cubicBezTo>
                    <a:pt x="360" y="422"/>
                    <a:pt x="358" y="427"/>
                    <a:pt x="352" y="437"/>
                  </a:cubicBezTo>
                  <a:cubicBezTo>
                    <a:pt x="345" y="429"/>
                    <a:pt x="354" y="431"/>
                    <a:pt x="342" y="434"/>
                  </a:cubicBezTo>
                  <a:cubicBezTo>
                    <a:pt x="346" y="441"/>
                    <a:pt x="355" y="453"/>
                    <a:pt x="346" y="449"/>
                  </a:cubicBezTo>
                  <a:cubicBezTo>
                    <a:pt x="341" y="446"/>
                    <a:pt x="339" y="456"/>
                    <a:pt x="331" y="458"/>
                  </a:cubicBezTo>
                  <a:cubicBezTo>
                    <a:pt x="321" y="461"/>
                    <a:pt x="320" y="482"/>
                    <a:pt x="311" y="480"/>
                  </a:cubicBezTo>
                  <a:cubicBezTo>
                    <a:pt x="310" y="487"/>
                    <a:pt x="308" y="498"/>
                    <a:pt x="302" y="502"/>
                  </a:cubicBezTo>
                  <a:cubicBezTo>
                    <a:pt x="303" y="502"/>
                    <a:pt x="301" y="502"/>
                    <a:pt x="302" y="502"/>
                  </a:cubicBezTo>
                  <a:cubicBezTo>
                    <a:pt x="293" y="508"/>
                    <a:pt x="282" y="502"/>
                    <a:pt x="274" y="501"/>
                  </a:cubicBezTo>
                  <a:cubicBezTo>
                    <a:pt x="267" y="500"/>
                    <a:pt x="259" y="499"/>
                    <a:pt x="253" y="491"/>
                  </a:cubicBezTo>
                  <a:cubicBezTo>
                    <a:pt x="247" y="481"/>
                    <a:pt x="254" y="474"/>
                    <a:pt x="264" y="469"/>
                  </a:cubicBezTo>
                  <a:cubicBezTo>
                    <a:pt x="270" y="466"/>
                    <a:pt x="274" y="465"/>
                    <a:pt x="276" y="461"/>
                  </a:cubicBezTo>
                  <a:cubicBezTo>
                    <a:pt x="268" y="460"/>
                    <a:pt x="268" y="460"/>
                    <a:pt x="268" y="460"/>
                  </a:cubicBezTo>
                  <a:cubicBezTo>
                    <a:pt x="262" y="463"/>
                    <a:pt x="254" y="460"/>
                    <a:pt x="247" y="461"/>
                  </a:cubicBezTo>
                  <a:cubicBezTo>
                    <a:pt x="242" y="462"/>
                    <a:pt x="233" y="468"/>
                    <a:pt x="228" y="465"/>
                  </a:cubicBezTo>
                  <a:cubicBezTo>
                    <a:pt x="220" y="462"/>
                    <a:pt x="212" y="446"/>
                    <a:pt x="218" y="439"/>
                  </a:cubicBezTo>
                  <a:cubicBezTo>
                    <a:pt x="226" y="428"/>
                    <a:pt x="245" y="436"/>
                    <a:pt x="253" y="426"/>
                  </a:cubicBezTo>
                  <a:cubicBezTo>
                    <a:pt x="260" y="417"/>
                    <a:pt x="253" y="384"/>
                    <a:pt x="262" y="375"/>
                  </a:cubicBezTo>
                  <a:cubicBezTo>
                    <a:pt x="248" y="373"/>
                    <a:pt x="246" y="345"/>
                    <a:pt x="246" y="334"/>
                  </a:cubicBezTo>
                  <a:cubicBezTo>
                    <a:pt x="238" y="348"/>
                    <a:pt x="233" y="341"/>
                    <a:pt x="233" y="341"/>
                  </a:cubicBezTo>
                  <a:cubicBezTo>
                    <a:pt x="233" y="341"/>
                    <a:pt x="237" y="326"/>
                    <a:pt x="233" y="321"/>
                  </a:cubicBezTo>
                  <a:cubicBezTo>
                    <a:pt x="223" y="327"/>
                    <a:pt x="227" y="315"/>
                    <a:pt x="226" y="310"/>
                  </a:cubicBezTo>
                  <a:cubicBezTo>
                    <a:pt x="225" y="305"/>
                    <a:pt x="223" y="302"/>
                    <a:pt x="220" y="298"/>
                  </a:cubicBezTo>
                  <a:cubicBezTo>
                    <a:pt x="213" y="291"/>
                    <a:pt x="211" y="294"/>
                    <a:pt x="210" y="284"/>
                  </a:cubicBezTo>
                  <a:cubicBezTo>
                    <a:pt x="210" y="279"/>
                    <a:pt x="211" y="270"/>
                    <a:pt x="213" y="264"/>
                  </a:cubicBezTo>
                  <a:cubicBezTo>
                    <a:pt x="210" y="270"/>
                    <a:pt x="204" y="271"/>
                    <a:pt x="198" y="272"/>
                  </a:cubicBezTo>
                  <a:cubicBezTo>
                    <a:pt x="197" y="265"/>
                    <a:pt x="202" y="258"/>
                    <a:pt x="202" y="251"/>
                  </a:cubicBezTo>
                  <a:cubicBezTo>
                    <a:pt x="194" y="250"/>
                    <a:pt x="186" y="249"/>
                    <a:pt x="179" y="248"/>
                  </a:cubicBezTo>
                  <a:cubicBezTo>
                    <a:pt x="183" y="242"/>
                    <a:pt x="193" y="239"/>
                    <a:pt x="182" y="230"/>
                  </a:cubicBezTo>
                  <a:lnTo>
                    <a:pt x="136" y="206"/>
                  </a:lnTo>
                  <a:close/>
                </a:path>
              </a:pathLst>
            </a:custGeom>
            <a:noFill/>
            <a:ln w="9525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720" name="Freeform 46">
              <a:extLst>
                <a:ext uri="{FF2B5EF4-FFF2-40B4-BE49-F238E27FC236}">
                  <a16:creationId xmlns:a16="http://schemas.microsoft.com/office/drawing/2014/main" id="{3B532A06-CD6E-44A8-B6C8-AC9012FE147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0" y="1576"/>
              <a:ext cx="37" cy="141"/>
            </a:xfrm>
            <a:custGeom>
              <a:avLst/>
              <a:gdLst>
                <a:gd name="T0" fmla="*/ 2147483646 w 11"/>
                <a:gd name="T1" fmla="*/ 2147483646 h 40"/>
                <a:gd name="T2" fmla="*/ 2147483646 w 11"/>
                <a:gd name="T3" fmla="*/ 2147483646 h 40"/>
                <a:gd name="T4" fmla="*/ 2147483646 w 11"/>
                <a:gd name="T5" fmla="*/ 2147483646 h 40"/>
                <a:gd name="T6" fmla="*/ 2147483646 w 11"/>
                <a:gd name="T7" fmla="*/ 2147483646 h 40"/>
                <a:gd name="T8" fmla="*/ 2147483646 w 11"/>
                <a:gd name="T9" fmla="*/ 2147483646 h 40"/>
                <a:gd name="T10" fmla="*/ 2147483646 w 11"/>
                <a:gd name="T11" fmla="*/ 2147483646 h 40"/>
                <a:gd name="T12" fmla="*/ 2147483646 w 11"/>
                <a:gd name="T13" fmla="*/ 2147483646 h 40"/>
                <a:gd name="T14" fmla="*/ 2147483646 w 11"/>
                <a:gd name="T15" fmla="*/ 2147483646 h 40"/>
                <a:gd name="T16" fmla="*/ 2147483646 w 11"/>
                <a:gd name="T17" fmla="*/ 2147483646 h 40"/>
                <a:gd name="T18" fmla="*/ 2147483646 w 11"/>
                <a:gd name="T19" fmla="*/ 0 h 40"/>
                <a:gd name="T20" fmla="*/ 2147483646 w 11"/>
                <a:gd name="T21" fmla="*/ 2147483646 h 40"/>
                <a:gd name="T22" fmla="*/ 2147483646 w 11"/>
                <a:gd name="T23" fmla="*/ 2147483646 h 40"/>
                <a:gd name="T24" fmla="*/ 2147483646 w 11"/>
                <a:gd name="T25" fmla="*/ 2147483646 h 4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1" h="40">
                  <a:moveTo>
                    <a:pt x="2" y="4"/>
                  </a:moveTo>
                  <a:cubicBezTo>
                    <a:pt x="2" y="4"/>
                    <a:pt x="2" y="5"/>
                    <a:pt x="2" y="5"/>
                  </a:cubicBezTo>
                  <a:cubicBezTo>
                    <a:pt x="2" y="6"/>
                    <a:pt x="2" y="6"/>
                    <a:pt x="2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9"/>
                    <a:pt x="2" y="10"/>
                    <a:pt x="2" y="10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2"/>
                    <a:pt x="2" y="13"/>
                    <a:pt x="2" y="14"/>
                  </a:cubicBezTo>
                  <a:cubicBezTo>
                    <a:pt x="2" y="19"/>
                    <a:pt x="0" y="29"/>
                    <a:pt x="1" y="40"/>
                  </a:cubicBezTo>
                  <a:cubicBezTo>
                    <a:pt x="3" y="35"/>
                    <a:pt x="11" y="30"/>
                    <a:pt x="11" y="24"/>
                  </a:cubicBezTo>
                  <a:cubicBezTo>
                    <a:pt x="11" y="16"/>
                    <a:pt x="6" y="8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2" y="3"/>
                    <a:pt x="2" y="4"/>
                  </a:cubicBezTo>
                  <a:close/>
                </a:path>
              </a:pathLst>
            </a:custGeom>
            <a:noFill/>
            <a:ln w="9525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721" name="Freeform 47">
              <a:extLst>
                <a:ext uri="{FF2B5EF4-FFF2-40B4-BE49-F238E27FC236}">
                  <a16:creationId xmlns:a16="http://schemas.microsoft.com/office/drawing/2014/main" id="{B7E4FA9E-8A0F-4A3C-8BFC-0841C0F06EA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0" y="1070"/>
              <a:ext cx="360" cy="721"/>
            </a:xfrm>
            <a:custGeom>
              <a:avLst/>
              <a:gdLst>
                <a:gd name="T0" fmla="*/ 2147483646 w 109"/>
                <a:gd name="T1" fmla="*/ 0 h 205"/>
                <a:gd name="T2" fmla="*/ 2147483646 w 109"/>
                <a:gd name="T3" fmla="*/ 2147483646 h 205"/>
                <a:gd name="T4" fmla="*/ 2147483646 w 109"/>
                <a:gd name="T5" fmla="*/ 2147483646 h 205"/>
                <a:gd name="T6" fmla="*/ 2147483646 w 109"/>
                <a:gd name="T7" fmla="*/ 2147483646 h 205"/>
                <a:gd name="T8" fmla="*/ 2147483646 w 109"/>
                <a:gd name="T9" fmla="*/ 2147483646 h 205"/>
                <a:gd name="T10" fmla="*/ 2147483646 w 109"/>
                <a:gd name="T11" fmla="*/ 2147483646 h 205"/>
                <a:gd name="T12" fmla="*/ 2147483646 w 109"/>
                <a:gd name="T13" fmla="*/ 2147483646 h 205"/>
                <a:gd name="T14" fmla="*/ 2147483646 w 109"/>
                <a:gd name="T15" fmla="*/ 2147483646 h 205"/>
                <a:gd name="T16" fmla="*/ 2147483646 w 109"/>
                <a:gd name="T17" fmla="*/ 2147483646 h 205"/>
                <a:gd name="T18" fmla="*/ 2147483646 w 109"/>
                <a:gd name="T19" fmla="*/ 2147483646 h 205"/>
                <a:gd name="T20" fmla="*/ 2147483646 w 109"/>
                <a:gd name="T21" fmla="*/ 2147483646 h 205"/>
                <a:gd name="T22" fmla="*/ 2147483646 w 109"/>
                <a:gd name="T23" fmla="*/ 2147483646 h 205"/>
                <a:gd name="T24" fmla="*/ 2147483646 w 109"/>
                <a:gd name="T25" fmla="*/ 2147483646 h 205"/>
                <a:gd name="T26" fmla="*/ 2147483646 w 109"/>
                <a:gd name="T27" fmla="*/ 2147483646 h 205"/>
                <a:gd name="T28" fmla="*/ 2147483646 w 109"/>
                <a:gd name="T29" fmla="*/ 2147483646 h 205"/>
                <a:gd name="T30" fmla="*/ 2147483646 w 109"/>
                <a:gd name="T31" fmla="*/ 2147483646 h 205"/>
                <a:gd name="T32" fmla="*/ 2147483646 w 109"/>
                <a:gd name="T33" fmla="*/ 2147483646 h 205"/>
                <a:gd name="T34" fmla="*/ 2147483646 w 109"/>
                <a:gd name="T35" fmla="*/ 2147483646 h 205"/>
                <a:gd name="T36" fmla="*/ 2147483646 w 109"/>
                <a:gd name="T37" fmla="*/ 2147483646 h 205"/>
                <a:gd name="T38" fmla="*/ 2147483646 w 109"/>
                <a:gd name="T39" fmla="*/ 2147483646 h 205"/>
                <a:gd name="T40" fmla="*/ 2147483646 w 109"/>
                <a:gd name="T41" fmla="*/ 2147483646 h 205"/>
                <a:gd name="T42" fmla="*/ 0 w 109"/>
                <a:gd name="T43" fmla="*/ 2147483646 h 205"/>
                <a:gd name="T44" fmla="*/ 2147483646 w 109"/>
                <a:gd name="T45" fmla="*/ 2147483646 h 205"/>
                <a:gd name="T46" fmla="*/ 2147483646 w 109"/>
                <a:gd name="T47" fmla="*/ 2147483646 h 205"/>
                <a:gd name="T48" fmla="*/ 2147483646 w 109"/>
                <a:gd name="T49" fmla="*/ 2147483646 h 205"/>
                <a:gd name="T50" fmla="*/ 2147483646 w 109"/>
                <a:gd name="T51" fmla="*/ 2147483646 h 205"/>
                <a:gd name="T52" fmla="*/ 2147483646 w 109"/>
                <a:gd name="T53" fmla="*/ 2147483646 h 205"/>
                <a:gd name="T54" fmla="*/ 2147483646 w 109"/>
                <a:gd name="T55" fmla="*/ 2147483646 h 205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09" h="205">
                  <a:moveTo>
                    <a:pt x="70" y="0"/>
                  </a:moveTo>
                  <a:cubicBezTo>
                    <a:pt x="65" y="9"/>
                    <a:pt x="82" y="20"/>
                    <a:pt x="86" y="28"/>
                  </a:cubicBezTo>
                  <a:cubicBezTo>
                    <a:pt x="91" y="38"/>
                    <a:pt x="92" y="48"/>
                    <a:pt x="91" y="59"/>
                  </a:cubicBezTo>
                  <a:cubicBezTo>
                    <a:pt x="91" y="65"/>
                    <a:pt x="91" y="70"/>
                    <a:pt x="92" y="76"/>
                  </a:cubicBezTo>
                  <a:cubicBezTo>
                    <a:pt x="93" y="83"/>
                    <a:pt x="92" y="90"/>
                    <a:pt x="93" y="97"/>
                  </a:cubicBezTo>
                  <a:cubicBezTo>
                    <a:pt x="94" y="103"/>
                    <a:pt x="96" y="109"/>
                    <a:pt x="97" y="115"/>
                  </a:cubicBezTo>
                  <a:cubicBezTo>
                    <a:pt x="98" y="123"/>
                    <a:pt x="99" y="136"/>
                    <a:pt x="105" y="142"/>
                  </a:cubicBezTo>
                  <a:cubicBezTo>
                    <a:pt x="97" y="144"/>
                    <a:pt x="102" y="152"/>
                    <a:pt x="105" y="158"/>
                  </a:cubicBezTo>
                  <a:cubicBezTo>
                    <a:pt x="94" y="161"/>
                    <a:pt x="102" y="177"/>
                    <a:pt x="109" y="180"/>
                  </a:cubicBezTo>
                  <a:cubicBezTo>
                    <a:pt x="107" y="176"/>
                    <a:pt x="99" y="174"/>
                    <a:pt x="94" y="177"/>
                  </a:cubicBezTo>
                  <a:cubicBezTo>
                    <a:pt x="90" y="180"/>
                    <a:pt x="92" y="185"/>
                    <a:pt x="93" y="189"/>
                  </a:cubicBezTo>
                  <a:cubicBezTo>
                    <a:pt x="90" y="189"/>
                    <a:pt x="87" y="188"/>
                    <a:pt x="85" y="190"/>
                  </a:cubicBezTo>
                  <a:cubicBezTo>
                    <a:pt x="83" y="193"/>
                    <a:pt x="84" y="199"/>
                    <a:pt x="84" y="202"/>
                  </a:cubicBezTo>
                  <a:cubicBezTo>
                    <a:pt x="76" y="192"/>
                    <a:pt x="66" y="190"/>
                    <a:pt x="61" y="204"/>
                  </a:cubicBezTo>
                  <a:cubicBezTo>
                    <a:pt x="61" y="192"/>
                    <a:pt x="44" y="196"/>
                    <a:pt x="41" y="205"/>
                  </a:cubicBezTo>
                  <a:cubicBezTo>
                    <a:pt x="43" y="193"/>
                    <a:pt x="24" y="194"/>
                    <a:pt x="16" y="192"/>
                  </a:cubicBezTo>
                  <a:cubicBezTo>
                    <a:pt x="16" y="187"/>
                    <a:pt x="13" y="180"/>
                    <a:pt x="7" y="180"/>
                  </a:cubicBezTo>
                  <a:cubicBezTo>
                    <a:pt x="7" y="177"/>
                    <a:pt x="9" y="174"/>
                    <a:pt x="8" y="170"/>
                  </a:cubicBezTo>
                  <a:cubicBezTo>
                    <a:pt x="7" y="167"/>
                    <a:pt x="5" y="165"/>
                    <a:pt x="4" y="162"/>
                  </a:cubicBezTo>
                  <a:cubicBezTo>
                    <a:pt x="3" y="156"/>
                    <a:pt x="6" y="149"/>
                    <a:pt x="5" y="142"/>
                  </a:cubicBezTo>
                  <a:cubicBezTo>
                    <a:pt x="5" y="137"/>
                    <a:pt x="3" y="132"/>
                    <a:pt x="5" y="127"/>
                  </a:cubicBezTo>
                  <a:cubicBezTo>
                    <a:pt x="7" y="118"/>
                    <a:pt x="5" y="117"/>
                    <a:pt x="0" y="110"/>
                  </a:cubicBezTo>
                  <a:cubicBezTo>
                    <a:pt x="3" y="106"/>
                    <a:pt x="5" y="100"/>
                    <a:pt x="5" y="95"/>
                  </a:cubicBezTo>
                  <a:cubicBezTo>
                    <a:pt x="4" y="89"/>
                    <a:pt x="3" y="88"/>
                    <a:pt x="6" y="83"/>
                  </a:cubicBezTo>
                  <a:cubicBezTo>
                    <a:pt x="11" y="77"/>
                    <a:pt x="12" y="75"/>
                    <a:pt x="13" y="68"/>
                  </a:cubicBezTo>
                  <a:cubicBezTo>
                    <a:pt x="14" y="62"/>
                    <a:pt x="15" y="60"/>
                    <a:pt x="19" y="56"/>
                  </a:cubicBezTo>
                  <a:cubicBezTo>
                    <a:pt x="27" y="48"/>
                    <a:pt x="34" y="41"/>
                    <a:pt x="37" y="30"/>
                  </a:cubicBezTo>
                  <a:cubicBezTo>
                    <a:pt x="39" y="23"/>
                    <a:pt x="34" y="17"/>
                    <a:pt x="35" y="11"/>
                  </a:cubicBezTo>
                </a:path>
              </a:pathLst>
            </a:custGeom>
            <a:solidFill>
              <a:srgbClr val="CE9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722" name="Freeform 48">
              <a:extLst>
                <a:ext uri="{FF2B5EF4-FFF2-40B4-BE49-F238E27FC236}">
                  <a16:creationId xmlns:a16="http://schemas.microsoft.com/office/drawing/2014/main" id="{07579BDA-9920-43AB-A558-1343E88A57D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4" y="1183"/>
              <a:ext cx="115" cy="548"/>
            </a:xfrm>
            <a:custGeom>
              <a:avLst/>
              <a:gdLst>
                <a:gd name="T0" fmla="*/ 2147483646 w 35"/>
                <a:gd name="T1" fmla="*/ 0 h 156"/>
                <a:gd name="T2" fmla="*/ 2147483646 w 35"/>
                <a:gd name="T3" fmla="*/ 2147483646 h 156"/>
                <a:gd name="T4" fmla="*/ 2147483646 w 35"/>
                <a:gd name="T5" fmla="*/ 2147483646 h 156"/>
                <a:gd name="T6" fmla="*/ 2147483646 w 35"/>
                <a:gd name="T7" fmla="*/ 2147483646 h 156"/>
                <a:gd name="T8" fmla="*/ 2147483646 w 35"/>
                <a:gd name="T9" fmla="*/ 2147483646 h 156"/>
                <a:gd name="T10" fmla="*/ 2147483646 w 35"/>
                <a:gd name="T11" fmla="*/ 2147483646 h 156"/>
                <a:gd name="T12" fmla="*/ 0 w 35"/>
                <a:gd name="T13" fmla="*/ 2147483646 h 156"/>
                <a:gd name="T14" fmla="*/ 2147483646 w 35"/>
                <a:gd name="T15" fmla="*/ 2147483646 h 156"/>
                <a:gd name="T16" fmla="*/ 2147483646 w 35"/>
                <a:gd name="T17" fmla="*/ 2147483646 h 156"/>
                <a:gd name="T18" fmla="*/ 2147483646 w 35"/>
                <a:gd name="T19" fmla="*/ 2147483646 h 156"/>
                <a:gd name="T20" fmla="*/ 2147483646 w 35"/>
                <a:gd name="T21" fmla="*/ 2147483646 h 156"/>
                <a:gd name="T22" fmla="*/ 2147483646 w 35"/>
                <a:gd name="T23" fmla="*/ 2147483646 h 156"/>
                <a:gd name="T24" fmla="*/ 2147483646 w 35"/>
                <a:gd name="T25" fmla="*/ 2147483646 h 156"/>
                <a:gd name="T26" fmla="*/ 2147483646 w 35"/>
                <a:gd name="T27" fmla="*/ 2147483646 h 156"/>
                <a:gd name="T28" fmla="*/ 2147483646 w 35"/>
                <a:gd name="T29" fmla="*/ 2147483646 h 156"/>
                <a:gd name="T30" fmla="*/ 2147483646 w 35"/>
                <a:gd name="T31" fmla="*/ 2147483646 h 156"/>
                <a:gd name="T32" fmla="*/ 2147483646 w 35"/>
                <a:gd name="T33" fmla="*/ 2147483646 h 156"/>
                <a:gd name="T34" fmla="*/ 2147483646 w 35"/>
                <a:gd name="T35" fmla="*/ 2147483646 h 156"/>
                <a:gd name="T36" fmla="*/ 2147483646 w 35"/>
                <a:gd name="T37" fmla="*/ 2147483646 h 156"/>
                <a:gd name="T38" fmla="*/ 2147483646 w 35"/>
                <a:gd name="T39" fmla="*/ 2147483646 h 156"/>
                <a:gd name="T40" fmla="*/ 2147483646 w 35"/>
                <a:gd name="T41" fmla="*/ 2147483646 h 156"/>
                <a:gd name="T42" fmla="*/ 2147483646 w 35"/>
                <a:gd name="T43" fmla="*/ 2147483646 h 156"/>
                <a:gd name="T44" fmla="*/ 2147483646 w 35"/>
                <a:gd name="T45" fmla="*/ 2147483646 h 156"/>
                <a:gd name="T46" fmla="*/ 2147483646 w 35"/>
                <a:gd name="T47" fmla="*/ 2147483646 h 156"/>
                <a:gd name="T48" fmla="*/ 2147483646 w 35"/>
                <a:gd name="T49" fmla="*/ 2147483646 h 156"/>
                <a:gd name="T50" fmla="*/ 2147483646 w 35"/>
                <a:gd name="T51" fmla="*/ 2147483646 h 156"/>
                <a:gd name="T52" fmla="*/ 2147483646 w 35"/>
                <a:gd name="T53" fmla="*/ 2147483646 h 156"/>
                <a:gd name="T54" fmla="*/ 2147483646 w 35"/>
                <a:gd name="T55" fmla="*/ 2147483646 h 156"/>
                <a:gd name="T56" fmla="*/ 2147483646 w 35"/>
                <a:gd name="T57" fmla="*/ 2147483646 h 156"/>
                <a:gd name="T58" fmla="*/ 2147483646 w 35"/>
                <a:gd name="T59" fmla="*/ 2147483646 h 15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35" h="156">
                  <a:moveTo>
                    <a:pt x="35" y="0"/>
                  </a:moveTo>
                  <a:cubicBezTo>
                    <a:pt x="32" y="8"/>
                    <a:pt x="28" y="16"/>
                    <a:pt x="23" y="22"/>
                  </a:cubicBezTo>
                  <a:cubicBezTo>
                    <a:pt x="19" y="27"/>
                    <a:pt x="14" y="32"/>
                    <a:pt x="12" y="37"/>
                  </a:cubicBezTo>
                  <a:cubicBezTo>
                    <a:pt x="11" y="40"/>
                    <a:pt x="12" y="43"/>
                    <a:pt x="11" y="46"/>
                  </a:cubicBezTo>
                  <a:cubicBezTo>
                    <a:pt x="10" y="49"/>
                    <a:pt x="6" y="52"/>
                    <a:pt x="5" y="55"/>
                  </a:cubicBezTo>
                  <a:cubicBezTo>
                    <a:pt x="4" y="57"/>
                    <a:pt x="4" y="60"/>
                    <a:pt x="4" y="62"/>
                  </a:cubicBezTo>
                  <a:cubicBezTo>
                    <a:pt x="3" y="65"/>
                    <a:pt x="0" y="67"/>
                    <a:pt x="0" y="70"/>
                  </a:cubicBezTo>
                  <a:cubicBezTo>
                    <a:pt x="0" y="73"/>
                    <a:pt x="3" y="76"/>
                    <a:pt x="3" y="79"/>
                  </a:cubicBezTo>
                  <a:cubicBezTo>
                    <a:pt x="4" y="82"/>
                    <a:pt x="4" y="85"/>
                    <a:pt x="4" y="88"/>
                  </a:cubicBezTo>
                  <a:cubicBezTo>
                    <a:pt x="4" y="95"/>
                    <a:pt x="2" y="102"/>
                    <a:pt x="3" y="108"/>
                  </a:cubicBezTo>
                  <a:cubicBezTo>
                    <a:pt x="3" y="112"/>
                    <a:pt x="5" y="115"/>
                    <a:pt x="5" y="119"/>
                  </a:cubicBezTo>
                  <a:cubicBezTo>
                    <a:pt x="5" y="123"/>
                    <a:pt x="3" y="126"/>
                    <a:pt x="4" y="130"/>
                  </a:cubicBezTo>
                  <a:cubicBezTo>
                    <a:pt x="5" y="133"/>
                    <a:pt x="6" y="134"/>
                    <a:pt x="7" y="137"/>
                  </a:cubicBezTo>
                  <a:cubicBezTo>
                    <a:pt x="9" y="140"/>
                    <a:pt x="7" y="144"/>
                    <a:pt x="8" y="147"/>
                  </a:cubicBezTo>
                  <a:cubicBezTo>
                    <a:pt x="15" y="145"/>
                    <a:pt x="14" y="152"/>
                    <a:pt x="15" y="156"/>
                  </a:cubicBezTo>
                  <a:cubicBezTo>
                    <a:pt x="17" y="152"/>
                    <a:pt x="23" y="151"/>
                    <a:pt x="27" y="152"/>
                  </a:cubicBezTo>
                  <a:cubicBezTo>
                    <a:pt x="25" y="151"/>
                    <a:pt x="19" y="150"/>
                    <a:pt x="17" y="149"/>
                  </a:cubicBezTo>
                  <a:cubicBezTo>
                    <a:pt x="13" y="146"/>
                    <a:pt x="17" y="137"/>
                    <a:pt x="20" y="134"/>
                  </a:cubicBezTo>
                  <a:cubicBezTo>
                    <a:pt x="17" y="134"/>
                    <a:pt x="11" y="133"/>
                    <a:pt x="10" y="130"/>
                  </a:cubicBezTo>
                  <a:cubicBezTo>
                    <a:pt x="8" y="126"/>
                    <a:pt x="17" y="121"/>
                    <a:pt x="18" y="118"/>
                  </a:cubicBezTo>
                  <a:cubicBezTo>
                    <a:pt x="14" y="117"/>
                    <a:pt x="11" y="116"/>
                    <a:pt x="10" y="112"/>
                  </a:cubicBezTo>
                  <a:cubicBezTo>
                    <a:pt x="7" y="105"/>
                    <a:pt x="13" y="102"/>
                    <a:pt x="14" y="96"/>
                  </a:cubicBezTo>
                  <a:cubicBezTo>
                    <a:pt x="14" y="92"/>
                    <a:pt x="11" y="93"/>
                    <a:pt x="9" y="89"/>
                  </a:cubicBezTo>
                  <a:cubicBezTo>
                    <a:pt x="7" y="85"/>
                    <a:pt x="9" y="80"/>
                    <a:pt x="13" y="77"/>
                  </a:cubicBezTo>
                  <a:cubicBezTo>
                    <a:pt x="8" y="70"/>
                    <a:pt x="7" y="66"/>
                    <a:pt x="12" y="59"/>
                  </a:cubicBezTo>
                  <a:cubicBezTo>
                    <a:pt x="14" y="56"/>
                    <a:pt x="14" y="58"/>
                    <a:pt x="14" y="55"/>
                  </a:cubicBezTo>
                  <a:cubicBezTo>
                    <a:pt x="15" y="51"/>
                    <a:pt x="11" y="48"/>
                    <a:pt x="16" y="44"/>
                  </a:cubicBezTo>
                  <a:cubicBezTo>
                    <a:pt x="18" y="42"/>
                    <a:pt x="20" y="43"/>
                    <a:pt x="21" y="40"/>
                  </a:cubicBezTo>
                  <a:cubicBezTo>
                    <a:pt x="22" y="38"/>
                    <a:pt x="21" y="32"/>
                    <a:pt x="23" y="29"/>
                  </a:cubicBezTo>
                  <a:cubicBezTo>
                    <a:pt x="24" y="25"/>
                    <a:pt x="25" y="20"/>
                    <a:pt x="27" y="15"/>
                  </a:cubicBezTo>
                </a:path>
              </a:pathLst>
            </a:custGeom>
            <a:solidFill>
              <a:srgbClr val="DFB7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723" name="Freeform 49">
              <a:extLst>
                <a:ext uri="{FF2B5EF4-FFF2-40B4-BE49-F238E27FC236}">
                  <a16:creationId xmlns:a16="http://schemas.microsoft.com/office/drawing/2014/main" id="{AF031F66-933B-4CB1-B1C8-BA67571749A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0" y="1070"/>
              <a:ext cx="360" cy="721"/>
            </a:xfrm>
            <a:custGeom>
              <a:avLst/>
              <a:gdLst>
                <a:gd name="T0" fmla="*/ 2147483646 w 109"/>
                <a:gd name="T1" fmla="*/ 0 h 205"/>
                <a:gd name="T2" fmla="*/ 2147483646 w 109"/>
                <a:gd name="T3" fmla="*/ 2147483646 h 205"/>
                <a:gd name="T4" fmla="*/ 2147483646 w 109"/>
                <a:gd name="T5" fmla="*/ 2147483646 h 205"/>
                <a:gd name="T6" fmla="*/ 2147483646 w 109"/>
                <a:gd name="T7" fmla="*/ 2147483646 h 205"/>
                <a:gd name="T8" fmla="*/ 2147483646 w 109"/>
                <a:gd name="T9" fmla="*/ 2147483646 h 205"/>
                <a:gd name="T10" fmla="*/ 2147483646 w 109"/>
                <a:gd name="T11" fmla="*/ 2147483646 h 205"/>
                <a:gd name="T12" fmla="*/ 2147483646 w 109"/>
                <a:gd name="T13" fmla="*/ 2147483646 h 205"/>
                <a:gd name="T14" fmla="*/ 2147483646 w 109"/>
                <a:gd name="T15" fmla="*/ 2147483646 h 205"/>
                <a:gd name="T16" fmla="*/ 2147483646 w 109"/>
                <a:gd name="T17" fmla="*/ 2147483646 h 205"/>
                <a:gd name="T18" fmla="*/ 2147483646 w 109"/>
                <a:gd name="T19" fmla="*/ 2147483646 h 205"/>
                <a:gd name="T20" fmla="*/ 2147483646 w 109"/>
                <a:gd name="T21" fmla="*/ 2147483646 h 205"/>
                <a:gd name="T22" fmla="*/ 2147483646 w 109"/>
                <a:gd name="T23" fmla="*/ 2147483646 h 205"/>
                <a:gd name="T24" fmla="*/ 2147483646 w 109"/>
                <a:gd name="T25" fmla="*/ 2147483646 h 205"/>
                <a:gd name="T26" fmla="*/ 2147483646 w 109"/>
                <a:gd name="T27" fmla="*/ 2147483646 h 205"/>
                <a:gd name="T28" fmla="*/ 2147483646 w 109"/>
                <a:gd name="T29" fmla="*/ 2147483646 h 205"/>
                <a:gd name="T30" fmla="*/ 2147483646 w 109"/>
                <a:gd name="T31" fmla="*/ 2147483646 h 205"/>
                <a:gd name="T32" fmla="*/ 2147483646 w 109"/>
                <a:gd name="T33" fmla="*/ 2147483646 h 205"/>
                <a:gd name="T34" fmla="*/ 2147483646 w 109"/>
                <a:gd name="T35" fmla="*/ 2147483646 h 205"/>
                <a:gd name="T36" fmla="*/ 2147483646 w 109"/>
                <a:gd name="T37" fmla="*/ 2147483646 h 205"/>
                <a:gd name="T38" fmla="*/ 2147483646 w 109"/>
                <a:gd name="T39" fmla="*/ 2147483646 h 205"/>
                <a:gd name="T40" fmla="*/ 2147483646 w 109"/>
                <a:gd name="T41" fmla="*/ 2147483646 h 205"/>
                <a:gd name="T42" fmla="*/ 0 w 109"/>
                <a:gd name="T43" fmla="*/ 2147483646 h 205"/>
                <a:gd name="T44" fmla="*/ 2147483646 w 109"/>
                <a:gd name="T45" fmla="*/ 2147483646 h 205"/>
                <a:gd name="T46" fmla="*/ 2147483646 w 109"/>
                <a:gd name="T47" fmla="*/ 2147483646 h 205"/>
                <a:gd name="T48" fmla="*/ 2147483646 w 109"/>
                <a:gd name="T49" fmla="*/ 2147483646 h 205"/>
                <a:gd name="T50" fmla="*/ 2147483646 w 109"/>
                <a:gd name="T51" fmla="*/ 2147483646 h 205"/>
                <a:gd name="T52" fmla="*/ 2147483646 w 109"/>
                <a:gd name="T53" fmla="*/ 2147483646 h 205"/>
                <a:gd name="T54" fmla="*/ 2147483646 w 109"/>
                <a:gd name="T55" fmla="*/ 2147483646 h 205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09" h="205">
                  <a:moveTo>
                    <a:pt x="70" y="0"/>
                  </a:moveTo>
                  <a:cubicBezTo>
                    <a:pt x="65" y="9"/>
                    <a:pt x="82" y="20"/>
                    <a:pt x="86" y="28"/>
                  </a:cubicBezTo>
                  <a:cubicBezTo>
                    <a:pt x="91" y="38"/>
                    <a:pt x="92" y="48"/>
                    <a:pt x="91" y="59"/>
                  </a:cubicBezTo>
                  <a:cubicBezTo>
                    <a:pt x="91" y="65"/>
                    <a:pt x="91" y="70"/>
                    <a:pt x="92" y="76"/>
                  </a:cubicBezTo>
                  <a:cubicBezTo>
                    <a:pt x="93" y="83"/>
                    <a:pt x="92" y="90"/>
                    <a:pt x="93" y="97"/>
                  </a:cubicBezTo>
                  <a:cubicBezTo>
                    <a:pt x="94" y="103"/>
                    <a:pt x="96" y="109"/>
                    <a:pt x="97" y="115"/>
                  </a:cubicBezTo>
                  <a:cubicBezTo>
                    <a:pt x="98" y="123"/>
                    <a:pt x="99" y="136"/>
                    <a:pt x="105" y="142"/>
                  </a:cubicBezTo>
                  <a:cubicBezTo>
                    <a:pt x="97" y="144"/>
                    <a:pt x="102" y="152"/>
                    <a:pt x="105" y="158"/>
                  </a:cubicBezTo>
                  <a:cubicBezTo>
                    <a:pt x="94" y="161"/>
                    <a:pt x="102" y="177"/>
                    <a:pt x="109" y="180"/>
                  </a:cubicBezTo>
                  <a:cubicBezTo>
                    <a:pt x="107" y="176"/>
                    <a:pt x="99" y="174"/>
                    <a:pt x="94" y="177"/>
                  </a:cubicBezTo>
                  <a:cubicBezTo>
                    <a:pt x="90" y="180"/>
                    <a:pt x="92" y="185"/>
                    <a:pt x="93" y="189"/>
                  </a:cubicBezTo>
                  <a:cubicBezTo>
                    <a:pt x="90" y="189"/>
                    <a:pt x="87" y="188"/>
                    <a:pt x="85" y="190"/>
                  </a:cubicBezTo>
                  <a:cubicBezTo>
                    <a:pt x="83" y="193"/>
                    <a:pt x="84" y="199"/>
                    <a:pt x="84" y="202"/>
                  </a:cubicBezTo>
                  <a:cubicBezTo>
                    <a:pt x="76" y="192"/>
                    <a:pt x="66" y="190"/>
                    <a:pt x="61" y="204"/>
                  </a:cubicBezTo>
                  <a:cubicBezTo>
                    <a:pt x="61" y="192"/>
                    <a:pt x="44" y="196"/>
                    <a:pt x="41" y="205"/>
                  </a:cubicBezTo>
                  <a:cubicBezTo>
                    <a:pt x="43" y="193"/>
                    <a:pt x="24" y="194"/>
                    <a:pt x="16" y="192"/>
                  </a:cubicBezTo>
                  <a:cubicBezTo>
                    <a:pt x="16" y="187"/>
                    <a:pt x="13" y="180"/>
                    <a:pt x="7" y="180"/>
                  </a:cubicBezTo>
                  <a:cubicBezTo>
                    <a:pt x="7" y="177"/>
                    <a:pt x="9" y="174"/>
                    <a:pt x="8" y="170"/>
                  </a:cubicBezTo>
                  <a:cubicBezTo>
                    <a:pt x="7" y="167"/>
                    <a:pt x="5" y="165"/>
                    <a:pt x="4" y="162"/>
                  </a:cubicBezTo>
                  <a:cubicBezTo>
                    <a:pt x="3" y="156"/>
                    <a:pt x="6" y="149"/>
                    <a:pt x="5" y="142"/>
                  </a:cubicBezTo>
                  <a:cubicBezTo>
                    <a:pt x="5" y="137"/>
                    <a:pt x="3" y="132"/>
                    <a:pt x="5" y="127"/>
                  </a:cubicBezTo>
                  <a:cubicBezTo>
                    <a:pt x="7" y="118"/>
                    <a:pt x="5" y="117"/>
                    <a:pt x="0" y="110"/>
                  </a:cubicBezTo>
                  <a:cubicBezTo>
                    <a:pt x="3" y="106"/>
                    <a:pt x="5" y="100"/>
                    <a:pt x="5" y="95"/>
                  </a:cubicBezTo>
                  <a:cubicBezTo>
                    <a:pt x="4" y="89"/>
                    <a:pt x="3" y="88"/>
                    <a:pt x="6" y="83"/>
                  </a:cubicBezTo>
                  <a:cubicBezTo>
                    <a:pt x="11" y="77"/>
                    <a:pt x="12" y="75"/>
                    <a:pt x="13" y="68"/>
                  </a:cubicBezTo>
                  <a:cubicBezTo>
                    <a:pt x="14" y="62"/>
                    <a:pt x="15" y="60"/>
                    <a:pt x="19" y="56"/>
                  </a:cubicBezTo>
                  <a:cubicBezTo>
                    <a:pt x="27" y="48"/>
                    <a:pt x="34" y="41"/>
                    <a:pt x="37" y="30"/>
                  </a:cubicBezTo>
                  <a:cubicBezTo>
                    <a:pt x="39" y="23"/>
                    <a:pt x="34" y="17"/>
                    <a:pt x="35" y="11"/>
                  </a:cubicBezTo>
                </a:path>
              </a:pathLst>
            </a:custGeom>
            <a:noFill/>
            <a:ln w="9525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724" name="Freeform 50">
              <a:extLst>
                <a:ext uri="{FF2B5EF4-FFF2-40B4-BE49-F238E27FC236}">
                  <a16:creationId xmlns:a16="http://schemas.microsoft.com/office/drawing/2014/main" id="{899E91D7-DABA-40F6-912E-69C1ED73A92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1" y="1239"/>
              <a:ext cx="89" cy="506"/>
            </a:xfrm>
            <a:custGeom>
              <a:avLst/>
              <a:gdLst>
                <a:gd name="T0" fmla="*/ 2147483646 w 27"/>
                <a:gd name="T1" fmla="*/ 2147483646 h 144"/>
                <a:gd name="T2" fmla="*/ 2147483646 w 27"/>
                <a:gd name="T3" fmla="*/ 2147483646 h 144"/>
                <a:gd name="T4" fmla="*/ 2147483646 w 27"/>
                <a:gd name="T5" fmla="*/ 2147483646 h 144"/>
                <a:gd name="T6" fmla="*/ 2147483646 w 27"/>
                <a:gd name="T7" fmla="*/ 2147483646 h 144"/>
                <a:gd name="T8" fmla="*/ 2147483646 w 27"/>
                <a:gd name="T9" fmla="*/ 2147483646 h 144"/>
                <a:gd name="T10" fmla="*/ 2147483646 w 27"/>
                <a:gd name="T11" fmla="*/ 2147483646 h 144"/>
                <a:gd name="T12" fmla="*/ 2147483646 w 27"/>
                <a:gd name="T13" fmla="*/ 2147483646 h 144"/>
                <a:gd name="T14" fmla="*/ 2147483646 w 27"/>
                <a:gd name="T15" fmla="*/ 2147483646 h 144"/>
                <a:gd name="T16" fmla="*/ 2147483646 w 27"/>
                <a:gd name="T17" fmla="*/ 2147483646 h 144"/>
                <a:gd name="T18" fmla="*/ 2147483646 w 27"/>
                <a:gd name="T19" fmla="*/ 2147483646 h 144"/>
                <a:gd name="T20" fmla="*/ 2147483646 w 27"/>
                <a:gd name="T21" fmla="*/ 2147483646 h 144"/>
                <a:gd name="T22" fmla="*/ 2147483646 w 27"/>
                <a:gd name="T23" fmla="*/ 2147483646 h 144"/>
                <a:gd name="T24" fmla="*/ 2147483646 w 27"/>
                <a:gd name="T25" fmla="*/ 2147483646 h 144"/>
                <a:gd name="T26" fmla="*/ 0 w 27"/>
                <a:gd name="T27" fmla="*/ 2147483646 h 144"/>
                <a:gd name="T28" fmla="*/ 2147483646 w 27"/>
                <a:gd name="T29" fmla="*/ 2147483646 h 144"/>
                <a:gd name="T30" fmla="*/ 2147483646 w 27"/>
                <a:gd name="T31" fmla="*/ 2147483646 h 144"/>
                <a:gd name="T32" fmla="*/ 2147483646 w 27"/>
                <a:gd name="T33" fmla="*/ 2147483646 h 144"/>
                <a:gd name="T34" fmla="*/ 2147483646 w 27"/>
                <a:gd name="T35" fmla="*/ 2147483646 h 144"/>
                <a:gd name="T36" fmla="*/ 2147483646 w 27"/>
                <a:gd name="T37" fmla="*/ 2147483646 h 144"/>
                <a:gd name="T38" fmla="*/ 2147483646 w 27"/>
                <a:gd name="T39" fmla="*/ 2147483646 h 144"/>
                <a:gd name="T40" fmla="*/ 2147483646 w 27"/>
                <a:gd name="T41" fmla="*/ 2147483646 h 144"/>
                <a:gd name="T42" fmla="*/ 2147483646 w 27"/>
                <a:gd name="T43" fmla="*/ 2147483646 h 144"/>
                <a:gd name="T44" fmla="*/ 2147483646 w 27"/>
                <a:gd name="T45" fmla="*/ 2147483646 h 144"/>
                <a:gd name="T46" fmla="*/ 2147483646 w 27"/>
                <a:gd name="T47" fmla="*/ 0 h 14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7" h="144">
                  <a:moveTo>
                    <a:pt x="17" y="10"/>
                  </a:moveTo>
                  <a:cubicBezTo>
                    <a:pt x="16" y="16"/>
                    <a:pt x="17" y="22"/>
                    <a:pt x="17" y="28"/>
                  </a:cubicBezTo>
                  <a:cubicBezTo>
                    <a:pt x="17" y="35"/>
                    <a:pt x="17" y="41"/>
                    <a:pt x="17" y="48"/>
                  </a:cubicBezTo>
                  <a:cubicBezTo>
                    <a:pt x="18" y="61"/>
                    <a:pt x="20" y="75"/>
                    <a:pt x="24" y="87"/>
                  </a:cubicBezTo>
                  <a:cubicBezTo>
                    <a:pt x="25" y="89"/>
                    <a:pt x="26" y="91"/>
                    <a:pt x="27" y="94"/>
                  </a:cubicBezTo>
                  <a:cubicBezTo>
                    <a:pt x="27" y="97"/>
                    <a:pt x="27" y="96"/>
                    <a:pt x="26" y="99"/>
                  </a:cubicBezTo>
                  <a:cubicBezTo>
                    <a:pt x="25" y="103"/>
                    <a:pt x="24" y="105"/>
                    <a:pt x="24" y="109"/>
                  </a:cubicBezTo>
                  <a:cubicBezTo>
                    <a:pt x="25" y="113"/>
                    <a:pt x="26" y="115"/>
                    <a:pt x="26" y="118"/>
                  </a:cubicBezTo>
                  <a:cubicBezTo>
                    <a:pt x="25" y="119"/>
                    <a:pt x="23" y="121"/>
                    <a:pt x="23" y="123"/>
                  </a:cubicBezTo>
                  <a:cubicBezTo>
                    <a:pt x="22" y="125"/>
                    <a:pt x="23" y="128"/>
                    <a:pt x="22" y="129"/>
                  </a:cubicBezTo>
                  <a:cubicBezTo>
                    <a:pt x="21" y="131"/>
                    <a:pt x="18" y="131"/>
                    <a:pt x="16" y="133"/>
                  </a:cubicBezTo>
                  <a:cubicBezTo>
                    <a:pt x="15" y="136"/>
                    <a:pt x="16" y="139"/>
                    <a:pt x="14" y="142"/>
                  </a:cubicBezTo>
                  <a:cubicBezTo>
                    <a:pt x="11" y="140"/>
                    <a:pt x="8" y="143"/>
                    <a:pt x="6" y="144"/>
                  </a:cubicBezTo>
                  <a:cubicBezTo>
                    <a:pt x="4" y="142"/>
                    <a:pt x="2" y="141"/>
                    <a:pt x="0" y="142"/>
                  </a:cubicBezTo>
                  <a:cubicBezTo>
                    <a:pt x="2" y="140"/>
                    <a:pt x="8" y="137"/>
                    <a:pt x="10" y="135"/>
                  </a:cubicBezTo>
                  <a:cubicBezTo>
                    <a:pt x="12" y="131"/>
                    <a:pt x="10" y="126"/>
                    <a:pt x="8" y="121"/>
                  </a:cubicBezTo>
                  <a:cubicBezTo>
                    <a:pt x="13" y="121"/>
                    <a:pt x="15" y="116"/>
                    <a:pt x="15" y="111"/>
                  </a:cubicBezTo>
                  <a:cubicBezTo>
                    <a:pt x="15" y="107"/>
                    <a:pt x="13" y="107"/>
                    <a:pt x="11" y="104"/>
                  </a:cubicBezTo>
                  <a:cubicBezTo>
                    <a:pt x="9" y="99"/>
                    <a:pt x="14" y="96"/>
                    <a:pt x="15" y="91"/>
                  </a:cubicBezTo>
                  <a:cubicBezTo>
                    <a:pt x="17" y="83"/>
                    <a:pt x="13" y="80"/>
                    <a:pt x="9" y="75"/>
                  </a:cubicBezTo>
                  <a:cubicBezTo>
                    <a:pt x="18" y="66"/>
                    <a:pt x="13" y="59"/>
                    <a:pt x="10" y="50"/>
                  </a:cubicBezTo>
                  <a:cubicBezTo>
                    <a:pt x="8" y="44"/>
                    <a:pt x="12" y="39"/>
                    <a:pt x="11" y="32"/>
                  </a:cubicBezTo>
                  <a:cubicBezTo>
                    <a:pt x="11" y="26"/>
                    <a:pt x="14" y="20"/>
                    <a:pt x="14" y="14"/>
                  </a:cubicBezTo>
                  <a:cubicBezTo>
                    <a:pt x="15" y="10"/>
                    <a:pt x="16" y="4"/>
                    <a:pt x="15" y="0"/>
                  </a:cubicBezTo>
                </a:path>
              </a:pathLst>
            </a:custGeom>
            <a:solidFill>
              <a:srgbClr val="BD72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725" name="Freeform 51">
              <a:extLst>
                <a:ext uri="{FF2B5EF4-FFF2-40B4-BE49-F238E27FC236}">
                  <a16:creationId xmlns:a16="http://schemas.microsoft.com/office/drawing/2014/main" id="{CB258A2F-9604-4685-8FF4-87BEEB1D42E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9" y="1046"/>
              <a:ext cx="72" cy="98"/>
            </a:xfrm>
            <a:custGeom>
              <a:avLst/>
              <a:gdLst>
                <a:gd name="T0" fmla="*/ 2147483646 w 22"/>
                <a:gd name="T1" fmla="*/ 2147483646 h 28"/>
                <a:gd name="T2" fmla="*/ 2147483646 w 22"/>
                <a:gd name="T3" fmla="*/ 2147483646 h 28"/>
                <a:gd name="T4" fmla="*/ 2147483646 w 22"/>
                <a:gd name="T5" fmla="*/ 2147483646 h 2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" h="28">
                  <a:moveTo>
                    <a:pt x="4" y="6"/>
                  </a:moveTo>
                  <a:cubicBezTo>
                    <a:pt x="0" y="13"/>
                    <a:pt x="10" y="28"/>
                    <a:pt x="17" y="20"/>
                  </a:cubicBezTo>
                  <a:cubicBezTo>
                    <a:pt x="22" y="15"/>
                    <a:pt x="9" y="0"/>
                    <a:pt x="5" y="6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726" name="Oval 52">
              <a:extLst>
                <a:ext uri="{FF2B5EF4-FFF2-40B4-BE49-F238E27FC236}">
                  <a16:creationId xmlns:a16="http://schemas.microsoft.com/office/drawing/2014/main" id="{22015A71-0286-4741-85E3-8F2680FFED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5" y="1077"/>
              <a:ext cx="13" cy="1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28727" name="Freeform 53">
              <a:extLst>
                <a:ext uri="{FF2B5EF4-FFF2-40B4-BE49-F238E27FC236}">
                  <a16:creationId xmlns:a16="http://schemas.microsoft.com/office/drawing/2014/main" id="{00BEF0AA-D8B0-444E-B27A-5C8533509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5" y="1158"/>
              <a:ext cx="40" cy="14"/>
            </a:xfrm>
            <a:custGeom>
              <a:avLst/>
              <a:gdLst>
                <a:gd name="T0" fmla="*/ 0 w 12"/>
                <a:gd name="T1" fmla="*/ 2147483646 h 4"/>
                <a:gd name="T2" fmla="*/ 2147483646 w 12"/>
                <a:gd name="T3" fmla="*/ 2147483646 h 4"/>
                <a:gd name="T4" fmla="*/ 2147483646 w 12"/>
                <a:gd name="T5" fmla="*/ 0 h 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4">
                  <a:moveTo>
                    <a:pt x="0" y="3"/>
                  </a:moveTo>
                  <a:cubicBezTo>
                    <a:pt x="2" y="3"/>
                    <a:pt x="5" y="4"/>
                    <a:pt x="7" y="4"/>
                  </a:cubicBezTo>
                  <a:cubicBezTo>
                    <a:pt x="9" y="4"/>
                    <a:pt x="10" y="1"/>
                    <a:pt x="12" y="0"/>
                  </a:cubicBezTo>
                </a:path>
              </a:pathLst>
            </a:custGeom>
            <a:noFill/>
            <a:ln w="9525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728" name="Freeform 54">
              <a:extLst>
                <a:ext uri="{FF2B5EF4-FFF2-40B4-BE49-F238E27FC236}">
                  <a16:creationId xmlns:a16="http://schemas.microsoft.com/office/drawing/2014/main" id="{0A39FA9B-AD46-4053-B525-F1D677A06D6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9" y="1112"/>
              <a:ext cx="37" cy="43"/>
            </a:xfrm>
            <a:custGeom>
              <a:avLst/>
              <a:gdLst>
                <a:gd name="T0" fmla="*/ 2147483646 w 11"/>
                <a:gd name="T1" fmla="*/ 2147483646 h 12"/>
                <a:gd name="T2" fmla="*/ 0 w 11"/>
                <a:gd name="T3" fmla="*/ 2147483646 h 12"/>
                <a:gd name="T4" fmla="*/ 2147483646 w 11"/>
                <a:gd name="T5" fmla="*/ 2147483646 h 12"/>
                <a:gd name="T6" fmla="*/ 2147483646 w 11"/>
                <a:gd name="T7" fmla="*/ 2147483646 h 1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" h="12">
                  <a:moveTo>
                    <a:pt x="8" y="1"/>
                  </a:moveTo>
                  <a:cubicBezTo>
                    <a:pt x="5" y="0"/>
                    <a:pt x="1" y="1"/>
                    <a:pt x="0" y="5"/>
                  </a:cubicBezTo>
                  <a:cubicBezTo>
                    <a:pt x="4" y="6"/>
                    <a:pt x="8" y="3"/>
                    <a:pt x="11" y="6"/>
                  </a:cubicBezTo>
                  <a:cubicBezTo>
                    <a:pt x="9" y="10"/>
                    <a:pt x="5" y="12"/>
                    <a:pt x="1" y="12"/>
                  </a:cubicBezTo>
                </a:path>
              </a:pathLst>
            </a:custGeom>
            <a:noFill/>
            <a:ln w="20638" cap="flat">
              <a:solidFill>
                <a:srgbClr val="CE924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729" name="Freeform 55">
              <a:extLst>
                <a:ext uri="{FF2B5EF4-FFF2-40B4-BE49-F238E27FC236}">
                  <a16:creationId xmlns:a16="http://schemas.microsoft.com/office/drawing/2014/main" id="{720858D3-2EC8-40DB-987C-A0C41FB64FC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5" y="1067"/>
              <a:ext cx="69" cy="88"/>
            </a:xfrm>
            <a:custGeom>
              <a:avLst/>
              <a:gdLst>
                <a:gd name="T0" fmla="*/ 2147483646 w 21"/>
                <a:gd name="T1" fmla="*/ 2147483646 h 25"/>
                <a:gd name="T2" fmla="*/ 2147483646 w 21"/>
                <a:gd name="T3" fmla="*/ 2147483646 h 25"/>
                <a:gd name="T4" fmla="*/ 2147483646 w 21"/>
                <a:gd name="T5" fmla="*/ 2147483646 h 25"/>
                <a:gd name="T6" fmla="*/ 2147483646 w 21"/>
                <a:gd name="T7" fmla="*/ 2147483646 h 2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" h="25">
                  <a:moveTo>
                    <a:pt x="15" y="3"/>
                  </a:moveTo>
                  <a:cubicBezTo>
                    <a:pt x="9" y="0"/>
                    <a:pt x="0" y="9"/>
                    <a:pt x="11" y="10"/>
                  </a:cubicBezTo>
                  <a:cubicBezTo>
                    <a:pt x="15" y="11"/>
                    <a:pt x="18" y="7"/>
                    <a:pt x="20" y="12"/>
                  </a:cubicBezTo>
                  <a:cubicBezTo>
                    <a:pt x="21" y="16"/>
                    <a:pt x="13" y="22"/>
                    <a:pt x="11" y="25"/>
                  </a:cubicBezTo>
                </a:path>
              </a:pathLst>
            </a:custGeom>
            <a:noFill/>
            <a:ln w="20638" cap="flat">
              <a:solidFill>
                <a:srgbClr val="CE924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730" name="Freeform 56">
              <a:extLst>
                <a:ext uri="{FF2B5EF4-FFF2-40B4-BE49-F238E27FC236}">
                  <a16:creationId xmlns:a16="http://schemas.microsoft.com/office/drawing/2014/main" id="{0899537B-2E0C-4441-89D6-17CA2B25252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2" y="1011"/>
              <a:ext cx="43" cy="45"/>
            </a:xfrm>
            <a:custGeom>
              <a:avLst/>
              <a:gdLst>
                <a:gd name="T0" fmla="*/ 2147483646 w 13"/>
                <a:gd name="T1" fmla="*/ 2147483646 h 13"/>
                <a:gd name="T2" fmla="*/ 2147483646 w 13"/>
                <a:gd name="T3" fmla="*/ 2147483646 h 1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3" h="13">
                  <a:moveTo>
                    <a:pt x="1" y="9"/>
                  </a:moveTo>
                  <a:cubicBezTo>
                    <a:pt x="0" y="2"/>
                    <a:pt x="13" y="0"/>
                    <a:pt x="6" y="13"/>
                  </a:cubicBezTo>
                </a:path>
              </a:pathLst>
            </a:custGeom>
            <a:noFill/>
            <a:ln w="20638" cap="flat">
              <a:solidFill>
                <a:srgbClr val="CE924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731" name="Freeform 57">
              <a:extLst>
                <a:ext uri="{FF2B5EF4-FFF2-40B4-BE49-F238E27FC236}">
                  <a16:creationId xmlns:a16="http://schemas.microsoft.com/office/drawing/2014/main" id="{9F3F7812-79C0-47A0-A272-E514643BD42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0" y="1309"/>
              <a:ext cx="30" cy="28"/>
            </a:xfrm>
            <a:custGeom>
              <a:avLst/>
              <a:gdLst>
                <a:gd name="T0" fmla="*/ 2147483646 w 9"/>
                <a:gd name="T1" fmla="*/ 2147483646 h 8"/>
                <a:gd name="T2" fmla="*/ 2147483646 w 9"/>
                <a:gd name="T3" fmla="*/ 2147483646 h 8"/>
                <a:gd name="T4" fmla="*/ 2147483646 w 9"/>
                <a:gd name="T5" fmla="*/ 2147483646 h 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" h="8">
                  <a:moveTo>
                    <a:pt x="7" y="8"/>
                  </a:moveTo>
                  <a:cubicBezTo>
                    <a:pt x="7" y="6"/>
                    <a:pt x="9" y="1"/>
                    <a:pt x="6" y="1"/>
                  </a:cubicBezTo>
                  <a:cubicBezTo>
                    <a:pt x="2" y="0"/>
                    <a:pt x="0" y="6"/>
                    <a:pt x="1" y="8"/>
                  </a:cubicBezTo>
                </a:path>
              </a:pathLst>
            </a:custGeom>
            <a:noFill/>
            <a:ln w="20638" cap="flat">
              <a:solidFill>
                <a:srgbClr val="CE924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732" name="Freeform 58">
              <a:extLst>
                <a:ext uri="{FF2B5EF4-FFF2-40B4-BE49-F238E27FC236}">
                  <a16:creationId xmlns:a16="http://schemas.microsoft.com/office/drawing/2014/main" id="{2E9F5329-B649-49C7-BD04-C12E7B71D0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0" y="1896"/>
              <a:ext cx="23" cy="46"/>
            </a:xfrm>
            <a:custGeom>
              <a:avLst/>
              <a:gdLst>
                <a:gd name="T0" fmla="*/ 0 w 7"/>
                <a:gd name="T1" fmla="*/ 2147483646 h 13"/>
                <a:gd name="T2" fmla="*/ 2147483646 w 7"/>
                <a:gd name="T3" fmla="*/ 0 h 13"/>
                <a:gd name="T4" fmla="*/ 2147483646 w 7"/>
                <a:gd name="T5" fmla="*/ 2147483646 h 1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" h="13">
                  <a:moveTo>
                    <a:pt x="0" y="13"/>
                  </a:moveTo>
                  <a:cubicBezTo>
                    <a:pt x="0" y="9"/>
                    <a:pt x="1" y="4"/>
                    <a:pt x="2" y="0"/>
                  </a:cubicBezTo>
                  <a:cubicBezTo>
                    <a:pt x="7" y="1"/>
                    <a:pt x="7" y="8"/>
                    <a:pt x="6" y="13"/>
                  </a:cubicBezTo>
                </a:path>
              </a:pathLst>
            </a:custGeom>
            <a:noFill/>
            <a:ln w="20638" cap="flat">
              <a:solidFill>
                <a:srgbClr val="CE924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733" name="Freeform 59">
              <a:extLst>
                <a:ext uri="{FF2B5EF4-FFF2-40B4-BE49-F238E27FC236}">
                  <a16:creationId xmlns:a16="http://schemas.microsoft.com/office/drawing/2014/main" id="{C02DAE1C-9BBD-421B-A0BC-4C655CE830E6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5" y="1928"/>
              <a:ext cx="46" cy="66"/>
            </a:xfrm>
            <a:custGeom>
              <a:avLst/>
              <a:gdLst>
                <a:gd name="T0" fmla="*/ 2147483646 w 14"/>
                <a:gd name="T1" fmla="*/ 2147483646 h 19"/>
                <a:gd name="T2" fmla="*/ 2147483646 w 14"/>
                <a:gd name="T3" fmla="*/ 2147483646 h 1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4" h="19">
                  <a:moveTo>
                    <a:pt x="14" y="14"/>
                  </a:moveTo>
                  <a:cubicBezTo>
                    <a:pt x="6" y="0"/>
                    <a:pt x="0" y="15"/>
                    <a:pt x="8" y="19"/>
                  </a:cubicBezTo>
                </a:path>
              </a:pathLst>
            </a:custGeom>
            <a:noFill/>
            <a:ln w="20638" cap="flat">
              <a:solidFill>
                <a:srgbClr val="CE924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734" name="Freeform 60">
              <a:extLst>
                <a:ext uri="{FF2B5EF4-FFF2-40B4-BE49-F238E27FC236}">
                  <a16:creationId xmlns:a16="http://schemas.microsoft.com/office/drawing/2014/main" id="{DBFBADA4-C618-49D3-8044-7F832D34908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8" y="1889"/>
              <a:ext cx="19" cy="14"/>
            </a:xfrm>
            <a:custGeom>
              <a:avLst/>
              <a:gdLst>
                <a:gd name="T0" fmla="*/ 0 w 6"/>
                <a:gd name="T1" fmla="*/ 2147483646 h 4"/>
                <a:gd name="T2" fmla="*/ 2147483646 w 6"/>
                <a:gd name="T3" fmla="*/ 0 h 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" h="4">
                  <a:moveTo>
                    <a:pt x="0" y="4"/>
                  </a:moveTo>
                  <a:cubicBezTo>
                    <a:pt x="2" y="3"/>
                    <a:pt x="4" y="2"/>
                    <a:pt x="6" y="0"/>
                  </a:cubicBezTo>
                </a:path>
              </a:pathLst>
            </a:custGeom>
            <a:noFill/>
            <a:ln w="20638" cap="flat">
              <a:solidFill>
                <a:srgbClr val="CE924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735" name="Freeform 61">
              <a:extLst>
                <a:ext uri="{FF2B5EF4-FFF2-40B4-BE49-F238E27FC236}">
                  <a16:creationId xmlns:a16="http://schemas.microsoft.com/office/drawing/2014/main" id="{1F54258C-F8AD-4439-B175-C82B734A98E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7" y="2328"/>
              <a:ext cx="46" cy="32"/>
            </a:xfrm>
            <a:custGeom>
              <a:avLst/>
              <a:gdLst>
                <a:gd name="T0" fmla="*/ 2147483646 w 14"/>
                <a:gd name="T1" fmla="*/ 2147483646 h 9"/>
                <a:gd name="T2" fmla="*/ 2147483646 w 14"/>
                <a:gd name="T3" fmla="*/ 2147483646 h 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4" h="9">
                  <a:moveTo>
                    <a:pt x="14" y="9"/>
                  </a:moveTo>
                  <a:cubicBezTo>
                    <a:pt x="13" y="1"/>
                    <a:pt x="0" y="0"/>
                    <a:pt x="6" y="9"/>
                  </a:cubicBezTo>
                </a:path>
              </a:pathLst>
            </a:custGeom>
            <a:noFill/>
            <a:ln w="20638" cap="flat">
              <a:solidFill>
                <a:srgbClr val="CE924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736" name="Freeform 62">
              <a:extLst>
                <a:ext uri="{FF2B5EF4-FFF2-40B4-BE49-F238E27FC236}">
                  <a16:creationId xmlns:a16="http://schemas.microsoft.com/office/drawing/2014/main" id="{36FD84EF-BDA2-474F-BE06-FD7B004B16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4" y="2546"/>
              <a:ext cx="20" cy="11"/>
            </a:xfrm>
            <a:custGeom>
              <a:avLst/>
              <a:gdLst>
                <a:gd name="T0" fmla="*/ 2147483646 w 6"/>
                <a:gd name="T1" fmla="*/ 2147483646 h 3"/>
                <a:gd name="T2" fmla="*/ 0 w 6"/>
                <a:gd name="T3" fmla="*/ 0 h 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" h="3">
                  <a:moveTo>
                    <a:pt x="6" y="3"/>
                  </a:moveTo>
                  <a:cubicBezTo>
                    <a:pt x="4" y="1"/>
                    <a:pt x="2" y="0"/>
                    <a:pt x="0" y="0"/>
                  </a:cubicBezTo>
                </a:path>
              </a:pathLst>
            </a:custGeom>
            <a:noFill/>
            <a:ln w="20638" cap="flat">
              <a:solidFill>
                <a:srgbClr val="CE924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737" name="Freeform 63">
              <a:extLst>
                <a:ext uri="{FF2B5EF4-FFF2-40B4-BE49-F238E27FC236}">
                  <a16:creationId xmlns:a16="http://schemas.microsoft.com/office/drawing/2014/main" id="{89A66396-8C9C-4888-A9B3-73AA3596DD9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5" y="2493"/>
              <a:ext cx="43" cy="57"/>
            </a:xfrm>
            <a:custGeom>
              <a:avLst/>
              <a:gdLst>
                <a:gd name="T0" fmla="*/ 2147483646 w 13"/>
                <a:gd name="T1" fmla="*/ 2147483646 h 16"/>
                <a:gd name="T2" fmla="*/ 2147483646 w 13"/>
                <a:gd name="T3" fmla="*/ 2147483646 h 1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3" h="16">
                  <a:moveTo>
                    <a:pt x="13" y="12"/>
                  </a:moveTo>
                  <a:cubicBezTo>
                    <a:pt x="8" y="0"/>
                    <a:pt x="0" y="15"/>
                    <a:pt x="8" y="16"/>
                  </a:cubicBezTo>
                </a:path>
              </a:pathLst>
            </a:custGeom>
            <a:noFill/>
            <a:ln w="20638" cap="flat">
              <a:solidFill>
                <a:srgbClr val="CE924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738" name="Freeform 64">
              <a:extLst>
                <a:ext uri="{FF2B5EF4-FFF2-40B4-BE49-F238E27FC236}">
                  <a16:creationId xmlns:a16="http://schemas.microsoft.com/office/drawing/2014/main" id="{BDA902C8-4969-475A-953C-1BDE0A718B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7" y="2297"/>
              <a:ext cx="33" cy="56"/>
            </a:xfrm>
            <a:custGeom>
              <a:avLst/>
              <a:gdLst>
                <a:gd name="T0" fmla="*/ 2147483646 w 10"/>
                <a:gd name="T1" fmla="*/ 0 h 16"/>
                <a:gd name="T2" fmla="*/ 2147483646 w 10"/>
                <a:gd name="T3" fmla="*/ 2147483646 h 16"/>
                <a:gd name="T4" fmla="*/ 0 w 10"/>
                <a:gd name="T5" fmla="*/ 2147483646 h 1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" h="16">
                  <a:moveTo>
                    <a:pt x="7" y="0"/>
                  </a:moveTo>
                  <a:cubicBezTo>
                    <a:pt x="4" y="4"/>
                    <a:pt x="10" y="10"/>
                    <a:pt x="8" y="12"/>
                  </a:cubicBezTo>
                  <a:cubicBezTo>
                    <a:pt x="4" y="16"/>
                    <a:pt x="0" y="10"/>
                    <a:pt x="0" y="7"/>
                  </a:cubicBezTo>
                </a:path>
              </a:pathLst>
            </a:custGeom>
            <a:noFill/>
            <a:ln w="20638" cap="flat">
              <a:solidFill>
                <a:srgbClr val="CE924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739" name="Freeform 65">
              <a:extLst>
                <a:ext uri="{FF2B5EF4-FFF2-40B4-BE49-F238E27FC236}">
                  <a16:creationId xmlns:a16="http://schemas.microsoft.com/office/drawing/2014/main" id="{3B8879C0-51B0-4BCA-B037-B63496477A6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0" y="2434"/>
              <a:ext cx="23" cy="28"/>
            </a:xfrm>
            <a:custGeom>
              <a:avLst/>
              <a:gdLst>
                <a:gd name="T0" fmla="*/ 2147483646 w 7"/>
                <a:gd name="T1" fmla="*/ 0 h 8"/>
                <a:gd name="T2" fmla="*/ 2147483646 w 7"/>
                <a:gd name="T3" fmla="*/ 2147483646 h 8"/>
                <a:gd name="T4" fmla="*/ 0 w 7"/>
                <a:gd name="T5" fmla="*/ 2147483646 h 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" h="8">
                  <a:moveTo>
                    <a:pt x="6" y="0"/>
                  </a:moveTo>
                  <a:cubicBezTo>
                    <a:pt x="6" y="3"/>
                    <a:pt x="7" y="5"/>
                    <a:pt x="7" y="8"/>
                  </a:cubicBezTo>
                  <a:cubicBezTo>
                    <a:pt x="4" y="7"/>
                    <a:pt x="2" y="6"/>
                    <a:pt x="0" y="3"/>
                  </a:cubicBezTo>
                </a:path>
              </a:pathLst>
            </a:custGeom>
            <a:noFill/>
            <a:ln w="20638" cap="flat">
              <a:solidFill>
                <a:srgbClr val="CE924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740" name="Freeform 66">
              <a:extLst>
                <a:ext uri="{FF2B5EF4-FFF2-40B4-BE49-F238E27FC236}">
                  <a16:creationId xmlns:a16="http://schemas.microsoft.com/office/drawing/2014/main" id="{D72194DE-B213-4C88-A755-D138E5108D7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3" y="2479"/>
              <a:ext cx="14" cy="25"/>
            </a:xfrm>
            <a:custGeom>
              <a:avLst/>
              <a:gdLst>
                <a:gd name="T0" fmla="*/ 0 w 4"/>
                <a:gd name="T1" fmla="*/ 0 h 7"/>
                <a:gd name="T2" fmla="*/ 2147483646 w 4"/>
                <a:gd name="T3" fmla="*/ 2147483646 h 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" h="7">
                  <a:moveTo>
                    <a:pt x="0" y="0"/>
                  </a:moveTo>
                  <a:cubicBezTo>
                    <a:pt x="1" y="3"/>
                    <a:pt x="2" y="5"/>
                    <a:pt x="4" y="7"/>
                  </a:cubicBezTo>
                </a:path>
              </a:pathLst>
            </a:custGeom>
            <a:noFill/>
            <a:ln w="20638" cap="flat">
              <a:solidFill>
                <a:srgbClr val="CE924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741" name="Freeform 67">
              <a:extLst>
                <a:ext uri="{FF2B5EF4-FFF2-40B4-BE49-F238E27FC236}">
                  <a16:creationId xmlns:a16="http://schemas.microsoft.com/office/drawing/2014/main" id="{BE7ABFD1-F78D-4B88-BC23-95B4233D8E2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9" y="2574"/>
              <a:ext cx="46" cy="46"/>
            </a:xfrm>
            <a:custGeom>
              <a:avLst/>
              <a:gdLst>
                <a:gd name="T0" fmla="*/ 2147483646 w 14"/>
                <a:gd name="T1" fmla="*/ 2147483646 h 13"/>
                <a:gd name="T2" fmla="*/ 0 w 14"/>
                <a:gd name="T3" fmla="*/ 0 h 1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4" h="13">
                  <a:moveTo>
                    <a:pt x="9" y="1"/>
                  </a:moveTo>
                  <a:cubicBezTo>
                    <a:pt x="14" y="13"/>
                    <a:pt x="4" y="6"/>
                    <a:pt x="0" y="0"/>
                  </a:cubicBezTo>
                </a:path>
              </a:pathLst>
            </a:custGeom>
            <a:noFill/>
            <a:ln w="20638" cap="flat">
              <a:solidFill>
                <a:srgbClr val="CE924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742" name="Freeform 68">
              <a:extLst>
                <a:ext uri="{FF2B5EF4-FFF2-40B4-BE49-F238E27FC236}">
                  <a16:creationId xmlns:a16="http://schemas.microsoft.com/office/drawing/2014/main" id="{5C084E5B-B213-4DBA-9918-3B12806DC67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2" y="2606"/>
              <a:ext cx="39" cy="31"/>
            </a:xfrm>
            <a:custGeom>
              <a:avLst/>
              <a:gdLst>
                <a:gd name="T0" fmla="*/ 2147483646 w 12"/>
                <a:gd name="T1" fmla="*/ 0 h 9"/>
                <a:gd name="T2" fmla="*/ 2147483646 w 12"/>
                <a:gd name="T3" fmla="*/ 2147483646 h 9"/>
                <a:gd name="T4" fmla="*/ 0 w 12"/>
                <a:gd name="T5" fmla="*/ 2147483646 h 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9">
                  <a:moveTo>
                    <a:pt x="9" y="0"/>
                  </a:moveTo>
                  <a:cubicBezTo>
                    <a:pt x="8" y="4"/>
                    <a:pt x="11" y="5"/>
                    <a:pt x="12" y="8"/>
                  </a:cubicBezTo>
                  <a:cubicBezTo>
                    <a:pt x="7" y="9"/>
                    <a:pt x="4" y="6"/>
                    <a:pt x="0" y="5"/>
                  </a:cubicBezTo>
                </a:path>
              </a:pathLst>
            </a:custGeom>
            <a:noFill/>
            <a:ln w="20638" cap="flat">
              <a:solidFill>
                <a:srgbClr val="CE924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743" name="Freeform 69">
              <a:extLst>
                <a:ext uri="{FF2B5EF4-FFF2-40B4-BE49-F238E27FC236}">
                  <a16:creationId xmlns:a16="http://schemas.microsoft.com/office/drawing/2014/main" id="{655D8012-CC7A-4494-89C7-6AC607DE4D8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9" y="2595"/>
              <a:ext cx="23" cy="25"/>
            </a:xfrm>
            <a:custGeom>
              <a:avLst/>
              <a:gdLst>
                <a:gd name="T0" fmla="*/ 0 w 7"/>
                <a:gd name="T1" fmla="*/ 0 h 7"/>
                <a:gd name="T2" fmla="*/ 2147483646 w 7"/>
                <a:gd name="T3" fmla="*/ 2147483646 h 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" h="7">
                  <a:moveTo>
                    <a:pt x="0" y="0"/>
                  </a:moveTo>
                  <a:cubicBezTo>
                    <a:pt x="1" y="4"/>
                    <a:pt x="4" y="6"/>
                    <a:pt x="7" y="7"/>
                  </a:cubicBezTo>
                </a:path>
              </a:pathLst>
            </a:custGeom>
            <a:noFill/>
            <a:ln w="20638" cap="flat">
              <a:solidFill>
                <a:srgbClr val="CE924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pic>
        <p:nvPicPr>
          <p:cNvPr id="30725" name="Image 1">
            <a:extLst>
              <a:ext uri="{FF2B5EF4-FFF2-40B4-BE49-F238E27FC236}">
                <a16:creationId xmlns:a16="http://schemas.microsoft.com/office/drawing/2014/main" id="{6A13CA88-18B1-4871-929C-F017F19678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625" y="2875242"/>
            <a:ext cx="109855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Image 2">
            <a:extLst>
              <a:ext uri="{FF2B5EF4-FFF2-40B4-BE49-F238E27FC236}">
                <a16:creationId xmlns:a16="http://schemas.microsoft.com/office/drawing/2014/main" id="{7C9AD011-1A2D-454E-A33E-66820CD2FD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3975" y="5807075"/>
            <a:ext cx="1031875" cy="67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7" name="Image 30719">
            <a:extLst>
              <a:ext uri="{FF2B5EF4-FFF2-40B4-BE49-F238E27FC236}">
                <a16:creationId xmlns:a16="http://schemas.microsoft.com/office/drawing/2014/main" id="{17E8D6CA-F4F4-4845-A6DD-FB2AB6F541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288" y="3675063"/>
            <a:ext cx="1157287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8" name="Image 30720">
            <a:extLst>
              <a:ext uri="{FF2B5EF4-FFF2-40B4-BE49-F238E27FC236}">
                <a16:creationId xmlns:a16="http://schemas.microsoft.com/office/drawing/2014/main" id="{5A53BB42-219C-4D32-BCD1-32FE010CD8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3325" y="4645025"/>
            <a:ext cx="1114425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A75B5DD7-D96A-46CD-A908-28BB049248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71513" y="357188"/>
            <a:ext cx="7843837" cy="730250"/>
          </a:xfrm>
        </p:spPr>
        <p:txBody>
          <a:bodyPr/>
          <a:lstStyle/>
          <a:p>
            <a:pPr eaLnBrk="1" hangingPunct="1"/>
            <a:r>
              <a:rPr lang="fr-FR" altLang="fr-FR"/>
              <a:t>Intestin grêle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1524569E-2C76-470E-871C-E887D4BA8E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1752600"/>
            <a:ext cx="8207375" cy="3887788"/>
          </a:xfrm>
        </p:spPr>
        <p:txBody>
          <a:bodyPr/>
          <a:lstStyle/>
          <a:p>
            <a:pPr eaLnBrk="1" hangingPunct="1"/>
            <a:r>
              <a:rPr lang="fr-FR" altLang="fr-FR" sz="2800" b="1">
                <a:solidFill>
                  <a:srgbClr val="FF0000"/>
                </a:solidFill>
              </a:rPr>
              <a:t>Après un repas </a:t>
            </a:r>
            <a:r>
              <a:rPr lang="fr-FR" altLang="fr-FR" sz="2800"/>
              <a:t>chez les omnivores ou carnivores:</a:t>
            </a:r>
          </a:p>
          <a:p>
            <a:pPr lvl="1" eaLnBrk="1" hangingPunct="1"/>
            <a:r>
              <a:rPr lang="fr-FR" altLang="fr-FR" sz="2000" b="1"/>
              <a:t>Pas de CMM </a:t>
            </a:r>
          </a:p>
          <a:p>
            <a:pPr lvl="1" eaLnBrk="1" hangingPunct="1"/>
            <a:r>
              <a:rPr lang="fr-FR" altLang="fr-FR" sz="2000"/>
              <a:t>Majoritairement des contractions de </a:t>
            </a:r>
            <a:r>
              <a:rPr lang="fr-FR" altLang="fr-FR" sz="2000" b="1">
                <a:solidFill>
                  <a:srgbClr val="FF0000"/>
                </a:solidFill>
              </a:rPr>
              <a:t>brassage</a:t>
            </a:r>
          </a:p>
          <a:p>
            <a:pPr lvl="1" eaLnBrk="1" hangingPunct="1"/>
            <a:r>
              <a:rPr lang="fr-FR" altLang="fr-FR" sz="2000" b="1">
                <a:solidFill>
                  <a:schemeClr val="accent1"/>
                </a:solidFill>
              </a:rPr>
              <a:t>Petite ouverture du pylore</a:t>
            </a:r>
            <a:r>
              <a:rPr lang="fr-FR" altLang="fr-FR" sz="2000"/>
              <a:t> qui permet le passage des liquides seulement</a:t>
            </a:r>
          </a:p>
          <a:p>
            <a:pPr lvl="1" eaLnBrk="1" hangingPunct="1"/>
            <a:endParaRPr lang="fr-FR" altLang="fr-FR" sz="1800"/>
          </a:p>
          <a:p>
            <a:pPr lvl="2" eaLnBrk="1" hangingPunct="1">
              <a:buFont typeface="Wingdings" panose="05000000000000000000" pitchFamily="2" charset="2"/>
              <a:buNone/>
            </a:pPr>
            <a:r>
              <a:rPr lang="fr-FR" altLang="fr-FR"/>
              <a:t>	Traversée de l’intestin grêle dure environ </a:t>
            </a:r>
            <a:r>
              <a:rPr lang="fr-FR" altLang="fr-FR" b="1"/>
              <a:t>6 heures</a:t>
            </a:r>
            <a:r>
              <a:rPr lang="fr-FR" altLang="fr-FR"/>
              <a:t> après un repas (</a:t>
            </a:r>
            <a:r>
              <a:rPr lang="fr-FR" altLang="fr-FR" i="1"/>
              <a:t>vs</a:t>
            </a:r>
            <a:r>
              <a:rPr lang="fr-FR" altLang="fr-FR"/>
              <a:t> </a:t>
            </a:r>
            <a:r>
              <a:rPr lang="fr-FR" altLang="fr-FR" b="1"/>
              <a:t>2 h à jeun</a:t>
            </a:r>
            <a:r>
              <a:rPr lang="fr-FR" altLang="fr-FR"/>
              <a:t>)</a:t>
            </a:r>
          </a:p>
        </p:txBody>
      </p:sp>
      <p:sp>
        <p:nvSpPr>
          <p:cNvPr id="17412" name="AutoShape 4">
            <a:extLst>
              <a:ext uri="{FF2B5EF4-FFF2-40B4-BE49-F238E27FC236}">
                <a16:creationId xmlns:a16="http://schemas.microsoft.com/office/drawing/2014/main" id="{8AD34487-27B1-4031-88BD-C27641154E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8850" y="4554538"/>
            <a:ext cx="504825" cy="431800"/>
          </a:xfrm>
          <a:prstGeom prst="rightArrow">
            <a:avLst>
              <a:gd name="adj1" fmla="val 50000"/>
              <a:gd name="adj2" fmla="val 3288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2" name="Étoile à 5 branches 1">
            <a:extLst>
              <a:ext uri="{FF2B5EF4-FFF2-40B4-BE49-F238E27FC236}">
                <a16:creationId xmlns:a16="http://schemas.microsoft.com/office/drawing/2014/main" id="{C3EAF97A-638B-4548-8748-645E138173A6}"/>
              </a:ext>
            </a:extLst>
          </p:cNvPr>
          <p:cNvSpPr/>
          <p:nvPr/>
        </p:nvSpPr>
        <p:spPr bwMode="auto">
          <a:xfrm>
            <a:off x="1223963" y="4291013"/>
            <a:ext cx="479425" cy="528637"/>
          </a:xfrm>
          <a:prstGeom prst="star5">
            <a:avLst/>
          </a:prstGeom>
          <a:solidFill>
            <a:srgbClr val="FFFF00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fr-FR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  <p:bldP spid="174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0" name="Group 2">
            <a:extLst>
              <a:ext uri="{FF2B5EF4-FFF2-40B4-BE49-F238E27FC236}">
                <a16:creationId xmlns:a16="http://schemas.microsoft.com/office/drawing/2014/main" id="{1C4B9EAA-7707-4F1F-A11B-D8B198C5CB22}"/>
              </a:ext>
            </a:extLst>
          </p:cNvPr>
          <p:cNvGrpSpPr>
            <a:grpSpLocks/>
          </p:cNvGrpSpPr>
          <p:nvPr/>
        </p:nvGrpSpPr>
        <p:grpSpPr bwMode="auto">
          <a:xfrm>
            <a:off x="5118100" y="1893888"/>
            <a:ext cx="4025900" cy="3190875"/>
            <a:chOff x="3107" y="1979"/>
            <a:chExt cx="2536" cy="2010"/>
          </a:xfrm>
        </p:grpSpPr>
        <p:pic>
          <p:nvPicPr>
            <p:cNvPr id="32773" name="Picture 3" descr="open-close-ileocecal-valve-800X800">
              <a:extLst>
                <a:ext uri="{FF2B5EF4-FFF2-40B4-BE49-F238E27FC236}">
                  <a16:creationId xmlns:a16="http://schemas.microsoft.com/office/drawing/2014/main" id="{B996A2AD-7ABA-4CA5-9BF2-81C9FD2599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43" y="2069"/>
              <a:ext cx="2400" cy="1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774" name="Rectangle 4">
              <a:extLst>
                <a:ext uri="{FF2B5EF4-FFF2-40B4-BE49-F238E27FC236}">
                  <a16:creationId xmlns:a16="http://schemas.microsoft.com/office/drawing/2014/main" id="{2B1E0437-33E0-4948-8CC8-C19B696C00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7" y="1979"/>
              <a:ext cx="726" cy="11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</p:grpSp>
      <p:sp>
        <p:nvSpPr>
          <p:cNvPr id="32771" name="Rectangle 5">
            <a:extLst>
              <a:ext uri="{FF2B5EF4-FFF2-40B4-BE49-F238E27FC236}">
                <a16:creationId xmlns:a16="http://schemas.microsoft.com/office/drawing/2014/main" id="{71E1461D-C3CA-46CE-A998-B842E0D7A1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31863" y="404813"/>
            <a:ext cx="7419975" cy="854075"/>
          </a:xfrm>
        </p:spPr>
        <p:txBody>
          <a:bodyPr/>
          <a:lstStyle/>
          <a:p>
            <a:pPr eaLnBrk="1" hangingPunct="1"/>
            <a:r>
              <a:rPr lang="fr-FR" altLang="fr-FR"/>
              <a:t>Gros Intestin</a:t>
            </a:r>
          </a:p>
        </p:txBody>
      </p:sp>
      <p:sp>
        <p:nvSpPr>
          <p:cNvPr id="32772" name="Rectangle 6">
            <a:extLst>
              <a:ext uri="{FF2B5EF4-FFF2-40B4-BE49-F238E27FC236}">
                <a16:creationId xmlns:a16="http://schemas.microsoft.com/office/drawing/2014/main" id="{0049E18F-DD02-4CE6-BD23-B0E142933E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0825" y="2133600"/>
            <a:ext cx="4867275" cy="439261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fr-FR" altLang="fr-FR" sz="2800" dirty="0"/>
              <a:t>Net ralentissement </a:t>
            </a:r>
            <a:r>
              <a:rPr lang="fr-FR" altLang="fr-FR" sz="2400" dirty="0"/>
              <a:t>du transit intestinal au niveau de la </a:t>
            </a:r>
            <a:r>
              <a:rPr lang="fr-FR" altLang="fr-FR" sz="2400" b="1" dirty="0">
                <a:solidFill>
                  <a:schemeClr val="accent1"/>
                </a:solidFill>
              </a:rPr>
              <a:t>valvule </a:t>
            </a:r>
            <a:r>
              <a:rPr lang="fr-FR" altLang="fr-FR" sz="2400" b="1" dirty="0" err="1">
                <a:solidFill>
                  <a:schemeClr val="accent1"/>
                </a:solidFill>
              </a:rPr>
              <a:t>iléo-ceacale</a:t>
            </a:r>
            <a:endParaRPr lang="fr-FR" altLang="fr-FR" sz="2800" b="1" dirty="0">
              <a:solidFill>
                <a:schemeClr val="accent1"/>
              </a:solidFill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fr-FR" altLang="fr-FR" sz="1800" b="1" dirty="0">
              <a:solidFill>
                <a:schemeClr val="accent1"/>
              </a:solidFill>
            </a:endParaRPr>
          </a:p>
          <a:p>
            <a:pPr lvl="1" eaLnBrk="1" hangingPunct="1">
              <a:lnSpc>
                <a:spcPct val="80000"/>
              </a:lnSpc>
            </a:pPr>
            <a:r>
              <a:rPr lang="fr-FR" altLang="fr-FR" sz="2400" dirty="0"/>
              <a:t>Ouverture stimulée par</a:t>
            </a:r>
          </a:p>
          <a:p>
            <a:pPr lvl="2" eaLnBrk="1" hangingPunct="1">
              <a:lnSpc>
                <a:spcPct val="80000"/>
              </a:lnSpc>
            </a:pPr>
            <a:r>
              <a:rPr lang="fr-FR" altLang="fr-FR" sz="2000" dirty="0"/>
              <a:t>la prise de nourriture= </a:t>
            </a:r>
            <a:r>
              <a:rPr lang="fr-FR" altLang="fr-FR" sz="2000" b="1" dirty="0">
                <a:solidFill>
                  <a:schemeClr val="accent1"/>
                </a:solidFill>
              </a:rPr>
              <a:t>réflexe gastro-iléal</a:t>
            </a:r>
          </a:p>
          <a:p>
            <a:pPr lvl="2" eaLnBrk="1" hangingPunct="1">
              <a:lnSpc>
                <a:spcPct val="80000"/>
              </a:lnSpc>
            </a:pPr>
            <a:r>
              <a:rPr lang="fr-FR" altLang="fr-FR" sz="2000" dirty="0"/>
              <a:t>les contractions de l’iléon </a:t>
            </a:r>
          </a:p>
          <a:p>
            <a:pPr lvl="2" eaLnBrk="1" hangingPunct="1">
              <a:lnSpc>
                <a:spcPct val="80000"/>
              </a:lnSpc>
            </a:pPr>
            <a:endParaRPr lang="fr-FR" altLang="fr-FR" dirty="0"/>
          </a:p>
          <a:p>
            <a:pPr lvl="1" eaLnBrk="1" hangingPunct="1">
              <a:lnSpc>
                <a:spcPct val="80000"/>
              </a:lnSpc>
            </a:pPr>
            <a:r>
              <a:rPr lang="fr-FR" altLang="fr-FR" sz="1800" dirty="0"/>
              <a:t>Fermeture lors d’inflammation ou de distension du côlon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fr-FR" altLang="fr-FR" sz="2000" dirty="0"/>
          </a:p>
          <a:p>
            <a:pPr lvl="1" eaLnBrk="1" hangingPunct="1">
              <a:lnSpc>
                <a:spcPct val="80000"/>
              </a:lnSpc>
            </a:pPr>
            <a:endParaRPr lang="fr-FR" altLang="fr-FR" sz="1800" dirty="0"/>
          </a:p>
          <a:p>
            <a:pPr eaLnBrk="1" hangingPunct="1">
              <a:lnSpc>
                <a:spcPct val="80000"/>
              </a:lnSpc>
            </a:pPr>
            <a:endParaRPr lang="fr-FR" altLang="fr-FR" sz="1800" dirty="0"/>
          </a:p>
          <a:p>
            <a:pPr eaLnBrk="1" hangingPunct="1">
              <a:lnSpc>
                <a:spcPct val="80000"/>
              </a:lnSpc>
            </a:pPr>
            <a:endParaRPr lang="fr-FR" altLang="fr-FR" sz="1800" dirty="0"/>
          </a:p>
          <a:p>
            <a:pPr eaLnBrk="1" hangingPunct="1">
              <a:lnSpc>
                <a:spcPct val="80000"/>
              </a:lnSpc>
            </a:pPr>
            <a:endParaRPr lang="fr-FR" altLang="fr-FR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>
            <a:extLst>
              <a:ext uri="{FF2B5EF4-FFF2-40B4-BE49-F238E27FC236}">
                <a16:creationId xmlns:a16="http://schemas.microsoft.com/office/drawing/2014/main" id="{5F468D55-0C74-4964-878B-D5CF776DA8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4213" y="2108200"/>
            <a:ext cx="7632700" cy="3240088"/>
          </a:xfrm>
        </p:spPr>
        <p:txBody>
          <a:bodyPr/>
          <a:lstStyle/>
          <a:p>
            <a:pPr eaLnBrk="1" hangingPunct="1">
              <a:defRPr/>
            </a:pPr>
            <a:r>
              <a:rPr lang="fr-FR" altLang="fr-FR" dirty="0"/>
              <a:t>Rôles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fr-FR" altLang="fr-FR" sz="1800" dirty="0"/>
          </a:p>
          <a:p>
            <a:pPr lvl="1" eaLnBrk="1" hangingPunct="1">
              <a:defRPr/>
            </a:pPr>
            <a:r>
              <a:rPr lang="fr-FR" altLang="fr-FR" sz="2400" b="1" u="sng" dirty="0">
                <a:solidFill>
                  <a:srgbClr val="FF0000"/>
                </a:solidFill>
              </a:rPr>
              <a:t>Digestion de la cellulose </a:t>
            </a:r>
            <a:r>
              <a:rPr lang="fr-FR" altLang="fr-FR" sz="2400" dirty="0"/>
              <a:t>chez les herbivores monogastriques</a:t>
            </a:r>
          </a:p>
          <a:p>
            <a:pPr lvl="1" eaLnBrk="1" hangingPunct="1">
              <a:defRPr/>
            </a:pPr>
            <a:endParaRPr lang="fr-FR" altLang="fr-FR" sz="2400" b="1" dirty="0">
              <a:solidFill>
                <a:schemeClr val="accent1"/>
              </a:solidFill>
            </a:endParaRPr>
          </a:p>
          <a:p>
            <a:pPr lvl="1" eaLnBrk="1" hangingPunct="1">
              <a:defRPr/>
            </a:pPr>
            <a:r>
              <a:rPr lang="fr-FR" altLang="fr-FR" sz="2400" b="1" dirty="0">
                <a:solidFill>
                  <a:schemeClr val="accent1"/>
                </a:solidFill>
              </a:rPr>
              <a:t>Absorption finale</a:t>
            </a:r>
            <a:r>
              <a:rPr lang="fr-FR" altLang="fr-FR" sz="2400" dirty="0"/>
              <a:t> d’eau et d’électrolytes</a:t>
            </a:r>
          </a:p>
          <a:p>
            <a:pPr lvl="1" eaLnBrk="1" hangingPunct="1">
              <a:defRPr/>
            </a:pPr>
            <a:endParaRPr lang="fr-FR" altLang="fr-FR" sz="1800" dirty="0"/>
          </a:p>
          <a:p>
            <a:pPr lvl="1" eaLnBrk="1" hangingPunct="1">
              <a:defRPr/>
            </a:pPr>
            <a:r>
              <a:rPr lang="fr-FR" altLang="fr-FR" sz="2400" dirty="0"/>
              <a:t>Stockage de matières fécales</a:t>
            </a:r>
          </a:p>
          <a:p>
            <a:pPr marL="457200" lvl="1" indent="0" eaLnBrk="1" hangingPunct="1">
              <a:buFont typeface="Wingdings" panose="05000000000000000000" pitchFamily="2" charset="2"/>
              <a:buNone/>
              <a:defRPr/>
            </a:pPr>
            <a:endParaRPr lang="fr-FR" altLang="fr-FR" sz="2000" dirty="0"/>
          </a:p>
          <a:p>
            <a:pPr eaLnBrk="1" hangingPunct="1">
              <a:defRPr/>
            </a:pPr>
            <a:endParaRPr lang="fr-FR" altLang="fr-FR" sz="2400" dirty="0"/>
          </a:p>
          <a:p>
            <a:pPr eaLnBrk="1" hangingPunct="1">
              <a:defRPr/>
            </a:pPr>
            <a:endParaRPr lang="fr-FR" altLang="fr-FR" sz="2400" dirty="0"/>
          </a:p>
          <a:p>
            <a:pPr eaLnBrk="1" hangingPunct="1">
              <a:defRPr/>
            </a:pPr>
            <a:endParaRPr lang="fr-FR" altLang="fr-FR" sz="2400" dirty="0"/>
          </a:p>
        </p:txBody>
      </p:sp>
      <p:sp>
        <p:nvSpPr>
          <p:cNvPr id="34819" name="Rectangle 5">
            <a:extLst>
              <a:ext uri="{FF2B5EF4-FFF2-40B4-BE49-F238E27FC236}">
                <a16:creationId xmlns:a16="http://schemas.microsoft.com/office/drawing/2014/main" id="{594B84AB-C956-4196-94FC-193664D21B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fr-FR" altLang="fr-FR"/>
              <a:t>Gros Intestin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>
            <a:extLst>
              <a:ext uri="{FF2B5EF4-FFF2-40B4-BE49-F238E27FC236}">
                <a16:creationId xmlns:a16="http://schemas.microsoft.com/office/drawing/2014/main" id="{3BE7D011-07E9-4531-A467-1C69A1E09A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1989138"/>
            <a:ext cx="5472112" cy="4176712"/>
          </a:xfrm>
        </p:spPr>
        <p:txBody>
          <a:bodyPr/>
          <a:lstStyle/>
          <a:p>
            <a:pPr eaLnBrk="1" hangingPunct="1"/>
            <a:r>
              <a:rPr lang="fr-FR" altLang="fr-FR" sz="2800"/>
              <a:t>Motricité chez les </a:t>
            </a:r>
            <a:r>
              <a:rPr lang="fr-FR" altLang="fr-FR" sz="2800" b="1"/>
              <a:t>carnivores et omnivores</a:t>
            </a:r>
          </a:p>
          <a:p>
            <a:pPr eaLnBrk="1" hangingPunct="1"/>
            <a:endParaRPr lang="fr-FR" altLang="fr-FR" sz="1400"/>
          </a:p>
          <a:p>
            <a:pPr lvl="1" eaLnBrk="1" hangingPunct="1"/>
            <a:r>
              <a:rPr lang="fr-FR" altLang="fr-FR" sz="2000"/>
              <a:t>Temps de transit : environ </a:t>
            </a:r>
            <a:r>
              <a:rPr lang="fr-FR" altLang="fr-FR" sz="2000" b="1"/>
              <a:t>24 h</a:t>
            </a:r>
          </a:p>
          <a:p>
            <a:pPr lvl="1" eaLnBrk="1" hangingPunct="1"/>
            <a:endParaRPr lang="fr-FR" altLang="fr-FR" sz="1600"/>
          </a:p>
          <a:p>
            <a:pPr lvl="1" eaLnBrk="1" hangingPunct="1"/>
            <a:r>
              <a:rPr lang="fr-FR" altLang="fr-FR" sz="2000"/>
              <a:t>Contractions de</a:t>
            </a:r>
            <a:r>
              <a:rPr lang="fr-FR" altLang="fr-FR" sz="2000" b="1">
                <a:solidFill>
                  <a:srgbClr val="C00000"/>
                </a:solidFill>
              </a:rPr>
              <a:t> </a:t>
            </a:r>
            <a:r>
              <a:rPr lang="fr-FR" altLang="fr-FR" sz="2000" b="1">
                <a:solidFill>
                  <a:srgbClr val="FF0000"/>
                </a:solidFill>
              </a:rPr>
              <a:t>brassage </a:t>
            </a:r>
            <a:r>
              <a:rPr lang="fr-FR" altLang="fr-FR" sz="2000"/>
              <a:t>(dites </a:t>
            </a:r>
            <a:r>
              <a:rPr lang="fr-FR" altLang="fr-FR" sz="2000">
                <a:solidFill>
                  <a:schemeClr val="accent1"/>
                </a:solidFill>
              </a:rPr>
              <a:t>haustrales) </a:t>
            </a:r>
            <a:r>
              <a:rPr lang="fr-FR" altLang="fr-FR" sz="2000" b="1">
                <a:solidFill>
                  <a:schemeClr val="accent1"/>
                </a:solidFill>
              </a:rPr>
              <a:t>majoritaires </a:t>
            </a:r>
            <a:r>
              <a:rPr lang="fr-FR" altLang="fr-FR" sz="2000"/>
              <a:t>dans tout le côlon </a:t>
            </a:r>
          </a:p>
          <a:p>
            <a:pPr lvl="2" eaLnBrk="1" hangingPunct="1"/>
            <a:r>
              <a:rPr lang="fr-FR" altLang="fr-FR" sz="2000"/>
              <a:t>permettent le mélange </a:t>
            </a:r>
          </a:p>
          <a:p>
            <a:pPr lvl="2" eaLnBrk="1" hangingPunct="1"/>
            <a:r>
              <a:rPr lang="fr-FR" altLang="fr-FR" sz="2000"/>
              <a:t>retardent le transit </a:t>
            </a:r>
          </a:p>
          <a:p>
            <a:pPr lvl="2" eaLnBrk="1" hangingPunct="1">
              <a:buFont typeface="Wingdings" panose="05000000000000000000" pitchFamily="2" charset="2"/>
              <a:buNone/>
            </a:pPr>
            <a:endParaRPr lang="fr-FR" altLang="fr-FR" sz="2000"/>
          </a:p>
        </p:txBody>
      </p:sp>
      <p:pic>
        <p:nvPicPr>
          <p:cNvPr id="36867" name="Picture 4" descr="colon_coupe">
            <a:extLst>
              <a:ext uri="{FF2B5EF4-FFF2-40B4-BE49-F238E27FC236}">
                <a16:creationId xmlns:a16="http://schemas.microsoft.com/office/drawing/2014/main" id="{1DC6ED7B-CDC8-4A67-81F9-40CDEA3DC0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2840038"/>
            <a:ext cx="2174875" cy="321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8" name="Line 5">
            <a:extLst>
              <a:ext uri="{FF2B5EF4-FFF2-40B4-BE49-F238E27FC236}">
                <a16:creationId xmlns:a16="http://schemas.microsoft.com/office/drawing/2014/main" id="{29A75B22-0783-4EE3-9492-2CB0D95E12A1}"/>
              </a:ext>
            </a:extLst>
          </p:cNvPr>
          <p:cNvSpPr>
            <a:spLocks noChangeShapeType="1"/>
          </p:cNvSpPr>
          <p:nvPr/>
        </p:nvSpPr>
        <p:spPr bwMode="auto">
          <a:xfrm>
            <a:off x="6838950" y="2906713"/>
            <a:ext cx="398463" cy="428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6869" name="Text Box 6">
            <a:extLst>
              <a:ext uri="{FF2B5EF4-FFF2-40B4-BE49-F238E27FC236}">
                <a16:creationId xmlns:a16="http://schemas.microsoft.com/office/drawing/2014/main" id="{1251B4AD-844C-4D68-9B90-0FBC982D79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9538" y="2533650"/>
            <a:ext cx="1527175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400">
                <a:cs typeface="Arial" panose="020B0604020202020204" pitchFamily="34" charset="0"/>
              </a:rPr>
              <a:t>haustrations</a:t>
            </a:r>
          </a:p>
        </p:txBody>
      </p:sp>
      <p:sp>
        <p:nvSpPr>
          <p:cNvPr id="36870" name="Text Box 7">
            <a:extLst>
              <a:ext uri="{FF2B5EF4-FFF2-40B4-BE49-F238E27FC236}">
                <a16:creationId xmlns:a16="http://schemas.microsoft.com/office/drawing/2014/main" id="{62693EC7-0B4B-4681-9DA0-8598F56228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1475" y="6216650"/>
            <a:ext cx="340995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600">
                <a:cs typeface="Arial" panose="020B0604020202020204" pitchFamily="34" charset="0"/>
              </a:rPr>
              <a:t>Absence de coordination de toutes les fibres sur un segment donné</a:t>
            </a:r>
          </a:p>
        </p:txBody>
      </p:sp>
      <p:sp>
        <p:nvSpPr>
          <p:cNvPr id="36871" name="Rectangle 9">
            <a:extLst>
              <a:ext uri="{FF2B5EF4-FFF2-40B4-BE49-F238E27FC236}">
                <a16:creationId xmlns:a16="http://schemas.microsoft.com/office/drawing/2014/main" id="{173D5EE8-5DCC-422D-B50D-FEC44ECF3B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8229600" cy="1287463"/>
          </a:xfrm>
          <a:noFill/>
        </p:spPr>
        <p:txBody>
          <a:bodyPr/>
          <a:lstStyle/>
          <a:p>
            <a:pPr eaLnBrk="1" hangingPunct="1"/>
            <a:r>
              <a:rPr lang="fr-FR" altLang="fr-FR"/>
              <a:t>Gros Intestin: carnivores/omnivores</a:t>
            </a:r>
          </a:p>
        </p:txBody>
      </p:sp>
      <p:grpSp>
        <p:nvGrpSpPr>
          <p:cNvPr id="36872" name="Group 6">
            <a:extLst>
              <a:ext uri="{FF2B5EF4-FFF2-40B4-BE49-F238E27FC236}">
                <a16:creationId xmlns:a16="http://schemas.microsoft.com/office/drawing/2014/main" id="{EC9E9BDB-50A4-49F1-8280-1341D3C19F75}"/>
              </a:ext>
            </a:extLst>
          </p:cNvPr>
          <p:cNvGrpSpPr>
            <a:grpSpLocks/>
          </p:cNvGrpSpPr>
          <p:nvPr/>
        </p:nvGrpSpPr>
        <p:grpSpPr bwMode="auto">
          <a:xfrm>
            <a:off x="6640513" y="1677988"/>
            <a:ext cx="881062" cy="814387"/>
            <a:chOff x="2592" y="902"/>
            <a:chExt cx="2241" cy="1785"/>
          </a:xfrm>
        </p:grpSpPr>
        <p:sp>
          <p:nvSpPr>
            <p:cNvPr id="36972" name="Freeform 7">
              <a:extLst>
                <a:ext uri="{FF2B5EF4-FFF2-40B4-BE49-F238E27FC236}">
                  <a16:creationId xmlns:a16="http://schemas.microsoft.com/office/drawing/2014/main" id="{214EA6B8-CE03-4570-B401-3686FFEE7C9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0" y="1576"/>
              <a:ext cx="37" cy="141"/>
            </a:xfrm>
            <a:custGeom>
              <a:avLst/>
              <a:gdLst>
                <a:gd name="T0" fmla="*/ 2147483646 w 11"/>
                <a:gd name="T1" fmla="*/ 2147483646 h 40"/>
                <a:gd name="T2" fmla="*/ 2147483646 w 11"/>
                <a:gd name="T3" fmla="*/ 2147483646 h 40"/>
                <a:gd name="T4" fmla="*/ 2147483646 w 11"/>
                <a:gd name="T5" fmla="*/ 2147483646 h 40"/>
                <a:gd name="T6" fmla="*/ 2147483646 w 11"/>
                <a:gd name="T7" fmla="*/ 2147483646 h 40"/>
                <a:gd name="T8" fmla="*/ 2147483646 w 11"/>
                <a:gd name="T9" fmla="*/ 2147483646 h 40"/>
                <a:gd name="T10" fmla="*/ 2147483646 w 11"/>
                <a:gd name="T11" fmla="*/ 2147483646 h 40"/>
                <a:gd name="T12" fmla="*/ 2147483646 w 11"/>
                <a:gd name="T13" fmla="*/ 2147483646 h 40"/>
                <a:gd name="T14" fmla="*/ 2147483646 w 11"/>
                <a:gd name="T15" fmla="*/ 2147483646 h 40"/>
                <a:gd name="T16" fmla="*/ 2147483646 w 11"/>
                <a:gd name="T17" fmla="*/ 2147483646 h 40"/>
                <a:gd name="T18" fmla="*/ 2147483646 w 11"/>
                <a:gd name="T19" fmla="*/ 0 h 40"/>
                <a:gd name="T20" fmla="*/ 2147483646 w 11"/>
                <a:gd name="T21" fmla="*/ 2147483646 h 40"/>
                <a:gd name="T22" fmla="*/ 2147483646 w 11"/>
                <a:gd name="T23" fmla="*/ 2147483646 h 40"/>
                <a:gd name="T24" fmla="*/ 2147483646 w 11"/>
                <a:gd name="T25" fmla="*/ 2147483646 h 4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1" h="40">
                  <a:moveTo>
                    <a:pt x="2" y="4"/>
                  </a:moveTo>
                  <a:cubicBezTo>
                    <a:pt x="2" y="4"/>
                    <a:pt x="2" y="5"/>
                    <a:pt x="2" y="5"/>
                  </a:cubicBezTo>
                  <a:cubicBezTo>
                    <a:pt x="2" y="6"/>
                    <a:pt x="2" y="6"/>
                    <a:pt x="2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9"/>
                    <a:pt x="2" y="10"/>
                    <a:pt x="2" y="10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2"/>
                    <a:pt x="2" y="13"/>
                    <a:pt x="2" y="14"/>
                  </a:cubicBezTo>
                  <a:cubicBezTo>
                    <a:pt x="2" y="19"/>
                    <a:pt x="0" y="29"/>
                    <a:pt x="1" y="40"/>
                  </a:cubicBezTo>
                  <a:cubicBezTo>
                    <a:pt x="3" y="35"/>
                    <a:pt x="11" y="30"/>
                    <a:pt x="11" y="24"/>
                  </a:cubicBezTo>
                  <a:cubicBezTo>
                    <a:pt x="11" y="16"/>
                    <a:pt x="6" y="8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2" y="3"/>
                    <a:pt x="2" y="4"/>
                  </a:cubicBezTo>
                  <a:close/>
                </a:path>
              </a:pathLst>
            </a:custGeom>
            <a:solidFill>
              <a:srgbClr val="BD72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6973" name="Freeform 8">
              <a:extLst>
                <a:ext uri="{FF2B5EF4-FFF2-40B4-BE49-F238E27FC236}">
                  <a16:creationId xmlns:a16="http://schemas.microsoft.com/office/drawing/2014/main" id="{47228B07-54EA-477C-820B-32715991E95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2" y="902"/>
              <a:ext cx="2241" cy="1785"/>
            </a:xfrm>
            <a:custGeom>
              <a:avLst/>
              <a:gdLst>
                <a:gd name="T0" fmla="*/ 2147483646 w 680"/>
                <a:gd name="T1" fmla="*/ 2147483646 h 508"/>
                <a:gd name="T2" fmla="*/ 2147483646 w 680"/>
                <a:gd name="T3" fmla="*/ 2147483646 h 508"/>
                <a:gd name="T4" fmla="*/ 2147483646 w 680"/>
                <a:gd name="T5" fmla="*/ 2147483646 h 508"/>
                <a:gd name="T6" fmla="*/ 2147483646 w 680"/>
                <a:gd name="T7" fmla="*/ 2147483646 h 508"/>
                <a:gd name="T8" fmla="*/ 2147483646 w 680"/>
                <a:gd name="T9" fmla="*/ 2147483646 h 508"/>
                <a:gd name="T10" fmla="*/ 2147483646 w 680"/>
                <a:gd name="T11" fmla="*/ 2147483646 h 508"/>
                <a:gd name="T12" fmla="*/ 2147483646 w 680"/>
                <a:gd name="T13" fmla="*/ 2147483646 h 508"/>
                <a:gd name="T14" fmla="*/ 2147483646 w 680"/>
                <a:gd name="T15" fmla="*/ 2147483646 h 508"/>
                <a:gd name="T16" fmla="*/ 2147483646 w 680"/>
                <a:gd name="T17" fmla="*/ 2147483646 h 508"/>
                <a:gd name="T18" fmla="*/ 2147483646 w 680"/>
                <a:gd name="T19" fmla="*/ 2147483646 h 508"/>
                <a:gd name="T20" fmla="*/ 2147483646 w 680"/>
                <a:gd name="T21" fmla="*/ 2147483646 h 508"/>
                <a:gd name="T22" fmla="*/ 2147483646 w 680"/>
                <a:gd name="T23" fmla="*/ 2147483646 h 508"/>
                <a:gd name="T24" fmla="*/ 2147483646 w 680"/>
                <a:gd name="T25" fmla="*/ 2147483646 h 508"/>
                <a:gd name="T26" fmla="*/ 2147483646 w 680"/>
                <a:gd name="T27" fmla="*/ 2147483646 h 508"/>
                <a:gd name="T28" fmla="*/ 2147483646 w 680"/>
                <a:gd name="T29" fmla="*/ 2147483646 h 508"/>
                <a:gd name="T30" fmla="*/ 2147483646 w 680"/>
                <a:gd name="T31" fmla="*/ 2147483646 h 508"/>
                <a:gd name="T32" fmla="*/ 2147483646 w 680"/>
                <a:gd name="T33" fmla="*/ 2147483646 h 508"/>
                <a:gd name="T34" fmla="*/ 2147483646 w 680"/>
                <a:gd name="T35" fmla="*/ 2147483646 h 508"/>
                <a:gd name="T36" fmla="*/ 2147483646 w 680"/>
                <a:gd name="T37" fmla="*/ 2147483646 h 508"/>
                <a:gd name="T38" fmla="*/ 2147483646 w 680"/>
                <a:gd name="T39" fmla="*/ 2147483646 h 508"/>
                <a:gd name="T40" fmla="*/ 2147483646 w 680"/>
                <a:gd name="T41" fmla="*/ 2147483646 h 508"/>
                <a:gd name="T42" fmla="*/ 2147483646 w 680"/>
                <a:gd name="T43" fmla="*/ 2147483646 h 508"/>
                <a:gd name="T44" fmla="*/ 2147483646 w 680"/>
                <a:gd name="T45" fmla="*/ 2147483646 h 508"/>
                <a:gd name="T46" fmla="*/ 2147483646 w 680"/>
                <a:gd name="T47" fmla="*/ 2147483646 h 508"/>
                <a:gd name="T48" fmla="*/ 2147483646 w 680"/>
                <a:gd name="T49" fmla="*/ 2147483646 h 508"/>
                <a:gd name="T50" fmla="*/ 2147483646 w 680"/>
                <a:gd name="T51" fmla="*/ 2147483646 h 508"/>
                <a:gd name="T52" fmla="*/ 2147483646 w 680"/>
                <a:gd name="T53" fmla="*/ 2147483646 h 508"/>
                <a:gd name="T54" fmla="*/ 2147483646 w 680"/>
                <a:gd name="T55" fmla="*/ 2147483646 h 508"/>
                <a:gd name="T56" fmla="*/ 2147483646 w 680"/>
                <a:gd name="T57" fmla="*/ 2147483646 h 508"/>
                <a:gd name="T58" fmla="*/ 2147483646 w 680"/>
                <a:gd name="T59" fmla="*/ 2147483646 h 508"/>
                <a:gd name="T60" fmla="*/ 2147483646 w 680"/>
                <a:gd name="T61" fmla="*/ 2147483646 h 508"/>
                <a:gd name="T62" fmla="*/ 2147483646 w 680"/>
                <a:gd name="T63" fmla="*/ 2147483646 h 508"/>
                <a:gd name="T64" fmla="*/ 2147483646 w 680"/>
                <a:gd name="T65" fmla="*/ 2147483646 h 508"/>
                <a:gd name="T66" fmla="*/ 2147483646 w 680"/>
                <a:gd name="T67" fmla="*/ 2147483646 h 508"/>
                <a:gd name="T68" fmla="*/ 2147483646 w 680"/>
                <a:gd name="T69" fmla="*/ 2147483646 h 508"/>
                <a:gd name="T70" fmla="*/ 2147483646 w 680"/>
                <a:gd name="T71" fmla="*/ 2147483646 h 508"/>
                <a:gd name="T72" fmla="*/ 2147483646 w 680"/>
                <a:gd name="T73" fmla="*/ 2147483646 h 508"/>
                <a:gd name="T74" fmla="*/ 2147483646 w 680"/>
                <a:gd name="T75" fmla="*/ 2147483646 h 508"/>
                <a:gd name="T76" fmla="*/ 2147483646 w 680"/>
                <a:gd name="T77" fmla="*/ 2147483646 h 508"/>
                <a:gd name="T78" fmla="*/ 2147483646 w 680"/>
                <a:gd name="T79" fmla="*/ 2147483646 h 508"/>
                <a:gd name="T80" fmla="*/ 2147483646 w 680"/>
                <a:gd name="T81" fmla="*/ 2147483646 h 508"/>
                <a:gd name="T82" fmla="*/ 2147483646 w 680"/>
                <a:gd name="T83" fmla="*/ 2147483646 h 508"/>
                <a:gd name="T84" fmla="*/ 2147483646 w 680"/>
                <a:gd name="T85" fmla="*/ 2147483646 h 508"/>
                <a:gd name="T86" fmla="*/ 2147483646 w 680"/>
                <a:gd name="T87" fmla="*/ 2147483646 h 508"/>
                <a:gd name="T88" fmla="*/ 2147483646 w 680"/>
                <a:gd name="T89" fmla="*/ 2147483646 h 508"/>
                <a:gd name="T90" fmla="*/ 2147483646 w 680"/>
                <a:gd name="T91" fmla="*/ 2147483646 h 508"/>
                <a:gd name="T92" fmla="*/ 2147483646 w 680"/>
                <a:gd name="T93" fmla="*/ 2147483646 h 508"/>
                <a:gd name="T94" fmla="*/ 2147483646 w 680"/>
                <a:gd name="T95" fmla="*/ 2147483646 h 508"/>
                <a:gd name="T96" fmla="*/ 2147483646 w 680"/>
                <a:gd name="T97" fmla="*/ 2147483646 h 508"/>
                <a:gd name="T98" fmla="*/ 2147483646 w 680"/>
                <a:gd name="T99" fmla="*/ 2147483646 h 508"/>
                <a:gd name="T100" fmla="*/ 2147483646 w 680"/>
                <a:gd name="T101" fmla="*/ 2147483646 h 508"/>
                <a:gd name="T102" fmla="*/ 2147483646 w 680"/>
                <a:gd name="T103" fmla="*/ 2147483646 h 508"/>
                <a:gd name="T104" fmla="*/ 2147483646 w 680"/>
                <a:gd name="T105" fmla="*/ 2147483646 h 508"/>
                <a:gd name="T106" fmla="*/ 2147483646 w 680"/>
                <a:gd name="T107" fmla="*/ 2147483646 h 508"/>
                <a:gd name="T108" fmla="*/ 2147483646 w 680"/>
                <a:gd name="T109" fmla="*/ 2147483646 h 508"/>
                <a:gd name="T110" fmla="*/ 2147483646 w 680"/>
                <a:gd name="T111" fmla="*/ 2147483646 h 50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680" h="508">
                  <a:moveTo>
                    <a:pt x="136" y="206"/>
                  </a:moveTo>
                  <a:cubicBezTo>
                    <a:pt x="131" y="201"/>
                    <a:pt x="137" y="177"/>
                    <a:pt x="125" y="181"/>
                  </a:cubicBezTo>
                  <a:cubicBezTo>
                    <a:pt x="124" y="176"/>
                    <a:pt x="121" y="170"/>
                    <a:pt x="118" y="166"/>
                  </a:cubicBezTo>
                  <a:cubicBezTo>
                    <a:pt x="116" y="169"/>
                    <a:pt x="114" y="172"/>
                    <a:pt x="112" y="174"/>
                  </a:cubicBezTo>
                  <a:cubicBezTo>
                    <a:pt x="117" y="168"/>
                    <a:pt x="112" y="158"/>
                    <a:pt x="107" y="153"/>
                  </a:cubicBezTo>
                  <a:cubicBezTo>
                    <a:pt x="107" y="154"/>
                    <a:pt x="105" y="156"/>
                    <a:pt x="106" y="156"/>
                  </a:cubicBezTo>
                  <a:cubicBezTo>
                    <a:pt x="104" y="145"/>
                    <a:pt x="98" y="143"/>
                    <a:pt x="92" y="136"/>
                  </a:cubicBezTo>
                  <a:cubicBezTo>
                    <a:pt x="87" y="132"/>
                    <a:pt x="73" y="130"/>
                    <a:pt x="69" y="130"/>
                  </a:cubicBezTo>
                  <a:cubicBezTo>
                    <a:pt x="48" y="130"/>
                    <a:pt x="33" y="129"/>
                    <a:pt x="16" y="113"/>
                  </a:cubicBezTo>
                  <a:cubicBezTo>
                    <a:pt x="12" y="108"/>
                    <a:pt x="10" y="102"/>
                    <a:pt x="8" y="95"/>
                  </a:cubicBezTo>
                  <a:cubicBezTo>
                    <a:pt x="5" y="87"/>
                    <a:pt x="2" y="89"/>
                    <a:pt x="1" y="77"/>
                  </a:cubicBezTo>
                  <a:cubicBezTo>
                    <a:pt x="0" y="64"/>
                    <a:pt x="2" y="61"/>
                    <a:pt x="11" y="59"/>
                  </a:cubicBezTo>
                  <a:cubicBezTo>
                    <a:pt x="14" y="58"/>
                    <a:pt x="22" y="54"/>
                    <a:pt x="31" y="52"/>
                  </a:cubicBezTo>
                  <a:cubicBezTo>
                    <a:pt x="39" y="50"/>
                    <a:pt x="48" y="50"/>
                    <a:pt x="56" y="47"/>
                  </a:cubicBezTo>
                  <a:cubicBezTo>
                    <a:pt x="71" y="42"/>
                    <a:pt x="74" y="43"/>
                    <a:pt x="82" y="33"/>
                  </a:cubicBezTo>
                  <a:cubicBezTo>
                    <a:pt x="90" y="22"/>
                    <a:pt x="96" y="16"/>
                    <a:pt x="116" y="8"/>
                  </a:cubicBezTo>
                  <a:cubicBezTo>
                    <a:pt x="135" y="1"/>
                    <a:pt x="162" y="0"/>
                    <a:pt x="186" y="10"/>
                  </a:cubicBezTo>
                  <a:cubicBezTo>
                    <a:pt x="203" y="16"/>
                    <a:pt x="215" y="25"/>
                    <a:pt x="218" y="30"/>
                  </a:cubicBezTo>
                  <a:cubicBezTo>
                    <a:pt x="221" y="35"/>
                    <a:pt x="225" y="45"/>
                    <a:pt x="229" y="51"/>
                  </a:cubicBezTo>
                  <a:cubicBezTo>
                    <a:pt x="233" y="58"/>
                    <a:pt x="238" y="65"/>
                    <a:pt x="249" y="71"/>
                  </a:cubicBezTo>
                  <a:cubicBezTo>
                    <a:pt x="259" y="78"/>
                    <a:pt x="267" y="81"/>
                    <a:pt x="270" y="86"/>
                  </a:cubicBezTo>
                  <a:cubicBezTo>
                    <a:pt x="273" y="91"/>
                    <a:pt x="275" y="92"/>
                    <a:pt x="275" y="92"/>
                  </a:cubicBezTo>
                  <a:cubicBezTo>
                    <a:pt x="279" y="96"/>
                    <a:pt x="279" y="96"/>
                    <a:pt x="279" y="96"/>
                  </a:cubicBezTo>
                  <a:cubicBezTo>
                    <a:pt x="279" y="96"/>
                    <a:pt x="284" y="97"/>
                    <a:pt x="307" y="105"/>
                  </a:cubicBezTo>
                  <a:cubicBezTo>
                    <a:pt x="330" y="111"/>
                    <a:pt x="360" y="122"/>
                    <a:pt x="388" y="121"/>
                  </a:cubicBezTo>
                  <a:cubicBezTo>
                    <a:pt x="416" y="120"/>
                    <a:pt x="503" y="108"/>
                    <a:pt x="544" y="113"/>
                  </a:cubicBezTo>
                  <a:cubicBezTo>
                    <a:pt x="586" y="119"/>
                    <a:pt x="615" y="140"/>
                    <a:pt x="633" y="157"/>
                  </a:cubicBezTo>
                  <a:cubicBezTo>
                    <a:pt x="652" y="175"/>
                    <a:pt x="655" y="193"/>
                    <a:pt x="654" y="206"/>
                  </a:cubicBezTo>
                  <a:cubicBezTo>
                    <a:pt x="653" y="216"/>
                    <a:pt x="648" y="243"/>
                    <a:pt x="666" y="264"/>
                  </a:cubicBezTo>
                  <a:cubicBezTo>
                    <a:pt x="678" y="288"/>
                    <a:pt x="678" y="288"/>
                    <a:pt x="678" y="288"/>
                  </a:cubicBezTo>
                  <a:cubicBezTo>
                    <a:pt x="669" y="295"/>
                    <a:pt x="669" y="299"/>
                    <a:pt x="674" y="307"/>
                  </a:cubicBezTo>
                  <a:cubicBezTo>
                    <a:pt x="673" y="307"/>
                    <a:pt x="670" y="307"/>
                    <a:pt x="668" y="306"/>
                  </a:cubicBezTo>
                  <a:cubicBezTo>
                    <a:pt x="671" y="314"/>
                    <a:pt x="675" y="321"/>
                    <a:pt x="680" y="328"/>
                  </a:cubicBezTo>
                  <a:cubicBezTo>
                    <a:pt x="677" y="327"/>
                    <a:pt x="674" y="329"/>
                    <a:pt x="672" y="328"/>
                  </a:cubicBezTo>
                  <a:cubicBezTo>
                    <a:pt x="674" y="334"/>
                    <a:pt x="678" y="337"/>
                    <a:pt x="679" y="343"/>
                  </a:cubicBezTo>
                  <a:cubicBezTo>
                    <a:pt x="668" y="343"/>
                    <a:pt x="675" y="353"/>
                    <a:pt x="676" y="359"/>
                  </a:cubicBezTo>
                  <a:cubicBezTo>
                    <a:pt x="677" y="367"/>
                    <a:pt x="674" y="379"/>
                    <a:pt x="672" y="388"/>
                  </a:cubicBezTo>
                  <a:cubicBezTo>
                    <a:pt x="669" y="401"/>
                    <a:pt x="667" y="422"/>
                    <a:pt x="668" y="435"/>
                  </a:cubicBezTo>
                  <a:cubicBezTo>
                    <a:pt x="668" y="442"/>
                    <a:pt x="673" y="448"/>
                    <a:pt x="674" y="454"/>
                  </a:cubicBezTo>
                  <a:cubicBezTo>
                    <a:pt x="676" y="464"/>
                    <a:pt x="673" y="465"/>
                    <a:pt x="668" y="473"/>
                  </a:cubicBezTo>
                  <a:cubicBezTo>
                    <a:pt x="662" y="481"/>
                    <a:pt x="663" y="482"/>
                    <a:pt x="652" y="483"/>
                  </a:cubicBezTo>
                  <a:cubicBezTo>
                    <a:pt x="647" y="483"/>
                    <a:pt x="635" y="486"/>
                    <a:pt x="633" y="480"/>
                  </a:cubicBezTo>
                  <a:cubicBezTo>
                    <a:pt x="625" y="488"/>
                    <a:pt x="608" y="472"/>
                    <a:pt x="611" y="462"/>
                  </a:cubicBezTo>
                  <a:cubicBezTo>
                    <a:pt x="614" y="452"/>
                    <a:pt x="633" y="452"/>
                    <a:pt x="638" y="442"/>
                  </a:cubicBezTo>
                  <a:cubicBezTo>
                    <a:pt x="642" y="437"/>
                    <a:pt x="639" y="430"/>
                    <a:pt x="639" y="424"/>
                  </a:cubicBezTo>
                  <a:cubicBezTo>
                    <a:pt x="638" y="416"/>
                    <a:pt x="641" y="409"/>
                    <a:pt x="641" y="402"/>
                  </a:cubicBezTo>
                  <a:cubicBezTo>
                    <a:pt x="641" y="383"/>
                    <a:pt x="623" y="367"/>
                    <a:pt x="616" y="351"/>
                  </a:cubicBezTo>
                  <a:cubicBezTo>
                    <a:pt x="622" y="363"/>
                    <a:pt x="612" y="389"/>
                    <a:pt x="610" y="402"/>
                  </a:cubicBezTo>
                  <a:cubicBezTo>
                    <a:pt x="608" y="409"/>
                    <a:pt x="610" y="411"/>
                    <a:pt x="605" y="418"/>
                  </a:cubicBezTo>
                  <a:cubicBezTo>
                    <a:pt x="601" y="423"/>
                    <a:pt x="584" y="426"/>
                    <a:pt x="577" y="426"/>
                  </a:cubicBezTo>
                  <a:cubicBezTo>
                    <a:pt x="564" y="425"/>
                    <a:pt x="552" y="419"/>
                    <a:pt x="557" y="402"/>
                  </a:cubicBezTo>
                  <a:cubicBezTo>
                    <a:pt x="561" y="386"/>
                    <a:pt x="586" y="398"/>
                    <a:pt x="582" y="374"/>
                  </a:cubicBezTo>
                  <a:cubicBezTo>
                    <a:pt x="571" y="387"/>
                    <a:pt x="577" y="344"/>
                    <a:pt x="578" y="342"/>
                  </a:cubicBezTo>
                  <a:cubicBezTo>
                    <a:pt x="575" y="346"/>
                    <a:pt x="573" y="341"/>
                    <a:pt x="569" y="344"/>
                  </a:cubicBezTo>
                  <a:cubicBezTo>
                    <a:pt x="566" y="336"/>
                    <a:pt x="566" y="337"/>
                    <a:pt x="564" y="329"/>
                  </a:cubicBezTo>
                  <a:cubicBezTo>
                    <a:pt x="563" y="331"/>
                    <a:pt x="554" y="339"/>
                    <a:pt x="554" y="339"/>
                  </a:cubicBezTo>
                  <a:cubicBezTo>
                    <a:pt x="554" y="339"/>
                    <a:pt x="556" y="322"/>
                    <a:pt x="555" y="319"/>
                  </a:cubicBezTo>
                  <a:cubicBezTo>
                    <a:pt x="553" y="312"/>
                    <a:pt x="546" y="309"/>
                    <a:pt x="537" y="317"/>
                  </a:cubicBezTo>
                  <a:cubicBezTo>
                    <a:pt x="535" y="313"/>
                    <a:pt x="535" y="307"/>
                    <a:pt x="533" y="302"/>
                  </a:cubicBezTo>
                  <a:cubicBezTo>
                    <a:pt x="530" y="298"/>
                    <a:pt x="524" y="309"/>
                    <a:pt x="522" y="306"/>
                  </a:cubicBezTo>
                  <a:cubicBezTo>
                    <a:pt x="518" y="303"/>
                    <a:pt x="518" y="303"/>
                    <a:pt x="518" y="303"/>
                  </a:cubicBezTo>
                  <a:cubicBezTo>
                    <a:pt x="518" y="310"/>
                    <a:pt x="519" y="318"/>
                    <a:pt x="518" y="325"/>
                  </a:cubicBezTo>
                  <a:cubicBezTo>
                    <a:pt x="516" y="320"/>
                    <a:pt x="514" y="316"/>
                    <a:pt x="511" y="312"/>
                  </a:cubicBezTo>
                  <a:cubicBezTo>
                    <a:pt x="511" y="321"/>
                    <a:pt x="509" y="330"/>
                    <a:pt x="503" y="338"/>
                  </a:cubicBezTo>
                  <a:cubicBezTo>
                    <a:pt x="502" y="332"/>
                    <a:pt x="500" y="325"/>
                    <a:pt x="496" y="321"/>
                  </a:cubicBezTo>
                  <a:cubicBezTo>
                    <a:pt x="494" y="329"/>
                    <a:pt x="489" y="336"/>
                    <a:pt x="484" y="343"/>
                  </a:cubicBezTo>
                  <a:cubicBezTo>
                    <a:pt x="483" y="338"/>
                    <a:pt x="484" y="330"/>
                    <a:pt x="478" y="327"/>
                  </a:cubicBezTo>
                  <a:cubicBezTo>
                    <a:pt x="475" y="333"/>
                    <a:pt x="471" y="340"/>
                    <a:pt x="464" y="344"/>
                  </a:cubicBezTo>
                  <a:cubicBezTo>
                    <a:pt x="463" y="339"/>
                    <a:pt x="460" y="333"/>
                    <a:pt x="458" y="327"/>
                  </a:cubicBezTo>
                  <a:cubicBezTo>
                    <a:pt x="452" y="332"/>
                    <a:pt x="449" y="342"/>
                    <a:pt x="443" y="348"/>
                  </a:cubicBezTo>
                  <a:cubicBezTo>
                    <a:pt x="442" y="343"/>
                    <a:pt x="439" y="339"/>
                    <a:pt x="435" y="336"/>
                  </a:cubicBezTo>
                  <a:cubicBezTo>
                    <a:pt x="434" y="338"/>
                    <a:pt x="433" y="339"/>
                    <a:pt x="433" y="341"/>
                  </a:cubicBezTo>
                  <a:cubicBezTo>
                    <a:pt x="432" y="340"/>
                    <a:pt x="431" y="340"/>
                    <a:pt x="430" y="340"/>
                  </a:cubicBezTo>
                  <a:cubicBezTo>
                    <a:pt x="429" y="341"/>
                    <a:pt x="429" y="342"/>
                    <a:pt x="428" y="343"/>
                  </a:cubicBezTo>
                  <a:cubicBezTo>
                    <a:pt x="419" y="337"/>
                    <a:pt x="414" y="348"/>
                    <a:pt x="413" y="354"/>
                  </a:cubicBezTo>
                  <a:cubicBezTo>
                    <a:pt x="412" y="349"/>
                    <a:pt x="410" y="346"/>
                    <a:pt x="404" y="345"/>
                  </a:cubicBezTo>
                  <a:cubicBezTo>
                    <a:pt x="397" y="343"/>
                    <a:pt x="389" y="356"/>
                    <a:pt x="389" y="356"/>
                  </a:cubicBezTo>
                  <a:cubicBezTo>
                    <a:pt x="389" y="356"/>
                    <a:pt x="382" y="350"/>
                    <a:pt x="376" y="353"/>
                  </a:cubicBezTo>
                  <a:cubicBezTo>
                    <a:pt x="372" y="354"/>
                    <a:pt x="370" y="341"/>
                    <a:pt x="365" y="343"/>
                  </a:cubicBezTo>
                  <a:cubicBezTo>
                    <a:pt x="373" y="352"/>
                    <a:pt x="360" y="352"/>
                    <a:pt x="356" y="358"/>
                  </a:cubicBezTo>
                  <a:cubicBezTo>
                    <a:pt x="360" y="366"/>
                    <a:pt x="363" y="363"/>
                    <a:pt x="365" y="372"/>
                  </a:cubicBezTo>
                  <a:cubicBezTo>
                    <a:pt x="362" y="371"/>
                    <a:pt x="361" y="380"/>
                    <a:pt x="359" y="380"/>
                  </a:cubicBezTo>
                  <a:cubicBezTo>
                    <a:pt x="366" y="386"/>
                    <a:pt x="362" y="407"/>
                    <a:pt x="362" y="416"/>
                  </a:cubicBezTo>
                  <a:cubicBezTo>
                    <a:pt x="357" y="413"/>
                    <a:pt x="360" y="414"/>
                    <a:pt x="355" y="415"/>
                  </a:cubicBezTo>
                  <a:cubicBezTo>
                    <a:pt x="360" y="422"/>
                    <a:pt x="358" y="427"/>
                    <a:pt x="352" y="437"/>
                  </a:cubicBezTo>
                  <a:cubicBezTo>
                    <a:pt x="345" y="429"/>
                    <a:pt x="354" y="431"/>
                    <a:pt x="342" y="434"/>
                  </a:cubicBezTo>
                  <a:cubicBezTo>
                    <a:pt x="346" y="441"/>
                    <a:pt x="355" y="453"/>
                    <a:pt x="346" y="449"/>
                  </a:cubicBezTo>
                  <a:cubicBezTo>
                    <a:pt x="341" y="446"/>
                    <a:pt x="339" y="456"/>
                    <a:pt x="331" y="458"/>
                  </a:cubicBezTo>
                  <a:cubicBezTo>
                    <a:pt x="321" y="461"/>
                    <a:pt x="320" y="482"/>
                    <a:pt x="311" y="480"/>
                  </a:cubicBezTo>
                  <a:cubicBezTo>
                    <a:pt x="310" y="487"/>
                    <a:pt x="308" y="498"/>
                    <a:pt x="302" y="502"/>
                  </a:cubicBezTo>
                  <a:cubicBezTo>
                    <a:pt x="303" y="502"/>
                    <a:pt x="301" y="502"/>
                    <a:pt x="302" y="502"/>
                  </a:cubicBezTo>
                  <a:cubicBezTo>
                    <a:pt x="293" y="508"/>
                    <a:pt x="282" y="502"/>
                    <a:pt x="274" y="501"/>
                  </a:cubicBezTo>
                  <a:cubicBezTo>
                    <a:pt x="267" y="500"/>
                    <a:pt x="259" y="499"/>
                    <a:pt x="253" y="491"/>
                  </a:cubicBezTo>
                  <a:cubicBezTo>
                    <a:pt x="247" y="481"/>
                    <a:pt x="254" y="474"/>
                    <a:pt x="264" y="469"/>
                  </a:cubicBezTo>
                  <a:cubicBezTo>
                    <a:pt x="270" y="466"/>
                    <a:pt x="274" y="465"/>
                    <a:pt x="276" y="461"/>
                  </a:cubicBezTo>
                  <a:cubicBezTo>
                    <a:pt x="268" y="460"/>
                    <a:pt x="268" y="460"/>
                    <a:pt x="268" y="460"/>
                  </a:cubicBezTo>
                  <a:cubicBezTo>
                    <a:pt x="262" y="463"/>
                    <a:pt x="254" y="460"/>
                    <a:pt x="247" y="461"/>
                  </a:cubicBezTo>
                  <a:cubicBezTo>
                    <a:pt x="242" y="462"/>
                    <a:pt x="233" y="468"/>
                    <a:pt x="228" y="465"/>
                  </a:cubicBezTo>
                  <a:cubicBezTo>
                    <a:pt x="220" y="462"/>
                    <a:pt x="212" y="446"/>
                    <a:pt x="218" y="439"/>
                  </a:cubicBezTo>
                  <a:cubicBezTo>
                    <a:pt x="226" y="428"/>
                    <a:pt x="245" y="436"/>
                    <a:pt x="253" y="426"/>
                  </a:cubicBezTo>
                  <a:cubicBezTo>
                    <a:pt x="260" y="417"/>
                    <a:pt x="253" y="384"/>
                    <a:pt x="262" y="375"/>
                  </a:cubicBezTo>
                  <a:cubicBezTo>
                    <a:pt x="248" y="373"/>
                    <a:pt x="246" y="345"/>
                    <a:pt x="246" y="334"/>
                  </a:cubicBezTo>
                  <a:cubicBezTo>
                    <a:pt x="238" y="348"/>
                    <a:pt x="233" y="341"/>
                    <a:pt x="233" y="341"/>
                  </a:cubicBezTo>
                  <a:cubicBezTo>
                    <a:pt x="233" y="341"/>
                    <a:pt x="237" y="326"/>
                    <a:pt x="233" y="321"/>
                  </a:cubicBezTo>
                  <a:cubicBezTo>
                    <a:pt x="223" y="327"/>
                    <a:pt x="227" y="315"/>
                    <a:pt x="226" y="310"/>
                  </a:cubicBezTo>
                  <a:cubicBezTo>
                    <a:pt x="225" y="305"/>
                    <a:pt x="223" y="302"/>
                    <a:pt x="220" y="298"/>
                  </a:cubicBezTo>
                  <a:cubicBezTo>
                    <a:pt x="213" y="291"/>
                    <a:pt x="211" y="294"/>
                    <a:pt x="210" y="284"/>
                  </a:cubicBezTo>
                  <a:cubicBezTo>
                    <a:pt x="210" y="279"/>
                    <a:pt x="211" y="270"/>
                    <a:pt x="213" y="264"/>
                  </a:cubicBezTo>
                  <a:cubicBezTo>
                    <a:pt x="210" y="270"/>
                    <a:pt x="204" y="271"/>
                    <a:pt x="198" y="272"/>
                  </a:cubicBezTo>
                  <a:cubicBezTo>
                    <a:pt x="197" y="265"/>
                    <a:pt x="202" y="258"/>
                    <a:pt x="202" y="251"/>
                  </a:cubicBezTo>
                  <a:cubicBezTo>
                    <a:pt x="194" y="250"/>
                    <a:pt x="186" y="249"/>
                    <a:pt x="179" y="248"/>
                  </a:cubicBezTo>
                  <a:cubicBezTo>
                    <a:pt x="183" y="242"/>
                    <a:pt x="193" y="239"/>
                    <a:pt x="182" y="230"/>
                  </a:cubicBezTo>
                  <a:lnTo>
                    <a:pt x="136" y="206"/>
                  </a:lnTo>
                  <a:close/>
                </a:path>
              </a:pathLst>
            </a:custGeom>
            <a:solidFill>
              <a:srgbClr val="CE9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6974" name="Freeform 9">
              <a:extLst>
                <a:ext uri="{FF2B5EF4-FFF2-40B4-BE49-F238E27FC236}">
                  <a16:creationId xmlns:a16="http://schemas.microsoft.com/office/drawing/2014/main" id="{6ECBFF53-C736-40CE-9D9A-E3C88CCF47A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7" y="1313"/>
              <a:ext cx="801" cy="109"/>
            </a:xfrm>
            <a:custGeom>
              <a:avLst/>
              <a:gdLst>
                <a:gd name="T0" fmla="*/ 0 w 243"/>
                <a:gd name="T1" fmla="*/ 0 h 31"/>
                <a:gd name="T2" fmla="*/ 2147483646 w 243"/>
                <a:gd name="T3" fmla="*/ 2147483646 h 31"/>
                <a:gd name="T4" fmla="*/ 2147483646 w 243"/>
                <a:gd name="T5" fmla="*/ 2147483646 h 31"/>
                <a:gd name="T6" fmla="*/ 2147483646 w 243"/>
                <a:gd name="T7" fmla="*/ 2147483646 h 31"/>
                <a:gd name="T8" fmla="*/ 2147483646 w 243"/>
                <a:gd name="T9" fmla="*/ 2147483646 h 31"/>
                <a:gd name="T10" fmla="*/ 2147483646 w 243"/>
                <a:gd name="T11" fmla="*/ 2147483646 h 31"/>
                <a:gd name="T12" fmla="*/ 2147483646 w 243"/>
                <a:gd name="T13" fmla="*/ 2147483646 h 31"/>
                <a:gd name="T14" fmla="*/ 2147483646 w 243"/>
                <a:gd name="T15" fmla="*/ 2147483646 h 31"/>
                <a:gd name="T16" fmla="*/ 2147483646 w 243"/>
                <a:gd name="T17" fmla="*/ 2147483646 h 31"/>
                <a:gd name="T18" fmla="*/ 2147483646 w 243"/>
                <a:gd name="T19" fmla="*/ 2147483646 h 31"/>
                <a:gd name="T20" fmla="*/ 2147483646 w 243"/>
                <a:gd name="T21" fmla="*/ 2147483646 h 31"/>
                <a:gd name="T22" fmla="*/ 2147483646 w 243"/>
                <a:gd name="T23" fmla="*/ 2147483646 h 31"/>
                <a:gd name="T24" fmla="*/ 2147483646 w 243"/>
                <a:gd name="T25" fmla="*/ 2147483646 h 31"/>
                <a:gd name="T26" fmla="*/ 2147483646 w 243"/>
                <a:gd name="T27" fmla="*/ 2147483646 h 31"/>
                <a:gd name="T28" fmla="*/ 2147483646 w 243"/>
                <a:gd name="T29" fmla="*/ 2147483646 h 3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43" h="31">
                  <a:moveTo>
                    <a:pt x="0" y="0"/>
                  </a:moveTo>
                  <a:cubicBezTo>
                    <a:pt x="36" y="6"/>
                    <a:pt x="69" y="13"/>
                    <a:pt x="106" y="11"/>
                  </a:cubicBezTo>
                  <a:cubicBezTo>
                    <a:pt x="152" y="8"/>
                    <a:pt x="197" y="1"/>
                    <a:pt x="243" y="11"/>
                  </a:cubicBezTo>
                  <a:cubicBezTo>
                    <a:pt x="225" y="7"/>
                    <a:pt x="203" y="7"/>
                    <a:pt x="197" y="28"/>
                  </a:cubicBezTo>
                  <a:cubicBezTo>
                    <a:pt x="198" y="22"/>
                    <a:pt x="195" y="16"/>
                    <a:pt x="189" y="14"/>
                  </a:cubicBezTo>
                  <a:cubicBezTo>
                    <a:pt x="180" y="10"/>
                    <a:pt x="177" y="18"/>
                    <a:pt x="169" y="20"/>
                  </a:cubicBezTo>
                  <a:cubicBezTo>
                    <a:pt x="157" y="23"/>
                    <a:pt x="154" y="15"/>
                    <a:pt x="142" y="29"/>
                  </a:cubicBezTo>
                  <a:cubicBezTo>
                    <a:pt x="135" y="12"/>
                    <a:pt x="131" y="25"/>
                    <a:pt x="119" y="26"/>
                  </a:cubicBezTo>
                  <a:cubicBezTo>
                    <a:pt x="113" y="26"/>
                    <a:pt x="111" y="21"/>
                    <a:pt x="106" y="20"/>
                  </a:cubicBezTo>
                  <a:cubicBezTo>
                    <a:pt x="96" y="18"/>
                    <a:pt x="92" y="27"/>
                    <a:pt x="83" y="27"/>
                  </a:cubicBezTo>
                  <a:cubicBezTo>
                    <a:pt x="80" y="27"/>
                    <a:pt x="80" y="21"/>
                    <a:pt x="76" y="21"/>
                  </a:cubicBezTo>
                  <a:cubicBezTo>
                    <a:pt x="73" y="20"/>
                    <a:pt x="70" y="22"/>
                    <a:pt x="66" y="21"/>
                  </a:cubicBezTo>
                  <a:cubicBezTo>
                    <a:pt x="61" y="21"/>
                    <a:pt x="60" y="17"/>
                    <a:pt x="54" y="18"/>
                  </a:cubicBezTo>
                  <a:cubicBezTo>
                    <a:pt x="46" y="19"/>
                    <a:pt x="42" y="30"/>
                    <a:pt x="34" y="31"/>
                  </a:cubicBezTo>
                  <a:cubicBezTo>
                    <a:pt x="32" y="18"/>
                    <a:pt x="34" y="16"/>
                    <a:pt x="23" y="10"/>
                  </a:cubicBezTo>
                </a:path>
              </a:pathLst>
            </a:custGeom>
            <a:solidFill>
              <a:srgbClr val="DFB7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6975" name="Freeform 10">
              <a:extLst>
                <a:ext uri="{FF2B5EF4-FFF2-40B4-BE49-F238E27FC236}">
                  <a16:creationId xmlns:a16="http://schemas.microsoft.com/office/drawing/2014/main" id="{DDAFF8B3-7235-4652-A800-F54F0C71131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8" y="909"/>
              <a:ext cx="247" cy="94"/>
            </a:xfrm>
            <a:custGeom>
              <a:avLst/>
              <a:gdLst>
                <a:gd name="T0" fmla="*/ 0 w 75"/>
                <a:gd name="T1" fmla="*/ 2147483646 h 27"/>
                <a:gd name="T2" fmla="*/ 2147483646 w 75"/>
                <a:gd name="T3" fmla="*/ 2147483646 h 27"/>
                <a:gd name="T4" fmla="*/ 2147483646 w 75"/>
                <a:gd name="T5" fmla="*/ 2147483646 h 27"/>
                <a:gd name="T6" fmla="*/ 2147483646 w 75"/>
                <a:gd name="T7" fmla="*/ 2147483646 h 27"/>
                <a:gd name="T8" fmla="*/ 2147483646 w 75"/>
                <a:gd name="T9" fmla="*/ 2147483646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5" h="27">
                  <a:moveTo>
                    <a:pt x="0" y="27"/>
                  </a:moveTo>
                  <a:cubicBezTo>
                    <a:pt x="1" y="4"/>
                    <a:pt x="64" y="0"/>
                    <a:pt x="75" y="12"/>
                  </a:cubicBezTo>
                  <a:cubicBezTo>
                    <a:pt x="70" y="8"/>
                    <a:pt x="58" y="9"/>
                    <a:pt x="56" y="16"/>
                  </a:cubicBezTo>
                  <a:cubicBezTo>
                    <a:pt x="50" y="10"/>
                    <a:pt x="44" y="12"/>
                    <a:pt x="39" y="16"/>
                  </a:cubicBezTo>
                  <a:cubicBezTo>
                    <a:pt x="34" y="12"/>
                    <a:pt x="29" y="15"/>
                    <a:pt x="24" y="14"/>
                  </a:cubicBezTo>
                </a:path>
              </a:pathLst>
            </a:custGeom>
            <a:solidFill>
              <a:srgbClr val="DFB7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6976" name="Freeform 11">
              <a:extLst>
                <a:ext uri="{FF2B5EF4-FFF2-40B4-BE49-F238E27FC236}">
                  <a16:creationId xmlns:a16="http://schemas.microsoft.com/office/drawing/2014/main" id="{46DB480D-FC0C-4362-9291-359889DEAFD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8" y="1049"/>
              <a:ext cx="184" cy="77"/>
            </a:xfrm>
            <a:custGeom>
              <a:avLst/>
              <a:gdLst>
                <a:gd name="T0" fmla="*/ 0 w 56"/>
                <a:gd name="T1" fmla="*/ 2147483646 h 22"/>
                <a:gd name="T2" fmla="*/ 2147483646 w 56"/>
                <a:gd name="T3" fmla="*/ 2147483646 h 22"/>
                <a:gd name="T4" fmla="*/ 2147483646 w 56"/>
                <a:gd name="T5" fmla="*/ 0 h 22"/>
                <a:gd name="T6" fmla="*/ 2147483646 w 56"/>
                <a:gd name="T7" fmla="*/ 2147483646 h 22"/>
                <a:gd name="T8" fmla="*/ 2147483646 w 56"/>
                <a:gd name="T9" fmla="*/ 2147483646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6" h="22">
                  <a:moveTo>
                    <a:pt x="0" y="17"/>
                  </a:moveTo>
                  <a:cubicBezTo>
                    <a:pt x="9" y="12"/>
                    <a:pt x="20" y="12"/>
                    <a:pt x="29" y="10"/>
                  </a:cubicBezTo>
                  <a:cubicBezTo>
                    <a:pt x="39" y="8"/>
                    <a:pt x="47" y="3"/>
                    <a:pt x="56" y="0"/>
                  </a:cubicBezTo>
                  <a:cubicBezTo>
                    <a:pt x="51" y="5"/>
                    <a:pt x="44" y="12"/>
                    <a:pt x="36" y="16"/>
                  </a:cubicBezTo>
                  <a:cubicBezTo>
                    <a:pt x="24" y="22"/>
                    <a:pt x="13" y="15"/>
                    <a:pt x="1" y="20"/>
                  </a:cubicBezTo>
                </a:path>
              </a:pathLst>
            </a:custGeom>
            <a:solidFill>
              <a:srgbClr val="DFB7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6977" name="Freeform 12">
              <a:extLst>
                <a:ext uri="{FF2B5EF4-FFF2-40B4-BE49-F238E27FC236}">
                  <a16:creationId xmlns:a16="http://schemas.microsoft.com/office/drawing/2014/main" id="{6AA19029-F2B4-42E4-AFE2-9070565B665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9" y="1998"/>
              <a:ext cx="185" cy="506"/>
            </a:xfrm>
            <a:custGeom>
              <a:avLst/>
              <a:gdLst>
                <a:gd name="T0" fmla="*/ 0 w 56"/>
                <a:gd name="T1" fmla="*/ 0 h 144"/>
                <a:gd name="T2" fmla="*/ 2147483646 w 56"/>
                <a:gd name="T3" fmla="*/ 2147483646 h 144"/>
                <a:gd name="T4" fmla="*/ 2147483646 w 56"/>
                <a:gd name="T5" fmla="*/ 2147483646 h 144"/>
                <a:gd name="T6" fmla="*/ 2147483646 w 56"/>
                <a:gd name="T7" fmla="*/ 2147483646 h 144"/>
                <a:gd name="T8" fmla="*/ 2147483646 w 56"/>
                <a:gd name="T9" fmla="*/ 2147483646 h 144"/>
                <a:gd name="T10" fmla="*/ 2147483646 w 56"/>
                <a:gd name="T11" fmla="*/ 2147483646 h 144"/>
                <a:gd name="T12" fmla="*/ 2147483646 w 56"/>
                <a:gd name="T13" fmla="*/ 2147483646 h 144"/>
                <a:gd name="T14" fmla="*/ 2147483646 w 56"/>
                <a:gd name="T15" fmla="*/ 2147483646 h 144"/>
                <a:gd name="T16" fmla="*/ 2147483646 w 56"/>
                <a:gd name="T17" fmla="*/ 2147483646 h 144"/>
                <a:gd name="T18" fmla="*/ 2147483646 w 56"/>
                <a:gd name="T19" fmla="*/ 2147483646 h 144"/>
                <a:gd name="T20" fmla="*/ 2147483646 w 56"/>
                <a:gd name="T21" fmla="*/ 2147483646 h 144"/>
                <a:gd name="T22" fmla="*/ 2147483646 w 56"/>
                <a:gd name="T23" fmla="*/ 2147483646 h 144"/>
                <a:gd name="T24" fmla="*/ 2147483646 w 56"/>
                <a:gd name="T25" fmla="*/ 2147483646 h 14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6" h="144">
                  <a:moveTo>
                    <a:pt x="0" y="0"/>
                  </a:moveTo>
                  <a:cubicBezTo>
                    <a:pt x="14" y="19"/>
                    <a:pt x="23" y="40"/>
                    <a:pt x="33" y="61"/>
                  </a:cubicBezTo>
                  <a:cubicBezTo>
                    <a:pt x="39" y="73"/>
                    <a:pt x="45" y="83"/>
                    <a:pt x="44" y="97"/>
                  </a:cubicBezTo>
                  <a:cubicBezTo>
                    <a:pt x="44" y="113"/>
                    <a:pt x="37" y="129"/>
                    <a:pt x="35" y="144"/>
                  </a:cubicBezTo>
                  <a:cubicBezTo>
                    <a:pt x="37" y="137"/>
                    <a:pt x="44" y="119"/>
                    <a:pt x="54" y="121"/>
                  </a:cubicBezTo>
                  <a:cubicBezTo>
                    <a:pt x="52" y="118"/>
                    <a:pt x="49" y="113"/>
                    <a:pt x="49" y="109"/>
                  </a:cubicBezTo>
                  <a:cubicBezTo>
                    <a:pt x="49" y="103"/>
                    <a:pt x="56" y="100"/>
                    <a:pt x="56" y="95"/>
                  </a:cubicBezTo>
                  <a:cubicBezTo>
                    <a:pt x="56" y="91"/>
                    <a:pt x="49" y="84"/>
                    <a:pt x="48" y="79"/>
                  </a:cubicBezTo>
                  <a:cubicBezTo>
                    <a:pt x="48" y="74"/>
                    <a:pt x="49" y="69"/>
                    <a:pt x="50" y="65"/>
                  </a:cubicBezTo>
                  <a:cubicBezTo>
                    <a:pt x="39" y="61"/>
                    <a:pt x="37" y="50"/>
                    <a:pt x="42" y="40"/>
                  </a:cubicBezTo>
                  <a:cubicBezTo>
                    <a:pt x="33" y="38"/>
                    <a:pt x="26" y="34"/>
                    <a:pt x="22" y="25"/>
                  </a:cubicBezTo>
                  <a:cubicBezTo>
                    <a:pt x="20" y="21"/>
                    <a:pt x="22" y="17"/>
                    <a:pt x="19" y="14"/>
                  </a:cubicBezTo>
                  <a:cubicBezTo>
                    <a:pt x="16" y="9"/>
                    <a:pt x="11" y="8"/>
                    <a:pt x="8" y="3"/>
                  </a:cubicBezTo>
                </a:path>
              </a:pathLst>
            </a:custGeom>
            <a:solidFill>
              <a:srgbClr val="DFB7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6978" name="Freeform 13">
              <a:extLst>
                <a:ext uri="{FF2B5EF4-FFF2-40B4-BE49-F238E27FC236}">
                  <a16:creationId xmlns:a16="http://schemas.microsoft.com/office/drawing/2014/main" id="{9FA3DBF7-0025-45A0-86C6-F6DFCA9559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1" y="1907"/>
              <a:ext cx="303" cy="460"/>
            </a:xfrm>
            <a:custGeom>
              <a:avLst/>
              <a:gdLst>
                <a:gd name="T0" fmla="*/ 0 w 92"/>
                <a:gd name="T1" fmla="*/ 0 h 131"/>
                <a:gd name="T2" fmla="*/ 2147483646 w 92"/>
                <a:gd name="T3" fmla="*/ 2147483646 h 131"/>
                <a:gd name="T4" fmla="*/ 2147483646 w 92"/>
                <a:gd name="T5" fmla="*/ 2147483646 h 131"/>
                <a:gd name="T6" fmla="*/ 2147483646 w 92"/>
                <a:gd name="T7" fmla="*/ 2147483646 h 131"/>
                <a:gd name="T8" fmla="*/ 2147483646 w 92"/>
                <a:gd name="T9" fmla="*/ 2147483646 h 131"/>
                <a:gd name="T10" fmla="*/ 2147483646 w 92"/>
                <a:gd name="T11" fmla="*/ 2147483646 h 131"/>
                <a:gd name="T12" fmla="*/ 2147483646 w 92"/>
                <a:gd name="T13" fmla="*/ 2147483646 h 131"/>
                <a:gd name="T14" fmla="*/ 2147483646 w 92"/>
                <a:gd name="T15" fmla="*/ 2147483646 h 131"/>
                <a:gd name="T16" fmla="*/ 2147483646 w 92"/>
                <a:gd name="T17" fmla="*/ 2147483646 h 131"/>
                <a:gd name="T18" fmla="*/ 2147483646 w 92"/>
                <a:gd name="T19" fmla="*/ 2147483646 h 131"/>
                <a:gd name="T20" fmla="*/ 2147483646 w 92"/>
                <a:gd name="T21" fmla="*/ 2147483646 h 131"/>
                <a:gd name="T22" fmla="*/ 2147483646 w 92"/>
                <a:gd name="T23" fmla="*/ 2147483646 h 131"/>
                <a:gd name="T24" fmla="*/ 2147483646 w 92"/>
                <a:gd name="T25" fmla="*/ 2147483646 h 13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92" h="131">
                  <a:moveTo>
                    <a:pt x="0" y="0"/>
                  </a:moveTo>
                  <a:cubicBezTo>
                    <a:pt x="17" y="21"/>
                    <a:pt x="41" y="35"/>
                    <a:pt x="57" y="57"/>
                  </a:cubicBezTo>
                  <a:cubicBezTo>
                    <a:pt x="65" y="67"/>
                    <a:pt x="74" y="80"/>
                    <a:pt x="79" y="92"/>
                  </a:cubicBezTo>
                  <a:cubicBezTo>
                    <a:pt x="82" y="97"/>
                    <a:pt x="86" y="104"/>
                    <a:pt x="86" y="110"/>
                  </a:cubicBezTo>
                  <a:cubicBezTo>
                    <a:pt x="87" y="117"/>
                    <a:pt x="82" y="124"/>
                    <a:pt x="83" y="131"/>
                  </a:cubicBezTo>
                  <a:cubicBezTo>
                    <a:pt x="87" y="127"/>
                    <a:pt x="91" y="118"/>
                    <a:pt x="91" y="113"/>
                  </a:cubicBezTo>
                  <a:cubicBezTo>
                    <a:pt x="92" y="106"/>
                    <a:pt x="86" y="106"/>
                    <a:pt x="84" y="98"/>
                  </a:cubicBezTo>
                  <a:cubicBezTo>
                    <a:pt x="82" y="91"/>
                    <a:pt x="86" y="87"/>
                    <a:pt x="83" y="82"/>
                  </a:cubicBezTo>
                  <a:cubicBezTo>
                    <a:pt x="82" y="79"/>
                    <a:pt x="77" y="77"/>
                    <a:pt x="75" y="74"/>
                  </a:cubicBezTo>
                  <a:cubicBezTo>
                    <a:pt x="75" y="72"/>
                    <a:pt x="74" y="67"/>
                    <a:pt x="73" y="66"/>
                  </a:cubicBezTo>
                  <a:cubicBezTo>
                    <a:pt x="70" y="61"/>
                    <a:pt x="61" y="61"/>
                    <a:pt x="58" y="55"/>
                  </a:cubicBezTo>
                  <a:cubicBezTo>
                    <a:pt x="54" y="44"/>
                    <a:pt x="62" y="44"/>
                    <a:pt x="51" y="38"/>
                  </a:cubicBezTo>
                  <a:cubicBezTo>
                    <a:pt x="41" y="32"/>
                    <a:pt x="20" y="22"/>
                    <a:pt x="17" y="9"/>
                  </a:cubicBezTo>
                </a:path>
              </a:pathLst>
            </a:custGeom>
            <a:solidFill>
              <a:srgbClr val="DFB7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6979" name="Freeform 14">
              <a:extLst>
                <a:ext uri="{FF2B5EF4-FFF2-40B4-BE49-F238E27FC236}">
                  <a16:creationId xmlns:a16="http://schemas.microsoft.com/office/drawing/2014/main" id="{6C88AEBB-182C-4BE6-AB7D-40A072F5BC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7" y="2061"/>
              <a:ext cx="89" cy="257"/>
            </a:xfrm>
            <a:custGeom>
              <a:avLst/>
              <a:gdLst>
                <a:gd name="T0" fmla="*/ 2147483646 w 27"/>
                <a:gd name="T1" fmla="*/ 2147483646 h 73"/>
                <a:gd name="T2" fmla="*/ 2147483646 w 27"/>
                <a:gd name="T3" fmla="*/ 2147483646 h 73"/>
                <a:gd name="T4" fmla="*/ 2147483646 w 27"/>
                <a:gd name="T5" fmla="*/ 2147483646 h 73"/>
                <a:gd name="T6" fmla="*/ 2147483646 w 27"/>
                <a:gd name="T7" fmla="*/ 2147483646 h 73"/>
                <a:gd name="T8" fmla="*/ 2147483646 w 27"/>
                <a:gd name="T9" fmla="*/ 2147483646 h 73"/>
                <a:gd name="T10" fmla="*/ 2147483646 w 27"/>
                <a:gd name="T11" fmla="*/ 2147483646 h 73"/>
                <a:gd name="T12" fmla="*/ 2147483646 w 27"/>
                <a:gd name="T13" fmla="*/ 2147483646 h 73"/>
                <a:gd name="T14" fmla="*/ 2147483646 w 27"/>
                <a:gd name="T15" fmla="*/ 2147483646 h 73"/>
                <a:gd name="T16" fmla="*/ 2147483646 w 27"/>
                <a:gd name="T17" fmla="*/ 2147483646 h 73"/>
                <a:gd name="T18" fmla="*/ 2147483646 w 27"/>
                <a:gd name="T19" fmla="*/ 2147483646 h 73"/>
                <a:gd name="T20" fmla="*/ 0 w 27"/>
                <a:gd name="T21" fmla="*/ 0 h 73"/>
                <a:gd name="T22" fmla="*/ 2147483646 w 27"/>
                <a:gd name="T23" fmla="*/ 2147483646 h 7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7" h="73">
                  <a:moveTo>
                    <a:pt x="14" y="17"/>
                  </a:moveTo>
                  <a:cubicBezTo>
                    <a:pt x="13" y="22"/>
                    <a:pt x="9" y="30"/>
                    <a:pt x="11" y="36"/>
                  </a:cubicBezTo>
                  <a:cubicBezTo>
                    <a:pt x="12" y="38"/>
                    <a:pt x="16" y="36"/>
                    <a:pt x="16" y="37"/>
                  </a:cubicBezTo>
                  <a:cubicBezTo>
                    <a:pt x="17" y="39"/>
                    <a:pt x="18" y="42"/>
                    <a:pt x="19" y="44"/>
                  </a:cubicBezTo>
                  <a:cubicBezTo>
                    <a:pt x="22" y="53"/>
                    <a:pt x="17" y="70"/>
                    <a:pt x="5" y="68"/>
                  </a:cubicBezTo>
                  <a:cubicBezTo>
                    <a:pt x="10" y="67"/>
                    <a:pt x="15" y="69"/>
                    <a:pt x="17" y="73"/>
                  </a:cubicBezTo>
                  <a:cubicBezTo>
                    <a:pt x="17" y="65"/>
                    <a:pt x="20" y="59"/>
                    <a:pt x="27" y="56"/>
                  </a:cubicBezTo>
                  <a:cubicBezTo>
                    <a:pt x="23" y="50"/>
                    <a:pt x="23" y="44"/>
                    <a:pt x="22" y="38"/>
                  </a:cubicBezTo>
                  <a:cubicBezTo>
                    <a:pt x="21" y="30"/>
                    <a:pt x="20" y="25"/>
                    <a:pt x="18" y="18"/>
                  </a:cubicBezTo>
                  <a:cubicBezTo>
                    <a:pt x="17" y="11"/>
                    <a:pt x="19" y="9"/>
                    <a:pt x="14" y="4"/>
                  </a:cubicBezTo>
                  <a:cubicBezTo>
                    <a:pt x="10" y="0"/>
                    <a:pt x="6" y="2"/>
                    <a:pt x="0" y="0"/>
                  </a:cubicBezTo>
                  <a:cubicBezTo>
                    <a:pt x="4" y="5"/>
                    <a:pt x="13" y="7"/>
                    <a:pt x="12" y="14"/>
                  </a:cubicBezTo>
                </a:path>
              </a:pathLst>
            </a:custGeom>
            <a:solidFill>
              <a:srgbClr val="DFB7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6980" name="Freeform 15">
              <a:extLst>
                <a:ext uri="{FF2B5EF4-FFF2-40B4-BE49-F238E27FC236}">
                  <a16:creationId xmlns:a16="http://schemas.microsoft.com/office/drawing/2014/main" id="{3EBB58EE-AA89-4B11-B2D3-1A26D46F84C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3" y="2237"/>
              <a:ext cx="89" cy="211"/>
            </a:xfrm>
            <a:custGeom>
              <a:avLst/>
              <a:gdLst>
                <a:gd name="T0" fmla="*/ 2147483646 w 27"/>
                <a:gd name="T1" fmla="*/ 2147483646 h 60"/>
                <a:gd name="T2" fmla="*/ 2147483646 w 27"/>
                <a:gd name="T3" fmla="*/ 2147483646 h 60"/>
                <a:gd name="T4" fmla="*/ 2147483646 w 27"/>
                <a:gd name="T5" fmla="*/ 2147483646 h 60"/>
                <a:gd name="T6" fmla="*/ 0 w 27"/>
                <a:gd name="T7" fmla="*/ 2147483646 h 60"/>
                <a:gd name="T8" fmla="*/ 2147483646 w 27"/>
                <a:gd name="T9" fmla="*/ 2147483646 h 60"/>
                <a:gd name="T10" fmla="*/ 2147483646 w 27"/>
                <a:gd name="T11" fmla="*/ 2147483646 h 60"/>
                <a:gd name="T12" fmla="*/ 2147483646 w 27"/>
                <a:gd name="T13" fmla="*/ 2147483646 h 60"/>
                <a:gd name="T14" fmla="*/ 2147483646 w 27"/>
                <a:gd name="T15" fmla="*/ 0 h 6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" h="60">
                  <a:moveTo>
                    <a:pt x="22" y="5"/>
                  </a:moveTo>
                  <a:cubicBezTo>
                    <a:pt x="14" y="15"/>
                    <a:pt x="18" y="27"/>
                    <a:pt x="17" y="39"/>
                  </a:cubicBezTo>
                  <a:cubicBezTo>
                    <a:pt x="17" y="43"/>
                    <a:pt x="16" y="51"/>
                    <a:pt x="13" y="54"/>
                  </a:cubicBezTo>
                  <a:cubicBezTo>
                    <a:pt x="9" y="58"/>
                    <a:pt x="4" y="57"/>
                    <a:pt x="0" y="60"/>
                  </a:cubicBezTo>
                  <a:cubicBezTo>
                    <a:pt x="6" y="55"/>
                    <a:pt x="15" y="55"/>
                    <a:pt x="22" y="57"/>
                  </a:cubicBezTo>
                  <a:cubicBezTo>
                    <a:pt x="19" y="48"/>
                    <a:pt x="15" y="39"/>
                    <a:pt x="27" y="37"/>
                  </a:cubicBezTo>
                  <a:cubicBezTo>
                    <a:pt x="22" y="30"/>
                    <a:pt x="24" y="27"/>
                    <a:pt x="24" y="20"/>
                  </a:cubicBezTo>
                  <a:cubicBezTo>
                    <a:pt x="23" y="14"/>
                    <a:pt x="20" y="6"/>
                    <a:pt x="22" y="0"/>
                  </a:cubicBezTo>
                </a:path>
              </a:pathLst>
            </a:custGeom>
            <a:solidFill>
              <a:srgbClr val="DFB7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6981" name="Freeform 16">
              <a:extLst>
                <a:ext uri="{FF2B5EF4-FFF2-40B4-BE49-F238E27FC236}">
                  <a16:creationId xmlns:a16="http://schemas.microsoft.com/office/drawing/2014/main" id="{2C4873F1-32A5-4B3D-8DBA-CA5E916DDD5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3" y="1119"/>
              <a:ext cx="333" cy="777"/>
            </a:xfrm>
            <a:custGeom>
              <a:avLst/>
              <a:gdLst>
                <a:gd name="T0" fmla="*/ 2147483646 w 101"/>
                <a:gd name="T1" fmla="*/ 2147483646 h 221"/>
                <a:gd name="T2" fmla="*/ 2147483646 w 101"/>
                <a:gd name="T3" fmla="*/ 2147483646 h 221"/>
                <a:gd name="T4" fmla="*/ 2147483646 w 101"/>
                <a:gd name="T5" fmla="*/ 2147483646 h 221"/>
                <a:gd name="T6" fmla="*/ 2147483646 w 101"/>
                <a:gd name="T7" fmla="*/ 2147483646 h 221"/>
                <a:gd name="T8" fmla="*/ 2147483646 w 101"/>
                <a:gd name="T9" fmla="*/ 2147483646 h 221"/>
                <a:gd name="T10" fmla="*/ 2147483646 w 101"/>
                <a:gd name="T11" fmla="*/ 2147483646 h 221"/>
                <a:gd name="T12" fmla="*/ 2147483646 w 101"/>
                <a:gd name="T13" fmla="*/ 2147483646 h 221"/>
                <a:gd name="T14" fmla="*/ 2147483646 w 101"/>
                <a:gd name="T15" fmla="*/ 2147483646 h 221"/>
                <a:gd name="T16" fmla="*/ 2147483646 w 101"/>
                <a:gd name="T17" fmla="*/ 2147483646 h 221"/>
                <a:gd name="T18" fmla="*/ 2147483646 w 101"/>
                <a:gd name="T19" fmla="*/ 2147483646 h 221"/>
                <a:gd name="T20" fmla="*/ 2147483646 w 101"/>
                <a:gd name="T21" fmla="*/ 2147483646 h 221"/>
                <a:gd name="T22" fmla="*/ 2147483646 w 101"/>
                <a:gd name="T23" fmla="*/ 2147483646 h 221"/>
                <a:gd name="T24" fmla="*/ 2147483646 w 101"/>
                <a:gd name="T25" fmla="*/ 2147483646 h 221"/>
                <a:gd name="T26" fmla="*/ 2147483646 w 101"/>
                <a:gd name="T27" fmla="*/ 2147483646 h 221"/>
                <a:gd name="T28" fmla="*/ 2147483646 w 101"/>
                <a:gd name="T29" fmla="*/ 2147483646 h 221"/>
                <a:gd name="T30" fmla="*/ 2147483646 w 101"/>
                <a:gd name="T31" fmla="*/ 2147483646 h 221"/>
                <a:gd name="T32" fmla="*/ 2147483646 w 101"/>
                <a:gd name="T33" fmla="*/ 2147483646 h 221"/>
                <a:gd name="T34" fmla="*/ 2147483646 w 101"/>
                <a:gd name="T35" fmla="*/ 2147483646 h 221"/>
                <a:gd name="T36" fmla="*/ 2147483646 w 101"/>
                <a:gd name="T37" fmla="*/ 2147483646 h 221"/>
                <a:gd name="T38" fmla="*/ 2147483646 w 101"/>
                <a:gd name="T39" fmla="*/ 2147483646 h 221"/>
                <a:gd name="T40" fmla="*/ 2147483646 w 101"/>
                <a:gd name="T41" fmla="*/ 2147483646 h 221"/>
                <a:gd name="T42" fmla="*/ 2147483646 w 101"/>
                <a:gd name="T43" fmla="*/ 2147483646 h 22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01" h="221">
                  <a:moveTo>
                    <a:pt x="93" y="180"/>
                  </a:moveTo>
                  <a:cubicBezTo>
                    <a:pt x="95" y="174"/>
                    <a:pt x="91" y="167"/>
                    <a:pt x="92" y="161"/>
                  </a:cubicBezTo>
                  <a:cubicBezTo>
                    <a:pt x="93" y="153"/>
                    <a:pt x="96" y="150"/>
                    <a:pt x="101" y="144"/>
                  </a:cubicBezTo>
                  <a:cubicBezTo>
                    <a:pt x="88" y="139"/>
                    <a:pt x="91" y="132"/>
                    <a:pt x="92" y="121"/>
                  </a:cubicBezTo>
                  <a:cubicBezTo>
                    <a:pt x="93" y="111"/>
                    <a:pt x="87" y="110"/>
                    <a:pt x="82" y="101"/>
                  </a:cubicBezTo>
                  <a:cubicBezTo>
                    <a:pt x="76" y="88"/>
                    <a:pt x="76" y="67"/>
                    <a:pt x="75" y="53"/>
                  </a:cubicBezTo>
                  <a:cubicBezTo>
                    <a:pt x="75" y="37"/>
                    <a:pt x="69" y="25"/>
                    <a:pt x="56" y="15"/>
                  </a:cubicBezTo>
                  <a:cubicBezTo>
                    <a:pt x="50" y="10"/>
                    <a:pt x="41" y="1"/>
                    <a:pt x="33" y="1"/>
                  </a:cubicBezTo>
                  <a:cubicBezTo>
                    <a:pt x="21" y="0"/>
                    <a:pt x="13" y="13"/>
                    <a:pt x="9" y="23"/>
                  </a:cubicBezTo>
                  <a:cubicBezTo>
                    <a:pt x="6" y="33"/>
                    <a:pt x="0" y="58"/>
                    <a:pt x="2" y="69"/>
                  </a:cubicBezTo>
                  <a:cubicBezTo>
                    <a:pt x="23" y="165"/>
                    <a:pt x="23" y="165"/>
                    <a:pt x="23" y="165"/>
                  </a:cubicBezTo>
                  <a:cubicBezTo>
                    <a:pt x="27" y="168"/>
                    <a:pt x="27" y="168"/>
                    <a:pt x="27" y="168"/>
                  </a:cubicBezTo>
                  <a:cubicBezTo>
                    <a:pt x="36" y="175"/>
                    <a:pt x="31" y="179"/>
                    <a:pt x="26" y="183"/>
                  </a:cubicBezTo>
                  <a:cubicBezTo>
                    <a:pt x="27" y="185"/>
                    <a:pt x="28" y="186"/>
                    <a:pt x="30" y="187"/>
                  </a:cubicBezTo>
                  <a:cubicBezTo>
                    <a:pt x="31" y="187"/>
                    <a:pt x="33" y="187"/>
                    <a:pt x="34" y="187"/>
                  </a:cubicBezTo>
                  <a:cubicBezTo>
                    <a:pt x="37" y="187"/>
                    <a:pt x="40" y="187"/>
                    <a:pt x="42" y="188"/>
                  </a:cubicBezTo>
                  <a:cubicBezTo>
                    <a:pt x="43" y="188"/>
                    <a:pt x="45" y="189"/>
                    <a:pt x="47" y="189"/>
                  </a:cubicBezTo>
                  <a:cubicBezTo>
                    <a:pt x="47" y="196"/>
                    <a:pt x="42" y="203"/>
                    <a:pt x="43" y="210"/>
                  </a:cubicBezTo>
                  <a:cubicBezTo>
                    <a:pt x="49" y="209"/>
                    <a:pt x="55" y="208"/>
                    <a:pt x="58" y="202"/>
                  </a:cubicBezTo>
                  <a:cubicBezTo>
                    <a:pt x="56" y="208"/>
                    <a:pt x="55" y="216"/>
                    <a:pt x="55" y="221"/>
                  </a:cubicBezTo>
                  <a:cubicBezTo>
                    <a:pt x="58" y="217"/>
                    <a:pt x="60" y="211"/>
                    <a:pt x="61" y="209"/>
                  </a:cubicBezTo>
                  <a:cubicBezTo>
                    <a:pt x="68" y="197"/>
                    <a:pt x="90" y="192"/>
                    <a:pt x="93" y="180"/>
                  </a:cubicBezTo>
                  <a:close/>
                </a:path>
              </a:pathLst>
            </a:custGeom>
            <a:solidFill>
              <a:srgbClr val="BD72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6982" name="Freeform 17">
              <a:extLst>
                <a:ext uri="{FF2B5EF4-FFF2-40B4-BE49-F238E27FC236}">
                  <a16:creationId xmlns:a16="http://schemas.microsoft.com/office/drawing/2014/main" id="{495AA8E6-3DEB-40F1-A4AD-27A77F86B153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0" y="2072"/>
              <a:ext cx="154" cy="464"/>
            </a:xfrm>
            <a:custGeom>
              <a:avLst/>
              <a:gdLst>
                <a:gd name="T0" fmla="*/ 2147483646 w 47"/>
                <a:gd name="T1" fmla="*/ 2147483646 h 132"/>
                <a:gd name="T2" fmla="*/ 2147483646 w 47"/>
                <a:gd name="T3" fmla="*/ 2147483646 h 132"/>
                <a:gd name="T4" fmla="*/ 2147483646 w 47"/>
                <a:gd name="T5" fmla="*/ 2147483646 h 132"/>
                <a:gd name="T6" fmla="*/ 2147483646 w 47"/>
                <a:gd name="T7" fmla="*/ 2147483646 h 132"/>
                <a:gd name="T8" fmla="*/ 0 w 47"/>
                <a:gd name="T9" fmla="*/ 2147483646 h 132"/>
                <a:gd name="T10" fmla="*/ 2147483646 w 47"/>
                <a:gd name="T11" fmla="*/ 2147483646 h 132"/>
                <a:gd name="T12" fmla="*/ 2147483646 w 47"/>
                <a:gd name="T13" fmla="*/ 2147483646 h 132"/>
                <a:gd name="T14" fmla="*/ 2147483646 w 47"/>
                <a:gd name="T15" fmla="*/ 2147483646 h 132"/>
                <a:gd name="T16" fmla="*/ 2147483646 w 47"/>
                <a:gd name="T17" fmla="*/ 0 h 1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7" h="132">
                  <a:moveTo>
                    <a:pt x="13" y="4"/>
                  </a:moveTo>
                  <a:cubicBezTo>
                    <a:pt x="19" y="16"/>
                    <a:pt x="21" y="30"/>
                    <a:pt x="26" y="42"/>
                  </a:cubicBezTo>
                  <a:cubicBezTo>
                    <a:pt x="32" y="54"/>
                    <a:pt x="35" y="63"/>
                    <a:pt x="35" y="77"/>
                  </a:cubicBezTo>
                  <a:cubicBezTo>
                    <a:pt x="36" y="87"/>
                    <a:pt x="34" y="103"/>
                    <a:pt x="27" y="111"/>
                  </a:cubicBezTo>
                  <a:cubicBezTo>
                    <a:pt x="20" y="119"/>
                    <a:pt x="8" y="123"/>
                    <a:pt x="0" y="130"/>
                  </a:cubicBezTo>
                  <a:cubicBezTo>
                    <a:pt x="13" y="118"/>
                    <a:pt x="29" y="132"/>
                    <a:pt x="38" y="116"/>
                  </a:cubicBezTo>
                  <a:cubicBezTo>
                    <a:pt x="46" y="102"/>
                    <a:pt x="47" y="87"/>
                    <a:pt x="47" y="72"/>
                  </a:cubicBezTo>
                  <a:cubicBezTo>
                    <a:pt x="47" y="55"/>
                    <a:pt x="37" y="51"/>
                    <a:pt x="31" y="37"/>
                  </a:cubicBezTo>
                  <a:cubicBezTo>
                    <a:pt x="25" y="25"/>
                    <a:pt x="21" y="8"/>
                    <a:pt x="10" y="0"/>
                  </a:cubicBezTo>
                </a:path>
              </a:pathLst>
            </a:custGeom>
            <a:solidFill>
              <a:srgbClr val="BD72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6983" name="Freeform 18">
              <a:extLst>
                <a:ext uri="{FF2B5EF4-FFF2-40B4-BE49-F238E27FC236}">
                  <a16:creationId xmlns:a16="http://schemas.microsoft.com/office/drawing/2014/main" id="{30A8F600-3FA7-46E3-8FC4-37CAF9280CF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7" y="2198"/>
              <a:ext cx="224" cy="446"/>
            </a:xfrm>
            <a:custGeom>
              <a:avLst/>
              <a:gdLst>
                <a:gd name="T0" fmla="*/ 2147483646 w 68"/>
                <a:gd name="T1" fmla="*/ 2147483646 h 127"/>
                <a:gd name="T2" fmla="*/ 2147483646 w 68"/>
                <a:gd name="T3" fmla="*/ 2147483646 h 127"/>
                <a:gd name="T4" fmla="*/ 2147483646 w 68"/>
                <a:gd name="T5" fmla="*/ 2147483646 h 127"/>
                <a:gd name="T6" fmla="*/ 2147483646 w 68"/>
                <a:gd name="T7" fmla="*/ 2147483646 h 127"/>
                <a:gd name="T8" fmla="*/ 2147483646 w 68"/>
                <a:gd name="T9" fmla="*/ 2147483646 h 127"/>
                <a:gd name="T10" fmla="*/ 2147483646 w 68"/>
                <a:gd name="T11" fmla="*/ 2147483646 h 127"/>
                <a:gd name="T12" fmla="*/ 2147483646 w 68"/>
                <a:gd name="T13" fmla="*/ 2147483646 h 127"/>
                <a:gd name="T14" fmla="*/ 2147483646 w 68"/>
                <a:gd name="T15" fmla="*/ 2147483646 h 127"/>
                <a:gd name="T16" fmla="*/ 2147483646 w 68"/>
                <a:gd name="T17" fmla="*/ 2147483646 h 127"/>
                <a:gd name="T18" fmla="*/ 2147483646 w 68"/>
                <a:gd name="T19" fmla="*/ 2147483646 h 127"/>
                <a:gd name="T20" fmla="*/ 2147483646 w 68"/>
                <a:gd name="T21" fmla="*/ 2147483646 h 127"/>
                <a:gd name="T22" fmla="*/ 2147483646 w 68"/>
                <a:gd name="T23" fmla="*/ 2147483646 h 127"/>
                <a:gd name="T24" fmla="*/ 2147483646 w 68"/>
                <a:gd name="T25" fmla="*/ 2147483646 h 127"/>
                <a:gd name="T26" fmla="*/ 2147483646 w 68"/>
                <a:gd name="T27" fmla="*/ 2147483646 h 127"/>
                <a:gd name="T28" fmla="*/ 2147483646 w 68"/>
                <a:gd name="T29" fmla="*/ 2147483646 h 127"/>
                <a:gd name="T30" fmla="*/ 2147483646 w 68"/>
                <a:gd name="T31" fmla="*/ 2147483646 h 127"/>
                <a:gd name="T32" fmla="*/ 2147483646 w 68"/>
                <a:gd name="T33" fmla="*/ 0 h 12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68" h="127">
                  <a:moveTo>
                    <a:pt x="59" y="9"/>
                  </a:moveTo>
                  <a:cubicBezTo>
                    <a:pt x="62" y="17"/>
                    <a:pt x="68" y="45"/>
                    <a:pt x="54" y="42"/>
                  </a:cubicBezTo>
                  <a:cubicBezTo>
                    <a:pt x="54" y="49"/>
                    <a:pt x="56" y="55"/>
                    <a:pt x="53" y="62"/>
                  </a:cubicBezTo>
                  <a:cubicBezTo>
                    <a:pt x="50" y="58"/>
                    <a:pt x="47" y="50"/>
                    <a:pt x="42" y="57"/>
                  </a:cubicBezTo>
                  <a:cubicBezTo>
                    <a:pt x="46" y="61"/>
                    <a:pt x="42" y="61"/>
                    <a:pt x="42" y="64"/>
                  </a:cubicBezTo>
                  <a:cubicBezTo>
                    <a:pt x="43" y="68"/>
                    <a:pt x="43" y="72"/>
                    <a:pt x="44" y="76"/>
                  </a:cubicBezTo>
                  <a:cubicBezTo>
                    <a:pt x="31" y="78"/>
                    <a:pt x="28" y="89"/>
                    <a:pt x="21" y="98"/>
                  </a:cubicBezTo>
                  <a:cubicBezTo>
                    <a:pt x="13" y="107"/>
                    <a:pt x="2" y="113"/>
                    <a:pt x="1" y="127"/>
                  </a:cubicBezTo>
                  <a:cubicBezTo>
                    <a:pt x="4" y="117"/>
                    <a:pt x="0" y="104"/>
                    <a:pt x="7" y="96"/>
                  </a:cubicBezTo>
                  <a:cubicBezTo>
                    <a:pt x="7" y="97"/>
                    <a:pt x="13" y="96"/>
                    <a:pt x="15" y="94"/>
                  </a:cubicBezTo>
                  <a:cubicBezTo>
                    <a:pt x="19" y="91"/>
                    <a:pt x="18" y="86"/>
                    <a:pt x="20" y="82"/>
                  </a:cubicBezTo>
                  <a:cubicBezTo>
                    <a:pt x="25" y="72"/>
                    <a:pt x="26" y="77"/>
                    <a:pt x="33" y="70"/>
                  </a:cubicBezTo>
                  <a:cubicBezTo>
                    <a:pt x="40" y="63"/>
                    <a:pt x="35" y="56"/>
                    <a:pt x="33" y="47"/>
                  </a:cubicBezTo>
                  <a:cubicBezTo>
                    <a:pt x="42" y="52"/>
                    <a:pt x="41" y="39"/>
                    <a:pt x="39" y="34"/>
                  </a:cubicBezTo>
                  <a:cubicBezTo>
                    <a:pt x="49" y="34"/>
                    <a:pt x="53" y="32"/>
                    <a:pt x="52" y="23"/>
                  </a:cubicBezTo>
                  <a:cubicBezTo>
                    <a:pt x="51" y="18"/>
                    <a:pt x="47" y="6"/>
                    <a:pt x="45" y="2"/>
                  </a:cubicBezTo>
                  <a:cubicBezTo>
                    <a:pt x="51" y="6"/>
                    <a:pt x="57" y="3"/>
                    <a:pt x="61" y="0"/>
                  </a:cubicBezTo>
                </a:path>
              </a:pathLst>
            </a:custGeom>
            <a:solidFill>
              <a:srgbClr val="BD72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6984" name="Freeform 19">
              <a:extLst>
                <a:ext uri="{FF2B5EF4-FFF2-40B4-BE49-F238E27FC236}">
                  <a16:creationId xmlns:a16="http://schemas.microsoft.com/office/drawing/2014/main" id="{4BDE492A-61D7-46F0-B337-65AF81BBC84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6" y="2058"/>
              <a:ext cx="79" cy="154"/>
            </a:xfrm>
            <a:custGeom>
              <a:avLst/>
              <a:gdLst>
                <a:gd name="T0" fmla="*/ 2147483646 w 24"/>
                <a:gd name="T1" fmla="*/ 2147483646 h 44"/>
                <a:gd name="T2" fmla="*/ 2147483646 w 24"/>
                <a:gd name="T3" fmla="*/ 2147483646 h 44"/>
                <a:gd name="T4" fmla="*/ 2147483646 w 24"/>
                <a:gd name="T5" fmla="*/ 2147483646 h 44"/>
                <a:gd name="T6" fmla="*/ 2147483646 w 24"/>
                <a:gd name="T7" fmla="*/ 2147483646 h 44"/>
                <a:gd name="T8" fmla="*/ 2147483646 w 24"/>
                <a:gd name="T9" fmla="*/ 0 h 44"/>
                <a:gd name="T10" fmla="*/ 2147483646 w 24"/>
                <a:gd name="T11" fmla="*/ 2147483646 h 4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4" h="44">
                  <a:moveTo>
                    <a:pt x="13" y="44"/>
                  </a:moveTo>
                  <a:cubicBezTo>
                    <a:pt x="12" y="40"/>
                    <a:pt x="10" y="33"/>
                    <a:pt x="12" y="29"/>
                  </a:cubicBezTo>
                  <a:cubicBezTo>
                    <a:pt x="14" y="24"/>
                    <a:pt x="19" y="23"/>
                    <a:pt x="20" y="19"/>
                  </a:cubicBezTo>
                  <a:cubicBezTo>
                    <a:pt x="22" y="12"/>
                    <a:pt x="13" y="6"/>
                    <a:pt x="24" y="2"/>
                  </a:cubicBezTo>
                  <a:cubicBezTo>
                    <a:pt x="19" y="2"/>
                    <a:pt x="14" y="6"/>
                    <a:pt x="10" y="0"/>
                  </a:cubicBezTo>
                  <a:cubicBezTo>
                    <a:pt x="13" y="12"/>
                    <a:pt x="0" y="18"/>
                    <a:pt x="6" y="29"/>
                  </a:cubicBezTo>
                </a:path>
              </a:pathLst>
            </a:custGeom>
            <a:solidFill>
              <a:srgbClr val="BD72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6985" name="Freeform 20">
              <a:extLst>
                <a:ext uri="{FF2B5EF4-FFF2-40B4-BE49-F238E27FC236}">
                  <a16:creationId xmlns:a16="http://schemas.microsoft.com/office/drawing/2014/main" id="{111A6BBC-3083-4B52-80FF-DD9074FFABF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8" y="1840"/>
              <a:ext cx="656" cy="298"/>
            </a:xfrm>
            <a:custGeom>
              <a:avLst/>
              <a:gdLst>
                <a:gd name="T0" fmla="*/ 2147483646 w 199"/>
                <a:gd name="T1" fmla="*/ 2147483646 h 85"/>
                <a:gd name="T2" fmla="*/ 2147483646 w 199"/>
                <a:gd name="T3" fmla="*/ 2147483646 h 85"/>
                <a:gd name="T4" fmla="*/ 2147483646 w 199"/>
                <a:gd name="T5" fmla="*/ 2147483646 h 85"/>
                <a:gd name="T6" fmla="*/ 2147483646 w 199"/>
                <a:gd name="T7" fmla="*/ 2147483646 h 85"/>
                <a:gd name="T8" fmla="*/ 2147483646 w 199"/>
                <a:gd name="T9" fmla="*/ 2147483646 h 85"/>
                <a:gd name="T10" fmla="*/ 2147483646 w 199"/>
                <a:gd name="T11" fmla="*/ 2147483646 h 85"/>
                <a:gd name="T12" fmla="*/ 2147483646 w 199"/>
                <a:gd name="T13" fmla="*/ 2147483646 h 85"/>
                <a:gd name="T14" fmla="*/ 2147483646 w 199"/>
                <a:gd name="T15" fmla="*/ 2147483646 h 85"/>
                <a:gd name="T16" fmla="*/ 2147483646 w 199"/>
                <a:gd name="T17" fmla="*/ 2147483646 h 85"/>
                <a:gd name="T18" fmla="*/ 2147483646 w 199"/>
                <a:gd name="T19" fmla="*/ 2147483646 h 85"/>
                <a:gd name="T20" fmla="*/ 2147483646 w 199"/>
                <a:gd name="T21" fmla="*/ 2147483646 h 85"/>
                <a:gd name="T22" fmla="*/ 2147483646 w 199"/>
                <a:gd name="T23" fmla="*/ 2147483646 h 85"/>
                <a:gd name="T24" fmla="*/ 2147483646 w 199"/>
                <a:gd name="T25" fmla="*/ 2147483646 h 85"/>
                <a:gd name="T26" fmla="*/ 2147483646 w 199"/>
                <a:gd name="T27" fmla="*/ 2147483646 h 85"/>
                <a:gd name="T28" fmla="*/ 2147483646 w 199"/>
                <a:gd name="T29" fmla="*/ 2147483646 h 85"/>
                <a:gd name="T30" fmla="*/ 2147483646 w 199"/>
                <a:gd name="T31" fmla="*/ 2147483646 h 85"/>
                <a:gd name="T32" fmla="*/ 2147483646 w 199"/>
                <a:gd name="T33" fmla="*/ 2147483646 h 85"/>
                <a:gd name="T34" fmla="*/ 2147483646 w 199"/>
                <a:gd name="T35" fmla="*/ 2147483646 h 85"/>
                <a:gd name="T36" fmla="*/ 2147483646 w 199"/>
                <a:gd name="T37" fmla="*/ 2147483646 h 85"/>
                <a:gd name="T38" fmla="*/ 2147483646 w 199"/>
                <a:gd name="T39" fmla="*/ 2147483646 h 85"/>
                <a:gd name="T40" fmla="*/ 2147483646 w 199"/>
                <a:gd name="T41" fmla="*/ 0 h 85"/>
                <a:gd name="T42" fmla="*/ 2147483646 w 199"/>
                <a:gd name="T43" fmla="*/ 2147483646 h 85"/>
                <a:gd name="T44" fmla="*/ 2147483646 w 199"/>
                <a:gd name="T45" fmla="*/ 2147483646 h 85"/>
                <a:gd name="T46" fmla="*/ 2147483646 w 199"/>
                <a:gd name="T47" fmla="*/ 2147483646 h 85"/>
                <a:gd name="T48" fmla="*/ 2147483646 w 199"/>
                <a:gd name="T49" fmla="*/ 2147483646 h 85"/>
                <a:gd name="T50" fmla="*/ 2147483646 w 199"/>
                <a:gd name="T51" fmla="*/ 2147483646 h 85"/>
                <a:gd name="T52" fmla="*/ 2147483646 w 199"/>
                <a:gd name="T53" fmla="*/ 2147483646 h 85"/>
                <a:gd name="T54" fmla="*/ 2147483646 w 199"/>
                <a:gd name="T55" fmla="*/ 2147483646 h 85"/>
                <a:gd name="T56" fmla="*/ 2147483646 w 199"/>
                <a:gd name="T57" fmla="*/ 2147483646 h 8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99" h="85">
                  <a:moveTo>
                    <a:pt x="7" y="53"/>
                  </a:moveTo>
                  <a:cubicBezTo>
                    <a:pt x="5" y="63"/>
                    <a:pt x="0" y="79"/>
                    <a:pt x="14" y="83"/>
                  </a:cubicBezTo>
                  <a:cubicBezTo>
                    <a:pt x="21" y="85"/>
                    <a:pt x="39" y="64"/>
                    <a:pt x="42" y="77"/>
                  </a:cubicBezTo>
                  <a:cubicBezTo>
                    <a:pt x="47" y="69"/>
                    <a:pt x="53" y="70"/>
                    <a:pt x="61" y="68"/>
                  </a:cubicBezTo>
                  <a:cubicBezTo>
                    <a:pt x="64" y="67"/>
                    <a:pt x="65" y="62"/>
                    <a:pt x="69" y="63"/>
                  </a:cubicBezTo>
                  <a:cubicBezTo>
                    <a:pt x="73" y="64"/>
                    <a:pt x="75" y="70"/>
                    <a:pt x="75" y="73"/>
                  </a:cubicBezTo>
                  <a:cubicBezTo>
                    <a:pt x="77" y="69"/>
                    <a:pt x="82" y="58"/>
                    <a:pt x="87" y="56"/>
                  </a:cubicBezTo>
                  <a:cubicBezTo>
                    <a:pt x="98" y="53"/>
                    <a:pt x="96" y="62"/>
                    <a:pt x="99" y="68"/>
                  </a:cubicBezTo>
                  <a:cubicBezTo>
                    <a:pt x="102" y="64"/>
                    <a:pt x="103" y="57"/>
                    <a:pt x="108" y="57"/>
                  </a:cubicBezTo>
                  <a:cubicBezTo>
                    <a:pt x="114" y="56"/>
                    <a:pt x="117" y="63"/>
                    <a:pt x="118" y="67"/>
                  </a:cubicBezTo>
                  <a:cubicBezTo>
                    <a:pt x="122" y="63"/>
                    <a:pt x="122" y="50"/>
                    <a:pt x="128" y="50"/>
                  </a:cubicBezTo>
                  <a:cubicBezTo>
                    <a:pt x="133" y="49"/>
                    <a:pt x="136" y="56"/>
                    <a:pt x="135" y="60"/>
                  </a:cubicBezTo>
                  <a:cubicBezTo>
                    <a:pt x="141" y="54"/>
                    <a:pt x="134" y="41"/>
                    <a:pt x="142" y="37"/>
                  </a:cubicBezTo>
                  <a:cubicBezTo>
                    <a:pt x="144" y="40"/>
                    <a:pt x="145" y="44"/>
                    <a:pt x="145" y="46"/>
                  </a:cubicBezTo>
                  <a:cubicBezTo>
                    <a:pt x="148" y="36"/>
                    <a:pt x="147" y="31"/>
                    <a:pt x="159" y="32"/>
                  </a:cubicBezTo>
                  <a:cubicBezTo>
                    <a:pt x="169" y="32"/>
                    <a:pt x="172" y="34"/>
                    <a:pt x="174" y="44"/>
                  </a:cubicBezTo>
                  <a:cubicBezTo>
                    <a:pt x="186" y="34"/>
                    <a:pt x="188" y="54"/>
                    <a:pt x="188" y="61"/>
                  </a:cubicBezTo>
                  <a:cubicBezTo>
                    <a:pt x="196" y="52"/>
                    <a:pt x="199" y="43"/>
                    <a:pt x="193" y="33"/>
                  </a:cubicBezTo>
                  <a:cubicBezTo>
                    <a:pt x="187" y="24"/>
                    <a:pt x="183" y="14"/>
                    <a:pt x="180" y="3"/>
                  </a:cubicBezTo>
                  <a:cubicBezTo>
                    <a:pt x="177" y="7"/>
                    <a:pt x="172" y="19"/>
                    <a:pt x="167" y="19"/>
                  </a:cubicBezTo>
                  <a:cubicBezTo>
                    <a:pt x="160" y="19"/>
                    <a:pt x="158" y="4"/>
                    <a:pt x="156" y="0"/>
                  </a:cubicBezTo>
                  <a:cubicBezTo>
                    <a:pt x="153" y="4"/>
                    <a:pt x="149" y="20"/>
                    <a:pt x="144" y="21"/>
                  </a:cubicBezTo>
                  <a:cubicBezTo>
                    <a:pt x="135" y="24"/>
                    <a:pt x="130" y="12"/>
                    <a:pt x="127" y="6"/>
                  </a:cubicBezTo>
                  <a:cubicBezTo>
                    <a:pt x="123" y="12"/>
                    <a:pt x="124" y="25"/>
                    <a:pt x="117" y="30"/>
                  </a:cubicBezTo>
                  <a:cubicBezTo>
                    <a:pt x="107" y="38"/>
                    <a:pt x="108" y="27"/>
                    <a:pt x="99" y="24"/>
                  </a:cubicBezTo>
                  <a:cubicBezTo>
                    <a:pt x="95" y="39"/>
                    <a:pt x="94" y="46"/>
                    <a:pt x="78" y="49"/>
                  </a:cubicBezTo>
                  <a:cubicBezTo>
                    <a:pt x="74" y="49"/>
                    <a:pt x="74" y="49"/>
                    <a:pt x="70" y="50"/>
                  </a:cubicBezTo>
                  <a:cubicBezTo>
                    <a:pt x="66" y="51"/>
                    <a:pt x="62" y="54"/>
                    <a:pt x="58" y="55"/>
                  </a:cubicBezTo>
                  <a:cubicBezTo>
                    <a:pt x="38" y="63"/>
                    <a:pt x="17" y="58"/>
                    <a:pt x="12" y="36"/>
                  </a:cubicBezTo>
                </a:path>
              </a:pathLst>
            </a:custGeom>
            <a:solidFill>
              <a:srgbClr val="BD72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6986" name="Freeform 21">
              <a:extLst>
                <a:ext uri="{FF2B5EF4-FFF2-40B4-BE49-F238E27FC236}">
                  <a16:creationId xmlns:a16="http://schemas.microsoft.com/office/drawing/2014/main" id="{3B7DB83B-4B52-4F8D-B69F-3730430445D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4" y="1924"/>
              <a:ext cx="205" cy="460"/>
            </a:xfrm>
            <a:custGeom>
              <a:avLst/>
              <a:gdLst>
                <a:gd name="T0" fmla="*/ 2147483646 w 62"/>
                <a:gd name="T1" fmla="*/ 2147483646 h 131"/>
                <a:gd name="T2" fmla="*/ 2147483646 w 62"/>
                <a:gd name="T3" fmla="*/ 2147483646 h 131"/>
                <a:gd name="T4" fmla="*/ 2147483646 w 62"/>
                <a:gd name="T5" fmla="*/ 2147483646 h 131"/>
                <a:gd name="T6" fmla="*/ 2147483646 w 62"/>
                <a:gd name="T7" fmla="*/ 2147483646 h 131"/>
                <a:gd name="T8" fmla="*/ 2147483646 w 62"/>
                <a:gd name="T9" fmla="*/ 2147483646 h 131"/>
                <a:gd name="T10" fmla="*/ 2147483646 w 62"/>
                <a:gd name="T11" fmla="*/ 2147483646 h 131"/>
                <a:gd name="T12" fmla="*/ 2147483646 w 62"/>
                <a:gd name="T13" fmla="*/ 2147483646 h 131"/>
                <a:gd name="T14" fmla="*/ 2147483646 w 62"/>
                <a:gd name="T15" fmla="*/ 2147483646 h 131"/>
                <a:gd name="T16" fmla="*/ 2147483646 w 62"/>
                <a:gd name="T17" fmla="*/ 2147483646 h 131"/>
                <a:gd name="T18" fmla="*/ 2147483646 w 62"/>
                <a:gd name="T19" fmla="*/ 2147483646 h 131"/>
                <a:gd name="T20" fmla="*/ 0 w 62"/>
                <a:gd name="T21" fmla="*/ 2147483646 h 13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2" h="131">
                  <a:moveTo>
                    <a:pt x="9" y="30"/>
                  </a:moveTo>
                  <a:cubicBezTo>
                    <a:pt x="18" y="21"/>
                    <a:pt x="37" y="37"/>
                    <a:pt x="43" y="43"/>
                  </a:cubicBezTo>
                  <a:cubicBezTo>
                    <a:pt x="52" y="51"/>
                    <a:pt x="55" y="60"/>
                    <a:pt x="54" y="71"/>
                  </a:cubicBezTo>
                  <a:cubicBezTo>
                    <a:pt x="54" y="82"/>
                    <a:pt x="53" y="100"/>
                    <a:pt x="47" y="110"/>
                  </a:cubicBezTo>
                  <a:cubicBezTo>
                    <a:pt x="45" y="114"/>
                    <a:pt x="39" y="120"/>
                    <a:pt x="34" y="123"/>
                  </a:cubicBezTo>
                  <a:cubicBezTo>
                    <a:pt x="29" y="126"/>
                    <a:pt x="21" y="126"/>
                    <a:pt x="19" y="131"/>
                  </a:cubicBezTo>
                  <a:cubicBezTo>
                    <a:pt x="32" y="128"/>
                    <a:pt x="50" y="129"/>
                    <a:pt x="55" y="115"/>
                  </a:cubicBezTo>
                  <a:cubicBezTo>
                    <a:pt x="60" y="100"/>
                    <a:pt x="60" y="83"/>
                    <a:pt x="61" y="68"/>
                  </a:cubicBezTo>
                  <a:cubicBezTo>
                    <a:pt x="62" y="52"/>
                    <a:pt x="53" y="45"/>
                    <a:pt x="40" y="36"/>
                  </a:cubicBezTo>
                  <a:cubicBezTo>
                    <a:pt x="34" y="31"/>
                    <a:pt x="17" y="11"/>
                    <a:pt x="11" y="6"/>
                  </a:cubicBezTo>
                  <a:cubicBezTo>
                    <a:pt x="5" y="0"/>
                    <a:pt x="10" y="10"/>
                    <a:pt x="0" y="9"/>
                  </a:cubicBezTo>
                </a:path>
              </a:pathLst>
            </a:custGeom>
            <a:solidFill>
              <a:srgbClr val="BD72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6987" name="Freeform 22">
              <a:extLst>
                <a:ext uri="{FF2B5EF4-FFF2-40B4-BE49-F238E27FC236}">
                  <a16:creationId xmlns:a16="http://schemas.microsoft.com/office/drawing/2014/main" id="{852B8D78-A7F4-494A-A65F-56DBC141AF9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4" y="2268"/>
              <a:ext cx="129" cy="348"/>
            </a:xfrm>
            <a:custGeom>
              <a:avLst/>
              <a:gdLst>
                <a:gd name="T0" fmla="*/ 2147483646 w 39"/>
                <a:gd name="T1" fmla="*/ 2147483646 h 99"/>
                <a:gd name="T2" fmla="*/ 2147483646 w 39"/>
                <a:gd name="T3" fmla="*/ 2147483646 h 99"/>
                <a:gd name="T4" fmla="*/ 2147483646 w 39"/>
                <a:gd name="T5" fmla="*/ 2147483646 h 99"/>
                <a:gd name="T6" fmla="*/ 2147483646 w 39"/>
                <a:gd name="T7" fmla="*/ 2147483646 h 99"/>
                <a:gd name="T8" fmla="*/ 2147483646 w 39"/>
                <a:gd name="T9" fmla="*/ 2147483646 h 99"/>
                <a:gd name="T10" fmla="*/ 2147483646 w 39"/>
                <a:gd name="T11" fmla="*/ 0 h 9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9" h="99">
                  <a:moveTo>
                    <a:pt x="28" y="47"/>
                  </a:moveTo>
                  <a:cubicBezTo>
                    <a:pt x="30" y="58"/>
                    <a:pt x="39" y="74"/>
                    <a:pt x="32" y="84"/>
                  </a:cubicBezTo>
                  <a:cubicBezTo>
                    <a:pt x="28" y="90"/>
                    <a:pt x="0" y="99"/>
                    <a:pt x="4" y="84"/>
                  </a:cubicBezTo>
                  <a:cubicBezTo>
                    <a:pt x="15" y="86"/>
                    <a:pt x="16" y="76"/>
                    <a:pt x="20" y="69"/>
                  </a:cubicBezTo>
                  <a:cubicBezTo>
                    <a:pt x="26" y="59"/>
                    <a:pt x="26" y="62"/>
                    <a:pt x="24" y="51"/>
                  </a:cubicBezTo>
                  <a:cubicBezTo>
                    <a:pt x="22" y="34"/>
                    <a:pt x="32" y="17"/>
                    <a:pt x="30" y="0"/>
                  </a:cubicBezTo>
                </a:path>
              </a:pathLst>
            </a:custGeom>
            <a:solidFill>
              <a:srgbClr val="BD72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6988" name="Freeform 23">
              <a:extLst>
                <a:ext uri="{FF2B5EF4-FFF2-40B4-BE49-F238E27FC236}">
                  <a16:creationId xmlns:a16="http://schemas.microsoft.com/office/drawing/2014/main" id="{A26903F5-1975-42D0-9897-FCD2D89FCBA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5" y="1439"/>
              <a:ext cx="171" cy="584"/>
            </a:xfrm>
            <a:custGeom>
              <a:avLst/>
              <a:gdLst>
                <a:gd name="T0" fmla="*/ 0 w 52"/>
                <a:gd name="T1" fmla="*/ 2147483646 h 166"/>
                <a:gd name="T2" fmla="*/ 2147483646 w 52"/>
                <a:gd name="T3" fmla="*/ 2147483646 h 166"/>
                <a:gd name="T4" fmla="*/ 2147483646 w 52"/>
                <a:gd name="T5" fmla="*/ 2147483646 h 166"/>
                <a:gd name="T6" fmla="*/ 2147483646 w 52"/>
                <a:gd name="T7" fmla="*/ 2147483646 h 166"/>
                <a:gd name="T8" fmla="*/ 2147483646 w 52"/>
                <a:gd name="T9" fmla="*/ 2147483646 h 166"/>
                <a:gd name="T10" fmla="*/ 2147483646 w 52"/>
                <a:gd name="T11" fmla="*/ 2147483646 h 166"/>
                <a:gd name="T12" fmla="*/ 2147483646 w 52"/>
                <a:gd name="T13" fmla="*/ 2147483646 h 166"/>
                <a:gd name="T14" fmla="*/ 2147483646 w 52"/>
                <a:gd name="T15" fmla="*/ 2147483646 h 166"/>
                <a:gd name="T16" fmla="*/ 2147483646 w 52"/>
                <a:gd name="T17" fmla="*/ 2147483646 h 166"/>
                <a:gd name="T18" fmla="*/ 2147483646 w 52"/>
                <a:gd name="T19" fmla="*/ 2147483646 h 166"/>
                <a:gd name="T20" fmla="*/ 2147483646 w 52"/>
                <a:gd name="T21" fmla="*/ 2147483646 h 166"/>
                <a:gd name="T22" fmla="*/ 0 w 52"/>
                <a:gd name="T23" fmla="*/ 0 h 16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2" h="166">
                  <a:moveTo>
                    <a:pt x="0" y="3"/>
                  </a:moveTo>
                  <a:cubicBezTo>
                    <a:pt x="8" y="17"/>
                    <a:pt x="22" y="20"/>
                    <a:pt x="23" y="39"/>
                  </a:cubicBezTo>
                  <a:cubicBezTo>
                    <a:pt x="25" y="53"/>
                    <a:pt x="22" y="69"/>
                    <a:pt x="27" y="83"/>
                  </a:cubicBezTo>
                  <a:cubicBezTo>
                    <a:pt x="30" y="95"/>
                    <a:pt x="37" y="105"/>
                    <a:pt x="42" y="116"/>
                  </a:cubicBezTo>
                  <a:cubicBezTo>
                    <a:pt x="44" y="119"/>
                    <a:pt x="51" y="128"/>
                    <a:pt x="51" y="131"/>
                  </a:cubicBezTo>
                  <a:cubicBezTo>
                    <a:pt x="52" y="137"/>
                    <a:pt x="46" y="140"/>
                    <a:pt x="47" y="149"/>
                  </a:cubicBezTo>
                  <a:cubicBezTo>
                    <a:pt x="34" y="148"/>
                    <a:pt x="44" y="160"/>
                    <a:pt x="46" y="166"/>
                  </a:cubicBezTo>
                  <a:cubicBezTo>
                    <a:pt x="41" y="161"/>
                    <a:pt x="31" y="156"/>
                    <a:pt x="29" y="149"/>
                  </a:cubicBezTo>
                  <a:cubicBezTo>
                    <a:pt x="46" y="144"/>
                    <a:pt x="35" y="127"/>
                    <a:pt x="26" y="121"/>
                  </a:cubicBezTo>
                  <a:cubicBezTo>
                    <a:pt x="37" y="103"/>
                    <a:pt x="19" y="97"/>
                    <a:pt x="9" y="86"/>
                  </a:cubicBezTo>
                  <a:cubicBezTo>
                    <a:pt x="17" y="77"/>
                    <a:pt x="13" y="70"/>
                    <a:pt x="5" y="63"/>
                  </a:cubicBezTo>
                  <a:cubicBezTo>
                    <a:pt x="16" y="51"/>
                    <a:pt x="14" y="10"/>
                    <a:pt x="0" y="0"/>
                  </a:cubicBezTo>
                </a:path>
              </a:pathLst>
            </a:custGeom>
            <a:solidFill>
              <a:srgbClr val="BD72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6989" name="Freeform 24">
              <a:extLst>
                <a:ext uri="{FF2B5EF4-FFF2-40B4-BE49-F238E27FC236}">
                  <a16:creationId xmlns:a16="http://schemas.microsoft.com/office/drawing/2014/main" id="{2E1B8392-9323-45EF-AA12-1E4E4FEFE8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2" y="1162"/>
              <a:ext cx="267" cy="372"/>
            </a:xfrm>
            <a:custGeom>
              <a:avLst/>
              <a:gdLst>
                <a:gd name="T0" fmla="*/ 0 w 81"/>
                <a:gd name="T1" fmla="*/ 2147483646 h 106"/>
                <a:gd name="T2" fmla="*/ 2147483646 w 81"/>
                <a:gd name="T3" fmla="*/ 2147483646 h 106"/>
                <a:gd name="T4" fmla="*/ 2147483646 w 81"/>
                <a:gd name="T5" fmla="*/ 2147483646 h 106"/>
                <a:gd name="T6" fmla="*/ 2147483646 w 81"/>
                <a:gd name="T7" fmla="*/ 2147483646 h 106"/>
                <a:gd name="T8" fmla="*/ 2147483646 w 81"/>
                <a:gd name="T9" fmla="*/ 2147483646 h 106"/>
                <a:gd name="T10" fmla="*/ 2147483646 w 81"/>
                <a:gd name="T11" fmla="*/ 2147483646 h 106"/>
                <a:gd name="T12" fmla="*/ 2147483646 w 81"/>
                <a:gd name="T13" fmla="*/ 2147483646 h 106"/>
                <a:gd name="T14" fmla="*/ 2147483646 w 81"/>
                <a:gd name="T15" fmla="*/ 2147483646 h 106"/>
                <a:gd name="T16" fmla="*/ 2147483646 w 81"/>
                <a:gd name="T17" fmla="*/ 0 h 106"/>
                <a:gd name="T18" fmla="*/ 2147483646 w 81"/>
                <a:gd name="T19" fmla="*/ 2147483646 h 106"/>
                <a:gd name="T20" fmla="*/ 2147483646 w 81"/>
                <a:gd name="T21" fmla="*/ 2147483646 h 106"/>
                <a:gd name="T22" fmla="*/ 2147483646 w 81"/>
                <a:gd name="T23" fmla="*/ 2147483646 h 106"/>
                <a:gd name="T24" fmla="*/ 2147483646 w 81"/>
                <a:gd name="T25" fmla="*/ 2147483646 h 106"/>
                <a:gd name="T26" fmla="*/ 0 w 81"/>
                <a:gd name="T27" fmla="*/ 2147483646 h 10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81" h="106">
                  <a:moveTo>
                    <a:pt x="0" y="51"/>
                  </a:moveTo>
                  <a:cubicBezTo>
                    <a:pt x="7" y="54"/>
                    <a:pt x="11" y="54"/>
                    <a:pt x="16" y="61"/>
                  </a:cubicBezTo>
                  <a:cubicBezTo>
                    <a:pt x="20" y="66"/>
                    <a:pt x="21" y="72"/>
                    <a:pt x="25" y="77"/>
                  </a:cubicBezTo>
                  <a:cubicBezTo>
                    <a:pt x="28" y="81"/>
                    <a:pt x="32" y="85"/>
                    <a:pt x="35" y="90"/>
                  </a:cubicBezTo>
                  <a:cubicBezTo>
                    <a:pt x="38" y="93"/>
                    <a:pt x="45" y="102"/>
                    <a:pt x="49" y="106"/>
                  </a:cubicBezTo>
                  <a:cubicBezTo>
                    <a:pt x="51" y="94"/>
                    <a:pt x="43" y="87"/>
                    <a:pt x="44" y="76"/>
                  </a:cubicBezTo>
                  <a:cubicBezTo>
                    <a:pt x="45" y="68"/>
                    <a:pt x="49" y="59"/>
                    <a:pt x="52" y="52"/>
                  </a:cubicBezTo>
                  <a:cubicBezTo>
                    <a:pt x="56" y="42"/>
                    <a:pt x="59" y="35"/>
                    <a:pt x="65" y="28"/>
                  </a:cubicBezTo>
                  <a:cubicBezTo>
                    <a:pt x="72" y="21"/>
                    <a:pt x="81" y="12"/>
                    <a:pt x="79" y="0"/>
                  </a:cubicBezTo>
                  <a:cubicBezTo>
                    <a:pt x="76" y="13"/>
                    <a:pt x="64" y="31"/>
                    <a:pt x="48" y="25"/>
                  </a:cubicBezTo>
                  <a:cubicBezTo>
                    <a:pt x="42" y="37"/>
                    <a:pt x="39" y="40"/>
                    <a:pt x="26" y="40"/>
                  </a:cubicBezTo>
                  <a:cubicBezTo>
                    <a:pt x="32" y="45"/>
                    <a:pt x="38" y="54"/>
                    <a:pt x="35" y="63"/>
                  </a:cubicBezTo>
                  <a:cubicBezTo>
                    <a:pt x="31" y="59"/>
                    <a:pt x="24" y="54"/>
                    <a:pt x="19" y="53"/>
                  </a:cubicBezTo>
                  <a:cubicBezTo>
                    <a:pt x="12" y="52"/>
                    <a:pt x="7" y="56"/>
                    <a:pt x="0" y="49"/>
                  </a:cubicBezTo>
                </a:path>
              </a:pathLst>
            </a:custGeom>
            <a:solidFill>
              <a:srgbClr val="BD72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6990" name="Freeform 25">
              <a:extLst>
                <a:ext uri="{FF2B5EF4-FFF2-40B4-BE49-F238E27FC236}">
                  <a16:creationId xmlns:a16="http://schemas.microsoft.com/office/drawing/2014/main" id="{1DC99F1D-3B35-477B-BDAA-C5D11D262F1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0" y="2479"/>
              <a:ext cx="23" cy="28"/>
            </a:xfrm>
            <a:custGeom>
              <a:avLst/>
              <a:gdLst>
                <a:gd name="T0" fmla="*/ 2147483646 w 7"/>
                <a:gd name="T1" fmla="*/ 0 h 8"/>
                <a:gd name="T2" fmla="*/ 0 w 7"/>
                <a:gd name="T3" fmla="*/ 2147483646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" h="8">
                  <a:moveTo>
                    <a:pt x="7" y="0"/>
                  </a:moveTo>
                  <a:cubicBezTo>
                    <a:pt x="3" y="1"/>
                    <a:pt x="0" y="6"/>
                    <a:pt x="0" y="8"/>
                  </a:cubicBezTo>
                </a:path>
              </a:pathLst>
            </a:custGeom>
            <a:noFill/>
            <a:ln w="9525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6991" name="Freeform 26">
              <a:extLst>
                <a:ext uri="{FF2B5EF4-FFF2-40B4-BE49-F238E27FC236}">
                  <a16:creationId xmlns:a16="http://schemas.microsoft.com/office/drawing/2014/main" id="{E739572D-9026-44B1-B878-99083DF6A7E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4" y="1885"/>
              <a:ext cx="211" cy="260"/>
            </a:xfrm>
            <a:custGeom>
              <a:avLst/>
              <a:gdLst>
                <a:gd name="T0" fmla="*/ 0 w 64"/>
                <a:gd name="T1" fmla="*/ 0 h 74"/>
                <a:gd name="T2" fmla="*/ 2147483646 w 64"/>
                <a:gd name="T3" fmla="*/ 2147483646 h 74"/>
                <a:gd name="T4" fmla="*/ 2147483646 w 64"/>
                <a:gd name="T5" fmla="*/ 2147483646 h 7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4" h="74">
                  <a:moveTo>
                    <a:pt x="0" y="0"/>
                  </a:moveTo>
                  <a:cubicBezTo>
                    <a:pt x="3" y="15"/>
                    <a:pt x="29" y="32"/>
                    <a:pt x="38" y="44"/>
                  </a:cubicBezTo>
                  <a:cubicBezTo>
                    <a:pt x="45" y="53"/>
                    <a:pt x="61" y="62"/>
                    <a:pt x="64" y="74"/>
                  </a:cubicBezTo>
                </a:path>
              </a:pathLst>
            </a:custGeom>
            <a:noFill/>
            <a:ln w="9525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6992" name="Freeform 27">
              <a:extLst>
                <a:ext uri="{FF2B5EF4-FFF2-40B4-BE49-F238E27FC236}">
                  <a16:creationId xmlns:a16="http://schemas.microsoft.com/office/drawing/2014/main" id="{269A070C-5B43-4D36-A521-BBE92F05EE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6" y="2051"/>
              <a:ext cx="135" cy="470"/>
            </a:xfrm>
            <a:custGeom>
              <a:avLst/>
              <a:gdLst>
                <a:gd name="T0" fmla="*/ 0 w 41"/>
                <a:gd name="T1" fmla="*/ 0 h 134"/>
                <a:gd name="T2" fmla="*/ 2147483646 w 41"/>
                <a:gd name="T3" fmla="*/ 2147483646 h 134"/>
                <a:gd name="T4" fmla="*/ 2147483646 w 41"/>
                <a:gd name="T5" fmla="*/ 2147483646 h 134"/>
                <a:gd name="T6" fmla="*/ 2147483646 w 41"/>
                <a:gd name="T7" fmla="*/ 2147483646 h 134"/>
                <a:gd name="T8" fmla="*/ 2147483646 w 41"/>
                <a:gd name="T9" fmla="*/ 2147483646 h 134"/>
                <a:gd name="T10" fmla="*/ 2147483646 w 41"/>
                <a:gd name="T11" fmla="*/ 2147483646 h 1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1" h="134">
                  <a:moveTo>
                    <a:pt x="0" y="0"/>
                  </a:moveTo>
                  <a:cubicBezTo>
                    <a:pt x="6" y="9"/>
                    <a:pt x="11" y="21"/>
                    <a:pt x="15" y="30"/>
                  </a:cubicBezTo>
                  <a:cubicBezTo>
                    <a:pt x="17" y="35"/>
                    <a:pt x="18" y="40"/>
                    <a:pt x="20" y="45"/>
                  </a:cubicBezTo>
                  <a:cubicBezTo>
                    <a:pt x="23" y="50"/>
                    <a:pt x="26" y="51"/>
                    <a:pt x="30" y="56"/>
                  </a:cubicBezTo>
                  <a:cubicBezTo>
                    <a:pt x="41" y="70"/>
                    <a:pt x="31" y="111"/>
                    <a:pt x="24" y="127"/>
                  </a:cubicBezTo>
                  <a:cubicBezTo>
                    <a:pt x="23" y="130"/>
                    <a:pt x="22" y="133"/>
                    <a:pt x="20" y="134"/>
                  </a:cubicBezTo>
                </a:path>
              </a:pathLst>
            </a:custGeom>
            <a:noFill/>
            <a:ln w="9525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6993" name="Freeform 28">
              <a:extLst>
                <a:ext uri="{FF2B5EF4-FFF2-40B4-BE49-F238E27FC236}">
                  <a16:creationId xmlns:a16="http://schemas.microsoft.com/office/drawing/2014/main" id="{D299B23D-1D3F-43C6-A1D2-E3BF064DA7E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3" y="940"/>
              <a:ext cx="118" cy="109"/>
            </a:xfrm>
            <a:custGeom>
              <a:avLst/>
              <a:gdLst>
                <a:gd name="T0" fmla="*/ 2147483646 w 36"/>
                <a:gd name="T1" fmla="*/ 0 h 31"/>
                <a:gd name="T2" fmla="*/ 2147483646 w 36"/>
                <a:gd name="T3" fmla="*/ 2147483646 h 31"/>
                <a:gd name="T4" fmla="*/ 0 w 36"/>
                <a:gd name="T5" fmla="*/ 2147483646 h 3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6" h="31">
                  <a:moveTo>
                    <a:pt x="36" y="0"/>
                  </a:moveTo>
                  <a:cubicBezTo>
                    <a:pt x="29" y="3"/>
                    <a:pt x="19" y="14"/>
                    <a:pt x="16" y="21"/>
                  </a:cubicBezTo>
                  <a:cubicBezTo>
                    <a:pt x="12" y="28"/>
                    <a:pt x="3" y="29"/>
                    <a:pt x="0" y="31"/>
                  </a:cubicBezTo>
                </a:path>
              </a:pathLst>
            </a:custGeom>
            <a:noFill/>
            <a:ln w="9525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6994" name="Freeform 29">
              <a:extLst>
                <a:ext uri="{FF2B5EF4-FFF2-40B4-BE49-F238E27FC236}">
                  <a16:creationId xmlns:a16="http://schemas.microsoft.com/office/drawing/2014/main" id="{0C400208-F482-4CA1-AA4D-F41203E2792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1" y="2609"/>
              <a:ext cx="23" cy="32"/>
            </a:xfrm>
            <a:custGeom>
              <a:avLst/>
              <a:gdLst>
                <a:gd name="T0" fmla="*/ 2147483646 w 7"/>
                <a:gd name="T1" fmla="*/ 0 h 9"/>
                <a:gd name="T2" fmla="*/ 0 w 7"/>
                <a:gd name="T3" fmla="*/ 2147483646 h 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" h="9">
                  <a:moveTo>
                    <a:pt x="7" y="0"/>
                  </a:moveTo>
                  <a:cubicBezTo>
                    <a:pt x="3" y="1"/>
                    <a:pt x="2" y="6"/>
                    <a:pt x="0" y="9"/>
                  </a:cubicBezTo>
                </a:path>
              </a:pathLst>
            </a:custGeom>
            <a:noFill/>
            <a:ln w="9525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6995" name="Freeform 30">
              <a:extLst>
                <a:ext uri="{FF2B5EF4-FFF2-40B4-BE49-F238E27FC236}">
                  <a16:creationId xmlns:a16="http://schemas.microsoft.com/office/drawing/2014/main" id="{BF664E45-643D-4802-A90E-D9CF485DCB3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2" y="2585"/>
              <a:ext cx="56" cy="35"/>
            </a:xfrm>
            <a:custGeom>
              <a:avLst/>
              <a:gdLst>
                <a:gd name="T0" fmla="*/ 2147483646 w 17"/>
                <a:gd name="T1" fmla="*/ 0 h 10"/>
                <a:gd name="T2" fmla="*/ 0 w 17"/>
                <a:gd name="T3" fmla="*/ 2147483646 h 1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7" h="10">
                  <a:moveTo>
                    <a:pt x="17" y="0"/>
                  </a:moveTo>
                  <a:cubicBezTo>
                    <a:pt x="10" y="0"/>
                    <a:pt x="2" y="3"/>
                    <a:pt x="0" y="10"/>
                  </a:cubicBezTo>
                </a:path>
              </a:pathLst>
            </a:custGeom>
            <a:noFill/>
            <a:ln w="9525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6996" name="Freeform 31">
              <a:extLst>
                <a:ext uri="{FF2B5EF4-FFF2-40B4-BE49-F238E27FC236}">
                  <a16:creationId xmlns:a16="http://schemas.microsoft.com/office/drawing/2014/main" id="{35214BC6-730A-44D4-A7AD-57E25F8188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7" y="2441"/>
              <a:ext cx="43" cy="21"/>
            </a:xfrm>
            <a:custGeom>
              <a:avLst/>
              <a:gdLst>
                <a:gd name="T0" fmla="*/ 2147483646 w 13"/>
                <a:gd name="T1" fmla="*/ 0 h 6"/>
                <a:gd name="T2" fmla="*/ 0 w 13"/>
                <a:gd name="T3" fmla="*/ 2147483646 h 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3" h="6">
                  <a:moveTo>
                    <a:pt x="13" y="0"/>
                  </a:moveTo>
                  <a:cubicBezTo>
                    <a:pt x="9" y="2"/>
                    <a:pt x="4" y="2"/>
                    <a:pt x="0" y="6"/>
                  </a:cubicBezTo>
                </a:path>
              </a:pathLst>
            </a:custGeom>
            <a:noFill/>
            <a:ln w="9525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6997" name="Freeform 32">
              <a:extLst>
                <a:ext uri="{FF2B5EF4-FFF2-40B4-BE49-F238E27FC236}">
                  <a16:creationId xmlns:a16="http://schemas.microsoft.com/office/drawing/2014/main" id="{4D6F35CC-EAD9-448F-A928-B515FBAAF23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4" y="2346"/>
              <a:ext cx="43" cy="28"/>
            </a:xfrm>
            <a:custGeom>
              <a:avLst/>
              <a:gdLst>
                <a:gd name="T0" fmla="*/ 2147483646 w 13"/>
                <a:gd name="T1" fmla="*/ 0 h 8"/>
                <a:gd name="T2" fmla="*/ 0 w 13"/>
                <a:gd name="T3" fmla="*/ 2147483646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3" h="8">
                  <a:moveTo>
                    <a:pt x="13" y="0"/>
                  </a:moveTo>
                  <a:cubicBezTo>
                    <a:pt x="8" y="1"/>
                    <a:pt x="1" y="3"/>
                    <a:pt x="0" y="8"/>
                  </a:cubicBezTo>
                </a:path>
              </a:pathLst>
            </a:custGeom>
            <a:noFill/>
            <a:ln w="9525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6998" name="Freeform 33">
              <a:extLst>
                <a:ext uri="{FF2B5EF4-FFF2-40B4-BE49-F238E27FC236}">
                  <a16:creationId xmlns:a16="http://schemas.microsoft.com/office/drawing/2014/main" id="{EC59DE66-6CFE-47B2-A386-33E7370F93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7" y="2307"/>
              <a:ext cx="37" cy="18"/>
            </a:xfrm>
            <a:custGeom>
              <a:avLst/>
              <a:gdLst>
                <a:gd name="T0" fmla="*/ 2147483646 w 11"/>
                <a:gd name="T1" fmla="*/ 0 h 5"/>
                <a:gd name="T2" fmla="*/ 0 w 11"/>
                <a:gd name="T3" fmla="*/ 2147483646 h 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1" h="5">
                  <a:moveTo>
                    <a:pt x="11" y="0"/>
                  </a:moveTo>
                  <a:cubicBezTo>
                    <a:pt x="7" y="0"/>
                    <a:pt x="3" y="2"/>
                    <a:pt x="0" y="5"/>
                  </a:cubicBezTo>
                </a:path>
              </a:pathLst>
            </a:custGeom>
            <a:noFill/>
            <a:ln w="9525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6999" name="Freeform 34">
              <a:extLst>
                <a:ext uri="{FF2B5EF4-FFF2-40B4-BE49-F238E27FC236}">
                  <a16:creationId xmlns:a16="http://schemas.microsoft.com/office/drawing/2014/main" id="{23F80BF9-590E-4568-9722-98F5A940D1B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8" y="2539"/>
              <a:ext cx="26" cy="46"/>
            </a:xfrm>
            <a:custGeom>
              <a:avLst/>
              <a:gdLst>
                <a:gd name="T0" fmla="*/ 2147483646 w 8"/>
                <a:gd name="T1" fmla="*/ 0 h 13"/>
                <a:gd name="T2" fmla="*/ 0 w 8"/>
                <a:gd name="T3" fmla="*/ 2147483646 h 1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" h="13">
                  <a:moveTo>
                    <a:pt x="8" y="0"/>
                  </a:moveTo>
                  <a:cubicBezTo>
                    <a:pt x="4" y="4"/>
                    <a:pt x="0" y="8"/>
                    <a:pt x="0" y="13"/>
                  </a:cubicBezTo>
                </a:path>
              </a:pathLst>
            </a:custGeom>
            <a:noFill/>
            <a:ln w="9525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000" name="Freeform 35">
              <a:extLst>
                <a:ext uri="{FF2B5EF4-FFF2-40B4-BE49-F238E27FC236}">
                  <a16:creationId xmlns:a16="http://schemas.microsoft.com/office/drawing/2014/main" id="{012F3DDB-6AAF-4FCB-9450-BA0A16118E9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9" y="2518"/>
              <a:ext cx="36" cy="39"/>
            </a:xfrm>
            <a:custGeom>
              <a:avLst/>
              <a:gdLst>
                <a:gd name="T0" fmla="*/ 2147483646 w 11"/>
                <a:gd name="T1" fmla="*/ 0 h 11"/>
                <a:gd name="T2" fmla="*/ 0 w 11"/>
                <a:gd name="T3" fmla="*/ 2147483646 h 1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1" h="11">
                  <a:moveTo>
                    <a:pt x="11" y="0"/>
                  </a:moveTo>
                  <a:cubicBezTo>
                    <a:pt x="7" y="3"/>
                    <a:pt x="1" y="5"/>
                    <a:pt x="0" y="11"/>
                  </a:cubicBezTo>
                </a:path>
              </a:pathLst>
            </a:custGeom>
            <a:noFill/>
            <a:ln w="9525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001" name="Freeform 36">
              <a:extLst>
                <a:ext uri="{FF2B5EF4-FFF2-40B4-BE49-F238E27FC236}">
                  <a16:creationId xmlns:a16="http://schemas.microsoft.com/office/drawing/2014/main" id="{B40286F9-E0F1-44FE-AEC5-0701FCAB8C6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0" y="2529"/>
              <a:ext cx="13" cy="28"/>
            </a:xfrm>
            <a:custGeom>
              <a:avLst/>
              <a:gdLst>
                <a:gd name="T0" fmla="*/ 2147483646 w 4"/>
                <a:gd name="T1" fmla="*/ 0 h 8"/>
                <a:gd name="T2" fmla="*/ 0 w 4"/>
                <a:gd name="T3" fmla="*/ 2147483646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" h="8">
                  <a:moveTo>
                    <a:pt x="4" y="0"/>
                  </a:moveTo>
                  <a:cubicBezTo>
                    <a:pt x="2" y="3"/>
                    <a:pt x="1" y="5"/>
                    <a:pt x="0" y="8"/>
                  </a:cubicBezTo>
                </a:path>
              </a:pathLst>
            </a:custGeom>
            <a:noFill/>
            <a:ln w="9525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002" name="Freeform 37">
              <a:extLst>
                <a:ext uri="{FF2B5EF4-FFF2-40B4-BE49-F238E27FC236}">
                  <a16:creationId xmlns:a16="http://schemas.microsoft.com/office/drawing/2014/main" id="{141DD603-5A6F-4FD3-B9E6-573DBC74BC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8" y="1959"/>
              <a:ext cx="66" cy="148"/>
            </a:xfrm>
            <a:custGeom>
              <a:avLst/>
              <a:gdLst>
                <a:gd name="T0" fmla="*/ 2147483646 w 20"/>
                <a:gd name="T1" fmla="*/ 0 h 42"/>
                <a:gd name="T2" fmla="*/ 2147483646 w 20"/>
                <a:gd name="T3" fmla="*/ 2147483646 h 42"/>
                <a:gd name="T4" fmla="*/ 2147483646 w 20"/>
                <a:gd name="T5" fmla="*/ 2147483646 h 42"/>
                <a:gd name="T6" fmla="*/ 2147483646 w 20"/>
                <a:gd name="T7" fmla="*/ 2147483646 h 4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" h="42">
                  <a:moveTo>
                    <a:pt x="20" y="0"/>
                  </a:moveTo>
                  <a:cubicBezTo>
                    <a:pt x="17" y="1"/>
                    <a:pt x="10" y="8"/>
                    <a:pt x="7" y="10"/>
                  </a:cubicBezTo>
                  <a:cubicBezTo>
                    <a:pt x="12" y="15"/>
                    <a:pt x="9" y="31"/>
                    <a:pt x="1" y="33"/>
                  </a:cubicBezTo>
                  <a:cubicBezTo>
                    <a:pt x="2" y="37"/>
                    <a:pt x="0" y="38"/>
                    <a:pt x="2" y="42"/>
                  </a:cubicBezTo>
                </a:path>
              </a:pathLst>
            </a:custGeom>
            <a:noFill/>
            <a:ln w="9525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003" name="Freeform 38">
              <a:extLst>
                <a:ext uri="{FF2B5EF4-FFF2-40B4-BE49-F238E27FC236}">
                  <a16:creationId xmlns:a16="http://schemas.microsoft.com/office/drawing/2014/main" id="{5AA67A27-63D8-4923-9EB2-28F14431D55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7" y="1910"/>
              <a:ext cx="119" cy="144"/>
            </a:xfrm>
            <a:custGeom>
              <a:avLst/>
              <a:gdLst>
                <a:gd name="T0" fmla="*/ 2147483646 w 36"/>
                <a:gd name="T1" fmla="*/ 2147483646 h 41"/>
                <a:gd name="T2" fmla="*/ 2147483646 w 36"/>
                <a:gd name="T3" fmla="*/ 2147483646 h 41"/>
                <a:gd name="T4" fmla="*/ 2147483646 w 36"/>
                <a:gd name="T5" fmla="*/ 2147483646 h 41"/>
                <a:gd name="T6" fmla="*/ 2147483646 w 36"/>
                <a:gd name="T7" fmla="*/ 2147483646 h 41"/>
                <a:gd name="T8" fmla="*/ 2147483646 w 36"/>
                <a:gd name="T9" fmla="*/ 0 h 41"/>
                <a:gd name="T10" fmla="*/ 0 w 36"/>
                <a:gd name="T11" fmla="*/ 2147483646 h 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6" h="41">
                  <a:moveTo>
                    <a:pt x="34" y="41"/>
                  </a:moveTo>
                  <a:cubicBezTo>
                    <a:pt x="36" y="32"/>
                    <a:pt x="23" y="33"/>
                    <a:pt x="19" y="28"/>
                  </a:cubicBezTo>
                  <a:cubicBezTo>
                    <a:pt x="22" y="25"/>
                    <a:pt x="26" y="21"/>
                    <a:pt x="23" y="17"/>
                  </a:cubicBezTo>
                  <a:cubicBezTo>
                    <a:pt x="19" y="18"/>
                    <a:pt x="15" y="17"/>
                    <a:pt x="12" y="14"/>
                  </a:cubicBezTo>
                  <a:cubicBezTo>
                    <a:pt x="15" y="10"/>
                    <a:pt x="17" y="4"/>
                    <a:pt x="13" y="0"/>
                  </a:cubicBezTo>
                  <a:cubicBezTo>
                    <a:pt x="9" y="3"/>
                    <a:pt x="5" y="2"/>
                    <a:pt x="0" y="1"/>
                  </a:cubicBezTo>
                </a:path>
              </a:pathLst>
            </a:custGeom>
            <a:noFill/>
            <a:ln w="9525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004" name="Freeform 39">
              <a:extLst>
                <a:ext uri="{FF2B5EF4-FFF2-40B4-BE49-F238E27FC236}">
                  <a16:creationId xmlns:a16="http://schemas.microsoft.com/office/drawing/2014/main" id="{E58D687B-915F-4EC9-B3F0-73EBB5EF40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5" y="1126"/>
              <a:ext cx="63" cy="81"/>
            </a:xfrm>
            <a:custGeom>
              <a:avLst/>
              <a:gdLst>
                <a:gd name="T0" fmla="*/ 2147483646 w 19"/>
                <a:gd name="T1" fmla="*/ 0 h 23"/>
                <a:gd name="T2" fmla="*/ 0 w 19"/>
                <a:gd name="T3" fmla="*/ 2147483646 h 2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9" h="23">
                  <a:moveTo>
                    <a:pt x="18" y="0"/>
                  </a:moveTo>
                  <a:cubicBezTo>
                    <a:pt x="19" y="14"/>
                    <a:pt x="11" y="23"/>
                    <a:pt x="0" y="18"/>
                  </a:cubicBezTo>
                </a:path>
              </a:pathLst>
            </a:custGeom>
            <a:noFill/>
            <a:ln w="9525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005" name="Freeform 40">
              <a:extLst>
                <a:ext uri="{FF2B5EF4-FFF2-40B4-BE49-F238E27FC236}">
                  <a16:creationId xmlns:a16="http://schemas.microsoft.com/office/drawing/2014/main" id="{75946CEE-EDB1-44D2-A7F9-D43F09DB1A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2" y="1109"/>
              <a:ext cx="76" cy="91"/>
            </a:xfrm>
            <a:custGeom>
              <a:avLst/>
              <a:gdLst>
                <a:gd name="T0" fmla="*/ 2147483646 w 23"/>
                <a:gd name="T1" fmla="*/ 2147483646 h 26"/>
                <a:gd name="T2" fmla="*/ 2147483646 w 23"/>
                <a:gd name="T3" fmla="*/ 2147483646 h 26"/>
                <a:gd name="T4" fmla="*/ 2147483646 w 23"/>
                <a:gd name="T5" fmla="*/ 2147483646 h 26"/>
                <a:gd name="T6" fmla="*/ 2147483646 w 23"/>
                <a:gd name="T7" fmla="*/ 2147483646 h 26"/>
                <a:gd name="T8" fmla="*/ 2147483646 w 23"/>
                <a:gd name="T9" fmla="*/ 2147483646 h 26"/>
                <a:gd name="T10" fmla="*/ 2147483646 w 23"/>
                <a:gd name="T11" fmla="*/ 2147483646 h 26"/>
                <a:gd name="T12" fmla="*/ 2147483646 w 23"/>
                <a:gd name="T13" fmla="*/ 2147483646 h 2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3" h="26">
                  <a:moveTo>
                    <a:pt x="18" y="19"/>
                  </a:moveTo>
                  <a:cubicBezTo>
                    <a:pt x="20" y="17"/>
                    <a:pt x="23" y="6"/>
                    <a:pt x="21" y="3"/>
                  </a:cubicBezTo>
                  <a:cubicBezTo>
                    <a:pt x="19" y="0"/>
                    <a:pt x="11" y="0"/>
                    <a:pt x="7" y="1"/>
                  </a:cubicBezTo>
                  <a:cubicBezTo>
                    <a:pt x="2" y="3"/>
                    <a:pt x="0" y="7"/>
                    <a:pt x="1" y="18"/>
                  </a:cubicBezTo>
                  <a:cubicBezTo>
                    <a:pt x="1" y="22"/>
                    <a:pt x="2" y="24"/>
                    <a:pt x="2" y="26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10" y="24"/>
                    <a:pt x="15" y="24"/>
                    <a:pt x="18" y="19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006" name="Freeform 41">
              <a:extLst>
                <a:ext uri="{FF2B5EF4-FFF2-40B4-BE49-F238E27FC236}">
                  <a16:creationId xmlns:a16="http://schemas.microsoft.com/office/drawing/2014/main" id="{ECB48ECB-71EE-4155-B9EF-48FBD2763FC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2" y="1053"/>
              <a:ext cx="82" cy="70"/>
            </a:xfrm>
            <a:custGeom>
              <a:avLst/>
              <a:gdLst>
                <a:gd name="T0" fmla="*/ 2147483646 w 25"/>
                <a:gd name="T1" fmla="*/ 2147483646 h 20"/>
                <a:gd name="T2" fmla="*/ 2147483646 w 25"/>
                <a:gd name="T3" fmla="*/ 2147483646 h 20"/>
                <a:gd name="T4" fmla="*/ 0 w 25"/>
                <a:gd name="T5" fmla="*/ 2147483646 h 2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5" h="20">
                  <a:moveTo>
                    <a:pt x="25" y="20"/>
                  </a:moveTo>
                  <a:cubicBezTo>
                    <a:pt x="19" y="17"/>
                    <a:pt x="16" y="8"/>
                    <a:pt x="10" y="4"/>
                  </a:cubicBezTo>
                  <a:cubicBezTo>
                    <a:pt x="4" y="0"/>
                    <a:pt x="4" y="5"/>
                    <a:pt x="0" y="11"/>
                  </a:cubicBezTo>
                </a:path>
              </a:pathLst>
            </a:custGeom>
            <a:noFill/>
            <a:ln w="9525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007" name="Freeform 42">
              <a:extLst>
                <a:ext uri="{FF2B5EF4-FFF2-40B4-BE49-F238E27FC236}">
                  <a16:creationId xmlns:a16="http://schemas.microsoft.com/office/drawing/2014/main" id="{C23DD26D-6244-4ACE-8920-AAB69A81BF7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2" y="1074"/>
              <a:ext cx="73" cy="88"/>
            </a:xfrm>
            <a:custGeom>
              <a:avLst/>
              <a:gdLst>
                <a:gd name="T0" fmla="*/ 2147483646 w 22"/>
                <a:gd name="T1" fmla="*/ 2147483646 h 25"/>
                <a:gd name="T2" fmla="*/ 2147483646 w 22"/>
                <a:gd name="T3" fmla="*/ 0 h 2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2" h="25">
                  <a:moveTo>
                    <a:pt x="22" y="7"/>
                  </a:moveTo>
                  <a:cubicBezTo>
                    <a:pt x="14" y="25"/>
                    <a:pt x="0" y="3"/>
                    <a:pt x="7" y="0"/>
                  </a:cubicBezTo>
                </a:path>
              </a:pathLst>
            </a:custGeom>
            <a:noFill/>
            <a:ln w="9525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008" name="Freeform 43">
              <a:extLst>
                <a:ext uri="{FF2B5EF4-FFF2-40B4-BE49-F238E27FC236}">
                  <a16:creationId xmlns:a16="http://schemas.microsoft.com/office/drawing/2014/main" id="{A797A70E-8407-44B3-96DE-33BEB4419BB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2" y="1025"/>
              <a:ext cx="72" cy="56"/>
            </a:xfrm>
            <a:custGeom>
              <a:avLst/>
              <a:gdLst>
                <a:gd name="T0" fmla="*/ 2147483646 w 22"/>
                <a:gd name="T1" fmla="*/ 2147483646 h 16"/>
                <a:gd name="T2" fmla="*/ 0 w 22"/>
                <a:gd name="T3" fmla="*/ 2147483646 h 1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2" h="16">
                  <a:moveTo>
                    <a:pt x="22" y="16"/>
                  </a:moveTo>
                  <a:cubicBezTo>
                    <a:pt x="19" y="7"/>
                    <a:pt x="7" y="0"/>
                    <a:pt x="0" y="2"/>
                  </a:cubicBezTo>
                </a:path>
              </a:pathLst>
            </a:custGeom>
            <a:noFill/>
            <a:ln w="9525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009" name="Freeform 44">
              <a:extLst>
                <a:ext uri="{FF2B5EF4-FFF2-40B4-BE49-F238E27FC236}">
                  <a16:creationId xmlns:a16="http://schemas.microsoft.com/office/drawing/2014/main" id="{BA155787-43C3-4EAA-B6E4-95245487E13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4" y="1292"/>
              <a:ext cx="109" cy="45"/>
            </a:xfrm>
            <a:custGeom>
              <a:avLst/>
              <a:gdLst>
                <a:gd name="T0" fmla="*/ 0 w 33"/>
                <a:gd name="T1" fmla="*/ 2147483646 h 13"/>
                <a:gd name="T2" fmla="*/ 2147483646 w 33"/>
                <a:gd name="T3" fmla="*/ 2147483646 h 13"/>
                <a:gd name="T4" fmla="*/ 2147483646 w 33"/>
                <a:gd name="T5" fmla="*/ 2147483646 h 1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3" h="13">
                  <a:moveTo>
                    <a:pt x="0" y="4"/>
                  </a:moveTo>
                  <a:cubicBezTo>
                    <a:pt x="7" y="0"/>
                    <a:pt x="9" y="6"/>
                    <a:pt x="14" y="9"/>
                  </a:cubicBezTo>
                  <a:cubicBezTo>
                    <a:pt x="21" y="13"/>
                    <a:pt x="27" y="8"/>
                    <a:pt x="33" y="10"/>
                  </a:cubicBezTo>
                </a:path>
              </a:pathLst>
            </a:custGeom>
            <a:noFill/>
            <a:ln w="9525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010" name="Freeform 45">
              <a:extLst>
                <a:ext uri="{FF2B5EF4-FFF2-40B4-BE49-F238E27FC236}">
                  <a16:creationId xmlns:a16="http://schemas.microsoft.com/office/drawing/2014/main" id="{3FA59C0F-60CD-4086-93E0-B8DEE39151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2" y="902"/>
              <a:ext cx="2241" cy="1785"/>
            </a:xfrm>
            <a:custGeom>
              <a:avLst/>
              <a:gdLst>
                <a:gd name="T0" fmla="*/ 2147483646 w 680"/>
                <a:gd name="T1" fmla="*/ 2147483646 h 508"/>
                <a:gd name="T2" fmla="*/ 2147483646 w 680"/>
                <a:gd name="T3" fmla="*/ 2147483646 h 508"/>
                <a:gd name="T4" fmla="*/ 2147483646 w 680"/>
                <a:gd name="T5" fmla="*/ 2147483646 h 508"/>
                <a:gd name="T6" fmla="*/ 2147483646 w 680"/>
                <a:gd name="T7" fmla="*/ 2147483646 h 508"/>
                <a:gd name="T8" fmla="*/ 2147483646 w 680"/>
                <a:gd name="T9" fmla="*/ 2147483646 h 508"/>
                <a:gd name="T10" fmla="*/ 2147483646 w 680"/>
                <a:gd name="T11" fmla="*/ 2147483646 h 508"/>
                <a:gd name="T12" fmla="*/ 2147483646 w 680"/>
                <a:gd name="T13" fmla="*/ 2147483646 h 508"/>
                <a:gd name="T14" fmla="*/ 2147483646 w 680"/>
                <a:gd name="T15" fmla="*/ 2147483646 h 508"/>
                <a:gd name="T16" fmla="*/ 2147483646 w 680"/>
                <a:gd name="T17" fmla="*/ 2147483646 h 508"/>
                <a:gd name="T18" fmla="*/ 2147483646 w 680"/>
                <a:gd name="T19" fmla="*/ 2147483646 h 508"/>
                <a:gd name="T20" fmla="*/ 2147483646 w 680"/>
                <a:gd name="T21" fmla="*/ 2147483646 h 508"/>
                <a:gd name="T22" fmla="*/ 2147483646 w 680"/>
                <a:gd name="T23" fmla="*/ 2147483646 h 508"/>
                <a:gd name="T24" fmla="*/ 2147483646 w 680"/>
                <a:gd name="T25" fmla="*/ 2147483646 h 508"/>
                <a:gd name="T26" fmla="*/ 2147483646 w 680"/>
                <a:gd name="T27" fmla="*/ 2147483646 h 508"/>
                <a:gd name="T28" fmla="*/ 2147483646 w 680"/>
                <a:gd name="T29" fmla="*/ 2147483646 h 508"/>
                <a:gd name="T30" fmla="*/ 2147483646 w 680"/>
                <a:gd name="T31" fmla="*/ 2147483646 h 508"/>
                <a:gd name="T32" fmla="*/ 2147483646 w 680"/>
                <a:gd name="T33" fmla="*/ 2147483646 h 508"/>
                <a:gd name="T34" fmla="*/ 2147483646 w 680"/>
                <a:gd name="T35" fmla="*/ 2147483646 h 508"/>
                <a:gd name="T36" fmla="*/ 2147483646 w 680"/>
                <a:gd name="T37" fmla="*/ 2147483646 h 508"/>
                <a:gd name="T38" fmla="*/ 2147483646 w 680"/>
                <a:gd name="T39" fmla="*/ 2147483646 h 508"/>
                <a:gd name="T40" fmla="*/ 2147483646 w 680"/>
                <a:gd name="T41" fmla="*/ 2147483646 h 508"/>
                <a:gd name="T42" fmla="*/ 2147483646 w 680"/>
                <a:gd name="T43" fmla="*/ 2147483646 h 508"/>
                <a:gd name="T44" fmla="*/ 2147483646 w 680"/>
                <a:gd name="T45" fmla="*/ 2147483646 h 508"/>
                <a:gd name="T46" fmla="*/ 2147483646 w 680"/>
                <a:gd name="T47" fmla="*/ 2147483646 h 508"/>
                <a:gd name="T48" fmla="*/ 2147483646 w 680"/>
                <a:gd name="T49" fmla="*/ 2147483646 h 508"/>
                <a:gd name="T50" fmla="*/ 2147483646 w 680"/>
                <a:gd name="T51" fmla="*/ 2147483646 h 508"/>
                <a:gd name="T52" fmla="*/ 2147483646 w 680"/>
                <a:gd name="T53" fmla="*/ 2147483646 h 508"/>
                <a:gd name="T54" fmla="*/ 2147483646 w 680"/>
                <a:gd name="T55" fmla="*/ 2147483646 h 508"/>
                <a:gd name="T56" fmla="*/ 2147483646 w 680"/>
                <a:gd name="T57" fmla="*/ 2147483646 h 508"/>
                <a:gd name="T58" fmla="*/ 2147483646 w 680"/>
                <a:gd name="T59" fmla="*/ 2147483646 h 508"/>
                <a:gd name="T60" fmla="*/ 2147483646 w 680"/>
                <a:gd name="T61" fmla="*/ 2147483646 h 508"/>
                <a:gd name="T62" fmla="*/ 2147483646 w 680"/>
                <a:gd name="T63" fmla="*/ 2147483646 h 508"/>
                <a:gd name="T64" fmla="*/ 2147483646 w 680"/>
                <a:gd name="T65" fmla="*/ 2147483646 h 508"/>
                <a:gd name="T66" fmla="*/ 2147483646 w 680"/>
                <a:gd name="T67" fmla="*/ 2147483646 h 508"/>
                <a:gd name="T68" fmla="*/ 2147483646 w 680"/>
                <a:gd name="T69" fmla="*/ 2147483646 h 508"/>
                <a:gd name="T70" fmla="*/ 2147483646 w 680"/>
                <a:gd name="T71" fmla="*/ 2147483646 h 508"/>
                <a:gd name="T72" fmla="*/ 2147483646 w 680"/>
                <a:gd name="T73" fmla="*/ 2147483646 h 508"/>
                <a:gd name="T74" fmla="*/ 2147483646 w 680"/>
                <a:gd name="T75" fmla="*/ 2147483646 h 508"/>
                <a:gd name="T76" fmla="*/ 2147483646 w 680"/>
                <a:gd name="T77" fmla="*/ 2147483646 h 508"/>
                <a:gd name="T78" fmla="*/ 2147483646 w 680"/>
                <a:gd name="T79" fmla="*/ 2147483646 h 508"/>
                <a:gd name="T80" fmla="*/ 2147483646 w 680"/>
                <a:gd name="T81" fmla="*/ 2147483646 h 508"/>
                <a:gd name="T82" fmla="*/ 2147483646 w 680"/>
                <a:gd name="T83" fmla="*/ 2147483646 h 508"/>
                <a:gd name="T84" fmla="*/ 2147483646 w 680"/>
                <a:gd name="T85" fmla="*/ 2147483646 h 508"/>
                <a:gd name="T86" fmla="*/ 2147483646 w 680"/>
                <a:gd name="T87" fmla="*/ 2147483646 h 508"/>
                <a:gd name="T88" fmla="*/ 2147483646 w 680"/>
                <a:gd name="T89" fmla="*/ 2147483646 h 508"/>
                <a:gd name="T90" fmla="*/ 2147483646 w 680"/>
                <a:gd name="T91" fmla="*/ 2147483646 h 508"/>
                <a:gd name="T92" fmla="*/ 2147483646 w 680"/>
                <a:gd name="T93" fmla="*/ 2147483646 h 508"/>
                <a:gd name="T94" fmla="*/ 2147483646 w 680"/>
                <a:gd name="T95" fmla="*/ 2147483646 h 508"/>
                <a:gd name="T96" fmla="*/ 2147483646 w 680"/>
                <a:gd name="T97" fmla="*/ 2147483646 h 508"/>
                <a:gd name="T98" fmla="*/ 2147483646 w 680"/>
                <a:gd name="T99" fmla="*/ 2147483646 h 508"/>
                <a:gd name="T100" fmla="*/ 2147483646 w 680"/>
                <a:gd name="T101" fmla="*/ 2147483646 h 508"/>
                <a:gd name="T102" fmla="*/ 2147483646 w 680"/>
                <a:gd name="T103" fmla="*/ 2147483646 h 508"/>
                <a:gd name="T104" fmla="*/ 2147483646 w 680"/>
                <a:gd name="T105" fmla="*/ 2147483646 h 508"/>
                <a:gd name="T106" fmla="*/ 2147483646 w 680"/>
                <a:gd name="T107" fmla="*/ 2147483646 h 508"/>
                <a:gd name="T108" fmla="*/ 2147483646 w 680"/>
                <a:gd name="T109" fmla="*/ 2147483646 h 508"/>
                <a:gd name="T110" fmla="*/ 2147483646 w 680"/>
                <a:gd name="T111" fmla="*/ 2147483646 h 50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680" h="508">
                  <a:moveTo>
                    <a:pt x="136" y="206"/>
                  </a:moveTo>
                  <a:cubicBezTo>
                    <a:pt x="131" y="201"/>
                    <a:pt x="137" y="177"/>
                    <a:pt x="125" y="181"/>
                  </a:cubicBezTo>
                  <a:cubicBezTo>
                    <a:pt x="124" y="176"/>
                    <a:pt x="121" y="170"/>
                    <a:pt x="118" y="166"/>
                  </a:cubicBezTo>
                  <a:cubicBezTo>
                    <a:pt x="116" y="169"/>
                    <a:pt x="114" y="172"/>
                    <a:pt x="112" y="174"/>
                  </a:cubicBezTo>
                  <a:cubicBezTo>
                    <a:pt x="117" y="168"/>
                    <a:pt x="112" y="158"/>
                    <a:pt x="107" y="153"/>
                  </a:cubicBezTo>
                  <a:cubicBezTo>
                    <a:pt x="107" y="154"/>
                    <a:pt x="105" y="156"/>
                    <a:pt x="106" y="156"/>
                  </a:cubicBezTo>
                  <a:cubicBezTo>
                    <a:pt x="104" y="145"/>
                    <a:pt x="98" y="143"/>
                    <a:pt x="92" y="136"/>
                  </a:cubicBezTo>
                  <a:cubicBezTo>
                    <a:pt x="87" y="132"/>
                    <a:pt x="73" y="130"/>
                    <a:pt x="69" y="130"/>
                  </a:cubicBezTo>
                  <a:cubicBezTo>
                    <a:pt x="48" y="130"/>
                    <a:pt x="33" y="129"/>
                    <a:pt x="16" y="113"/>
                  </a:cubicBezTo>
                  <a:cubicBezTo>
                    <a:pt x="12" y="108"/>
                    <a:pt x="10" y="102"/>
                    <a:pt x="8" y="95"/>
                  </a:cubicBezTo>
                  <a:cubicBezTo>
                    <a:pt x="5" y="87"/>
                    <a:pt x="2" y="89"/>
                    <a:pt x="1" y="77"/>
                  </a:cubicBezTo>
                  <a:cubicBezTo>
                    <a:pt x="0" y="64"/>
                    <a:pt x="2" y="61"/>
                    <a:pt x="11" y="59"/>
                  </a:cubicBezTo>
                  <a:cubicBezTo>
                    <a:pt x="14" y="58"/>
                    <a:pt x="22" y="54"/>
                    <a:pt x="31" y="52"/>
                  </a:cubicBezTo>
                  <a:cubicBezTo>
                    <a:pt x="39" y="50"/>
                    <a:pt x="48" y="50"/>
                    <a:pt x="56" y="47"/>
                  </a:cubicBezTo>
                  <a:cubicBezTo>
                    <a:pt x="71" y="42"/>
                    <a:pt x="74" y="43"/>
                    <a:pt x="82" y="33"/>
                  </a:cubicBezTo>
                  <a:cubicBezTo>
                    <a:pt x="90" y="22"/>
                    <a:pt x="96" y="16"/>
                    <a:pt x="116" y="8"/>
                  </a:cubicBezTo>
                  <a:cubicBezTo>
                    <a:pt x="135" y="1"/>
                    <a:pt x="162" y="0"/>
                    <a:pt x="186" y="10"/>
                  </a:cubicBezTo>
                  <a:cubicBezTo>
                    <a:pt x="203" y="16"/>
                    <a:pt x="215" y="25"/>
                    <a:pt x="218" y="30"/>
                  </a:cubicBezTo>
                  <a:cubicBezTo>
                    <a:pt x="221" y="35"/>
                    <a:pt x="225" y="45"/>
                    <a:pt x="229" y="51"/>
                  </a:cubicBezTo>
                  <a:cubicBezTo>
                    <a:pt x="233" y="58"/>
                    <a:pt x="238" y="65"/>
                    <a:pt x="249" y="71"/>
                  </a:cubicBezTo>
                  <a:cubicBezTo>
                    <a:pt x="259" y="78"/>
                    <a:pt x="267" y="81"/>
                    <a:pt x="270" y="86"/>
                  </a:cubicBezTo>
                  <a:cubicBezTo>
                    <a:pt x="273" y="91"/>
                    <a:pt x="275" y="92"/>
                    <a:pt x="275" y="92"/>
                  </a:cubicBezTo>
                  <a:cubicBezTo>
                    <a:pt x="279" y="96"/>
                    <a:pt x="279" y="96"/>
                    <a:pt x="279" y="96"/>
                  </a:cubicBezTo>
                  <a:cubicBezTo>
                    <a:pt x="279" y="96"/>
                    <a:pt x="284" y="97"/>
                    <a:pt x="307" y="105"/>
                  </a:cubicBezTo>
                  <a:cubicBezTo>
                    <a:pt x="330" y="111"/>
                    <a:pt x="360" y="122"/>
                    <a:pt x="388" y="121"/>
                  </a:cubicBezTo>
                  <a:cubicBezTo>
                    <a:pt x="416" y="120"/>
                    <a:pt x="503" y="108"/>
                    <a:pt x="544" y="113"/>
                  </a:cubicBezTo>
                  <a:cubicBezTo>
                    <a:pt x="586" y="119"/>
                    <a:pt x="615" y="140"/>
                    <a:pt x="633" y="157"/>
                  </a:cubicBezTo>
                  <a:cubicBezTo>
                    <a:pt x="652" y="175"/>
                    <a:pt x="655" y="193"/>
                    <a:pt x="654" y="206"/>
                  </a:cubicBezTo>
                  <a:cubicBezTo>
                    <a:pt x="653" y="216"/>
                    <a:pt x="648" y="243"/>
                    <a:pt x="666" y="264"/>
                  </a:cubicBezTo>
                  <a:cubicBezTo>
                    <a:pt x="678" y="288"/>
                    <a:pt x="678" y="288"/>
                    <a:pt x="678" y="288"/>
                  </a:cubicBezTo>
                  <a:cubicBezTo>
                    <a:pt x="669" y="295"/>
                    <a:pt x="669" y="299"/>
                    <a:pt x="674" y="307"/>
                  </a:cubicBezTo>
                  <a:cubicBezTo>
                    <a:pt x="673" y="307"/>
                    <a:pt x="670" y="307"/>
                    <a:pt x="668" y="306"/>
                  </a:cubicBezTo>
                  <a:cubicBezTo>
                    <a:pt x="671" y="314"/>
                    <a:pt x="675" y="321"/>
                    <a:pt x="680" y="328"/>
                  </a:cubicBezTo>
                  <a:cubicBezTo>
                    <a:pt x="677" y="327"/>
                    <a:pt x="674" y="329"/>
                    <a:pt x="672" y="328"/>
                  </a:cubicBezTo>
                  <a:cubicBezTo>
                    <a:pt x="674" y="334"/>
                    <a:pt x="678" y="337"/>
                    <a:pt x="679" y="343"/>
                  </a:cubicBezTo>
                  <a:cubicBezTo>
                    <a:pt x="668" y="343"/>
                    <a:pt x="675" y="353"/>
                    <a:pt x="676" y="359"/>
                  </a:cubicBezTo>
                  <a:cubicBezTo>
                    <a:pt x="677" y="367"/>
                    <a:pt x="674" y="379"/>
                    <a:pt x="672" y="388"/>
                  </a:cubicBezTo>
                  <a:cubicBezTo>
                    <a:pt x="669" y="401"/>
                    <a:pt x="667" y="422"/>
                    <a:pt x="668" y="435"/>
                  </a:cubicBezTo>
                  <a:cubicBezTo>
                    <a:pt x="668" y="442"/>
                    <a:pt x="673" y="448"/>
                    <a:pt x="674" y="454"/>
                  </a:cubicBezTo>
                  <a:cubicBezTo>
                    <a:pt x="676" y="464"/>
                    <a:pt x="673" y="465"/>
                    <a:pt x="668" y="473"/>
                  </a:cubicBezTo>
                  <a:cubicBezTo>
                    <a:pt x="662" y="481"/>
                    <a:pt x="663" y="482"/>
                    <a:pt x="652" y="483"/>
                  </a:cubicBezTo>
                  <a:cubicBezTo>
                    <a:pt x="647" y="483"/>
                    <a:pt x="635" y="486"/>
                    <a:pt x="633" y="480"/>
                  </a:cubicBezTo>
                  <a:cubicBezTo>
                    <a:pt x="625" y="488"/>
                    <a:pt x="608" y="472"/>
                    <a:pt x="611" y="462"/>
                  </a:cubicBezTo>
                  <a:cubicBezTo>
                    <a:pt x="614" y="452"/>
                    <a:pt x="633" y="452"/>
                    <a:pt x="638" y="442"/>
                  </a:cubicBezTo>
                  <a:cubicBezTo>
                    <a:pt x="642" y="437"/>
                    <a:pt x="639" y="430"/>
                    <a:pt x="639" y="424"/>
                  </a:cubicBezTo>
                  <a:cubicBezTo>
                    <a:pt x="638" y="416"/>
                    <a:pt x="641" y="409"/>
                    <a:pt x="641" y="402"/>
                  </a:cubicBezTo>
                  <a:cubicBezTo>
                    <a:pt x="641" y="383"/>
                    <a:pt x="623" y="367"/>
                    <a:pt x="616" y="351"/>
                  </a:cubicBezTo>
                  <a:cubicBezTo>
                    <a:pt x="622" y="363"/>
                    <a:pt x="612" y="389"/>
                    <a:pt x="610" y="402"/>
                  </a:cubicBezTo>
                  <a:cubicBezTo>
                    <a:pt x="608" y="409"/>
                    <a:pt x="610" y="411"/>
                    <a:pt x="605" y="418"/>
                  </a:cubicBezTo>
                  <a:cubicBezTo>
                    <a:pt x="601" y="423"/>
                    <a:pt x="584" y="426"/>
                    <a:pt x="577" y="426"/>
                  </a:cubicBezTo>
                  <a:cubicBezTo>
                    <a:pt x="564" y="425"/>
                    <a:pt x="552" y="419"/>
                    <a:pt x="557" y="402"/>
                  </a:cubicBezTo>
                  <a:cubicBezTo>
                    <a:pt x="561" y="386"/>
                    <a:pt x="586" y="398"/>
                    <a:pt x="582" y="374"/>
                  </a:cubicBezTo>
                  <a:cubicBezTo>
                    <a:pt x="571" y="387"/>
                    <a:pt x="577" y="344"/>
                    <a:pt x="578" y="342"/>
                  </a:cubicBezTo>
                  <a:cubicBezTo>
                    <a:pt x="575" y="346"/>
                    <a:pt x="573" y="341"/>
                    <a:pt x="569" y="344"/>
                  </a:cubicBezTo>
                  <a:cubicBezTo>
                    <a:pt x="566" y="336"/>
                    <a:pt x="566" y="337"/>
                    <a:pt x="564" y="329"/>
                  </a:cubicBezTo>
                  <a:cubicBezTo>
                    <a:pt x="563" y="331"/>
                    <a:pt x="554" y="339"/>
                    <a:pt x="554" y="339"/>
                  </a:cubicBezTo>
                  <a:cubicBezTo>
                    <a:pt x="554" y="339"/>
                    <a:pt x="556" y="322"/>
                    <a:pt x="555" y="319"/>
                  </a:cubicBezTo>
                  <a:cubicBezTo>
                    <a:pt x="553" y="312"/>
                    <a:pt x="546" y="309"/>
                    <a:pt x="537" y="317"/>
                  </a:cubicBezTo>
                  <a:cubicBezTo>
                    <a:pt x="535" y="313"/>
                    <a:pt x="535" y="307"/>
                    <a:pt x="533" y="302"/>
                  </a:cubicBezTo>
                  <a:cubicBezTo>
                    <a:pt x="530" y="298"/>
                    <a:pt x="524" y="309"/>
                    <a:pt x="522" y="306"/>
                  </a:cubicBezTo>
                  <a:cubicBezTo>
                    <a:pt x="518" y="303"/>
                    <a:pt x="518" y="303"/>
                    <a:pt x="518" y="303"/>
                  </a:cubicBezTo>
                  <a:cubicBezTo>
                    <a:pt x="518" y="310"/>
                    <a:pt x="519" y="318"/>
                    <a:pt x="518" y="325"/>
                  </a:cubicBezTo>
                  <a:cubicBezTo>
                    <a:pt x="516" y="320"/>
                    <a:pt x="514" y="316"/>
                    <a:pt x="511" y="312"/>
                  </a:cubicBezTo>
                  <a:cubicBezTo>
                    <a:pt x="511" y="321"/>
                    <a:pt x="509" y="330"/>
                    <a:pt x="503" y="338"/>
                  </a:cubicBezTo>
                  <a:cubicBezTo>
                    <a:pt x="502" y="332"/>
                    <a:pt x="500" y="325"/>
                    <a:pt x="496" y="321"/>
                  </a:cubicBezTo>
                  <a:cubicBezTo>
                    <a:pt x="494" y="329"/>
                    <a:pt x="489" y="336"/>
                    <a:pt x="484" y="343"/>
                  </a:cubicBezTo>
                  <a:cubicBezTo>
                    <a:pt x="483" y="338"/>
                    <a:pt x="484" y="330"/>
                    <a:pt x="478" y="327"/>
                  </a:cubicBezTo>
                  <a:cubicBezTo>
                    <a:pt x="475" y="333"/>
                    <a:pt x="471" y="340"/>
                    <a:pt x="464" y="344"/>
                  </a:cubicBezTo>
                  <a:cubicBezTo>
                    <a:pt x="463" y="339"/>
                    <a:pt x="460" y="333"/>
                    <a:pt x="458" y="327"/>
                  </a:cubicBezTo>
                  <a:cubicBezTo>
                    <a:pt x="452" y="332"/>
                    <a:pt x="449" y="342"/>
                    <a:pt x="443" y="348"/>
                  </a:cubicBezTo>
                  <a:cubicBezTo>
                    <a:pt x="442" y="343"/>
                    <a:pt x="439" y="339"/>
                    <a:pt x="435" y="336"/>
                  </a:cubicBezTo>
                  <a:cubicBezTo>
                    <a:pt x="434" y="338"/>
                    <a:pt x="433" y="339"/>
                    <a:pt x="433" y="341"/>
                  </a:cubicBezTo>
                  <a:cubicBezTo>
                    <a:pt x="432" y="340"/>
                    <a:pt x="431" y="340"/>
                    <a:pt x="430" y="340"/>
                  </a:cubicBezTo>
                  <a:cubicBezTo>
                    <a:pt x="429" y="341"/>
                    <a:pt x="429" y="342"/>
                    <a:pt x="428" y="343"/>
                  </a:cubicBezTo>
                  <a:cubicBezTo>
                    <a:pt x="419" y="337"/>
                    <a:pt x="414" y="348"/>
                    <a:pt x="413" y="354"/>
                  </a:cubicBezTo>
                  <a:cubicBezTo>
                    <a:pt x="412" y="349"/>
                    <a:pt x="410" y="346"/>
                    <a:pt x="404" y="345"/>
                  </a:cubicBezTo>
                  <a:cubicBezTo>
                    <a:pt x="397" y="343"/>
                    <a:pt x="389" y="356"/>
                    <a:pt x="389" y="356"/>
                  </a:cubicBezTo>
                  <a:cubicBezTo>
                    <a:pt x="389" y="356"/>
                    <a:pt x="382" y="350"/>
                    <a:pt x="376" y="353"/>
                  </a:cubicBezTo>
                  <a:cubicBezTo>
                    <a:pt x="372" y="354"/>
                    <a:pt x="370" y="341"/>
                    <a:pt x="365" y="343"/>
                  </a:cubicBezTo>
                  <a:cubicBezTo>
                    <a:pt x="373" y="352"/>
                    <a:pt x="360" y="352"/>
                    <a:pt x="356" y="358"/>
                  </a:cubicBezTo>
                  <a:cubicBezTo>
                    <a:pt x="360" y="366"/>
                    <a:pt x="363" y="363"/>
                    <a:pt x="365" y="372"/>
                  </a:cubicBezTo>
                  <a:cubicBezTo>
                    <a:pt x="362" y="371"/>
                    <a:pt x="361" y="380"/>
                    <a:pt x="359" y="380"/>
                  </a:cubicBezTo>
                  <a:cubicBezTo>
                    <a:pt x="366" y="386"/>
                    <a:pt x="362" y="407"/>
                    <a:pt x="362" y="416"/>
                  </a:cubicBezTo>
                  <a:cubicBezTo>
                    <a:pt x="357" y="413"/>
                    <a:pt x="360" y="414"/>
                    <a:pt x="355" y="415"/>
                  </a:cubicBezTo>
                  <a:cubicBezTo>
                    <a:pt x="360" y="422"/>
                    <a:pt x="358" y="427"/>
                    <a:pt x="352" y="437"/>
                  </a:cubicBezTo>
                  <a:cubicBezTo>
                    <a:pt x="345" y="429"/>
                    <a:pt x="354" y="431"/>
                    <a:pt x="342" y="434"/>
                  </a:cubicBezTo>
                  <a:cubicBezTo>
                    <a:pt x="346" y="441"/>
                    <a:pt x="355" y="453"/>
                    <a:pt x="346" y="449"/>
                  </a:cubicBezTo>
                  <a:cubicBezTo>
                    <a:pt x="341" y="446"/>
                    <a:pt x="339" y="456"/>
                    <a:pt x="331" y="458"/>
                  </a:cubicBezTo>
                  <a:cubicBezTo>
                    <a:pt x="321" y="461"/>
                    <a:pt x="320" y="482"/>
                    <a:pt x="311" y="480"/>
                  </a:cubicBezTo>
                  <a:cubicBezTo>
                    <a:pt x="310" y="487"/>
                    <a:pt x="308" y="498"/>
                    <a:pt x="302" y="502"/>
                  </a:cubicBezTo>
                  <a:cubicBezTo>
                    <a:pt x="303" y="502"/>
                    <a:pt x="301" y="502"/>
                    <a:pt x="302" y="502"/>
                  </a:cubicBezTo>
                  <a:cubicBezTo>
                    <a:pt x="293" y="508"/>
                    <a:pt x="282" y="502"/>
                    <a:pt x="274" y="501"/>
                  </a:cubicBezTo>
                  <a:cubicBezTo>
                    <a:pt x="267" y="500"/>
                    <a:pt x="259" y="499"/>
                    <a:pt x="253" y="491"/>
                  </a:cubicBezTo>
                  <a:cubicBezTo>
                    <a:pt x="247" y="481"/>
                    <a:pt x="254" y="474"/>
                    <a:pt x="264" y="469"/>
                  </a:cubicBezTo>
                  <a:cubicBezTo>
                    <a:pt x="270" y="466"/>
                    <a:pt x="274" y="465"/>
                    <a:pt x="276" y="461"/>
                  </a:cubicBezTo>
                  <a:cubicBezTo>
                    <a:pt x="268" y="460"/>
                    <a:pt x="268" y="460"/>
                    <a:pt x="268" y="460"/>
                  </a:cubicBezTo>
                  <a:cubicBezTo>
                    <a:pt x="262" y="463"/>
                    <a:pt x="254" y="460"/>
                    <a:pt x="247" y="461"/>
                  </a:cubicBezTo>
                  <a:cubicBezTo>
                    <a:pt x="242" y="462"/>
                    <a:pt x="233" y="468"/>
                    <a:pt x="228" y="465"/>
                  </a:cubicBezTo>
                  <a:cubicBezTo>
                    <a:pt x="220" y="462"/>
                    <a:pt x="212" y="446"/>
                    <a:pt x="218" y="439"/>
                  </a:cubicBezTo>
                  <a:cubicBezTo>
                    <a:pt x="226" y="428"/>
                    <a:pt x="245" y="436"/>
                    <a:pt x="253" y="426"/>
                  </a:cubicBezTo>
                  <a:cubicBezTo>
                    <a:pt x="260" y="417"/>
                    <a:pt x="253" y="384"/>
                    <a:pt x="262" y="375"/>
                  </a:cubicBezTo>
                  <a:cubicBezTo>
                    <a:pt x="248" y="373"/>
                    <a:pt x="246" y="345"/>
                    <a:pt x="246" y="334"/>
                  </a:cubicBezTo>
                  <a:cubicBezTo>
                    <a:pt x="238" y="348"/>
                    <a:pt x="233" y="341"/>
                    <a:pt x="233" y="341"/>
                  </a:cubicBezTo>
                  <a:cubicBezTo>
                    <a:pt x="233" y="341"/>
                    <a:pt x="237" y="326"/>
                    <a:pt x="233" y="321"/>
                  </a:cubicBezTo>
                  <a:cubicBezTo>
                    <a:pt x="223" y="327"/>
                    <a:pt x="227" y="315"/>
                    <a:pt x="226" y="310"/>
                  </a:cubicBezTo>
                  <a:cubicBezTo>
                    <a:pt x="225" y="305"/>
                    <a:pt x="223" y="302"/>
                    <a:pt x="220" y="298"/>
                  </a:cubicBezTo>
                  <a:cubicBezTo>
                    <a:pt x="213" y="291"/>
                    <a:pt x="211" y="294"/>
                    <a:pt x="210" y="284"/>
                  </a:cubicBezTo>
                  <a:cubicBezTo>
                    <a:pt x="210" y="279"/>
                    <a:pt x="211" y="270"/>
                    <a:pt x="213" y="264"/>
                  </a:cubicBezTo>
                  <a:cubicBezTo>
                    <a:pt x="210" y="270"/>
                    <a:pt x="204" y="271"/>
                    <a:pt x="198" y="272"/>
                  </a:cubicBezTo>
                  <a:cubicBezTo>
                    <a:pt x="197" y="265"/>
                    <a:pt x="202" y="258"/>
                    <a:pt x="202" y="251"/>
                  </a:cubicBezTo>
                  <a:cubicBezTo>
                    <a:pt x="194" y="250"/>
                    <a:pt x="186" y="249"/>
                    <a:pt x="179" y="248"/>
                  </a:cubicBezTo>
                  <a:cubicBezTo>
                    <a:pt x="183" y="242"/>
                    <a:pt x="193" y="239"/>
                    <a:pt x="182" y="230"/>
                  </a:cubicBezTo>
                  <a:lnTo>
                    <a:pt x="136" y="206"/>
                  </a:lnTo>
                  <a:close/>
                </a:path>
              </a:pathLst>
            </a:custGeom>
            <a:noFill/>
            <a:ln w="9525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011" name="Freeform 46">
              <a:extLst>
                <a:ext uri="{FF2B5EF4-FFF2-40B4-BE49-F238E27FC236}">
                  <a16:creationId xmlns:a16="http://schemas.microsoft.com/office/drawing/2014/main" id="{842495D7-68B4-4D02-B4A7-FC2DD58F04C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0" y="1576"/>
              <a:ext cx="37" cy="141"/>
            </a:xfrm>
            <a:custGeom>
              <a:avLst/>
              <a:gdLst>
                <a:gd name="T0" fmla="*/ 2147483646 w 11"/>
                <a:gd name="T1" fmla="*/ 2147483646 h 40"/>
                <a:gd name="T2" fmla="*/ 2147483646 w 11"/>
                <a:gd name="T3" fmla="*/ 2147483646 h 40"/>
                <a:gd name="T4" fmla="*/ 2147483646 w 11"/>
                <a:gd name="T5" fmla="*/ 2147483646 h 40"/>
                <a:gd name="T6" fmla="*/ 2147483646 w 11"/>
                <a:gd name="T7" fmla="*/ 2147483646 h 40"/>
                <a:gd name="T8" fmla="*/ 2147483646 w 11"/>
                <a:gd name="T9" fmla="*/ 2147483646 h 40"/>
                <a:gd name="T10" fmla="*/ 2147483646 w 11"/>
                <a:gd name="T11" fmla="*/ 2147483646 h 40"/>
                <a:gd name="T12" fmla="*/ 2147483646 w 11"/>
                <a:gd name="T13" fmla="*/ 2147483646 h 40"/>
                <a:gd name="T14" fmla="*/ 2147483646 w 11"/>
                <a:gd name="T15" fmla="*/ 2147483646 h 40"/>
                <a:gd name="T16" fmla="*/ 2147483646 w 11"/>
                <a:gd name="T17" fmla="*/ 2147483646 h 40"/>
                <a:gd name="T18" fmla="*/ 2147483646 w 11"/>
                <a:gd name="T19" fmla="*/ 0 h 40"/>
                <a:gd name="T20" fmla="*/ 2147483646 w 11"/>
                <a:gd name="T21" fmla="*/ 2147483646 h 40"/>
                <a:gd name="T22" fmla="*/ 2147483646 w 11"/>
                <a:gd name="T23" fmla="*/ 2147483646 h 40"/>
                <a:gd name="T24" fmla="*/ 2147483646 w 11"/>
                <a:gd name="T25" fmla="*/ 2147483646 h 4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1" h="40">
                  <a:moveTo>
                    <a:pt x="2" y="4"/>
                  </a:moveTo>
                  <a:cubicBezTo>
                    <a:pt x="2" y="4"/>
                    <a:pt x="2" y="5"/>
                    <a:pt x="2" y="5"/>
                  </a:cubicBezTo>
                  <a:cubicBezTo>
                    <a:pt x="2" y="6"/>
                    <a:pt x="2" y="6"/>
                    <a:pt x="2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9"/>
                    <a:pt x="2" y="10"/>
                    <a:pt x="2" y="10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2"/>
                    <a:pt x="2" y="13"/>
                    <a:pt x="2" y="14"/>
                  </a:cubicBezTo>
                  <a:cubicBezTo>
                    <a:pt x="2" y="19"/>
                    <a:pt x="0" y="29"/>
                    <a:pt x="1" y="40"/>
                  </a:cubicBezTo>
                  <a:cubicBezTo>
                    <a:pt x="3" y="35"/>
                    <a:pt x="11" y="30"/>
                    <a:pt x="11" y="24"/>
                  </a:cubicBezTo>
                  <a:cubicBezTo>
                    <a:pt x="11" y="16"/>
                    <a:pt x="6" y="8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2" y="3"/>
                    <a:pt x="2" y="4"/>
                  </a:cubicBezTo>
                  <a:close/>
                </a:path>
              </a:pathLst>
            </a:custGeom>
            <a:noFill/>
            <a:ln w="9525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012" name="Freeform 47">
              <a:extLst>
                <a:ext uri="{FF2B5EF4-FFF2-40B4-BE49-F238E27FC236}">
                  <a16:creationId xmlns:a16="http://schemas.microsoft.com/office/drawing/2014/main" id="{40C27B7C-6635-4C7C-AE80-94FC058E868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0" y="1070"/>
              <a:ext cx="360" cy="721"/>
            </a:xfrm>
            <a:custGeom>
              <a:avLst/>
              <a:gdLst>
                <a:gd name="T0" fmla="*/ 2147483646 w 109"/>
                <a:gd name="T1" fmla="*/ 0 h 205"/>
                <a:gd name="T2" fmla="*/ 2147483646 w 109"/>
                <a:gd name="T3" fmla="*/ 2147483646 h 205"/>
                <a:gd name="T4" fmla="*/ 2147483646 w 109"/>
                <a:gd name="T5" fmla="*/ 2147483646 h 205"/>
                <a:gd name="T6" fmla="*/ 2147483646 w 109"/>
                <a:gd name="T7" fmla="*/ 2147483646 h 205"/>
                <a:gd name="T8" fmla="*/ 2147483646 w 109"/>
                <a:gd name="T9" fmla="*/ 2147483646 h 205"/>
                <a:gd name="T10" fmla="*/ 2147483646 w 109"/>
                <a:gd name="T11" fmla="*/ 2147483646 h 205"/>
                <a:gd name="T12" fmla="*/ 2147483646 w 109"/>
                <a:gd name="T13" fmla="*/ 2147483646 h 205"/>
                <a:gd name="T14" fmla="*/ 2147483646 w 109"/>
                <a:gd name="T15" fmla="*/ 2147483646 h 205"/>
                <a:gd name="T16" fmla="*/ 2147483646 w 109"/>
                <a:gd name="T17" fmla="*/ 2147483646 h 205"/>
                <a:gd name="T18" fmla="*/ 2147483646 w 109"/>
                <a:gd name="T19" fmla="*/ 2147483646 h 205"/>
                <a:gd name="T20" fmla="*/ 2147483646 w 109"/>
                <a:gd name="T21" fmla="*/ 2147483646 h 205"/>
                <a:gd name="T22" fmla="*/ 2147483646 w 109"/>
                <a:gd name="T23" fmla="*/ 2147483646 h 205"/>
                <a:gd name="T24" fmla="*/ 2147483646 w 109"/>
                <a:gd name="T25" fmla="*/ 2147483646 h 205"/>
                <a:gd name="T26" fmla="*/ 2147483646 w 109"/>
                <a:gd name="T27" fmla="*/ 2147483646 h 205"/>
                <a:gd name="T28" fmla="*/ 2147483646 w 109"/>
                <a:gd name="T29" fmla="*/ 2147483646 h 205"/>
                <a:gd name="T30" fmla="*/ 2147483646 w 109"/>
                <a:gd name="T31" fmla="*/ 2147483646 h 205"/>
                <a:gd name="T32" fmla="*/ 2147483646 w 109"/>
                <a:gd name="T33" fmla="*/ 2147483646 h 205"/>
                <a:gd name="T34" fmla="*/ 2147483646 w 109"/>
                <a:gd name="T35" fmla="*/ 2147483646 h 205"/>
                <a:gd name="T36" fmla="*/ 2147483646 w 109"/>
                <a:gd name="T37" fmla="*/ 2147483646 h 205"/>
                <a:gd name="T38" fmla="*/ 2147483646 w 109"/>
                <a:gd name="T39" fmla="*/ 2147483646 h 205"/>
                <a:gd name="T40" fmla="*/ 2147483646 w 109"/>
                <a:gd name="T41" fmla="*/ 2147483646 h 205"/>
                <a:gd name="T42" fmla="*/ 0 w 109"/>
                <a:gd name="T43" fmla="*/ 2147483646 h 205"/>
                <a:gd name="T44" fmla="*/ 2147483646 w 109"/>
                <a:gd name="T45" fmla="*/ 2147483646 h 205"/>
                <a:gd name="T46" fmla="*/ 2147483646 w 109"/>
                <a:gd name="T47" fmla="*/ 2147483646 h 205"/>
                <a:gd name="T48" fmla="*/ 2147483646 w 109"/>
                <a:gd name="T49" fmla="*/ 2147483646 h 205"/>
                <a:gd name="T50" fmla="*/ 2147483646 w 109"/>
                <a:gd name="T51" fmla="*/ 2147483646 h 205"/>
                <a:gd name="T52" fmla="*/ 2147483646 w 109"/>
                <a:gd name="T53" fmla="*/ 2147483646 h 205"/>
                <a:gd name="T54" fmla="*/ 2147483646 w 109"/>
                <a:gd name="T55" fmla="*/ 2147483646 h 205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09" h="205">
                  <a:moveTo>
                    <a:pt x="70" y="0"/>
                  </a:moveTo>
                  <a:cubicBezTo>
                    <a:pt x="65" y="9"/>
                    <a:pt x="82" y="20"/>
                    <a:pt x="86" y="28"/>
                  </a:cubicBezTo>
                  <a:cubicBezTo>
                    <a:pt x="91" y="38"/>
                    <a:pt x="92" y="48"/>
                    <a:pt x="91" y="59"/>
                  </a:cubicBezTo>
                  <a:cubicBezTo>
                    <a:pt x="91" y="65"/>
                    <a:pt x="91" y="70"/>
                    <a:pt x="92" y="76"/>
                  </a:cubicBezTo>
                  <a:cubicBezTo>
                    <a:pt x="93" y="83"/>
                    <a:pt x="92" y="90"/>
                    <a:pt x="93" y="97"/>
                  </a:cubicBezTo>
                  <a:cubicBezTo>
                    <a:pt x="94" y="103"/>
                    <a:pt x="96" y="109"/>
                    <a:pt x="97" y="115"/>
                  </a:cubicBezTo>
                  <a:cubicBezTo>
                    <a:pt x="98" y="123"/>
                    <a:pt x="99" y="136"/>
                    <a:pt x="105" y="142"/>
                  </a:cubicBezTo>
                  <a:cubicBezTo>
                    <a:pt x="97" y="144"/>
                    <a:pt x="102" y="152"/>
                    <a:pt x="105" y="158"/>
                  </a:cubicBezTo>
                  <a:cubicBezTo>
                    <a:pt x="94" y="161"/>
                    <a:pt x="102" y="177"/>
                    <a:pt x="109" y="180"/>
                  </a:cubicBezTo>
                  <a:cubicBezTo>
                    <a:pt x="107" y="176"/>
                    <a:pt x="99" y="174"/>
                    <a:pt x="94" y="177"/>
                  </a:cubicBezTo>
                  <a:cubicBezTo>
                    <a:pt x="90" y="180"/>
                    <a:pt x="92" y="185"/>
                    <a:pt x="93" y="189"/>
                  </a:cubicBezTo>
                  <a:cubicBezTo>
                    <a:pt x="90" y="189"/>
                    <a:pt x="87" y="188"/>
                    <a:pt x="85" y="190"/>
                  </a:cubicBezTo>
                  <a:cubicBezTo>
                    <a:pt x="83" y="193"/>
                    <a:pt x="84" y="199"/>
                    <a:pt x="84" y="202"/>
                  </a:cubicBezTo>
                  <a:cubicBezTo>
                    <a:pt x="76" y="192"/>
                    <a:pt x="66" y="190"/>
                    <a:pt x="61" y="204"/>
                  </a:cubicBezTo>
                  <a:cubicBezTo>
                    <a:pt x="61" y="192"/>
                    <a:pt x="44" y="196"/>
                    <a:pt x="41" y="205"/>
                  </a:cubicBezTo>
                  <a:cubicBezTo>
                    <a:pt x="43" y="193"/>
                    <a:pt x="24" y="194"/>
                    <a:pt x="16" y="192"/>
                  </a:cubicBezTo>
                  <a:cubicBezTo>
                    <a:pt x="16" y="187"/>
                    <a:pt x="13" y="180"/>
                    <a:pt x="7" y="180"/>
                  </a:cubicBezTo>
                  <a:cubicBezTo>
                    <a:pt x="7" y="177"/>
                    <a:pt x="9" y="174"/>
                    <a:pt x="8" y="170"/>
                  </a:cubicBezTo>
                  <a:cubicBezTo>
                    <a:pt x="7" y="167"/>
                    <a:pt x="5" y="165"/>
                    <a:pt x="4" y="162"/>
                  </a:cubicBezTo>
                  <a:cubicBezTo>
                    <a:pt x="3" y="156"/>
                    <a:pt x="6" y="149"/>
                    <a:pt x="5" y="142"/>
                  </a:cubicBezTo>
                  <a:cubicBezTo>
                    <a:pt x="5" y="137"/>
                    <a:pt x="3" y="132"/>
                    <a:pt x="5" y="127"/>
                  </a:cubicBezTo>
                  <a:cubicBezTo>
                    <a:pt x="7" y="118"/>
                    <a:pt x="5" y="117"/>
                    <a:pt x="0" y="110"/>
                  </a:cubicBezTo>
                  <a:cubicBezTo>
                    <a:pt x="3" y="106"/>
                    <a:pt x="5" y="100"/>
                    <a:pt x="5" y="95"/>
                  </a:cubicBezTo>
                  <a:cubicBezTo>
                    <a:pt x="4" y="89"/>
                    <a:pt x="3" y="88"/>
                    <a:pt x="6" y="83"/>
                  </a:cubicBezTo>
                  <a:cubicBezTo>
                    <a:pt x="11" y="77"/>
                    <a:pt x="12" y="75"/>
                    <a:pt x="13" y="68"/>
                  </a:cubicBezTo>
                  <a:cubicBezTo>
                    <a:pt x="14" y="62"/>
                    <a:pt x="15" y="60"/>
                    <a:pt x="19" y="56"/>
                  </a:cubicBezTo>
                  <a:cubicBezTo>
                    <a:pt x="27" y="48"/>
                    <a:pt x="34" y="41"/>
                    <a:pt x="37" y="30"/>
                  </a:cubicBezTo>
                  <a:cubicBezTo>
                    <a:pt x="39" y="23"/>
                    <a:pt x="34" y="17"/>
                    <a:pt x="35" y="11"/>
                  </a:cubicBezTo>
                </a:path>
              </a:pathLst>
            </a:custGeom>
            <a:solidFill>
              <a:srgbClr val="CE9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013" name="Freeform 48">
              <a:extLst>
                <a:ext uri="{FF2B5EF4-FFF2-40B4-BE49-F238E27FC236}">
                  <a16:creationId xmlns:a16="http://schemas.microsoft.com/office/drawing/2014/main" id="{B34D412C-6552-46A9-AB48-0A717156445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4" y="1183"/>
              <a:ext cx="115" cy="548"/>
            </a:xfrm>
            <a:custGeom>
              <a:avLst/>
              <a:gdLst>
                <a:gd name="T0" fmla="*/ 2147483646 w 35"/>
                <a:gd name="T1" fmla="*/ 0 h 156"/>
                <a:gd name="T2" fmla="*/ 2147483646 w 35"/>
                <a:gd name="T3" fmla="*/ 2147483646 h 156"/>
                <a:gd name="T4" fmla="*/ 2147483646 w 35"/>
                <a:gd name="T5" fmla="*/ 2147483646 h 156"/>
                <a:gd name="T6" fmla="*/ 2147483646 w 35"/>
                <a:gd name="T7" fmla="*/ 2147483646 h 156"/>
                <a:gd name="T8" fmla="*/ 2147483646 w 35"/>
                <a:gd name="T9" fmla="*/ 2147483646 h 156"/>
                <a:gd name="T10" fmla="*/ 2147483646 w 35"/>
                <a:gd name="T11" fmla="*/ 2147483646 h 156"/>
                <a:gd name="T12" fmla="*/ 0 w 35"/>
                <a:gd name="T13" fmla="*/ 2147483646 h 156"/>
                <a:gd name="T14" fmla="*/ 2147483646 w 35"/>
                <a:gd name="T15" fmla="*/ 2147483646 h 156"/>
                <a:gd name="T16" fmla="*/ 2147483646 w 35"/>
                <a:gd name="T17" fmla="*/ 2147483646 h 156"/>
                <a:gd name="T18" fmla="*/ 2147483646 w 35"/>
                <a:gd name="T19" fmla="*/ 2147483646 h 156"/>
                <a:gd name="T20" fmla="*/ 2147483646 w 35"/>
                <a:gd name="T21" fmla="*/ 2147483646 h 156"/>
                <a:gd name="T22" fmla="*/ 2147483646 w 35"/>
                <a:gd name="T23" fmla="*/ 2147483646 h 156"/>
                <a:gd name="T24" fmla="*/ 2147483646 w 35"/>
                <a:gd name="T25" fmla="*/ 2147483646 h 156"/>
                <a:gd name="T26" fmla="*/ 2147483646 w 35"/>
                <a:gd name="T27" fmla="*/ 2147483646 h 156"/>
                <a:gd name="T28" fmla="*/ 2147483646 w 35"/>
                <a:gd name="T29" fmla="*/ 2147483646 h 156"/>
                <a:gd name="T30" fmla="*/ 2147483646 w 35"/>
                <a:gd name="T31" fmla="*/ 2147483646 h 156"/>
                <a:gd name="T32" fmla="*/ 2147483646 w 35"/>
                <a:gd name="T33" fmla="*/ 2147483646 h 156"/>
                <a:gd name="T34" fmla="*/ 2147483646 w 35"/>
                <a:gd name="T35" fmla="*/ 2147483646 h 156"/>
                <a:gd name="T36" fmla="*/ 2147483646 w 35"/>
                <a:gd name="T37" fmla="*/ 2147483646 h 156"/>
                <a:gd name="T38" fmla="*/ 2147483646 w 35"/>
                <a:gd name="T39" fmla="*/ 2147483646 h 156"/>
                <a:gd name="T40" fmla="*/ 2147483646 w 35"/>
                <a:gd name="T41" fmla="*/ 2147483646 h 156"/>
                <a:gd name="T42" fmla="*/ 2147483646 w 35"/>
                <a:gd name="T43" fmla="*/ 2147483646 h 156"/>
                <a:gd name="T44" fmla="*/ 2147483646 w 35"/>
                <a:gd name="T45" fmla="*/ 2147483646 h 156"/>
                <a:gd name="T46" fmla="*/ 2147483646 w 35"/>
                <a:gd name="T47" fmla="*/ 2147483646 h 156"/>
                <a:gd name="T48" fmla="*/ 2147483646 w 35"/>
                <a:gd name="T49" fmla="*/ 2147483646 h 156"/>
                <a:gd name="T50" fmla="*/ 2147483646 w 35"/>
                <a:gd name="T51" fmla="*/ 2147483646 h 156"/>
                <a:gd name="T52" fmla="*/ 2147483646 w 35"/>
                <a:gd name="T53" fmla="*/ 2147483646 h 156"/>
                <a:gd name="T54" fmla="*/ 2147483646 w 35"/>
                <a:gd name="T55" fmla="*/ 2147483646 h 156"/>
                <a:gd name="T56" fmla="*/ 2147483646 w 35"/>
                <a:gd name="T57" fmla="*/ 2147483646 h 156"/>
                <a:gd name="T58" fmla="*/ 2147483646 w 35"/>
                <a:gd name="T59" fmla="*/ 2147483646 h 15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35" h="156">
                  <a:moveTo>
                    <a:pt x="35" y="0"/>
                  </a:moveTo>
                  <a:cubicBezTo>
                    <a:pt x="32" y="8"/>
                    <a:pt x="28" y="16"/>
                    <a:pt x="23" y="22"/>
                  </a:cubicBezTo>
                  <a:cubicBezTo>
                    <a:pt x="19" y="27"/>
                    <a:pt x="14" y="32"/>
                    <a:pt x="12" y="37"/>
                  </a:cubicBezTo>
                  <a:cubicBezTo>
                    <a:pt x="11" y="40"/>
                    <a:pt x="12" y="43"/>
                    <a:pt x="11" y="46"/>
                  </a:cubicBezTo>
                  <a:cubicBezTo>
                    <a:pt x="10" y="49"/>
                    <a:pt x="6" y="52"/>
                    <a:pt x="5" y="55"/>
                  </a:cubicBezTo>
                  <a:cubicBezTo>
                    <a:pt x="4" y="57"/>
                    <a:pt x="4" y="60"/>
                    <a:pt x="4" y="62"/>
                  </a:cubicBezTo>
                  <a:cubicBezTo>
                    <a:pt x="3" y="65"/>
                    <a:pt x="0" y="67"/>
                    <a:pt x="0" y="70"/>
                  </a:cubicBezTo>
                  <a:cubicBezTo>
                    <a:pt x="0" y="73"/>
                    <a:pt x="3" y="76"/>
                    <a:pt x="3" y="79"/>
                  </a:cubicBezTo>
                  <a:cubicBezTo>
                    <a:pt x="4" y="82"/>
                    <a:pt x="4" y="85"/>
                    <a:pt x="4" y="88"/>
                  </a:cubicBezTo>
                  <a:cubicBezTo>
                    <a:pt x="4" y="95"/>
                    <a:pt x="2" y="102"/>
                    <a:pt x="3" y="108"/>
                  </a:cubicBezTo>
                  <a:cubicBezTo>
                    <a:pt x="3" y="112"/>
                    <a:pt x="5" y="115"/>
                    <a:pt x="5" y="119"/>
                  </a:cubicBezTo>
                  <a:cubicBezTo>
                    <a:pt x="5" y="123"/>
                    <a:pt x="3" y="126"/>
                    <a:pt x="4" y="130"/>
                  </a:cubicBezTo>
                  <a:cubicBezTo>
                    <a:pt x="5" y="133"/>
                    <a:pt x="6" y="134"/>
                    <a:pt x="7" y="137"/>
                  </a:cubicBezTo>
                  <a:cubicBezTo>
                    <a:pt x="9" y="140"/>
                    <a:pt x="7" y="144"/>
                    <a:pt x="8" y="147"/>
                  </a:cubicBezTo>
                  <a:cubicBezTo>
                    <a:pt x="15" y="145"/>
                    <a:pt x="14" y="152"/>
                    <a:pt x="15" y="156"/>
                  </a:cubicBezTo>
                  <a:cubicBezTo>
                    <a:pt x="17" y="152"/>
                    <a:pt x="23" y="151"/>
                    <a:pt x="27" y="152"/>
                  </a:cubicBezTo>
                  <a:cubicBezTo>
                    <a:pt x="25" y="151"/>
                    <a:pt x="19" y="150"/>
                    <a:pt x="17" y="149"/>
                  </a:cubicBezTo>
                  <a:cubicBezTo>
                    <a:pt x="13" y="146"/>
                    <a:pt x="17" y="137"/>
                    <a:pt x="20" y="134"/>
                  </a:cubicBezTo>
                  <a:cubicBezTo>
                    <a:pt x="17" y="134"/>
                    <a:pt x="11" y="133"/>
                    <a:pt x="10" y="130"/>
                  </a:cubicBezTo>
                  <a:cubicBezTo>
                    <a:pt x="8" y="126"/>
                    <a:pt x="17" y="121"/>
                    <a:pt x="18" y="118"/>
                  </a:cubicBezTo>
                  <a:cubicBezTo>
                    <a:pt x="14" y="117"/>
                    <a:pt x="11" y="116"/>
                    <a:pt x="10" y="112"/>
                  </a:cubicBezTo>
                  <a:cubicBezTo>
                    <a:pt x="7" y="105"/>
                    <a:pt x="13" y="102"/>
                    <a:pt x="14" y="96"/>
                  </a:cubicBezTo>
                  <a:cubicBezTo>
                    <a:pt x="14" y="92"/>
                    <a:pt x="11" y="93"/>
                    <a:pt x="9" y="89"/>
                  </a:cubicBezTo>
                  <a:cubicBezTo>
                    <a:pt x="7" y="85"/>
                    <a:pt x="9" y="80"/>
                    <a:pt x="13" y="77"/>
                  </a:cubicBezTo>
                  <a:cubicBezTo>
                    <a:pt x="8" y="70"/>
                    <a:pt x="7" y="66"/>
                    <a:pt x="12" y="59"/>
                  </a:cubicBezTo>
                  <a:cubicBezTo>
                    <a:pt x="14" y="56"/>
                    <a:pt x="14" y="58"/>
                    <a:pt x="14" y="55"/>
                  </a:cubicBezTo>
                  <a:cubicBezTo>
                    <a:pt x="15" y="51"/>
                    <a:pt x="11" y="48"/>
                    <a:pt x="16" y="44"/>
                  </a:cubicBezTo>
                  <a:cubicBezTo>
                    <a:pt x="18" y="42"/>
                    <a:pt x="20" y="43"/>
                    <a:pt x="21" y="40"/>
                  </a:cubicBezTo>
                  <a:cubicBezTo>
                    <a:pt x="22" y="38"/>
                    <a:pt x="21" y="32"/>
                    <a:pt x="23" y="29"/>
                  </a:cubicBezTo>
                  <a:cubicBezTo>
                    <a:pt x="24" y="25"/>
                    <a:pt x="25" y="20"/>
                    <a:pt x="27" y="15"/>
                  </a:cubicBezTo>
                </a:path>
              </a:pathLst>
            </a:custGeom>
            <a:solidFill>
              <a:srgbClr val="DFB7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014" name="Freeform 49">
              <a:extLst>
                <a:ext uri="{FF2B5EF4-FFF2-40B4-BE49-F238E27FC236}">
                  <a16:creationId xmlns:a16="http://schemas.microsoft.com/office/drawing/2014/main" id="{52C1FF56-0398-4604-B06E-88929FAB7DA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0" y="1070"/>
              <a:ext cx="360" cy="721"/>
            </a:xfrm>
            <a:custGeom>
              <a:avLst/>
              <a:gdLst>
                <a:gd name="T0" fmla="*/ 2147483646 w 109"/>
                <a:gd name="T1" fmla="*/ 0 h 205"/>
                <a:gd name="T2" fmla="*/ 2147483646 w 109"/>
                <a:gd name="T3" fmla="*/ 2147483646 h 205"/>
                <a:gd name="T4" fmla="*/ 2147483646 w 109"/>
                <a:gd name="T5" fmla="*/ 2147483646 h 205"/>
                <a:gd name="T6" fmla="*/ 2147483646 w 109"/>
                <a:gd name="T7" fmla="*/ 2147483646 h 205"/>
                <a:gd name="T8" fmla="*/ 2147483646 w 109"/>
                <a:gd name="T9" fmla="*/ 2147483646 h 205"/>
                <a:gd name="T10" fmla="*/ 2147483646 w 109"/>
                <a:gd name="T11" fmla="*/ 2147483646 h 205"/>
                <a:gd name="T12" fmla="*/ 2147483646 w 109"/>
                <a:gd name="T13" fmla="*/ 2147483646 h 205"/>
                <a:gd name="T14" fmla="*/ 2147483646 w 109"/>
                <a:gd name="T15" fmla="*/ 2147483646 h 205"/>
                <a:gd name="T16" fmla="*/ 2147483646 w 109"/>
                <a:gd name="T17" fmla="*/ 2147483646 h 205"/>
                <a:gd name="T18" fmla="*/ 2147483646 w 109"/>
                <a:gd name="T19" fmla="*/ 2147483646 h 205"/>
                <a:gd name="T20" fmla="*/ 2147483646 w 109"/>
                <a:gd name="T21" fmla="*/ 2147483646 h 205"/>
                <a:gd name="T22" fmla="*/ 2147483646 w 109"/>
                <a:gd name="T23" fmla="*/ 2147483646 h 205"/>
                <a:gd name="T24" fmla="*/ 2147483646 w 109"/>
                <a:gd name="T25" fmla="*/ 2147483646 h 205"/>
                <a:gd name="T26" fmla="*/ 2147483646 w 109"/>
                <a:gd name="T27" fmla="*/ 2147483646 h 205"/>
                <a:gd name="T28" fmla="*/ 2147483646 w 109"/>
                <a:gd name="T29" fmla="*/ 2147483646 h 205"/>
                <a:gd name="T30" fmla="*/ 2147483646 w 109"/>
                <a:gd name="T31" fmla="*/ 2147483646 h 205"/>
                <a:gd name="T32" fmla="*/ 2147483646 w 109"/>
                <a:gd name="T33" fmla="*/ 2147483646 h 205"/>
                <a:gd name="T34" fmla="*/ 2147483646 w 109"/>
                <a:gd name="T35" fmla="*/ 2147483646 h 205"/>
                <a:gd name="T36" fmla="*/ 2147483646 w 109"/>
                <a:gd name="T37" fmla="*/ 2147483646 h 205"/>
                <a:gd name="T38" fmla="*/ 2147483646 w 109"/>
                <a:gd name="T39" fmla="*/ 2147483646 h 205"/>
                <a:gd name="T40" fmla="*/ 2147483646 w 109"/>
                <a:gd name="T41" fmla="*/ 2147483646 h 205"/>
                <a:gd name="T42" fmla="*/ 0 w 109"/>
                <a:gd name="T43" fmla="*/ 2147483646 h 205"/>
                <a:gd name="T44" fmla="*/ 2147483646 w 109"/>
                <a:gd name="T45" fmla="*/ 2147483646 h 205"/>
                <a:gd name="T46" fmla="*/ 2147483646 w 109"/>
                <a:gd name="T47" fmla="*/ 2147483646 h 205"/>
                <a:gd name="T48" fmla="*/ 2147483646 w 109"/>
                <a:gd name="T49" fmla="*/ 2147483646 h 205"/>
                <a:gd name="T50" fmla="*/ 2147483646 w 109"/>
                <a:gd name="T51" fmla="*/ 2147483646 h 205"/>
                <a:gd name="T52" fmla="*/ 2147483646 w 109"/>
                <a:gd name="T53" fmla="*/ 2147483646 h 205"/>
                <a:gd name="T54" fmla="*/ 2147483646 w 109"/>
                <a:gd name="T55" fmla="*/ 2147483646 h 205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09" h="205">
                  <a:moveTo>
                    <a:pt x="70" y="0"/>
                  </a:moveTo>
                  <a:cubicBezTo>
                    <a:pt x="65" y="9"/>
                    <a:pt x="82" y="20"/>
                    <a:pt x="86" y="28"/>
                  </a:cubicBezTo>
                  <a:cubicBezTo>
                    <a:pt x="91" y="38"/>
                    <a:pt x="92" y="48"/>
                    <a:pt x="91" y="59"/>
                  </a:cubicBezTo>
                  <a:cubicBezTo>
                    <a:pt x="91" y="65"/>
                    <a:pt x="91" y="70"/>
                    <a:pt x="92" y="76"/>
                  </a:cubicBezTo>
                  <a:cubicBezTo>
                    <a:pt x="93" y="83"/>
                    <a:pt x="92" y="90"/>
                    <a:pt x="93" y="97"/>
                  </a:cubicBezTo>
                  <a:cubicBezTo>
                    <a:pt x="94" y="103"/>
                    <a:pt x="96" y="109"/>
                    <a:pt x="97" y="115"/>
                  </a:cubicBezTo>
                  <a:cubicBezTo>
                    <a:pt x="98" y="123"/>
                    <a:pt x="99" y="136"/>
                    <a:pt x="105" y="142"/>
                  </a:cubicBezTo>
                  <a:cubicBezTo>
                    <a:pt x="97" y="144"/>
                    <a:pt x="102" y="152"/>
                    <a:pt x="105" y="158"/>
                  </a:cubicBezTo>
                  <a:cubicBezTo>
                    <a:pt x="94" y="161"/>
                    <a:pt x="102" y="177"/>
                    <a:pt x="109" y="180"/>
                  </a:cubicBezTo>
                  <a:cubicBezTo>
                    <a:pt x="107" y="176"/>
                    <a:pt x="99" y="174"/>
                    <a:pt x="94" y="177"/>
                  </a:cubicBezTo>
                  <a:cubicBezTo>
                    <a:pt x="90" y="180"/>
                    <a:pt x="92" y="185"/>
                    <a:pt x="93" y="189"/>
                  </a:cubicBezTo>
                  <a:cubicBezTo>
                    <a:pt x="90" y="189"/>
                    <a:pt x="87" y="188"/>
                    <a:pt x="85" y="190"/>
                  </a:cubicBezTo>
                  <a:cubicBezTo>
                    <a:pt x="83" y="193"/>
                    <a:pt x="84" y="199"/>
                    <a:pt x="84" y="202"/>
                  </a:cubicBezTo>
                  <a:cubicBezTo>
                    <a:pt x="76" y="192"/>
                    <a:pt x="66" y="190"/>
                    <a:pt x="61" y="204"/>
                  </a:cubicBezTo>
                  <a:cubicBezTo>
                    <a:pt x="61" y="192"/>
                    <a:pt x="44" y="196"/>
                    <a:pt x="41" y="205"/>
                  </a:cubicBezTo>
                  <a:cubicBezTo>
                    <a:pt x="43" y="193"/>
                    <a:pt x="24" y="194"/>
                    <a:pt x="16" y="192"/>
                  </a:cubicBezTo>
                  <a:cubicBezTo>
                    <a:pt x="16" y="187"/>
                    <a:pt x="13" y="180"/>
                    <a:pt x="7" y="180"/>
                  </a:cubicBezTo>
                  <a:cubicBezTo>
                    <a:pt x="7" y="177"/>
                    <a:pt x="9" y="174"/>
                    <a:pt x="8" y="170"/>
                  </a:cubicBezTo>
                  <a:cubicBezTo>
                    <a:pt x="7" y="167"/>
                    <a:pt x="5" y="165"/>
                    <a:pt x="4" y="162"/>
                  </a:cubicBezTo>
                  <a:cubicBezTo>
                    <a:pt x="3" y="156"/>
                    <a:pt x="6" y="149"/>
                    <a:pt x="5" y="142"/>
                  </a:cubicBezTo>
                  <a:cubicBezTo>
                    <a:pt x="5" y="137"/>
                    <a:pt x="3" y="132"/>
                    <a:pt x="5" y="127"/>
                  </a:cubicBezTo>
                  <a:cubicBezTo>
                    <a:pt x="7" y="118"/>
                    <a:pt x="5" y="117"/>
                    <a:pt x="0" y="110"/>
                  </a:cubicBezTo>
                  <a:cubicBezTo>
                    <a:pt x="3" y="106"/>
                    <a:pt x="5" y="100"/>
                    <a:pt x="5" y="95"/>
                  </a:cubicBezTo>
                  <a:cubicBezTo>
                    <a:pt x="4" y="89"/>
                    <a:pt x="3" y="88"/>
                    <a:pt x="6" y="83"/>
                  </a:cubicBezTo>
                  <a:cubicBezTo>
                    <a:pt x="11" y="77"/>
                    <a:pt x="12" y="75"/>
                    <a:pt x="13" y="68"/>
                  </a:cubicBezTo>
                  <a:cubicBezTo>
                    <a:pt x="14" y="62"/>
                    <a:pt x="15" y="60"/>
                    <a:pt x="19" y="56"/>
                  </a:cubicBezTo>
                  <a:cubicBezTo>
                    <a:pt x="27" y="48"/>
                    <a:pt x="34" y="41"/>
                    <a:pt x="37" y="30"/>
                  </a:cubicBezTo>
                  <a:cubicBezTo>
                    <a:pt x="39" y="23"/>
                    <a:pt x="34" y="17"/>
                    <a:pt x="35" y="11"/>
                  </a:cubicBezTo>
                </a:path>
              </a:pathLst>
            </a:custGeom>
            <a:noFill/>
            <a:ln w="9525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015" name="Freeform 50">
              <a:extLst>
                <a:ext uri="{FF2B5EF4-FFF2-40B4-BE49-F238E27FC236}">
                  <a16:creationId xmlns:a16="http://schemas.microsoft.com/office/drawing/2014/main" id="{ADB70084-1266-4291-B4B6-94B1B821335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1" y="1239"/>
              <a:ext cx="89" cy="506"/>
            </a:xfrm>
            <a:custGeom>
              <a:avLst/>
              <a:gdLst>
                <a:gd name="T0" fmla="*/ 2147483646 w 27"/>
                <a:gd name="T1" fmla="*/ 2147483646 h 144"/>
                <a:gd name="T2" fmla="*/ 2147483646 w 27"/>
                <a:gd name="T3" fmla="*/ 2147483646 h 144"/>
                <a:gd name="T4" fmla="*/ 2147483646 w 27"/>
                <a:gd name="T5" fmla="*/ 2147483646 h 144"/>
                <a:gd name="T6" fmla="*/ 2147483646 w 27"/>
                <a:gd name="T7" fmla="*/ 2147483646 h 144"/>
                <a:gd name="T8" fmla="*/ 2147483646 w 27"/>
                <a:gd name="T9" fmla="*/ 2147483646 h 144"/>
                <a:gd name="T10" fmla="*/ 2147483646 w 27"/>
                <a:gd name="T11" fmla="*/ 2147483646 h 144"/>
                <a:gd name="T12" fmla="*/ 2147483646 w 27"/>
                <a:gd name="T13" fmla="*/ 2147483646 h 144"/>
                <a:gd name="T14" fmla="*/ 2147483646 w 27"/>
                <a:gd name="T15" fmla="*/ 2147483646 h 144"/>
                <a:gd name="T16" fmla="*/ 2147483646 w 27"/>
                <a:gd name="T17" fmla="*/ 2147483646 h 144"/>
                <a:gd name="T18" fmla="*/ 2147483646 w 27"/>
                <a:gd name="T19" fmla="*/ 2147483646 h 144"/>
                <a:gd name="T20" fmla="*/ 2147483646 w 27"/>
                <a:gd name="T21" fmla="*/ 2147483646 h 144"/>
                <a:gd name="T22" fmla="*/ 2147483646 w 27"/>
                <a:gd name="T23" fmla="*/ 2147483646 h 144"/>
                <a:gd name="T24" fmla="*/ 2147483646 w 27"/>
                <a:gd name="T25" fmla="*/ 2147483646 h 144"/>
                <a:gd name="T26" fmla="*/ 0 w 27"/>
                <a:gd name="T27" fmla="*/ 2147483646 h 144"/>
                <a:gd name="T28" fmla="*/ 2147483646 w 27"/>
                <a:gd name="T29" fmla="*/ 2147483646 h 144"/>
                <a:gd name="T30" fmla="*/ 2147483646 w 27"/>
                <a:gd name="T31" fmla="*/ 2147483646 h 144"/>
                <a:gd name="T32" fmla="*/ 2147483646 w 27"/>
                <a:gd name="T33" fmla="*/ 2147483646 h 144"/>
                <a:gd name="T34" fmla="*/ 2147483646 w 27"/>
                <a:gd name="T35" fmla="*/ 2147483646 h 144"/>
                <a:gd name="T36" fmla="*/ 2147483646 w 27"/>
                <a:gd name="T37" fmla="*/ 2147483646 h 144"/>
                <a:gd name="T38" fmla="*/ 2147483646 w 27"/>
                <a:gd name="T39" fmla="*/ 2147483646 h 144"/>
                <a:gd name="T40" fmla="*/ 2147483646 w 27"/>
                <a:gd name="T41" fmla="*/ 2147483646 h 144"/>
                <a:gd name="T42" fmla="*/ 2147483646 w 27"/>
                <a:gd name="T43" fmla="*/ 2147483646 h 144"/>
                <a:gd name="T44" fmla="*/ 2147483646 w 27"/>
                <a:gd name="T45" fmla="*/ 2147483646 h 144"/>
                <a:gd name="T46" fmla="*/ 2147483646 w 27"/>
                <a:gd name="T47" fmla="*/ 0 h 14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7" h="144">
                  <a:moveTo>
                    <a:pt x="17" y="10"/>
                  </a:moveTo>
                  <a:cubicBezTo>
                    <a:pt x="16" y="16"/>
                    <a:pt x="17" y="22"/>
                    <a:pt x="17" y="28"/>
                  </a:cubicBezTo>
                  <a:cubicBezTo>
                    <a:pt x="17" y="35"/>
                    <a:pt x="17" y="41"/>
                    <a:pt x="17" y="48"/>
                  </a:cubicBezTo>
                  <a:cubicBezTo>
                    <a:pt x="18" y="61"/>
                    <a:pt x="20" y="75"/>
                    <a:pt x="24" y="87"/>
                  </a:cubicBezTo>
                  <a:cubicBezTo>
                    <a:pt x="25" y="89"/>
                    <a:pt x="26" y="91"/>
                    <a:pt x="27" y="94"/>
                  </a:cubicBezTo>
                  <a:cubicBezTo>
                    <a:pt x="27" y="97"/>
                    <a:pt x="27" y="96"/>
                    <a:pt x="26" y="99"/>
                  </a:cubicBezTo>
                  <a:cubicBezTo>
                    <a:pt x="25" y="103"/>
                    <a:pt x="24" y="105"/>
                    <a:pt x="24" y="109"/>
                  </a:cubicBezTo>
                  <a:cubicBezTo>
                    <a:pt x="25" y="113"/>
                    <a:pt x="26" y="115"/>
                    <a:pt x="26" y="118"/>
                  </a:cubicBezTo>
                  <a:cubicBezTo>
                    <a:pt x="25" y="119"/>
                    <a:pt x="23" y="121"/>
                    <a:pt x="23" y="123"/>
                  </a:cubicBezTo>
                  <a:cubicBezTo>
                    <a:pt x="22" y="125"/>
                    <a:pt x="23" y="128"/>
                    <a:pt x="22" y="129"/>
                  </a:cubicBezTo>
                  <a:cubicBezTo>
                    <a:pt x="21" y="131"/>
                    <a:pt x="18" y="131"/>
                    <a:pt x="16" y="133"/>
                  </a:cubicBezTo>
                  <a:cubicBezTo>
                    <a:pt x="15" y="136"/>
                    <a:pt x="16" y="139"/>
                    <a:pt x="14" y="142"/>
                  </a:cubicBezTo>
                  <a:cubicBezTo>
                    <a:pt x="11" y="140"/>
                    <a:pt x="8" y="143"/>
                    <a:pt x="6" y="144"/>
                  </a:cubicBezTo>
                  <a:cubicBezTo>
                    <a:pt x="4" y="142"/>
                    <a:pt x="2" y="141"/>
                    <a:pt x="0" y="142"/>
                  </a:cubicBezTo>
                  <a:cubicBezTo>
                    <a:pt x="2" y="140"/>
                    <a:pt x="8" y="137"/>
                    <a:pt x="10" y="135"/>
                  </a:cubicBezTo>
                  <a:cubicBezTo>
                    <a:pt x="12" y="131"/>
                    <a:pt x="10" y="126"/>
                    <a:pt x="8" y="121"/>
                  </a:cubicBezTo>
                  <a:cubicBezTo>
                    <a:pt x="13" y="121"/>
                    <a:pt x="15" y="116"/>
                    <a:pt x="15" y="111"/>
                  </a:cubicBezTo>
                  <a:cubicBezTo>
                    <a:pt x="15" y="107"/>
                    <a:pt x="13" y="107"/>
                    <a:pt x="11" y="104"/>
                  </a:cubicBezTo>
                  <a:cubicBezTo>
                    <a:pt x="9" y="99"/>
                    <a:pt x="14" y="96"/>
                    <a:pt x="15" y="91"/>
                  </a:cubicBezTo>
                  <a:cubicBezTo>
                    <a:pt x="17" y="83"/>
                    <a:pt x="13" y="80"/>
                    <a:pt x="9" y="75"/>
                  </a:cubicBezTo>
                  <a:cubicBezTo>
                    <a:pt x="18" y="66"/>
                    <a:pt x="13" y="59"/>
                    <a:pt x="10" y="50"/>
                  </a:cubicBezTo>
                  <a:cubicBezTo>
                    <a:pt x="8" y="44"/>
                    <a:pt x="12" y="39"/>
                    <a:pt x="11" y="32"/>
                  </a:cubicBezTo>
                  <a:cubicBezTo>
                    <a:pt x="11" y="26"/>
                    <a:pt x="14" y="20"/>
                    <a:pt x="14" y="14"/>
                  </a:cubicBezTo>
                  <a:cubicBezTo>
                    <a:pt x="15" y="10"/>
                    <a:pt x="16" y="4"/>
                    <a:pt x="15" y="0"/>
                  </a:cubicBezTo>
                </a:path>
              </a:pathLst>
            </a:custGeom>
            <a:solidFill>
              <a:srgbClr val="BD72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016" name="Freeform 51">
              <a:extLst>
                <a:ext uri="{FF2B5EF4-FFF2-40B4-BE49-F238E27FC236}">
                  <a16:creationId xmlns:a16="http://schemas.microsoft.com/office/drawing/2014/main" id="{19CB3F69-D210-436D-BCFE-D374372DB5D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9" y="1046"/>
              <a:ext cx="72" cy="98"/>
            </a:xfrm>
            <a:custGeom>
              <a:avLst/>
              <a:gdLst>
                <a:gd name="T0" fmla="*/ 2147483646 w 22"/>
                <a:gd name="T1" fmla="*/ 2147483646 h 28"/>
                <a:gd name="T2" fmla="*/ 2147483646 w 22"/>
                <a:gd name="T3" fmla="*/ 2147483646 h 28"/>
                <a:gd name="T4" fmla="*/ 2147483646 w 22"/>
                <a:gd name="T5" fmla="*/ 2147483646 h 2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" h="28">
                  <a:moveTo>
                    <a:pt x="4" y="6"/>
                  </a:moveTo>
                  <a:cubicBezTo>
                    <a:pt x="0" y="13"/>
                    <a:pt x="10" y="28"/>
                    <a:pt x="17" y="20"/>
                  </a:cubicBezTo>
                  <a:cubicBezTo>
                    <a:pt x="22" y="15"/>
                    <a:pt x="9" y="0"/>
                    <a:pt x="5" y="6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017" name="Oval 52">
              <a:extLst>
                <a:ext uri="{FF2B5EF4-FFF2-40B4-BE49-F238E27FC236}">
                  <a16:creationId xmlns:a16="http://schemas.microsoft.com/office/drawing/2014/main" id="{7B5AA69C-0E81-4E31-B90A-ACEC779D98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5" y="1077"/>
              <a:ext cx="13" cy="1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37018" name="Freeform 53">
              <a:extLst>
                <a:ext uri="{FF2B5EF4-FFF2-40B4-BE49-F238E27FC236}">
                  <a16:creationId xmlns:a16="http://schemas.microsoft.com/office/drawing/2014/main" id="{014BE1D1-8312-4B1F-9D37-B2B0CC064A0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5" y="1158"/>
              <a:ext cx="40" cy="14"/>
            </a:xfrm>
            <a:custGeom>
              <a:avLst/>
              <a:gdLst>
                <a:gd name="T0" fmla="*/ 0 w 12"/>
                <a:gd name="T1" fmla="*/ 2147483646 h 4"/>
                <a:gd name="T2" fmla="*/ 2147483646 w 12"/>
                <a:gd name="T3" fmla="*/ 2147483646 h 4"/>
                <a:gd name="T4" fmla="*/ 2147483646 w 12"/>
                <a:gd name="T5" fmla="*/ 0 h 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4">
                  <a:moveTo>
                    <a:pt x="0" y="3"/>
                  </a:moveTo>
                  <a:cubicBezTo>
                    <a:pt x="2" y="3"/>
                    <a:pt x="5" y="4"/>
                    <a:pt x="7" y="4"/>
                  </a:cubicBezTo>
                  <a:cubicBezTo>
                    <a:pt x="9" y="4"/>
                    <a:pt x="10" y="1"/>
                    <a:pt x="12" y="0"/>
                  </a:cubicBezTo>
                </a:path>
              </a:pathLst>
            </a:custGeom>
            <a:noFill/>
            <a:ln w="9525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019" name="Freeform 54">
              <a:extLst>
                <a:ext uri="{FF2B5EF4-FFF2-40B4-BE49-F238E27FC236}">
                  <a16:creationId xmlns:a16="http://schemas.microsoft.com/office/drawing/2014/main" id="{6499BF27-23F3-4013-9AF4-2746813025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9" y="1112"/>
              <a:ext cx="37" cy="43"/>
            </a:xfrm>
            <a:custGeom>
              <a:avLst/>
              <a:gdLst>
                <a:gd name="T0" fmla="*/ 2147483646 w 11"/>
                <a:gd name="T1" fmla="*/ 2147483646 h 12"/>
                <a:gd name="T2" fmla="*/ 0 w 11"/>
                <a:gd name="T3" fmla="*/ 2147483646 h 12"/>
                <a:gd name="T4" fmla="*/ 2147483646 w 11"/>
                <a:gd name="T5" fmla="*/ 2147483646 h 12"/>
                <a:gd name="T6" fmla="*/ 2147483646 w 11"/>
                <a:gd name="T7" fmla="*/ 2147483646 h 1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" h="12">
                  <a:moveTo>
                    <a:pt x="8" y="1"/>
                  </a:moveTo>
                  <a:cubicBezTo>
                    <a:pt x="5" y="0"/>
                    <a:pt x="1" y="1"/>
                    <a:pt x="0" y="5"/>
                  </a:cubicBezTo>
                  <a:cubicBezTo>
                    <a:pt x="4" y="6"/>
                    <a:pt x="8" y="3"/>
                    <a:pt x="11" y="6"/>
                  </a:cubicBezTo>
                  <a:cubicBezTo>
                    <a:pt x="9" y="10"/>
                    <a:pt x="5" y="12"/>
                    <a:pt x="1" y="12"/>
                  </a:cubicBezTo>
                </a:path>
              </a:pathLst>
            </a:custGeom>
            <a:noFill/>
            <a:ln w="20638" cap="flat">
              <a:solidFill>
                <a:srgbClr val="CE924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020" name="Freeform 55">
              <a:extLst>
                <a:ext uri="{FF2B5EF4-FFF2-40B4-BE49-F238E27FC236}">
                  <a16:creationId xmlns:a16="http://schemas.microsoft.com/office/drawing/2014/main" id="{AC6FD605-EF7F-4038-A4ED-2DFC682DF8B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5" y="1067"/>
              <a:ext cx="69" cy="88"/>
            </a:xfrm>
            <a:custGeom>
              <a:avLst/>
              <a:gdLst>
                <a:gd name="T0" fmla="*/ 2147483646 w 21"/>
                <a:gd name="T1" fmla="*/ 2147483646 h 25"/>
                <a:gd name="T2" fmla="*/ 2147483646 w 21"/>
                <a:gd name="T3" fmla="*/ 2147483646 h 25"/>
                <a:gd name="T4" fmla="*/ 2147483646 w 21"/>
                <a:gd name="T5" fmla="*/ 2147483646 h 25"/>
                <a:gd name="T6" fmla="*/ 2147483646 w 21"/>
                <a:gd name="T7" fmla="*/ 2147483646 h 2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" h="25">
                  <a:moveTo>
                    <a:pt x="15" y="3"/>
                  </a:moveTo>
                  <a:cubicBezTo>
                    <a:pt x="9" y="0"/>
                    <a:pt x="0" y="9"/>
                    <a:pt x="11" y="10"/>
                  </a:cubicBezTo>
                  <a:cubicBezTo>
                    <a:pt x="15" y="11"/>
                    <a:pt x="18" y="7"/>
                    <a:pt x="20" y="12"/>
                  </a:cubicBezTo>
                  <a:cubicBezTo>
                    <a:pt x="21" y="16"/>
                    <a:pt x="13" y="22"/>
                    <a:pt x="11" y="25"/>
                  </a:cubicBezTo>
                </a:path>
              </a:pathLst>
            </a:custGeom>
            <a:noFill/>
            <a:ln w="20638" cap="flat">
              <a:solidFill>
                <a:srgbClr val="CE924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021" name="Freeform 56">
              <a:extLst>
                <a:ext uri="{FF2B5EF4-FFF2-40B4-BE49-F238E27FC236}">
                  <a16:creationId xmlns:a16="http://schemas.microsoft.com/office/drawing/2014/main" id="{2795A1CA-74CF-44F9-9925-F85CE9BBCE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2" y="1011"/>
              <a:ext cx="43" cy="45"/>
            </a:xfrm>
            <a:custGeom>
              <a:avLst/>
              <a:gdLst>
                <a:gd name="T0" fmla="*/ 2147483646 w 13"/>
                <a:gd name="T1" fmla="*/ 2147483646 h 13"/>
                <a:gd name="T2" fmla="*/ 2147483646 w 13"/>
                <a:gd name="T3" fmla="*/ 2147483646 h 1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3" h="13">
                  <a:moveTo>
                    <a:pt x="1" y="9"/>
                  </a:moveTo>
                  <a:cubicBezTo>
                    <a:pt x="0" y="2"/>
                    <a:pt x="13" y="0"/>
                    <a:pt x="6" y="13"/>
                  </a:cubicBezTo>
                </a:path>
              </a:pathLst>
            </a:custGeom>
            <a:noFill/>
            <a:ln w="20638" cap="flat">
              <a:solidFill>
                <a:srgbClr val="CE924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022" name="Freeform 57">
              <a:extLst>
                <a:ext uri="{FF2B5EF4-FFF2-40B4-BE49-F238E27FC236}">
                  <a16:creationId xmlns:a16="http://schemas.microsoft.com/office/drawing/2014/main" id="{7D822C5A-49DA-48C5-8D80-50400D89995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0" y="1309"/>
              <a:ext cx="30" cy="28"/>
            </a:xfrm>
            <a:custGeom>
              <a:avLst/>
              <a:gdLst>
                <a:gd name="T0" fmla="*/ 2147483646 w 9"/>
                <a:gd name="T1" fmla="*/ 2147483646 h 8"/>
                <a:gd name="T2" fmla="*/ 2147483646 w 9"/>
                <a:gd name="T3" fmla="*/ 2147483646 h 8"/>
                <a:gd name="T4" fmla="*/ 2147483646 w 9"/>
                <a:gd name="T5" fmla="*/ 2147483646 h 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" h="8">
                  <a:moveTo>
                    <a:pt x="7" y="8"/>
                  </a:moveTo>
                  <a:cubicBezTo>
                    <a:pt x="7" y="6"/>
                    <a:pt x="9" y="1"/>
                    <a:pt x="6" y="1"/>
                  </a:cubicBezTo>
                  <a:cubicBezTo>
                    <a:pt x="2" y="0"/>
                    <a:pt x="0" y="6"/>
                    <a:pt x="1" y="8"/>
                  </a:cubicBezTo>
                </a:path>
              </a:pathLst>
            </a:custGeom>
            <a:noFill/>
            <a:ln w="20638" cap="flat">
              <a:solidFill>
                <a:srgbClr val="CE924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023" name="Freeform 58">
              <a:extLst>
                <a:ext uri="{FF2B5EF4-FFF2-40B4-BE49-F238E27FC236}">
                  <a16:creationId xmlns:a16="http://schemas.microsoft.com/office/drawing/2014/main" id="{32385350-F83E-4629-8001-026A75EA85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0" y="1896"/>
              <a:ext cx="23" cy="46"/>
            </a:xfrm>
            <a:custGeom>
              <a:avLst/>
              <a:gdLst>
                <a:gd name="T0" fmla="*/ 0 w 7"/>
                <a:gd name="T1" fmla="*/ 2147483646 h 13"/>
                <a:gd name="T2" fmla="*/ 2147483646 w 7"/>
                <a:gd name="T3" fmla="*/ 0 h 13"/>
                <a:gd name="T4" fmla="*/ 2147483646 w 7"/>
                <a:gd name="T5" fmla="*/ 2147483646 h 1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" h="13">
                  <a:moveTo>
                    <a:pt x="0" y="13"/>
                  </a:moveTo>
                  <a:cubicBezTo>
                    <a:pt x="0" y="9"/>
                    <a:pt x="1" y="4"/>
                    <a:pt x="2" y="0"/>
                  </a:cubicBezTo>
                  <a:cubicBezTo>
                    <a:pt x="7" y="1"/>
                    <a:pt x="7" y="8"/>
                    <a:pt x="6" y="13"/>
                  </a:cubicBezTo>
                </a:path>
              </a:pathLst>
            </a:custGeom>
            <a:noFill/>
            <a:ln w="20638" cap="flat">
              <a:solidFill>
                <a:srgbClr val="CE924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024" name="Freeform 59">
              <a:extLst>
                <a:ext uri="{FF2B5EF4-FFF2-40B4-BE49-F238E27FC236}">
                  <a16:creationId xmlns:a16="http://schemas.microsoft.com/office/drawing/2014/main" id="{DDFA4731-7303-4D9F-9933-CE5EF9A6122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5" y="1928"/>
              <a:ext cx="46" cy="66"/>
            </a:xfrm>
            <a:custGeom>
              <a:avLst/>
              <a:gdLst>
                <a:gd name="T0" fmla="*/ 2147483646 w 14"/>
                <a:gd name="T1" fmla="*/ 2147483646 h 19"/>
                <a:gd name="T2" fmla="*/ 2147483646 w 14"/>
                <a:gd name="T3" fmla="*/ 2147483646 h 1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4" h="19">
                  <a:moveTo>
                    <a:pt x="14" y="14"/>
                  </a:moveTo>
                  <a:cubicBezTo>
                    <a:pt x="6" y="0"/>
                    <a:pt x="0" y="15"/>
                    <a:pt x="8" y="19"/>
                  </a:cubicBezTo>
                </a:path>
              </a:pathLst>
            </a:custGeom>
            <a:noFill/>
            <a:ln w="20638" cap="flat">
              <a:solidFill>
                <a:srgbClr val="CE924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025" name="Freeform 60">
              <a:extLst>
                <a:ext uri="{FF2B5EF4-FFF2-40B4-BE49-F238E27FC236}">
                  <a16:creationId xmlns:a16="http://schemas.microsoft.com/office/drawing/2014/main" id="{F1159644-3D12-4281-B16C-2EA6CD8D9E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8" y="1889"/>
              <a:ext cx="19" cy="14"/>
            </a:xfrm>
            <a:custGeom>
              <a:avLst/>
              <a:gdLst>
                <a:gd name="T0" fmla="*/ 0 w 6"/>
                <a:gd name="T1" fmla="*/ 2147483646 h 4"/>
                <a:gd name="T2" fmla="*/ 2147483646 w 6"/>
                <a:gd name="T3" fmla="*/ 0 h 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" h="4">
                  <a:moveTo>
                    <a:pt x="0" y="4"/>
                  </a:moveTo>
                  <a:cubicBezTo>
                    <a:pt x="2" y="3"/>
                    <a:pt x="4" y="2"/>
                    <a:pt x="6" y="0"/>
                  </a:cubicBezTo>
                </a:path>
              </a:pathLst>
            </a:custGeom>
            <a:noFill/>
            <a:ln w="20638" cap="flat">
              <a:solidFill>
                <a:srgbClr val="CE924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026" name="Freeform 61">
              <a:extLst>
                <a:ext uri="{FF2B5EF4-FFF2-40B4-BE49-F238E27FC236}">
                  <a16:creationId xmlns:a16="http://schemas.microsoft.com/office/drawing/2014/main" id="{DF938A22-A3FD-4C85-BB2E-3D211EFAA03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7" y="2328"/>
              <a:ext cx="46" cy="32"/>
            </a:xfrm>
            <a:custGeom>
              <a:avLst/>
              <a:gdLst>
                <a:gd name="T0" fmla="*/ 2147483646 w 14"/>
                <a:gd name="T1" fmla="*/ 2147483646 h 9"/>
                <a:gd name="T2" fmla="*/ 2147483646 w 14"/>
                <a:gd name="T3" fmla="*/ 2147483646 h 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4" h="9">
                  <a:moveTo>
                    <a:pt x="14" y="9"/>
                  </a:moveTo>
                  <a:cubicBezTo>
                    <a:pt x="13" y="1"/>
                    <a:pt x="0" y="0"/>
                    <a:pt x="6" y="9"/>
                  </a:cubicBezTo>
                </a:path>
              </a:pathLst>
            </a:custGeom>
            <a:noFill/>
            <a:ln w="20638" cap="flat">
              <a:solidFill>
                <a:srgbClr val="CE924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027" name="Freeform 62">
              <a:extLst>
                <a:ext uri="{FF2B5EF4-FFF2-40B4-BE49-F238E27FC236}">
                  <a16:creationId xmlns:a16="http://schemas.microsoft.com/office/drawing/2014/main" id="{3E2A1564-3DCF-4253-A704-5EC259123582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4" y="2546"/>
              <a:ext cx="20" cy="11"/>
            </a:xfrm>
            <a:custGeom>
              <a:avLst/>
              <a:gdLst>
                <a:gd name="T0" fmla="*/ 2147483646 w 6"/>
                <a:gd name="T1" fmla="*/ 2147483646 h 3"/>
                <a:gd name="T2" fmla="*/ 0 w 6"/>
                <a:gd name="T3" fmla="*/ 0 h 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" h="3">
                  <a:moveTo>
                    <a:pt x="6" y="3"/>
                  </a:moveTo>
                  <a:cubicBezTo>
                    <a:pt x="4" y="1"/>
                    <a:pt x="2" y="0"/>
                    <a:pt x="0" y="0"/>
                  </a:cubicBezTo>
                </a:path>
              </a:pathLst>
            </a:custGeom>
            <a:noFill/>
            <a:ln w="20638" cap="flat">
              <a:solidFill>
                <a:srgbClr val="CE924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028" name="Freeform 63">
              <a:extLst>
                <a:ext uri="{FF2B5EF4-FFF2-40B4-BE49-F238E27FC236}">
                  <a16:creationId xmlns:a16="http://schemas.microsoft.com/office/drawing/2014/main" id="{421FA609-500C-4906-96D3-A4145FC5C03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5" y="2493"/>
              <a:ext cx="43" cy="57"/>
            </a:xfrm>
            <a:custGeom>
              <a:avLst/>
              <a:gdLst>
                <a:gd name="T0" fmla="*/ 2147483646 w 13"/>
                <a:gd name="T1" fmla="*/ 2147483646 h 16"/>
                <a:gd name="T2" fmla="*/ 2147483646 w 13"/>
                <a:gd name="T3" fmla="*/ 2147483646 h 1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3" h="16">
                  <a:moveTo>
                    <a:pt x="13" y="12"/>
                  </a:moveTo>
                  <a:cubicBezTo>
                    <a:pt x="8" y="0"/>
                    <a:pt x="0" y="15"/>
                    <a:pt x="8" y="16"/>
                  </a:cubicBezTo>
                </a:path>
              </a:pathLst>
            </a:custGeom>
            <a:noFill/>
            <a:ln w="20638" cap="flat">
              <a:solidFill>
                <a:srgbClr val="CE924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029" name="Freeform 64">
              <a:extLst>
                <a:ext uri="{FF2B5EF4-FFF2-40B4-BE49-F238E27FC236}">
                  <a16:creationId xmlns:a16="http://schemas.microsoft.com/office/drawing/2014/main" id="{82A8BF94-F9D8-45FF-8147-DEC55BCE259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7" y="2297"/>
              <a:ext cx="33" cy="56"/>
            </a:xfrm>
            <a:custGeom>
              <a:avLst/>
              <a:gdLst>
                <a:gd name="T0" fmla="*/ 2147483646 w 10"/>
                <a:gd name="T1" fmla="*/ 0 h 16"/>
                <a:gd name="T2" fmla="*/ 2147483646 w 10"/>
                <a:gd name="T3" fmla="*/ 2147483646 h 16"/>
                <a:gd name="T4" fmla="*/ 0 w 10"/>
                <a:gd name="T5" fmla="*/ 2147483646 h 1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" h="16">
                  <a:moveTo>
                    <a:pt x="7" y="0"/>
                  </a:moveTo>
                  <a:cubicBezTo>
                    <a:pt x="4" y="4"/>
                    <a:pt x="10" y="10"/>
                    <a:pt x="8" y="12"/>
                  </a:cubicBezTo>
                  <a:cubicBezTo>
                    <a:pt x="4" y="16"/>
                    <a:pt x="0" y="10"/>
                    <a:pt x="0" y="7"/>
                  </a:cubicBezTo>
                </a:path>
              </a:pathLst>
            </a:custGeom>
            <a:noFill/>
            <a:ln w="20638" cap="flat">
              <a:solidFill>
                <a:srgbClr val="CE924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030" name="Freeform 65">
              <a:extLst>
                <a:ext uri="{FF2B5EF4-FFF2-40B4-BE49-F238E27FC236}">
                  <a16:creationId xmlns:a16="http://schemas.microsoft.com/office/drawing/2014/main" id="{3B8B2035-9960-4824-90E1-F3C0BDDAE2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0" y="2434"/>
              <a:ext cx="23" cy="28"/>
            </a:xfrm>
            <a:custGeom>
              <a:avLst/>
              <a:gdLst>
                <a:gd name="T0" fmla="*/ 2147483646 w 7"/>
                <a:gd name="T1" fmla="*/ 0 h 8"/>
                <a:gd name="T2" fmla="*/ 2147483646 w 7"/>
                <a:gd name="T3" fmla="*/ 2147483646 h 8"/>
                <a:gd name="T4" fmla="*/ 0 w 7"/>
                <a:gd name="T5" fmla="*/ 2147483646 h 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" h="8">
                  <a:moveTo>
                    <a:pt x="6" y="0"/>
                  </a:moveTo>
                  <a:cubicBezTo>
                    <a:pt x="6" y="3"/>
                    <a:pt x="7" y="5"/>
                    <a:pt x="7" y="8"/>
                  </a:cubicBezTo>
                  <a:cubicBezTo>
                    <a:pt x="4" y="7"/>
                    <a:pt x="2" y="6"/>
                    <a:pt x="0" y="3"/>
                  </a:cubicBezTo>
                </a:path>
              </a:pathLst>
            </a:custGeom>
            <a:noFill/>
            <a:ln w="20638" cap="flat">
              <a:solidFill>
                <a:srgbClr val="CE924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031" name="Freeform 66">
              <a:extLst>
                <a:ext uri="{FF2B5EF4-FFF2-40B4-BE49-F238E27FC236}">
                  <a16:creationId xmlns:a16="http://schemas.microsoft.com/office/drawing/2014/main" id="{70D78020-8F99-4D21-8EB8-BF1242F9788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3" y="2479"/>
              <a:ext cx="14" cy="25"/>
            </a:xfrm>
            <a:custGeom>
              <a:avLst/>
              <a:gdLst>
                <a:gd name="T0" fmla="*/ 0 w 4"/>
                <a:gd name="T1" fmla="*/ 0 h 7"/>
                <a:gd name="T2" fmla="*/ 2147483646 w 4"/>
                <a:gd name="T3" fmla="*/ 2147483646 h 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" h="7">
                  <a:moveTo>
                    <a:pt x="0" y="0"/>
                  </a:moveTo>
                  <a:cubicBezTo>
                    <a:pt x="1" y="3"/>
                    <a:pt x="2" y="5"/>
                    <a:pt x="4" y="7"/>
                  </a:cubicBezTo>
                </a:path>
              </a:pathLst>
            </a:custGeom>
            <a:noFill/>
            <a:ln w="20638" cap="flat">
              <a:solidFill>
                <a:srgbClr val="CE924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032" name="Freeform 67">
              <a:extLst>
                <a:ext uri="{FF2B5EF4-FFF2-40B4-BE49-F238E27FC236}">
                  <a16:creationId xmlns:a16="http://schemas.microsoft.com/office/drawing/2014/main" id="{587A900B-08D3-4E83-9849-F090A759F78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9" y="2574"/>
              <a:ext cx="46" cy="46"/>
            </a:xfrm>
            <a:custGeom>
              <a:avLst/>
              <a:gdLst>
                <a:gd name="T0" fmla="*/ 2147483646 w 14"/>
                <a:gd name="T1" fmla="*/ 2147483646 h 13"/>
                <a:gd name="T2" fmla="*/ 0 w 14"/>
                <a:gd name="T3" fmla="*/ 0 h 1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4" h="13">
                  <a:moveTo>
                    <a:pt x="9" y="1"/>
                  </a:moveTo>
                  <a:cubicBezTo>
                    <a:pt x="14" y="13"/>
                    <a:pt x="4" y="6"/>
                    <a:pt x="0" y="0"/>
                  </a:cubicBezTo>
                </a:path>
              </a:pathLst>
            </a:custGeom>
            <a:noFill/>
            <a:ln w="20638" cap="flat">
              <a:solidFill>
                <a:srgbClr val="CE924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033" name="Freeform 68">
              <a:extLst>
                <a:ext uri="{FF2B5EF4-FFF2-40B4-BE49-F238E27FC236}">
                  <a16:creationId xmlns:a16="http://schemas.microsoft.com/office/drawing/2014/main" id="{E7E4B277-BE4F-433F-998F-6303767F54C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2" y="2606"/>
              <a:ext cx="39" cy="31"/>
            </a:xfrm>
            <a:custGeom>
              <a:avLst/>
              <a:gdLst>
                <a:gd name="T0" fmla="*/ 2147483646 w 12"/>
                <a:gd name="T1" fmla="*/ 0 h 9"/>
                <a:gd name="T2" fmla="*/ 2147483646 w 12"/>
                <a:gd name="T3" fmla="*/ 2147483646 h 9"/>
                <a:gd name="T4" fmla="*/ 0 w 12"/>
                <a:gd name="T5" fmla="*/ 2147483646 h 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9">
                  <a:moveTo>
                    <a:pt x="9" y="0"/>
                  </a:moveTo>
                  <a:cubicBezTo>
                    <a:pt x="8" y="4"/>
                    <a:pt x="11" y="5"/>
                    <a:pt x="12" y="8"/>
                  </a:cubicBezTo>
                  <a:cubicBezTo>
                    <a:pt x="7" y="9"/>
                    <a:pt x="4" y="6"/>
                    <a:pt x="0" y="5"/>
                  </a:cubicBezTo>
                </a:path>
              </a:pathLst>
            </a:custGeom>
            <a:noFill/>
            <a:ln w="20638" cap="flat">
              <a:solidFill>
                <a:srgbClr val="CE924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034" name="Freeform 69">
              <a:extLst>
                <a:ext uri="{FF2B5EF4-FFF2-40B4-BE49-F238E27FC236}">
                  <a16:creationId xmlns:a16="http://schemas.microsoft.com/office/drawing/2014/main" id="{017AA71E-E317-4F4E-BF7A-81E8450C63E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9" y="2595"/>
              <a:ext cx="23" cy="25"/>
            </a:xfrm>
            <a:custGeom>
              <a:avLst/>
              <a:gdLst>
                <a:gd name="T0" fmla="*/ 0 w 7"/>
                <a:gd name="T1" fmla="*/ 0 h 7"/>
                <a:gd name="T2" fmla="*/ 2147483646 w 7"/>
                <a:gd name="T3" fmla="*/ 2147483646 h 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" h="7">
                  <a:moveTo>
                    <a:pt x="0" y="0"/>
                  </a:moveTo>
                  <a:cubicBezTo>
                    <a:pt x="1" y="4"/>
                    <a:pt x="4" y="6"/>
                    <a:pt x="7" y="7"/>
                  </a:cubicBezTo>
                </a:path>
              </a:pathLst>
            </a:custGeom>
            <a:noFill/>
            <a:ln w="20638" cap="flat">
              <a:solidFill>
                <a:srgbClr val="CE924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pic>
        <p:nvPicPr>
          <p:cNvPr id="36873" name="Image 71">
            <a:extLst>
              <a:ext uri="{FF2B5EF4-FFF2-40B4-BE49-F238E27FC236}">
                <a16:creationId xmlns:a16="http://schemas.microsoft.com/office/drawing/2014/main" id="{4FFC3EA2-6EFE-45CC-9FF9-43D300A0E9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7013" y="1725613"/>
            <a:ext cx="109855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6874" name="Group 570">
            <a:extLst>
              <a:ext uri="{FF2B5EF4-FFF2-40B4-BE49-F238E27FC236}">
                <a16:creationId xmlns:a16="http://schemas.microsoft.com/office/drawing/2014/main" id="{1F2FBC83-FAE6-4423-8E97-3D19644A20C1}"/>
              </a:ext>
            </a:extLst>
          </p:cNvPr>
          <p:cNvGrpSpPr>
            <a:grpSpLocks/>
          </p:cNvGrpSpPr>
          <p:nvPr/>
        </p:nvGrpSpPr>
        <p:grpSpPr bwMode="auto">
          <a:xfrm>
            <a:off x="8015288" y="1798638"/>
            <a:ext cx="781050" cy="501650"/>
            <a:chOff x="336" y="677"/>
            <a:chExt cx="1895" cy="1203"/>
          </a:xfrm>
        </p:grpSpPr>
        <p:sp>
          <p:nvSpPr>
            <p:cNvPr id="36875" name="Freeform 473">
              <a:extLst>
                <a:ext uri="{FF2B5EF4-FFF2-40B4-BE49-F238E27FC236}">
                  <a16:creationId xmlns:a16="http://schemas.microsoft.com/office/drawing/2014/main" id="{20F16A65-2AFB-4BB3-9070-6547893954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" y="677"/>
              <a:ext cx="1765" cy="1200"/>
            </a:xfrm>
            <a:custGeom>
              <a:avLst/>
              <a:gdLst>
                <a:gd name="T0" fmla="*/ 92392113 w 706"/>
                <a:gd name="T1" fmla="*/ 65809613 h 450"/>
                <a:gd name="T2" fmla="*/ 98355283 w 706"/>
                <a:gd name="T3" fmla="*/ 78608248 h 450"/>
                <a:gd name="T4" fmla="*/ 103429033 w 706"/>
                <a:gd name="T5" fmla="*/ 83791168 h 450"/>
                <a:gd name="T6" fmla="*/ 101521800 w 706"/>
                <a:gd name="T7" fmla="*/ 95812019 h 450"/>
                <a:gd name="T8" fmla="*/ 98068363 w 706"/>
                <a:gd name="T9" fmla="*/ 98282403 h 450"/>
                <a:gd name="T10" fmla="*/ 95970520 w 706"/>
                <a:gd name="T11" fmla="*/ 101392136 h 450"/>
                <a:gd name="T12" fmla="*/ 90008595 w 706"/>
                <a:gd name="T13" fmla="*/ 104104995 h 450"/>
                <a:gd name="T14" fmla="*/ 82570313 w 706"/>
                <a:gd name="T15" fmla="*/ 109014528 h 450"/>
                <a:gd name="T16" fmla="*/ 77801563 w 706"/>
                <a:gd name="T17" fmla="*/ 114832419 h 450"/>
                <a:gd name="T18" fmla="*/ 71126300 w 706"/>
                <a:gd name="T19" fmla="*/ 124140408 h 450"/>
                <a:gd name="T20" fmla="*/ 69936063 w 706"/>
                <a:gd name="T21" fmla="*/ 136542072 h 450"/>
                <a:gd name="T22" fmla="*/ 71843283 w 706"/>
                <a:gd name="T23" fmla="*/ 144834709 h 450"/>
                <a:gd name="T24" fmla="*/ 74386720 w 706"/>
                <a:gd name="T25" fmla="*/ 151674973 h 450"/>
                <a:gd name="T26" fmla="*/ 74226875 w 706"/>
                <a:gd name="T27" fmla="*/ 153761357 h 450"/>
                <a:gd name="T28" fmla="*/ 72720520 w 706"/>
                <a:gd name="T29" fmla="*/ 151674973 h 450"/>
                <a:gd name="T30" fmla="*/ 73318675 w 706"/>
                <a:gd name="T31" fmla="*/ 154543752 h 450"/>
                <a:gd name="T32" fmla="*/ 69458020 w 706"/>
                <a:gd name="T33" fmla="*/ 153761357 h 450"/>
                <a:gd name="T34" fmla="*/ 68550595 w 706"/>
                <a:gd name="T35" fmla="*/ 150652552 h 450"/>
                <a:gd name="T36" fmla="*/ 67550783 w 706"/>
                <a:gd name="T37" fmla="*/ 154543752 h 450"/>
                <a:gd name="T38" fmla="*/ 66472188 w 706"/>
                <a:gd name="T39" fmla="*/ 149342643 h 450"/>
                <a:gd name="T40" fmla="*/ 65452938 w 706"/>
                <a:gd name="T41" fmla="*/ 141746120 h 450"/>
                <a:gd name="T42" fmla="*/ 63972970 w 706"/>
                <a:gd name="T43" fmla="*/ 134470827 h 450"/>
                <a:gd name="T44" fmla="*/ 63183595 w 706"/>
                <a:gd name="T45" fmla="*/ 124758947 h 450"/>
                <a:gd name="T46" fmla="*/ 60799145 w 706"/>
                <a:gd name="T47" fmla="*/ 116903688 h 450"/>
                <a:gd name="T48" fmla="*/ 56343563 w 706"/>
                <a:gd name="T49" fmla="*/ 115450824 h 450"/>
                <a:gd name="T50" fmla="*/ 35649425 w 706"/>
                <a:gd name="T51" fmla="*/ 103049139 h 450"/>
                <a:gd name="T52" fmla="*/ 25036645 w 706"/>
                <a:gd name="T53" fmla="*/ 91700395 h 450"/>
                <a:gd name="T54" fmla="*/ 23727550 w 706"/>
                <a:gd name="T55" fmla="*/ 90632099 h 450"/>
                <a:gd name="T56" fmla="*/ 21934895 w 706"/>
                <a:gd name="T57" fmla="*/ 95574301 h 450"/>
                <a:gd name="T58" fmla="*/ 13305675 w 706"/>
                <a:gd name="T59" fmla="*/ 121670408 h 450"/>
                <a:gd name="T60" fmla="*/ 12524425 w 706"/>
                <a:gd name="T61" fmla="*/ 134470827 h 450"/>
                <a:gd name="T62" fmla="*/ 13905783 w 706"/>
                <a:gd name="T63" fmla="*/ 144159779 h 450"/>
                <a:gd name="T64" fmla="*/ 16289063 w 706"/>
                <a:gd name="T65" fmla="*/ 148959288 h 450"/>
                <a:gd name="T66" fmla="*/ 16403333 w 706"/>
                <a:gd name="T67" fmla="*/ 152452360 h 450"/>
                <a:gd name="T68" fmla="*/ 15213208 w 706"/>
                <a:gd name="T69" fmla="*/ 152069005 h 450"/>
                <a:gd name="T70" fmla="*/ 15098958 w 706"/>
                <a:gd name="T71" fmla="*/ 154143253 h 450"/>
                <a:gd name="T72" fmla="*/ 13592583 w 706"/>
                <a:gd name="T73" fmla="*/ 154143253 h 450"/>
                <a:gd name="T74" fmla="*/ 10731958 w 706"/>
                <a:gd name="T75" fmla="*/ 152452360 h 450"/>
                <a:gd name="T76" fmla="*/ 10139970 w 706"/>
                <a:gd name="T77" fmla="*/ 148325355 h 450"/>
                <a:gd name="T78" fmla="*/ 9137033 w 706"/>
                <a:gd name="T79" fmla="*/ 146254109 h 450"/>
                <a:gd name="T80" fmla="*/ 8659688 w 706"/>
                <a:gd name="T81" fmla="*/ 141050061 h 450"/>
                <a:gd name="T82" fmla="*/ 7946800 w 706"/>
                <a:gd name="T83" fmla="*/ 129962987 h 450"/>
                <a:gd name="T84" fmla="*/ 5371095 w 706"/>
                <a:gd name="T85" fmla="*/ 115450824 h 450"/>
                <a:gd name="T86" fmla="*/ 6276375 w 706"/>
                <a:gd name="T87" fmla="*/ 106920221 h 450"/>
                <a:gd name="T88" fmla="*/ 5849145 w 706"/>
                <a:gd name="T89" fmla="*/ 97898803 h 450"/>
                <a:gd name="T90" fmla="*/ 1080395 w 706"/>
                <a:gd name="T91" fmla="*/ 78991667 h 450"/>
                <a:gd name="T92" fmla="*/ 0 w 706"/>
                <a:gd name="T93" fmla="*/ 57258893 h 450"/>
                <a:gd name="T94" fmla="*/ 3178720 w 706"/>
                <a:gd name="T95" fmla="*/ 33746035 h 450"/>
                <a:gd name="T96" fmla="*/ 73910675 w 706"/>
                <a:gd name="T97" fmla="*/ 32437227 h 450"/>
                <a:gd name="T98" fmla="*/ 84050313 w 706"/>
                <a:gd name="T99" fmla="*/ 44460259 h 450"/>
                <a:gd name="T100" fmla="*/ 87814458 w 706"/>
                <a:gd name="T101" fmla="*/ 46552653 h 450"/>
                <a:gd name="T102" fmla="*/ 94368488 w 706"/>
                <a:gd name="T103" fmla="*/ 42419448 h 450"/>
                <a:gd name="T104" fmla="*/ 98355283 w 706"/>
                <a:gd name="T105" fmla="*/ 42824384 h 450"/>
                <a:gd name="T106" fmla="*/ 97638020 w 706"/>
                <a:gd name="T107" fmla="*/ 50045077 h 450"/>
                <a:gd name="T108" fmla="*/ 95367500 w 706"/>
                <a:gd name="T109" fmla="*/ 60368611 h 450"/>
                <a:gd name="T110" fmla="*/ 92697270 w 706"/>
                <a:gd name="T111" fmla="*/ 65551531 h 450"/>
                <a:gd name="T112" fmla="*/ 89599613 w 706"/>
                <a:gd name="T113" fmla="*/ 66860317 h 45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706" h="450">
                  <a:moveTo>
                    <a:pt x="620" y="191"/>
                  </a:moveTo>
                  <a:cubicBezTo>
                    <a:pt x="620" y="205"/>
                    <a:pt x="639" y="217"/>
                    <a:pt x="660" y="228"/>
                  </a:cubicBezTo>
                  <a:cubicBezTo>
                    <a:pt x="682" y="238"/>
                    <a:pt x="682" y="241"/>
                    <a:pt x="694" y="243"/>
                  </a:cubicBezTo>
                  <a:cubicBezTo>
                    <a:pt x="706" y="246"/>
                    <a:pt x="688" y="273"/>
                    <a:pt x="681" y="278"/>
                  </a:cubicBezTo>
                  <a:cubicBezTo>
                    <a:pt x="675" y="283"/>
                    <a:pt x="669" y="286"/>
                    <a:pt x="658" y="285"/>
                  </a:cubicBezTo>
                  <a:cubicBezTo>
                    <a:pt x="658" y="285"/>
                    <a:pt x="658" y="291"/>
                    <a:pt x="644" y="294"/>
                  </a:cubicBezTo>
                  <a:cubicBezTo>
                    <a:pt x="630" y="298"/>
                    <a:pt x="626" y="298"/>
                    <a:pt x="604" y="302"/>
                  </a:cubicBezTo>
                  <a:cubicBezTo>
                    <a:pt x="573" y="307"/>
                    <a:pt x="586" y="310"/>
                    <a:pt x="554" y="316"/>
                  </a:cubicBezTo>
                  <a:cubicBezTo>
                    <a:pt x="545" y="320"/>
                    <a:pt x="536" y="330"/>
                    <a:pt x="522" y="333"/>
                  </a:cubicBezTo>
                  <a:cubicBezTo>
                    <a:pt x="507" y="337"/>
                    <a:pt x="484" y="347"/>
                    <a:pt x="477" y="360"/>
                  </a:cubicBezTo>
                  <a:cubicBezTo>
                    <a:pt x="474" y="367"/>
                    <a:pt x="468" y="380"/>
                    <a:pt x="469" y="396"/>
                  </a:cubicBezTo>
                  <a:cubicBezTo>
                    <a:pt x="471" y="412"/>
                    <a:pt x="477" y="417"/>
                    <a:pt x="482" y="420"/>
                  </a:cubicBezTo>
                  <a:cubicBezTo>
                    <a:pt x="487" y="424"/>
                    <a:pt x="495" y="435"/>
                    <a:pt x="499" y="440"/>
                  </a:cubicBezTo>
                  <a:cubicBezTo>
                    <a:pt x="501" y="443"/>
                    <a:pt x="500" y="443"/>
                    <a:pt x="498" y="446"/>
                  </a:cubicBezTo>
                  <a:cubicBezTo>
                    <a:pt x="496" y="448"/>
                    <a:pt x="492" y="440"/>
                    <a:pt x="488" y="440"/>
                  </a:cubicBezTo>
                  <a:cubicBezTo>
                    <a:pt x="491" y="442"/>
                    <a:pt x="494" y="448"/>
                    <a:pt x="492" y="448"/>
                  </a:cubicBezTo>
                  <a:cubicBezTo>
                    <a:pt x="489" y="449"/>
                    <a:pt x="472" y="448"/>
                    <a:pt x="466" y="446"/>
                  </a:cubicBezTo>
                  <a:cubicBezTo>
                    <a:pt x="460" y="444"/>
                    <a:pt x="464" y="436"/>
                    <a:pt x="460" y="437"/>
                  </a:cubicBezTo>
                  <a:cubicBezTo>
                    <a:pt x="455" y="438"/>
                    <a:pt x="457" y="450"/>
                    <a:pt x="453" y="448"/>
                  </a:cubicBezTo>
                  <a:cubicBezTo>
                    <a:pt x="450" y="447"/>
                    <a:pt x="449" y="441"/>
                    <a:pt x="446" y="433"/>
                  </a:cubicBezTo>
                  <a:cubicBezTo>
                    <a:pt x="444" y="425"/>
                    <a:pt x="440" y="422"/>
                    <a:pt x="439" y="411"/>
                  </a:cubicBezTo>
                  <a:cubicBezTo>
                    <a:pt x="439" y="399"/>
                    <a:pt x="429" y="400"/>
                    <a:pt x="429" y="390"/>
                  </a:cubicBezTo>
                  <a:cubicBezTo>
                    <a:pt x="428" y="380"/>
                    <a:pt x="432" y="368"/>
                    <a:pt x="424" y="362"/>
                  </a:cubicBezTo>
                  <a:cubicBezTo>
                    <a:pt x="416" y="356"/>
                    <a:pt x="418" y="343"/>
                    <a:pt x="408" y="339"/>
                  </a:cubicBezTo>
                  <a:cubicBezTo>
                    <a:pt x="401" y="336"/>
                    <a:pt x="397" y="338"/>
                    <a:pt x="378" y="335"/>
                  </a:cubicBezTo>
                  <a:cubicBezTo>
                    <a:pt x="372" y="335"/>
                    <a:pt x="292" y="313"/>
                    <a:pt x="239" y="299"/>
                  </a:cubicBezTo>
                  <a:cubicBezTo>
                    <a:pt x="192" y="286"/>
                    <a:pt x="170" y="267"/>
                    <a:pt x="168" y="266"/>
                  </a:cubicBezTo>
                  <a:cubicBezTo>
                    <a:pt x="164" y="264"/>
                    <a:pt x="161" y="263"/>
                    <a:pt x="159" y="263"/>
                  </a:cubicBezTo>
                  <a:cubicBezTo>
                    <a:pt x="153" y="263"/>
                    <a:pt x="150" y="269"/>
                    <a:pt x="147" y="277"/>
                  </a:cubicBezTo>
                  <a:cubicBezTo>
                    <a:pt x="131" y="307"/>
                    <a:pt x="95" y="341"/>
                    <a:pt x="89" y="353"/>
                  </a:cubicBezTo>
                  <a:cubicBezTo>
                    <a:pt x="84" y="364"/>
                    <a:pt x="83" y="375"/>
                    <a:pt x="84" y="390"/>
                  </a:cubicBezTo>
                  <a:cubicBezTo>
                    <a:pt x="85" y="405"/>
                    <a:pt x="88" y="413"/>
                    <a:pt x="93" y="418"/>
                  </a:cubicBezTo>
                  <a:cubicBezTo>
                    <a:pt x="98" y="423"/>
                    <a:pt x="107" y="429"/>
                    <a:pt x="109" y="432"/>
                  </a:cubicBezTo>
                  <a:cubicBezTo>
                    <a:pt x="111" y="435"/>
                    <a:pt x="110" y="442"/>
                    <a:pt x="110" y="442"/>
                  </a:cubicBezTo>
                  <a:cubicBezTo>
                    <a:pt x="110" y="442"/>
                    <a:pt x="107" y="444"/>
                    <a:pt x="102" y="441"/>
                  </a:cubicBezTo>
                  <a:cubicBezTo>
                    <a:pt x="102" y="441"/>
                    <a:pt x="104" y="445"/>
                    <a:pt x="101" y="447"/>
                  </a:cubicBezTo>
                  <a:cubicBezTo>
                    <a:pt x="99" y="448"/>
                    <a:pt x="98" y="450"/>
                    <a:pt x="91" y="447"/>
                  </a:cubicBezTo>
                  <a:cubicBezTo>
                    <a:pt x="84" y="444"/>
                    <a:pt x="77" y="443"/>
                    <a:pt x="72" y="442"/>
                  </a:cubicBezTo>
                  <a:cubicBezTo>
                    <a:pt x="67" y="441"/>
                    <a:pt x="69" y="436"/>
                    <a:pt x="68" y="430"/>
                  </a:cubicBezTo>
                  <a:cubicBezTo>
                    <a:pt x="68" y="423"/>
                    <a:pt x="66" y="426"/>
                    <a:pt x="61" y="424"/>
                  </a:cubicBezTo>
                  <a:cubicBezTo>
                    <a:pt x="57" y="422"/>
                    <a:pt x="58" y="421"/>
                    <a:pt x="58" y="409"/>
                  </a:cubicBezTo>
                  <a:cubicBezTo>
                    <a:pt x="59" y="396"/>
                    <a:pt x="56" y="388"/>
                    <a:pt x="53" y="377"/>
                  </a:cubicBezTo>
                  <a:cubicBezTo>
                    <a:pt x="50" y="365"/>
                    <a:pt x="40" y="345"/>
                    <a:pt x="36" y="335"/>
                  </a:cubicBezTo>
                  <a:cubicBezTo>
                    <a:pt x="33" y="325"/>
                    <a:pt x="39" y="319"/>
                    <a:pt x="42" y="310"/>
                  </a:cubicBezTo>
                  <a:cubicBezTo>
                    <a:pt x="45" y="301"/>
                    <a:pt x="46" y="297"/>
                    <a:pt x="39" y="284"/>
                  </a:cubicBezTo>
                  <a:cubicBezTo>
                    <a:pt x="32" y="270"/>
                    <a:pt x="14" y="255"/>
                    <a:pt x="7" y="229"/>
                  </a:cubicBezTo>
                  <a:cubicBezTo>
                    <a:pt x="2" y="212"/>
                    <a:pt x="0" y="173"/>
                    <a:pt x="0" y="166"/>
                  </a:cubicBezTo>
                  <a:cubicBezTo>
                    <a:pt x="0" y="129"/>
                    <a:pt x="10" y="109"/>
                    <a:pt x="21" y="98"/>
                  </a:cubicBezTo>
                  <a:cubicBezTo>
                    <a:pt x="84" y="27"/>
                    <a:pt x="254" y="0"/>
                    <a:pt x="496" y="94"/>
                  </a:cubicBezTo>
                  <a:cubicBezTo>
                    <a:pt x="519" y="103"/>
                    <a:pt x="544" y="115"/>
                    <a:pt x="564" y="129"/>
                  </a:cubicBezTo>
                  <a:cubicBezTo>
                    <a:pt x="570" y="134"/>
                    <a:pt x="585" y="141"/>
                    <a:pt x="589" y="135"/>
                  </a:cubicBezTo>
                  <a:cubicBezTo>
                    <a:pt x="600" y="119"/>
                    <a:pt x="618" y="124"/>
                    <a:pt x="633" y="123"/>
                  </a:cubicBezTo>
                  <a:cubicBezTo>
                    <a:pt x="640" y="123"/>
                    <a:pt x="658" y="114"/>
                    <a:pt x="660" y="124"/>
                  </a:cubicBezTo>
                  <a:cubicBezTo>
                    <a:pt x="662" y="129"/>
                    <a:pt x="656" y="140"/>
                    <a:pt x="655" y="145"/>
                  </a:cubicBezTo>
                  <a:cubicBezTo>
                    <a:pt x="652" y="156"/>
                    <a:pt x="647" y="166"/>
                    <a:pt x="640" y="175"/>
                  </a:cubicBezTo>
                  <a:cubicBezTo>
                    <a:pt x="635" y="182"/>
                    <a:pt x="629" y="187"/>
                    <a:pt x="622" y="190"/>
                  </a:cubicBezTo>
                  <a:cubicBezTo>
                    <a:pt x="615" y="193"/>
                    <a:pt x="607" y="191"/>
                    <a:pt x="601" y="194"/>
                  </a:cubicBezTo>
                </a:path>
              </a:pathLst>
            </a:custGeom>
            <a:solidFill>
              <a:srgbClr val="FCEB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6876" name="Freeform 474">
              <a:extLst>
                <a:ext uri="{FF2B5EF4-FFF2-40B4-BE49-F238E27FC236}">
                  <a16:creationId xmlns:a16="http://schemas.microsoft.com/office/drawing/2014/main" id="{8787D5F1-5A61-468A-A56B-94781ED1A86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" y="1120"/>
              <a:ext cx="1316" cy="576"/>
            </a:xfrm>
            <a:custGeom>
              <a:avLst/>
              <a:gdLst>
                <a:gd name="T0" fmla="*/ 480435 w 526"/>
                <a:gd name="T1" fmla="*/ 66574869 h 216"/>
                <a:gd name="T2" fmla="*/ 2401122 w 526"/>
                <a:gd name="T3" fmla="*/ 58335779 h 216"/>
                <a:gd name="T4" fmla="*/ 4997085 w 526"/>
                <a:gd name="T5" fmla="*/ 51060488 h 216"/>
                <a:gd name="T6" fmla="*/ 7523937 w 526"/>
                <a:gd name="T7" fmla="*/ 43442936 h 216"/>
                <a:gd name="T8" fmla="*/ 8899865 w 526"/>
                <a:gd name="T9" fmla="*/ 36855901 h 216"/>
                <a:gd name="T10" fmla="*/ 12617680 w 526"/>
                <a:gd name="T11" fmla="*/ 27931443 h 216"/>
                <a:gd name="T12" fmla="*/ 13538685 w 526"/>
                <a:gd name="T13" fmla="*/ 27931443 h 216"/>
                <a:gd name="T14" fmla="*/ 18824147 w 526"/>
                <a:gd name="T15" fmla="*/ 36855901 h 216"/>
                <a:gd name="T16" fmla="*/ 35797119 w 526"/>
                <a:gd name="T17" fmla="*/ 47186317 h 216"/>
                <a:gd name="T18" fmla="*/ 47700014 w 526"/>
                <a:gd name="T19" fmla="*/ 53384989 h 216"/>
                <a:gd name="T20" fmla="*/ 50295476 w 526"/>
                <a:gd name="T21" fmla="*/ 57953907 h 216"/>
                <a:gd name="T22" fmla="*/ 53418351 w 526"/>
                <a:gd name="T23" fmla="*/ 64787341 h 216"/>
                <a:gd name="T24" fmla="*/ 55100845 w 526"/>
                <a:gd name="T25" fmla="*/ 62700565 h 216"/>
                <a:gd name="T26" fmla="*/ 57033744 w 526"/>
                <a:gd name="T27" fmla="*/ 68899213 h 216"/>
                <a:gd name="T28" fmla="*/ 57195096 w 526"/>
                <a:gd name="T29" fmla="*/ 74483848 h 216"/>
                <a:gd name="T30" fmla="*/ 60801074 w 526"/>
                <a:gd name="T31" fmla="*/ 62462941 h 216"/>
                <a:gd name="T32" fmla="*/ 64557711 w 526"/>
                <a:gd name="T33" fmla="*/ 59353109 h 216"/>
                <a:gd name="T34" fmla="*/ 69362737 w 526"/>
                <a:gd name="T35" fmla="*/ 54170360 h 216"/>
                <a:gd name="T36" fmla="*/ 71455265 w 526"/>
                <a:gd name="T37" fmla="*/ 50679715 h 216"/>
                <a:gd name="T38" fmla="*/ 74339729 w 526"/>
                <a:gd name="T39" fmla="*/ 47950755 h 216"/>
                <a:gd name="T40" fmla="*/ 79172521 w 526"/>
                <a:gd name="T41" fmla="*/ 38929352 h 216"/>
                <a:gd name="T42" fmla="*/ 74646552 w 526"/>
                <a:gd name="T43" fmla="*/ 42419448 h 216"/>
                <a:gd name="T44" fmla="*/ 62000153 w 526"/>
                <a:gd name="T45" fmla="*/ 37620339 h 216"/>
                <a:gd name="T46" fmla="*/ 57033744 w 526"/>
                <a:gd name="T47" fmla="*/ 28565048 h 216"/>
                <a:gd name="T48" fmla="*/ 51306274 w 526"/>
                <a:gd name="T49" fmla="*/ 19004893 h 216"/>
                <a:gd name="T50" fmla="*/ 27838824 w 526"/>
                <a:gd name="T51" fmla="*/ 2708160 h 216"/>
                <a:gd name="T52" fmla="*/ 11011785 w 526"/>
                <a:gd name="T53" fmla="*/ 9308139 h 216"/>
                <a:gd name="T54" fmla="*/ 6928220 w 526"/>
                <a:gd name="T55" fmla="*/ 29621875 h 216"/>
                <a:gd name="T56" fmla="*/ 0 w 526"/>
                <a:gd name="T57" fmla="*/ 61444608 h 216"/>
                <a:gd name="T58" fmla="*/ 606291 w 526"/>
                <a:gd name="T59" fmla="*/ 64534208 h 21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526" h="216">
                  <a:moveTo>
                    <a:pt x="3" y="193"/>
                  </a:moveTo>
                  <a:cubicBezTo>
                    <a:pt x="6" y="183"/>
                    <a:pt x="8" y="176"/>
                    <a:pt x="16" y="169"/>
                  </a:cubicBezTo>
                  <a:cubicBezTo>
                    <a:pt x="22" y="162"/>
                    <a:pt x="28" y="156"/>
                    <a:pt x="33" y="148"/>
                  </a:cubicBezTo>
                  <a:cubicBezTo>
                    <a:pt x="38" y="141"/>
                    <a:pt x="45" y="134"/>
                    <a:pt x="50" y="126"/>
                  </a:cubicBezTo>
                  <a:cubicBezTo>
                    <a:pt x="53" y="120"/>
                    <a:pt x="55" y="113"/>
                    <a:pt x="59" y="107"/>
                  </a:cubicBezTo>
                  <a:cubicBezTo>
                    <a:pt x="65" y="99"/>
                    <a:pt x="74" y="82"/>
                    <a:pt x="84" y="81"/>
                  </a:cubicBezTo>
                  <a:cubicBezTo>
                    <a:pt x="86" y="81"/>
                    <a:pt x="88" y="81"/>
                    <a:pt x="90" y="81"/>
                  </a:cubicBezTo>
                  <a:cubicBezTo>
                    <a:pt x="104" y="83"/>
                    <a:pt x="111" y="102"/>
                    <a:pt x="125" y="107"/>
                  </a:cubicBezTo>
                  <a:cubicBezTo>
                    <a:pt x="163" y="121"/>
                    <a:pt x="200" y="129"/>
                    <a:pt x="238" y="137"/>
                  </a:cubicBezTo>
                  <a:cubicBezTo>
                    <a:pt x="265" y="142"/>
                    <a:pt x="293" y="145"/>
                    <a:pt x="317" y="155"/>
                  </a:cubicBezTo>
                  <a:cubicBezTo>
                    <a:pt x="324" y="158"/>
                    <a:pt x="329" y="164"/>
                    <a:pt x="334" y="168"/>
                  </a:cubicBezTo>
                  <a:cubicBezTo>
                    <a:pt x="342" y="174"/>
                    <a:pt x="351" y="179"/>
                    <a:pt x="355" y="188"/>
                  </a:cubicBezTo>
                  <a:cubicBezTo>
                    <a:pt x="351" y="181"/>
                    <a:pt x="361" y="179"/>
                    <a:pt x="366" y="182"/>
                  </a:cubicBezTo>
                  <a:cubicBezTo>
                    <a:pt x="371" y="185"/>
                    <a:pt x="378" y="193"/>
                    <a:pt x="379" y="200"/>
                  </a:cubicBezTo>
                  <a:cubicBezTo>
                    <a:pt x="380" y="205"/>
                    <a:pt x="378" y="211"/>
                    <a:pt x="380" y="216"/>
                  </a:cubicBezTo>
                  <a:cubicBezTo>
                    <a:pt x="384" y="203"/>
                    <a:pt x="393" y="190"/>
                    <a:pt x="404" y="181"/>
                  </a:cubicBezTo>
                  <a:cubicBezTo>
                    <a:pt x="412" y="174"/>
                    <a:pt x="419" y="174"/>
                    <a:pt x="429" y="172"/>
                  </a:cubicBezTo>
                  <a:cubicBezTo>
                    <a:pt x="441" y="170"/>
                    <a:pt x="451" y="165"/>
                    <a:pt x="461" y="157"/>
                  </a:cubicBezTo>
                  <a:cubicBezTo>
                    <a:pt x="466" y="152"/>
                    <a:pt x="468" y="149"/>
                    <a:pt x="475" y="147"/>
                  </a:cubicBezTo>
                  <a:cubicBezTo>
                    <a:pt x="481" y="145"/>
                    <a:pt x="487" y="142"/>
                    <a:pt x="494" y="139"/>
                  </a:cubicBezTo>
                  <a:cubicBezTo>
                    <a:pt x="506" y="134"/>
                    <a:pt x="523" y="128"/>
                    <a:pt x="526" y="113"/>
                  </a:cubicBezTo>
                  <a:cubicBezTo>
                    <a:pt x="517" y="125"/>
                    <a:pt x="509" y="126"/>
                    <a:pt x="496" y="123"/>
                  </a:cubicBezTo>
                  <a:cubicBezTo>
                    <a:pt x="469" y="116"/>
                    <a:pt x="438" y="118"/>
                    <a:pt x="412" y="109"/>
                  </a:cubicBezTo>
                  <a:cubicBezTo>
                    <a:pt x="399" y="104"/>
                    <a:pt x="389" y="93"/>
                    <a:pt x="379" y="83"/>
                  </a:cubicBezTo>
                  <a:cubicBezTo>
                    <a:pt x="367" y="72"/>
                    <a:pt x="355" y="63"/>
                    <a:pt x="341" y="55"/>
                  </a:cubicBezTo>
                  <a:cubicBezTo>
                    <a:pt x="299" y="28"/>
                    <a:pt x="235" y="11"/>
                    <a:pt x="185" y="8"/>
                  </a:cubicBezTo>
                  <a:cubicBezTo>
                    <a:pt x="144" y="5"/>
                    <a:pt x="107" y="0"/>
                    <a:pt x="73" y="27"/>
                  </a:cubicBezTo>
                  <a:cubicBezTo>
                    <a:pt x="59" y="39"/>
                    <a:pt x="56" y="62"/>
                    <a:pt x="46" y="86"/>
                  </a:cubicBezTo>
                  <a:cubicBezTo>
                    <a:pt x="28" y="134"/>
                    <a:pt x="3" y="153"/>
                    <a:pt x="0" y="178"/>
                  </a:cubicBezTo>
                  <a:cubicBezTo>
                    <a:pt x="0" y="184"/>
                    <a:pt x="9" y="184"/>
                    <a:pt x="4" y="187"/>
                  </a:cubicBezTo>
                </a:path>
              </a:pathLst>
            </a:custGeom>
            <a:solidFill>
              <a:srgbClr val="F6E6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6877" name="Freeform 475">
              <a:extLst>
                <a:ext uri="{FF2B5EF4-FFF2-40B4-BE49-F238E27FC236}">
                  <a16:creationId xmlns:a16="http://schemas.microsoft.com/office/drawing/2014/main" id="{E6CA5FC8-B1F5-4579-A1BA-95D6FF4C4978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" y="1379"/>
              <a:ext cx="208" cy="424"/>
            </a:xfrm>
            <a:custGeom>
              <a:avLst/>
              <a:gdLst>
                <a:gd name="T0" fmla="*/ 11655809 w 83"/>
                <a:gd name="T1" fmla="*/ 0 h 159"/>
                <a:gd name="T2" fmla="*/ 9820494 w 83"/>
                <a:gd name="T3" fmla="*/ 4799509 h 159"/>
                <a:gd name="T4" fmla="*/ 927404 w 83"/>
                <a:gd name="T5" fmla="*/ 31041251 h 159"/>
                <a:gd name="T6" fmla="*/ 0 w 83"/>
                <a:gd name="T7" fmla="*/ 40348181 h 159"/>
                <a:gd name="T8" fmla="*/ 2939854 w 83"/>
                <a:gd name="T9" fmla="*/ 52131464 h 159"/>
                <a:gd name="T10" fmla="*/ 3867246 w 83"/>
                <a:gd name="T11" fmla="*/ 53154795 h 159"/>
                <a:gd name="T12" fmla="*/ 3867246 w 83"/>
                <a:gd name="T13" fmla="*/ 51060488 h 159"/>
                <a:gd name="T14" fmla="*/ 4288511 w 83"/>
                <a:gd name="T15" fmla="*/ 50275157 h 159"/>
                <a:gd name="T16" fmla="*/ 4775274 w 83"/>
                <a:gd name="T17" fmla="*/ 53154795 h 159"/>
                <a:gd name="T18" fmla="*/ 6142721 w 83"/>
                <a:gd name="T19" fmla="*/ 53768248 h 159"/>
                <a:gd name="T20" fmla="*/ 8888161 w 83"/>
                <a:gd name="T21" fmla="*/ 53384989 h 159"/>
                <a:gd name="T22" fmla="*/ 6926706 w 83"/>
                <a:gd name="T23" fmla="*/ 47950755 h 159"/>
                <a:gd name="T24" fmla="*/ 4896839 w 83"/>
                <a:gd name="T25" fmla="*/ 40730077 h 159"/>
                <a:gd name="T26" fmla="*/ 4896839 w 83"/>
                <a:gd name="T27" fmla="*/ 28311949 h 159"/>
                <a:gd name="T28" fmla="*/ 8888161 w 83"/>
                <a:gd name="T29" fmla="*/ 16148309 h 159"/>
                <a:gd name="T30" fmla="*/ 12465811 w 83"/>
                <a:gd name="T31" fmla="*/ 4124160 h 159"/>
                <a:gd name="T32" fmla="*/ 12271597 w 83"/>
                <a:gd name="T33" fmla="*/ 380835 h 159"/>
                <a:gd name="T34" fmla="*/ 11655809 w 83"/>
                <a:gd name="T35" fmla="*/ 0 h 15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83" h="159">
                  <a:moveTo>
                    <a:pt x="76" y="0"/>
                  </a:moveTo>
                  <a:cubicBezTo>
                    <a:pt x="70" y="0"/>
                    <a:pt x="67" y="6"/>
                    <a:pt x="64" y="14"/>
                  </a:cubicBezTo>
                  <a:cubicBezTo>
                    <a:pt x="48" y="44"/>
                    <a:pt x="12" y="78"/>
                    <a:pt x="6" y="90"/>
                  </a:cubicBezTo>
                  <a:cubicBezTo>
                    <a:pt x="2" y="98"/>
                    <a:pt x="0" y="107"/>
                    <a:pt x="0" y="117"/>
                  </a:cubicBezTo>
                  <a:cubicBezTo>
                    <a:pt x="11" y="134"/>
                    <a:pt x="18" y="149"/>
                    <a:pt x="19" y="151"/>
                  </a:cubicBezTo>
                  <a:cubicBezTo>
                    <a:pt x="21" y="154"/>
                    <a:pt x="23" y="155"/>
                    <a:pt x="25" y="154"/>
                  </a:cubicBezTo>
                  <a:cubicBezTo>
                    <a:pt x="27" y="153"/>
                    <a:pt x="26" y="150"/>
                    <a:pt x="25" y="148"/>
                  </a:cubicBezTo>
                  <a:cubicBezTo>
                    <a:pt x="25" y="146"/>
                    <a:pt x="25" y="144"/>
                    <a:pt x="28" y="146"/>
                  </a:cubicBezTo>
                  <a:cubicBezTo>
                    <a:pt x="30" y="147"/>
                    <a:pt x="28" y="152"/>
                    <a:pt x="31" y="154"/>
                  </a:cubicBezTo>
                  <a:cubicBezTo>
                    <a:pt x="33" y="157"/>
                    <a:pt x="29" y="156"/>
                    <a:pt x="40" y="156"/>
                  </a:cubicBezTo>
                  <a:cubicBezTo>
                    <a:pt x="51" y="155"/>
                    <a:pt x="57" y="159"/>
                    <a:pt x="58" y="155"/>
                  </a:cubicBezTo>
                  <a:cubicBezTo>
                    <a:pt x="59" y="151"/>
                    <a:pt x="50" y="147"/>
                    <a:pt x="45" y="139"/>
                  </a:cubicBezTo>
                  <a:cubicBezTo>
                    <a:pt x="39" y="131"/>
                    <a:pt x="35" y="128"/>
                    <a:pt x="32" y="118"/>
                  </a:cubicBezTo>
                  <a:cubicBezTo>
                    <a:pt x="29" y="109"/>
                    <a:pt x="31" y="94"/>
                    <a:pt x="32" y="82"/>
                  </a:cubicBezTo>
                  <a:cubicBezTo>
                    <a:pt x="34" y="71"/>
                    <a:pt x="41" y="64"/>
                    <a:pt x="58" y="47"/>
                  </a:cubicBezTo>
                  <a:cubicBezTo>
                    <a:pt x="75" y="30"/>
                    <a:pt x="72" y="29"/>
                    <a:pt x="81" y="12"/>
                  </a:cubicBezTo>
                  <a:cubicBezTo>
                    <a:pt x="82" y="7"/>
                    <a:pt x="83" y="2"/>
                    <a:pt x="80" y="1"/>
                  </a:cubicBezTo>
                  <a:cubicBezTo>
                    <a:pt x="79" y="1"/>
                    <a:pt x="77" y="0"/>
                    <a:pt x="76" y="0"/>
                  </a:cubicBezTo>
                  <a:close/>
                </a:path>
              </a:pathLst>
            </a:custGeom>
            <a:solidFill>
              <a:srgbClr val="FAE2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6878" name="Freeform 476">
              <a:extLst>
                <a:ext uri="{FF2B5EF4-FFF2-40B4-BE49-F238E27FC236}">
                  <a16:creationId xmlns:a16="http://schemas.microsoft.com/office/drawing/2014/main" id="{DC76BE82-6D27-4AA5-8216-97718EFFC2B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1" y="1576"/>
              <a:ext cx="137" cy="243"/>
            </a:xfrm>
            <a:custGeom>
              <a:avLst/>
              <a:gdLst>
                <a:gd name="T0" fmla="*/ 7235657 w 55"/>
                <a:gd name="T1" fmla="*/ 28795497 h 91"/>
                <a:gd name="T2" fmla="*/ 6113383 w 55"/>
                <a:gd name="T3" fmla="*/ 25641093 h 91"/>
                <a:gd name="T4" fmla="*/ 4976485 w 55"/>
                <a:gd name="T5" fmla="*/ 18950977 h 91"/>
                <a:gd name="T6" fmla="*/ 5543967 w 55"/>
                <a:gd name="T7" fmla="*/ 14082200 h 91"/>
                <a:gd name="T8" fmla="*/ 4855103 w 55"/>
                <a:gd name="T9" fmla="*/ 8808619 h 91"/>
                <a:gd name="T10" fmla="*/ 2565619 w 55"/>
                <a:gd name="T11" fmla="*/ 641026 h 91"/>
                <a:gd name="T12" fmla="*/ 844829 w 55"/>
                <a:gd name="T13" fmla="*/ 0 h 91"/>
                <a:gd name="T14" fmla="*/ 569417 w 55"/>
                <a:gd name="T15" fmla="*/ 9457216 h 91"/>
                <a:gd name="T16" fmla="*/ 277340 w 55"/>
                <a:gd name="T17" fmla="*/ 18268310 h 91"/>
                <a:gd name="T18" fmla="*/ 1997859 w 55"/>
                <a:gd name="T19" fmla="*/ 24964271 h 91"/>
                <a:gd name="T20" fmla="*/ 2979122 w 55"/>
                <a:gd name="T21" fmla="*/ 30527428 h 91"/>
                <a:gd name="T22" fmla="*/ 3713843 w 55"/>
                <a:gd name="T23" fmla="*/ 31949846 h 91"/>
                <a:gd name="T24" fmla="*/ 4286336 w 55"/>
                <a:gd name="T25" fmla="*/ 29829550 h 91"/>
                <a:gd name="T26" fmla="*/ 4976485 w 55"/>
                <a:gd name="T27" fmla="*/ 31564490 h 91"/>
                <a:gd name="T28" fmla="*/ 7542029 w 55"/>
                <a:gd name="T29" fmla="*/ 31949846 h 91"/>
                <a:gd name="T30" fmla="*/ 7420722 w 55"/>
                <a:gd name="T31" fmla="*/ 29829550 h 91"/>
                <a:gd name="T32" fmla="*/ 7235657 w 55"/>
                <a:gd name="T33" fmla="*/ 28795497 h 9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5" h="91">
                  <a:moveTo>
                    <a:pt x="51" y="82"/>
                  </a:moveTo>
                  <a:cubicBezTo>
                    <a:pt x="48" y="81"/>
                    <a:pt x="46" y="77"/>
                    <a:pt x="43" y="73"/>
                  </a:cubicBezTo>
                  <a:cubicBezTo>
                    <a:pt x="37" y="65"/>
                    <a:pt x="35" y="59"/>
                    <a:pt x="35" y="54"/>
                  </a:cubicBezTo>
                  <a:cubicBezTo>
                    <a:pt x="35" y="50"/>
                    <a:pt x="37" y="45"/>
                    <a:pt x="39" y="40"/>
                  </a:cubicBezTo>
                  <a:cubicBezTo>
                    <a:pt x="39" y="34"/>
                    <a:pt x="39" y="28"/>
                    <a:pt x="34" y="25"/>
                  </a:cubicBezTo>
                  <a:cubicBezTo>
                    <a:pt x="26" y="19"/>
                    <a:pt x="28" y="6"/>
                    <a:pt x="18" y="2"/>
                  </a:cubicBezTo>
                  <a:cubicBezTo>
                    <a:pt x="14" y="0"/>
                    <a:pt x="11" y="0"/>
                    <a:pt x="6" y="0"/>
                  </a:cubicBezTo>
                  <a:cubicBezTo>
                    <a:pt x="7" y="11"/>
                    <a:pt x="5" y="18"/>
                    <a:pt x="4" y="27"/>
                  </a:cubicBezTo>
                  <a:cubicBezTo>
                    <a:pt x="3" y="38"/>
                    <a:pt x="0" y="40"/>
                    <a:pt x="2" y="52"/>
                  </a:cubicBezTo>
                  <a:cubicBezTo>
                    <a:pt x="4" y="63"/>
                    <a:pt x="11" y="57"/>
                    <a:pt x="14" y="71"/>
                  </a:cubicBezTo>
                  <a:cubicBezTo>
                    <a:pt x="18" y="85"/>
                    <a:pt x="19" y="83"/>
                    <a:pt x="21" y="87"/>
                  </a:cubicBezTo>
                  <a:cubicBezTo>
                    <a:pt x="22" y="91"/>
                    <a:pt x="24" y="91"/>
                    <a:pt x="26" y="91"/>
                  </a:cubicBezTo>
                  <a:cubicBezTo>
                    <a:pt x="28" y="91"/>
                    <a:pt x="30" y="85"/>
                    <a:pt x="30" y="85"/>
                  </a:cubicBezTo>
                  <a:cubicBezTo>
                    <a:pt x="30" y="85"/>
                    <a:pt x="31" y="89"/>
                    <a:pt x="35" y="90"/>
                  </a:cubicBezTo>
                  <a:cubicBezTo>
                    <a:pt x="40" y="90"/>
                    <a:pt x="51" y="91"/>
                    <a:pt x="53" y="91"/>
                  </a:cubicBezTo>
                  <a:cubicBezTo>
                    <a:pt x="55" y="91"/>
                    <a:pt x="50" y="87"/>
                    <a:pt x="52" y="85"/>
                  </a:cubicBezTo>
                  <a:cubicBezTo>
                    <a:pt x="51" y="84"/>
                    <a:pt x="51" y="83"/>
                    <a:pt x="51" y="82"/>
                  </a:cubicBezTo>
                  <a:close/>
                </a:path>
              </a:pathLst>
            </a:custGeom>
            <a:solidFill>
              <a:srgbClr val="FAE2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6879" name="Freeform 477">
              <a:extLst>
                <a:ext uri="{FF2B5EF4-FFF2-40B4-BE49-F238E27FC236}">
                  <a16:creationId xmlns:a16="http://schemas.microsoft.com/office/drawing/2014/main" id="{C19499F5-C095-478F-A903-16851DC7AE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1" y="1048"/>
              <a:ext cx="80" cy="101"/>
            </a:xfrm>
            <a:custGeom>
              <a:avLst/>
              <a:gdLst>
                <a:gd name="T0" fmla="*/ 2700988 w 32"/>
                <a:gd name="T1" fmla="*/ 1357743 h 38"/>
                <a:gd name="T2" fmla="*/ 2575708 w 32"/>
                <a:gd name="T3" fmla="*/ 2005323 h 38"/>
                <a:gd name="T4" fmla="*/ 317395 w 32"/>
                <a:gd name="T5" fmla="*/ 11929780 h 38"/>
                <a:gd name="T6" fmla="*/ 0 w 32"/>
                <a:gd name="T7" fmla="*/ 12525613 h 38"/>
                <a:gd name="T8" fmla="*/ 3769063 w 32"/>
                <a:gd name="T9" fmla="*/ 6356204 h 38"/>
                <a:gd name="T10" fmla="*/ 4368958 w 32"/>
                <a:gd name="T11" fmla="*/ 615584 h 38"/>
                <a:gd name="T12" fmla="*/ 2700988 w 32"/>
                <a:gd name="T13" fmla="*/ 1357743 h 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2" h="38">
                  <a:moveTo>
                    <a:pt x="18" y="4"/>
                  </a:moveTo>
                  <a:cubicBezTo>
                    <a:pt x="17" y="5"/>
                    <a:pt x="17" y="5"/>
                    <a:pt x="17" y="6"/>
                  </a:cubicBezTo>
                  <a:cubicBezTo>
                    <a:pt x="14" y="17"/>
                    <a:pt x="9" y="27"/>
                    <a:pt x="2" y="36"/>
                  </a:cubicBezTo>
                  <a:cubicBezTo>
                    <a:pt x="1" y="37"/>
                    <a:pt x="1" y="37"/>
                    <a:pt x="0" y="38"/>
                  </a:cubicBezTo>
                  <a:cubicBezTo>
                    <a:pt x="5" y="37"/>
                    <a:pt x="16" y="33"/>
                    <a:pt x="25" y="19"/>
                  </a:cubicBezTo>
                  <a:cubicBezTo>
                    <a:pt x="27" y="15"/>
                    <a:pt x="32" y="6"/>
                    <a:pt x="29" y="2"/>
                  </a:cubicBezTo>
                  <a:cubicBezTo>
                    <a:pt x="27" y="0"/>
                    <a:pt x="22" y="4"/>
                    <a:pt x="18" y="4"/>
                  </a:cubicBezTo>
                  <a:close/>
                </a:path>
              </a:pathLst>
            </a:custGeom>
            <a:solidFill>
              <a:srgbClr val="FAE2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6880" name="Line 478">
              <a:extLst>
                <a:ext uri="{FF2B5EF4-FFF2-40B4-BE49-F238E27FC236}">
                  <a16:creationId xmlns:a16="http://schemas.microsoft.com/office/drawing/2014/main" id="{6AD061E6-736C-4B57-BCE8-0106CD074F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6" y="1075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6881" name="Line 479">
              <a:extLst>
                <a:ext uri="{FF2B5EF4-FFF2-40B4-BE49-F238E27FC236}">
                  <a16:creationId xmlns:a16="http://schemas.microsoft.com/office/drawing/2014/main" id="{6D97C1C8-963C-4390-8215-300AFCA86CF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6" y="1075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6882" name="Freeform 480">
              <a:extLst>
                <a:ext uri="{FF2B5EF4-FFF2-40B4-BE49-F238E27FC236}">
                  <a16:creationId xmlns:a16="http://schemas.microsoft.com/office/drawing/2014/main" id="{7771A6C5-5C08-4F2F-8DC3-0B87B936463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" y="899"/>
              <a:ext cx="118" cy="154"/>
            </a:xfrm>
            <a:custGeom>
              <a:avLst/>
              <a:gdLst>
                <a:gd name="T0" fmla="*/ 4696194 w 47"/>
                <a:gd name="T1" fmla="*/ 13361892 h 58"/>
                <a:gd name="T2" fmla="*/ 6766175 w 47"/>
                <a:gd name="T3" fmla="*/ 11793169 h 58"/>
                <a:gd name="T4" fmla="*/ 5024586 w 47"/>
                <a:gd name="T5" fmla="*/ 1620584 h 58"/>
                <a:gd name="T6" fmla="*/ 946927 w 47"/>
                <a:gd name="T7" fmla="*/ 4302930 h 58"/>
                <a:gd name="T8" fmla="*/ 1453775 w 47"/>
                <a:gd name="T9" fmla="*/ 15360241 h 58"/>
                <a:gd name="T10" fmla="*/ 6598399 w 47"/>
                <a:gd name="T11" fmla="*/ 17297227 h 58"/>
                <a:gd name="T12" fmla="*/ 7094446 w 47"/>
                <a:gd name="T13" fmla="*/ 13361892 h 58"/>
                <a:gd name="T14" fmla="*/ 6467399 w 47"/>
                <a:gd name="T15" fmla="*/ 13742471 h 58"/>
                <a:gd name="T16" fmla="*/ 2695002 w 47"/>
                <a:gd name="T17" fmla="*/ 12763382 h 58"/>
                <a:gd name="T18" fmla="*/ 2377391 w 47"/>
                <a:gd name="T19" fmla="*/ 6145962 h 58"/>
                <a:gd name="T20" fmla="*/ 4268768 w 47"/>
                <a:gd name="T21" fmla="*/ 4893581 h 58"/>
                <a:gd name="T22" fmla="*/ 5024586 w 47"/>
                <a:gd name="T23" fmla="*/ 10814531 h 58"/>
                <a:gd name="T24" fmla="*/ 4696194 w 47"/>
                <a:gd name="T25" fmla="*/ 13361892 h 5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7" h="58">
                  <a:moveTo>
                    <a:pt x="30" y="41"/>
                  </a:moveTo>
                  <a:cubicBezTo>
                    <a:pt x="34" y="41"/>
                    <a:pt x="42" y="38"/>
                    <a:pt x="43" y="36"/>
                  </a:cubicBezTo>
                  <a:cubicBezTo>
                    <a:pt x="47" y="25"/>
                    <a:pt x="44" y="11"/>
                    <a:pt x="32" y="5"/>
                  </a:cubicBezTo>
                  <a:cubicBezTo>
                    <a:pt x="23" y="0"/>
                    <a:pt x="12" y="4"/>
                    <a:pt x="6" y="13"/>
                  </a:cubicBezTo>
                  <a:cubicBezTo>
                    <a:pt x="0" y="24"/>
                    <a:pt x="1" y="38"/>
                    <a:pt x="9" y="47"/>
                  </a:cubicBezTo>
                  <a:cubicBezTo>
                    <a:pt x="17" y="56"/>
                    <a:pt x="29" y="58"/>
                    <a:pt x="42" y="53"/>
                  </a:cubicBezTo>
                  <a:cubicBezTo>
                    <a:pt x="42" y="49"/>
                    <a:pt x="43" y="45"/>
                    <a:pt x="45" y="41"/>
                  </a:cubicBezTo>
                  <a:cubicBezTo>
                    <a:pt x="43" y="41"/>
                    <a:pt x="42" y="41"/>
                    <a:pt x="41" y="42"/>
                  </a:cubicBezTo>
                  <a:cubicBezTo>
                    <a:pt x="31" y="46"/>
                    <a:pt x="23" y="45"/>
                    <a:pt x="17" y="39"/>
                  </a:cubicBezTo>
                  <a:cubicBezTo>
                    <a:pt x="13" y="34"/>
                    <a:pt x="12" y="25"/>
                    <a:pt x="15" y="19"/>
                  </a:cubicBezTo>
                  <a:cubicBezTo>
                    <a:pt x="18" y="15"/>
                    <a:pt x="23" y="12"/>
                    <a:pt x="27" y="15"/>
                  </a:cubicBezTo>
                  <a:cubicBezTo>
                    <a:pt x="33" y="18"/>
                    <a:pt x="35" y="27"/>
                    <a:pt x="32" y="33"/>
                  </a:cubicBezTo>
                  <a:cubicBezTo>
                    <a:pt x="32" y="35"/>
                    <a:pt x="30" y="41"/>
                    <a:pt x="30" y="41"/>
                  </a:cubicBezTo>
                  <a:close/>
                </a:path>
              </a:pathLst>
            </a:custGeom>
            <a:solidFill>
              <a:srgbClr val="FCEB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6883" name="Freeform 481">
              <a:extLst>
                <a:ext uri="{FF2B5EF4-FFF2-40B4-BE49-F238E27FC236}">
                  <a16:creationId xmlns:a16="http://schemas.microsoft.com/office/drawing/2014/main" id="{5B06B3CA-747D-4115-9F6B-59ED52DB099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" y="1053"/>
              <a:ext cx="125" cy="75"/>
            </a:xfrm>
            <a:custGeom>
              <a:avLst/>
              <a:gdLst>
                <a:gd name="T0" fmla="*/ 5676300 w 50"/>
                <a:gd name="T1" fmla="*/ 1065565 h 28"/>
                <a:gd name="T2" fmla="*/ 793488 w 50"/>
                <a:gd name="T3" fmla="*/ 6977504 h 28"/>
                <a:gd name="T4" fmla="*/ 0 w 50"/>
                <a:gd name="T5" fmla="*/ 8041843 h 28"/>
                <a:gd name="T6" fmla="*/ 793488 w 50"/>
                <a:gd name="T7" fmla="*/ 9582439 h 28"/>
                <a:gd name="T8" fmla="*/ 7344533 w 50"/>
                <a:gd name="T9" fmla="*/ 2186440 h 28"/>
                <a:gd name="T10" fmla="*/ 7469533 w 50"/>
                <a:gd name="T11" fmla="*/ 0 h 28"/>
                <a:gd name="T12" fmla="*/ 5676300 w 50"/>
                <a:gd name="T13" fmla="*/ 397811 h 28"/>
                <a:gd name="T14" fmla="*/ 5676300 w 50"/>
                <a:gd name="T15" fmla="*/ 1065565 h 2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0" h="28">
                  <a:moveTo>
                    <a:pt x="38" y="3"/>
                  </a:moveTo>
                  <a:cubicBezTo>
                    <a:pt x="34" y="16"/>
                    <a:pt x="23" y="19"/>
                    <a:pt x="5" y="19"/>
                  </a:cubicBezTo>
                  <a:cubicBezTo>
                    <a:pt x="2" y="19"/>
                    <a:pt x="0" y="20"/>
                    <a:pt x="0" y="22"/>
                  </a:cubicBezTo>
                  <a:cubicBezTo>
                    <a:pt x="0" y="25"/>
                    <a:pt x="2" y="26"/>
                    <a:pt x="5" y="26"/>
                  </a:cubicBezTo>
                  <a:cubicBezTo>
                    <a:pt x="21" y="26"/>
                    <a:pt x="42" y="28"/>
                    <a:pt x="49" y="6"/>
                  </a:cubicBezTo>
                  <a:cubicBezTo>
                    <a:pt x="49" y="3"/>
                    <a:pt x="50" y="0"/>
                    <a:pt x="50" y="0"/>
                  </a:cubicBezTo>
                  <a:cubicBezTo>
                    <a:pt x="49" y="2"/>
                    <a:pt x="38" y="1"/>
                    <a:pt x="38" y="1"/>
                  </a:cubicBezTo>
                  <a:lnTo>
                    <a:pt x="38" y="3"/>
                  </a:lnTo>
                  <a:close/>
                </a:path>
              </a:pathLst>
            </a:custGeom>
            <a:solidFill>
              <a:srgbClr val="FCEB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6884" name="Freeform 482">
              <a:extLst>
                <a:ext uri="{FF2B5EF4-FFF2-40B4-BE49-F238E27FC236}">
                  <a16:creationId xmlns:a16="http://schemas.microsoft.com/office/drawing/2014/main" id="{45C52D0F-9D9F-4FF4-B923-050F38AE85C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" y="1781"/>
              <a:ext cx="5" cy="43"/>
            </a:xfrm>
            <a:custGeom>
              <a:avLst/>
              <a:gdLst>
                <a:gd name="T0" fmla="*/ 0 w 2"/>
                <a:gd name="T1" fmla="*/ 0 h 16"/>
                <a:gd name="T2" fmla="*/ 317395 w 2"/>
                <a:gd name="T3" fmla="*/ 6136326 h 1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" h="16">
                  <a:moveTo>
                    <a:pt x="0" y="0"/>
                  </a:moveTo>
                  <a:cubicBezTo>
                    <a:pt x="2" y="5"/>
                    <a:pt x="1" y="15"/>
                    <a:pt x="2" y="16"/>
                  </a:cubicBezTo>
                </a:path>
              </a:pathLst>
            </a:custGeom>
            <a:solidFill>
              <a:srgbClr val="FCEB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6885" name="Freeform 483">
              <a:extLst>
                <a:ext uri="{FF2B5EF4-FFF2-40B4-BE49-F238E27FC236}">
                  <a16:creationId xmlns:a16="http://schemas.microsoft.com/office/drawing/2014/main" id="{FB49217D-206B-464B-BD0A-4132F149CD52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" y="1728"/>
              <a:ext cx="60" cy="64"/>
            </a:xfrm>
            <a:custGeom>
              <a:avLst/>
              <a:gdLst>
                <a:gd name="T0" fmla="*/ 2098438 w 24"/>
                <a:gd name="T1" fmla="*/ 3731093 h 24"/>
                <a:gd name="T2" fmla="*/ 0 w 24"/>
                <a:gd name="T3" fmla="*/ 0 h 24"/>
                <a:gd name="T4" fmla="*/ 1080395 w 24"/>
                <a:gd name="T5" fmla="*/ 2708160 h 24"/>
                <a:gd name="T6" fmla="*/ 2987813 w 24"/>
                <a:gd name="T7" fmla="*/ 8292579 h 24"/>
                <a:gd name="T8" fmla="*/ 3292970 w 24"/>
                <a:gd name="T9" fmla="*/ 5584875 h 24"/>
                <a:gd name="T10" fmla="*/ 2098438 w 24"/>
                <a:gd name="T11" fmla="*/ 3731093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4" h="24">
                  <a:moveTo>
                    <a:pt x="14" y="11"/>
                  </a:moveTo>
                  <a:cubicBezTo>
                    <a:pt x="10" y="8"/>
                    <a:pt x="4" y="2"/>
                    <a:pt x="0" y="0"/>
                  </a:cubicBezTo>
                  <a:cubicBezTo>
                    <a:pt x="2" y="2"/>
                    <a:pt x="4" y="5"/>
                    <a:pt x="7" y="8"/>
                  </a:cubicBezTo>
                  <a:cubicBezTo>
                    <a:pt x="12" y="16"/>
                    <a:pt x="21" y="20"/>
                    <a:pt x="20" y="24"/>
                  </a:cubicBezTo>
                  <a:cubicBezTo>
                    <a:pt x="20" y="24"/>
                    <a:pt x="24" y="20"/>
                    <a:pt x="22" y="16"/>
                  </a:cubicBezTo>
                  <a:cubicBezTo>
                    <a:pt x="22" y="14"/>
                    <a:pt x="18" y="14"/>
                    <a:pt x="14" y="11"/>
                  </a:cubicBezTo>
                  <a:close/>
                </a:path>
              </a:pathLst>
            </a:custGeom>
            <a:solidFill>
              <a:srgbClr val="DBC7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6886" name="Freeform 484">
              <a:extLst>
                <a:ext uri="{FF2B5EF4-FFF2-40B4-BE49-F238E27FC236}">
                  <a16:creationId xmlns:a16="http://schemas.microsoft.com/office/drawing/2014/main" id="{A0310D7E-9ADE-4535-9617-97C6E24C8E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6" y="1797"/>
              <a:ext cx="48" cy="51"/>
            </a:xfrm>
            <a:custGeom>
              <a:avLst/>
              <a:gdLst>
                <a:gd name="T0" fmla="*/ 3051256 w 19"/>
                <a:gd name="T1" fmla="*/ 0 h 19"/>
                <a:gd name="T2" fmla="*/ 0 w 19"/>
                <a:gd name="T3" fmla="*/ 7147274 h 1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9" h="19">
                  <a:moveTo>
                    <a:pt x="18" y="0"/>
                  </a:moveTo>
                  <a:cubicBezTo>
                    <a:pt x="19" y="6"/>
                    <a:pt x="8" y="16"/>
                    <a:pt x="0" y="19"/>
                  </a:cubicBezTo>
                </a:path>
              </a:pathLst>
            </a:custGeom>
            <a:solidFill>
              <a:srgbClr val="FCEB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6887" name="Freeform 485">
              <a:extLst>
                <a:ext uri="{FF2B5EF4-FFF2-40B4-BE49-F238E27FC236}">
                  <a16:creationId xmlns:a16="http://schemas.microsoft.com/office/drawing/2014/main" id="{07DBDE71-27C1-46A8-8458-98669AD9047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3" y="1816"/>
              <a:ext cx="13" cy="27"/>
            </a:xfrm>
            <a:custGeom>
              <a:avLst/>
              <a:gdLst>
                <a:gd name="T0" fmla="*/ 0 w 5"/>
                <a:gd name="T1" fmla="*/ 0 h 10"/>
                <a:gd name="T2" fmla="*/ 1242428 w 5"/>
                <a:gd name="T3" fmla="*/ 4055586 h 1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" h="10">
                  <a:moveTo>
                    <a:pt x="0" y="0"/>
                  </a:moveTo>
                  <a:cubicBezTo>
                    <a:pt x="4" y="6"/>
                    <a:pt x="3" y="8"/>
                    <a:pt x="5" y="10"/>
                  </a:cubicBezTo>
                </a:path>
              </a:pathLst>
            </a:custGeom>
            <a:solidFill>
              <a:srgbClr val="FCEB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6888" name="Freeform 486">
              <a:extLst>
                <a:ext uri="{FF2B5EF4-FFF2-40B4-BE49-F238E27FC236}">
                  <a16:creationId xmlns:a16="http://schemas.microsoft.com/office/drawing/2014/main" id="{C8951F95-3FB9-4040-ADB0-92310737EB8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" y="1840"/>
              <a:ext cx="20" cy="16"/>
            </a:xfrm>
            <a:custGeom>
              <a:avLst/>
              <a:gdLst>
                <a:gd name="T0" fmla="*/ 0 w 8"/>
                <a:gd name="T1" fmla="*/ 1399160 h 6"/>
                <a:gd name="T2" fmla="*/ 1195125 w 8"/>
                <a:gd name="T3" fmla="*/ 2094328 h 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" h="6">
                  <a:moveTo>
                    <a:pt x="0" y="4"/>
                  </a:moveTo>
                  <a:cubicBezTo>
                    <a:pt x="4" y="0"/>
                    <a:pt x="8" y="6"/>
                    <a:pt x="8" y="6"/>
                  </a:cubicBezTo>
                </a:path>
              </a:pathLst>
            </a:custGeom>
            <a:solidFill>
              <a:srgbClr val="FCEB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6889" name="Freeform 487">
              <a:extLst>
                <a:ext uri="{FF2B5EF4-FFF2-40B4-BE49-F238E27FC236}">
                  <a16:creationId xmlns:a16="http://schemas.microsoft.com/office/drawing/2014/main" id="{5B6304E7-2FC7-497B-A644-9AF1DD33079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8" y="1811"/>
              <a:ext cx="75" cy="24"/>
            </a:xfrm>
            <a:custGeom>
              <a:avLst/>
              <a:gdLst>
                <a:gd name="T0" fmla="*/ 0 w 30"/>
                <a:gd name="T1" fmla="*/ 0 h 9"/>
                <a:gd name="T2" fmla="*/ 3769063 w 30"/>
                <a:gd name="T3" fmla="*/ 2475144 h 9"/>
                <a:gd name="T4" fmla="*/ 4483208 w 30"/>
                <a:gd name="T5" fmla="*/ 0 h 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0" h="9">
                  <a:moveTo>
                    <a:pt x="0" y="0"/>
                  </a:moveTo>
                  <a:cubicBezTo>
                    <a:pt x="12" y="9"/>
                    <a:pt x="21" y="8"/>
                    <a:pt x="25" y="7"/>
                  </a:cubicBezTo>
                  <a:cubicBezTo>
                    <a:pt x="29" y="5"/>
                    <a:pt x="30" y="0"/>
                    <a:pt x="30" y="0"/>
                  </a:cubicBezTo>
                </a:path>
              </a:pathLst>
            </a:custGeom>
            <a:solidFill>
              <a:srgbClr val="FCEB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6890" name="Freeform 488">
              <a:extLst>
                <a:ext uri="{FF2B5EF4-FFF2-40B4-BE49-F238E27FC236}">
                  <a16:creationId xmlns:a16="http://schemas.microsoft.com/office/drawing/2014/main" id="{1DDA049E-93AA-4E16-AE44-C5B1A631D88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3" y="1792"/>
              <a:ext cx="18" cy="8"/>
            </a:xfrm>
            <a:custGeom>
              <a:avLst/>
              <a:gdLst>
                <a:gd name="T0" fmla="*/ 0 w 7"/>
                <a:gd name="T1" fmla="*/ 0 h 3"/>
                <a:gd name="T2" fmla="*/ 1489117 w 7"/>
                <a:gd name="T3" fmla="*/ 633912 h 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" h="3">
                  <a:moveTo>
                    <a:pt x="0" y="0"/>
                  </a:moveTo>
                  <a:cubicBezTo>
                    <a:pt x="4" y="3"/>
                    <a:pt x="7" y="2"/>
                    <a:pt x="7" y="2"/>
                  </a:cubicBezTo>
                </a:path>
              </a:pathLst>
            </a:custGeom>
            <a:solidFill>
              <a:srgbClr val="FCEB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6891" name="Freeform 489">
              <a:extLst>
                <a:ext uri="{FF2B5EF4-FFF2-40B4-BE49-F238E27FC236}">
                  <a16:creationId xmlns:a16="http://schemas.microsoft.com/office/drawing/2014/main" id="{24A985E1-CEDE-4A4E-A80F-F651924F85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6" y="1411"/>
              <a:ext cx="135" cy="26"/>
            </a:xfrm>
            <a:custGeom>
              <a:avLst/>
              <a:gdLst>
                <a:gd name="T0" fmla="*/ 8061533 w 54"/>
                <a:gd name="T1" fmla="*/ 2497921 h 10"/>
                <a:gd name="T2" fmla="*/ 2385283 w 54"/>
                <a:gd name="T3" fmla="*/ 0 h 10"/>
                <a:gd name="T4" fmla="*/ 0 w 54"/>
                <a:gd name="T5" fmla="*/ 477857 h 1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4" h="10">
                  <a:moveTo>
                    <a:pt x="54" y="10"/>
                  </a:moveTo>
                  <a:cubicBezTo>
                    <a:pt x="42" y="10"/>
                    <a:pt x="28" y="0"/>
                    <a:pt x="16" y="0"/>
                  </a:cubicBezTo>
                  <a:cubicBezTo>
                    <a:pt x="0" y="2"/>
                    <a:pt x="0" y="2"/>
                    <a:pt x="0" y="2"/>
                  </a:cubicBezTo>
                </a:path>
              </a:pathLst>
            </a:custGeom>
            <a:solidFill>
              <a:srgbClr val="FCEB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6892" name="Freeform 490">
              <a:extLst>
                <a:ext uri="{FF2B5EF4-FFF2-40B4-BE49-F238E27FC236}">
                  <a16:creationId xmlns:a16="http://schemas.microsoft.com/office/drawing/2014/main" id="{33FBF779-2247-4EF4-B163-53A0875A4F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1" y="1520"/>
              <a:ext cx="100" cy="19"/>
            </a:xfrm>
            <a:custGeom>
              <a:avLst/>
              <a:gdLst>
                <a:gd name="T0" fmla="*/ 0 w 40"/>
                <a:gd name="T1" fmla="*/ 3063932 h 7"/>
                <a:gd name="T2" fmla="*/ 5963208 w 40"/>
                <a:gd name="T3" fmla="*/ 0 h 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0" h="7">
                  <a:moveTo>
                    <a:pt x="0" y="7"/>
                  </a:moveTo>
                  <a:cubicBezTo>
                    <a:pt x="16" y="4"/>
                    <a:pt x="26" y="0"/>
                    <a:pt x="40" y="0"/>
                  </a:cubicBezTo>
                </a:path>
              </a:pathLst>
            </a:custGeom>
            <a:solidFill>
              <a:srgbClr val="FCEB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6893" name="Freeform 491">
              <a:extLst>
                <a:ext uri="{FF2B5EF4-FFF2-40B4-BE49-F238E27FC236}">
                  <a16:creationId xmlns:a16="http://schemas.microsoft.com/office/drawing/2014/main" id="{1E692809-8F31-49F8-B327-36E092EFA4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6" y="1245"/>
              <a:ext cx="23" cy="27"/>
            </a:xfrm>
            <a:custGeom>
              <a:avLst/>
              <a:gdLst>
                <a:gd name="T0" fmla="*/ 0 w 9"/>
                <a:gd name="T1" fmla="*/ 785746 h 10"/>
                <a:gd name="T2" fmla="*/ 1542689 w 9"/>
                <a:gd name="T3" fmla="*/ 3270958 h 10"/>
                <a:gd name="T4" fmla="*/ 0 w 9"/>
                <a:gd name="T5" fmla="*/ 785746 h 1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" h="10">
                  <a:moveTo>
                    <a:pt x="0" y="2"/>
                  </a:moveTo>
                  <a:cubicBezTo>
                    <a:pt x="0" y="10"/>
                    <a:pt x="8" y="8"/>
                    <a:pt x="8" y="8"/>
                  </a:cubicBezTo>
                  <a:cubicBezTo>
                    <a:pt x="9" y="4"/>
                    <a:pt x="1" y="0"/>
                    <a:pt x="0" y="2"/>
                  </a:cubicBezTo>
                  <a:close/>
                </a:path>
              </a:pathLst>
            </a:custGeom>
            <a:solidFill>
              <a:srgbClr val="867F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6894" name="Freeform 492">
              <a:extLst>
                <a:ext uri="{FF2B5EF4-FFF2-40B4-BE49-F238E27FC236}">
                  <a16:creationId xmlns:a16="http://schemas.microsoft.com/office/drawing/2014/main" id="{EF58B68E-A18A-4B3D-AC61-A21420B59B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4" y="1037"/>
              <a:ext cx="25" cy="43"/>
            </a:xfrm>
            <a:custGeom>
              <a:avLst/>
              <a:gdLst>
                <a:gd name="T0" fmla="*/ 1507625 w 10"/>
                <a:gd name="T1" fmla="*/ 0 h 16"/>
                <a:gd name="T2" fmla="*/ 0 w 10"/>
                <a:gd name="T3" fmla="*/ 6136326 h 1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0" h="16">
                  <a:moveTo>
                    <a:pt x="10" y="0"/>
                  </a:moveTo>
                  <a:cubicBezTo>
                    <a:pt x="4" y="8"/>
                    <a:pt x="5" y="13"/>
                    <a:pt x="0" y="16"/>
                  </a:cubicBezTo>
                </a:path>
              </a:pathLst>
            </a:custGeom>
            <a:solidFill>
              <a:srgbClr val="FCEB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6895" name="Freeform 493">
              <a:extLst>
                <a:ext uri="{FF2B5EF4-FFF2-40B4-BE49-F238E27FC236}">
                  <a16:creationId xmlns:a16="http://schemas.microsoft.com/office/drawing/2014/main" id="{66515037-25E2-42BE-AEBD-B936366904D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3" y="1797"/>
              <a:ext cx="23" cy="6"/>
            </a:xfrm>
            <a:custGeom>
              <a:avLst/>
              <a:gdLst>
                <a:gd name="T0" fmla="*/ 0 w 9"/>
                <a:gd name="T1" fmla="*/ 0 h 2"/>
                <a:gd name="T2" fmla="*/ 1793905 w 9"/>
                <a:gd name="T3" fmla="*/ 3188646 h 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9" h="2">
                  <a:moveTo>
                    <a:pt x="0" y="0"/>
                  </a:moveTo>
                  <a:cubicBezTo>
                    <a:pt x="3" y="1"/>
                    <a:pt x="6" y="0"/>
                    <a:pt x="9" y="2"/>
                  </a:cubicBezTo>
                </a:path>
              </a:pathLst>
            </a:custGeom>
            <a:solidFill>
              <a:srgbClr val="FCEB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6896" name="Freeform 494">
              <a:extLst>
                <a:ext uri="{FF2B5EF4-FFF2-40B4-BE49-F238E27FC236}">
                  <a16:creationId xmlns:a16="http://schemas.microsoft.com/office/drawing/2014/main" id="{51A29538-0199-41F5-ADBE-2F520857A9A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1" y="1784"/>
              <a:ext cx="17" cy="32"/>
            </a:xfrm>
            <a:custGeom>
              <a:avLst/>
              <a:gdLst>
                <a:gd name="T0" fmla="*/ 619397 w 7"/>
                <a:gd name="T1" fmla="*/ 0 h 12"/>
                <a:gd name="T2" fmla="*/ 0 w 7"/>
                <a:gd name="T3" fmla="*/ 4124160 h 1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" h="12">
                  <a:moveTo>
                    <a:pt x="6" y="0"/>
                  </a:moveTo>
                  <a:cubicBezTo>
                    <a:pt x="7" y="4"/>
                    <a:pt x="3" y="10"/>
                    <a:pt x="0" y="12"/>
                  </a:cubicBezTo>
                </a:path>
              </a:pathLst>
            </a:custGeom>
            <a:solidFill>
              <a:srgbClr val="FCEB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6897" name="Freeform 495">
              <a:extLst>
                <a:ext uri="{FF2B5EF4-FFF2-40B4-BE49-F238E27FC236}">
                  <a16:creationId xmlns:a16="http://schemas.microsoft.com/office/drawing/2014/main" id="{DFAC4FE9-5B04-4627-80F7-7620CAA9C906}"/>
                </a:ext>
              </a:extLst>
            </p:cNvPr>
            <p:cNvSpPr>
              <a:spLocks/>
            </p:cNvSpPr>
            <p:nvPr/>
          </p:nvSpPr>
          <p:spPr bwMode="auto">
            <a:xfrm>
              <a:off x="716" y="1763"/>
              <a:ext cx="20" cy="8"/>
            </a:xfrm>
            <a:custGeom>
              <a:avLst/>
              <a:gdLst>
                <a:gd name="T0" fmla="*/ 0 w 8"/>
                <a:gd name="T1" fmla="*/ 0 h 3"/>
                <a:gd name="T2" fmla="*/ 1195125 w 8"/>
                <a:gd name="T3" fmla="*/ 633912 h 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" h="3">
                  <a:moveTo>
                    <a:pt x="0" y="0"/>
                  </a:moveTo>
                  <a:cubicBezTo>
                    <a:pt x="3" y="3"/>
                    <a:pt x="8" y="2"/>
                    <a:pt x="8" y="2"/>
                  </a:cubicBezTo>
                </a:path>
              </a:pathLst>
            </a:custGeom>
            <a:solidFill>
              <a:srgbClr val="FCEB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6898" name="Freeform 496">
              <a:extLst>
                <a:ext uri="{FF2B5EF4-FFF2-40B4-BE49-F238E27FC236}">
                  <a16:creationId xmlns:a16="http://schemas.microsoft.com/office/drawing/2014/main" id="{45FA5ECB-182F-4413-9194-8AAA1D157D2D}"/>
                </a:ext>
              </a:extLst>
            </p:cNvPr>
            <p:cNvSpPr>
              <a:spLocks/>
            </p:cNvSpPr>
            <p:nvPr/>
          </p:nvSpPr>
          <p:spPr bwMode="auto">
            <a:xfrm>
              <a:off x="748" y="1760"/>
              <a:ext cx="45" cy="13"/>
            </a:xfrm>
            <a:custGeom>
              <a:avLst/>
              <a:gdLst>
                <a:gd name="T0" fmla="*/ 0 w 18"/>
                <a:gd name="T1" fmla="*/ 1242428 h 5"/>
                <a:gd name="T2" fmla="*/ 2700988 w 18"/>
                <a:gd name="T3" fmla="*/ 0 h 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8" h="5">
                  <a:moveTo>
                    <a:pt x="0" y="5"/>
                  </a:moveTo>
                  <a:cubicBezTo>
                    <a:pt x="6" y="5"/>
                    <a:pt x="18" y="0"/>
                    <a:pt x="18" y="0"/>
                  </a:cubicBezTo>
                </a:path>
              </a:pathLst>
            </a:custGeom>
            <a:solidFill>
              <a:srgbClr val="FCEB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6899" name="Freeform 497">
              <a:extLst>
                <a:ext uri="{FF2B5EF4-FFF2-40B4-BE49-F238E27FC236}">
                  <a16:creationId xmlns:a16="http://schemas.microsoft.com/office/drawing/2014/main" id="{B103DBAB-B8FC-49E3-8969-5D939FA07C7F}"/>
                </a:ext>
              </a:extLst>
            </p:cNvPr>
            <p:cNvSpPr>
              <a:spLocks/>
            </p:cNvSpPr>
            <p:nvPr/>
          </p:nvSpPr>
          <p:spPr bwMode="auto">
            <a:xfrm>
              <a:off x="801" y="1757"/>
              <a:ext cx="2" cy="8"/>
            </a:xfrm>
            <a:custGeom>
              <a:avLst/>
              <a:gdLst>
                <a:gd name="T0" fmla="*/ 0 w 1"/>
                <a:gd name="T1" fmla="*/ 1015560 h 3"/>
                <a:gd name="T2" fmla="*/ 8192 w 1"/>
                <a:gd name="T3" fmla="*/ 0 h 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3">
                  <a:moveTo>
                    <a:pt x="0" y="3"/>
                  </a:moveTo>
                  <a:cubicBezTo>
                    <a:pt x="1" y="2"/>
                    <a:pt x="1" y="0"/>
                    <a:pt x="1" y="0"/>
                  </a:cubicBezTo>
                </a:path>
              </a:pathLst>
            </a:custGeom>
            <a:solidFill>
              <a:srgbClr val="FCEB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6900" name="Freeform 498">
              <a:extLst>
                <a:ext uri="{FF2B5EF4-FFF2-40B4-BE49-F238E27FC236}">
                  <a16:creationId xmlns:a16="http://schemas.microsoft.com/office/drawing/2014/main" id="{4BAC84EE-9666-49A1-AD85-706DAFB495E7}"/>
                </a:ext>
              </a:extLst>
            </p:cNvPr>
            <p:cNvSpPr>
              <a:spLocks/>
            </p:cNvSpPr>
            <p:nvPr/>
          </p:nvSpPr>
          <p:spPr bwMode="auto">
            <a:xfrm>
              <a:off x="706" y="1827"/>
              <a:ext cx="17" cy="29"/>
            </a:xfrm>
            <a:custGeom>
              <a:avLst/>
              <a:gdLst>
                <a:gd name="T0" fmla="*/ 0 w 7"/>
                <a:gd name="T1" fmla="*/ 0 h 11"/>
                <a:gd name="T2" fmla="*/ 713949 w 7"/>
                <a:gd name="T3" fmla="*/ 3241396 h 1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" h="11">
                  <a:moveTo>
                    <a:pt x="0" y="0"/>
                  </a:moveTo>
                  <a:cubicBezTo>
                    <a:pt x="1" y="3"/>
                    <a:pt x="5" y="9"/>
                    <a:pt x="7" y="11"/>
                  </a:cubicBezTo>
                </a:path>
              </a:pathLst>
            </a:custGeom>
            <a:solidFill>
              <a:srgbClr val="FCEB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6901" name="Freeform 499">
              <a:extLst>
                <a:ext uri="{FF2B5EF4-FFF2-40B4-BE49-F238E27FC236}">
                  <a16:creationId xmlns:a16="http://schemas.microsoft.com/office/drawing/2014/main" id="{9098B039-B272-4868-B1C2-5DD98F9A6BB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1" y="1325"/>
              <a:ext cx="100" cy="112"/>
            </a:xfrm>
            <a:custGeom>
              <a:avLst/>
              <a:gdLst>
                <a:gd name="T0" fmla="*/ 2270520 w 40"/>
                <a:gd name="T1" fmla="*/ 12020851 h 42"/>
                <a:gd name="T2" fmla="*/ 4178050 w 40"/>
                <a:gd name="T3" fmla="*/ 0 h 42"/>
                <a:gd name="T4" fmla="*/ 4055988 w 40"/>
                <a:gd name="T5" fmla="*/ 0 h 42"/>
                <a:gd name="T6" fmla="*/ 2700988 w 40"/>
                <a:gd name="T7" fmla="*/ 1399160 h 42"/>
                <a:gd name="T8" fmla="*/ 1671220 w 40"/>
                <a:gd name="T9" fmla="*/ 6198251 h 42"/>
                <a:gd name="T10" fmla="*/ 478050 w 40"/>
                <a:gd name="T11" fmla="*/ 10711893 h 42"/>
                <a:gd name="T12" fmla="*/ 0 w 40"/>
                <a:gd name="T13" fmla="*/ 14491285 h 42"/>
                <a:gd name="T14" fmla="*/ 2270520 w 40"/>
                <a:gd name="T15" fmla="*/ 12020851 h 4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0" h="42">
                  <a:moveTo>
                    <a:pt x="15" y="35"/>
                  </a:moveTo>
                  <a:cubicBezTo>
                    <a:pt x="22" y="30"/>
                    <a:pt x="40" y="3"/>
                    <a:pt x="28" y="0"/>
                  </a:cubicBezTo>
                  <a:cubicBezTo>
                    <a:pt x="28" y="0"/>
                    <a:pt x="27" y="0"/>
                    <a:pt x="27" y="0"/>
                  </a:cubicBezTo>
                  <a:cubicBezTo>
                    <a:pt x="24" y="0"/>
                    <a:pt x="21" y="1"/>
                    <a:pt x="18" y="4"/>
                  </a:cubicBezTo>
                  <a:cubicBezTo>
                    <a:pt x="15" y="7"/>
                    <a:pt x="13" y="13"/>
                    <a:pt x="11" y="18"/>
                  </a:cubicBezTo>
                  <a:cubicBezTo>
                    <a:pt x="9" y="22"/>
                    <a:pt x="6" y="26"/>
                    <a:pt x="3" y="31"/>
                  </a:cubicBezTo>
                  <a:cubicBezTo>
                    <a:pt x="1" y="34"/>
                    <a:pt x="0" y="38"/>
                    <a:pt x="0" y="42"/>
                  </a:cubicBezTo>
                  <a:cubicBezTo>
                    <a:pt x="6" y="41"/>
                    <a:pt x="11" y="38"/>
                    <a:pt x="15" y="35"/>
                  </a:cubicBezTo>
                  <a:close/>
                </a:path>
              </a:pathLst>
            </a:custGeom>
            <a:solidFill>
              <a:srgbClr val="F7C9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6902" name="Freeform 500">
              <a:extLst>
                <a:ext uri="{FF2B5EF4-FFF2-40B4-BE49-F238E27FC236}">
                  <a16:creationId xmlns:a16="http://schemas.microsoft.com/office/drawing/2014/main" id="{CCEC7C3B-8ADB-4605-9C2F-08EABAD3068F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" y="1379"/>
              <a:ext cx="205" cy="306"/>
            </a:xfrm>
            <a:custGeom>
              <a:avLst/>
              <a:gdLst>
                <a:gd name="T0" fmla="*/ 11807425 w 82"/>
                <a:gd name="T1" fmla="*/ 374177 h 115"/>
                <a:gd name="T2" fmla="*/ 11208020 w 82"/>
                <a:gd name="T3" fmla="*/ 0 h 115"/>
                <a:gd name="T4" fmla="*/ 9422658 w 82"/>
                <a:gd name="T5" fmla="*/ 4641804 h 115"/>
                <a:gd name="T6" fmla="*/ 793488 w 82"/>
                <a:gd name="T7" fmla="*/ 30103341 h 115"/>
                <a:gd name="T8" fmla="*/ 0 w 82"/>
                <a:gd name="T9" fmla="*/ 38536038 h 115"/>
                <a:gd name="T10" fmla="*/ 2098438 w 82"/>
                <a:gd name="T11" fmla="*/ 30497256 h 115"/>
                <a:gd name="T12" fmla="*/ 4483208 w 82"/>
                <a:gd name="T13" fmla="*/ 30103341 h 115"/>
                <a:gd name="T14" fmla="*/ 4654113 w 82"/>
                <a:gd name="T15" fmla="*/ 27456944 h 115"/>
                <a:gd name="T16" fmla="*/ 8537625 w 82"/>
                <a:gd name="T17" fmla="*/ 15766206 h 115"/>
                <a:gd name="T18" fmla="*/ 11922188 w 82"/>
                <a:gd name="T19" fmla="*/ 4018440 h 115"/>
                <a:gd name="T20" fmla="*/ 11807425 w 82"/>
                <a:gd name="T21" fmla="*/ 374177 h 11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2" h="115">
                  <a:moveTo>
                    <a:pt x="79" y="1"/>
                  </a:moveTo>
                  <a:cubicBezTo>
                    <a:pt x="78" y="1"/>
                    <a:pt x="76" y="0"/>
                    <a:pt x="75" y="0"/>
                  </a:cubicBezTo>
                  <a:cubicBezTo>
                    <a:pt x="69" y="0"/>
                    <a:pt x="66" y="6"/>
                    <a:pt x="63" y="14"/>
                  </a:cubicBezTo>
                  <a:cubicBezTo>
                    <a:pt x="47" y="44"/>
                    <a:pt x="11" y="78"/>
                    <a:pt x="5" y="90"/>
                  </a:cubicBezTo>
                  <a:cubicBezTo>
                    <a:pt x="1" y="98"/>
                    <a:pt x="0" y="106"/>
                    <a:pt x="0" y="115"/>
                  </a:cubicBezTo>
                  <a:cubicBezTo>
                    <a:pt x="2" y="106"/>
                    <a:pt x="7" y="97"/>
                    <a:pt x="14" y="91"/>
                  </a:cubicBezTo>
                  <a:cubicBezTo>
                    <a:pt x="20" y="86"/>
                    <a:pt x="25" y="90"/>
                    <a:pt x="30" y="90"/>
                  </a:cubicBezTo>
                  <a:cubicBezTo>
                    <a:pt x="31" y="87"/>
                    <a:pt x="31" y="85"/>
                    <a:pt x="31" y="82"/>
                  </a:cubicBezTo>
                  <a:cubicBezTo>
                    <a:pt x="33" y="71"/>
                    <a:pt x="40" y="64"/>
                    <a:pt x="57" y="47"/>
                  </a:cubicBezTo>
                  <a:cubicBezTo>
                    <a:pt x="74" y="30"/>
                    <a:pt x="71" y="29"/>
                    <a:pt x="80" y="12"/>
                  </a:cubicBezTo>
                  <a:cubicBezTo>
                    <a:pt x="81" y="7"/>
                    <a:pt x="82" y="2"/>
                    <a:pt x="79" y="1"/>
                  </a:cubicBezTo>
                  <a:close/>
                </a:path>
              </a:pathLst>
            </a:custGeom>
            <a:solidFill>
              <a:srgbClr val="DBC7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6903" name="Freeform 501">
              <a:extLst>
                <a:ext uri="{FF2B5EF4-FFF2-40B4-BE49-F238E27FC236}">
                  <a16:creationId xmlns:a16="http://schemas.microsoft.com/office/drawing/2014/main" id="{E63D89DC-C37E-470C-B95A-EA8DE64526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6" y="1576"/>
              <a:ext cx="82" cy="149"/>
            </a:xfrm>
            <a:custGeom>
              <a:avLst/>
              <a:gdLst>
                <a:gd name="T0" fmla="*/ 3993914 w 33"/>
                <a:gd name="T1" fmla="*/ 18117772 h 56"/>
                <a:gd name="T2" fmla="*/ 4550684 w 33"/>
                <a:gd name="T3" fmla="*/ 13340295 h 56"/>
                <a:gd name="T4" fmla="*/ 3875116 w 33"/>
                <a:gd name="T5" fmla="*/ 8427270 h 56"/>
                <a:gd name="T6" fmla="*/ 1668725 w 33"/>
                <a:gd name="T7" fmla="*/ 620205 h 56"/>
                <a:gd name="T8" fmla="*/ 0 w 33"/>
                <a:gd name="T9" fmla="*/ 0 h 56"/>
                <a:gd name="T10" fmla="*/ 0 w 33"/>
                <a:gd name="T11" fmla="*/ 5387715 h 56"/>
                <a:gd name="T12" fmla="*/ 1487992 w 33"/>
                <a:gd name="T13" fmla="*/ 9090192 h 56"/>
                <a:gd name="T14" fmla="*/ 2315081 w 33"/>
                <a:gd name="T15" fmla="*/ 11079079 h 56"/>
                <a:gd name="T16" fmla="*/ 2881960 w 33"/>
                <a:gd name="T17" fmla="*/ 15098769 h 56"/>
                <a:gd name="T18" fmla="*/ 3697435 w 33"/>
                <a:gd name="T19" fmla="*/ 17743101 h 56"/>
                <a:gd name="T20" fmla="*/ 3993914 w 33"/>
                <a:gd name="T21" fmla="*/ 18741199 h 56"/>
                <a:gd name="T22" fmla="*/ 3993914 w 33"/>
                <a:gd name="T23" fmla="*/ 18117772 h 5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3" h="56">
                  <a:moveTo>
                    <a:pt x="29" y="54"/>
                  </a:moveTo>
                  <a:cubicBezTo>
                    <a:pt x="29" y="50"/>
                    <a:pt x="31" y="45"/>
                    <a:pt x="33" y="40"/>
                  </a:cubicBezTo>
                  <a:cubicBezTo>
                    <a:pt x="33" y="34"/>
                    <a:pt x="33" y="28"/>
                    <a:pt x="28" y="25"/>
                  </a:cubicBezTo>
                  <a:cubicBezTo>
                    <a:pt x="20" y="19"/>
                    <a:pt x="22" y="6"/>
                    <a:pt x="12" y="2"/>
                  </a:cubicBezTo>
                  <a:cubicBezTo>
                    <a:pt x="8" y="0"/>
                    <a:pt x="5" y="0"/>
                    <a:pt x="0" y="0"/>
                  </a:cubicBezTo>
                  <a:cubicBezTo>
                    <a:pt x="1" y="7"/>
                    <a:pt x="0" y="11"/>
                    <a:pt x="0" y="16"/>
                  </a:cubicBezTo>
                  <a:cubicBezTo>
                    <a:pt x="5" y="17"/>
                    <a:pt x="8" y="22"/>
                    <a:pt x="11" y="27"/>
                  </a:cubicBezTo>
                  <a:cubicBezTo>
                    <a:pt x="13" y="29"/>
                    <a:pt x="16" y="31"/>
                    <a:pt x="17" y="33"/>
                  </a:cubicBezTo>
                  <a:cubicBezTo>
                    <a:pt x="20" y="37"/>
                    <a:pt x="19" y="40"/>
                    <a:pt x="21" y="45"/>
                  </a:cubicBezTo>
                  <a:cubicBezTo>
                    <a:pt x="22" y="49"/>
                    <a:pt x="24" y="50"/>
                    <a:pt x="27" y="53"/>
                  </a:cubicBezTo>
                  <a:cubicBezTo>
                    <a:pt x="28" y="53"/>
                    <a:pt x="28" y="54"/>
                    <a:pt x="29" y="56"/>
                  </a:cubicBezTo>
                  <a:cubicBezTo>
                    <a:pt x="29" y="55"/>
                    <a:pt x="29" y="54"/>
                    <a:pt x="29" y="54"/>
                  </a:cubicBezTo>
                  <a:close/>
                </a:path>
              </a:pathLst>
            </a:custGeom>
            <a:solidFill>
              <a:srgbClr val="DBC7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6904" name="Freeform 502">
              <a:extLst>
                <a:ext uri="{FF2B5EF4-FFF2-40B4-BE49-F238E27FC236}">
                  <a16:creationId xmlns:a16="http://schemas.microsoft.com/office/drawing/2014/main" id="{3DA43CE4-78A0-4322-83DB-46A04A272CB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1" y="1059"/>
              <a:ext cx="50" cy="90"/>
            </a:xfrm>
            <a:custGeom>
              <a:avLst/>
              <a:gdLst>
                <a:gd name="T0" fmla="*/ 2861333 w 20"/>
                <a:gd name="T1" fmla="*/ 3445036 h 34"/>
                <a:gd name="T2" fmla="*/ 2987813 w 20"/>
                <a:gd name="T3" fmla="*/ 0 h 34"/>
                <a:gd name="T4" fmla="*/ 2700988 w 20"/>
                <a:gd name="T5" fmla="*/ 0 h 34"/>
                <a:gd name="T6" fmla="*/ 2575708 w 20"/>
                <a:gd name="T7" fmla="*/ 573790 h 34"/>
                <a:gd name="T8" fmla="*/ 317395 w 20"/>
                <a:gd name="T9" fmla="*/ 10069099 h 34"/>
                <a:gd name="T10" fmla="*/ 0 w 20"/>
                <a:gd name="T11" fmla="*/ 10642503 h 34"/>
                <a:gd name="T12" fmla="*/ 2098438 w 20"/>
                <a:gd name="T13" fmla="*/ 8410505 h 34"/>
                <a:gd name="T14" fmla="*/ 2861333 w 20"/>
                <a:gd name="T15" fmla="*/ 3445036 h 3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0" h="34">
                  <a:moveTo>
                    <a:pt x="19" y="11"/>
                  </a:moveTo>
                  <a:cubicBezTo>
                    <a:pt x="20" y="7"/>
                    <a:pt x="19" y="3"/>
                    <a:pt x="20" y="0"/>
                  </a:cubicBezTo>
                  <a:cubicBezTo>
                    <a:pt x="19" y="0"/>
                    <a:pt x="19" y="0"/>
                    <a:pt x="18" y="0"/>
                  </a:cubicBezTo>
                  <a:cubicBezTo>
                    <a:pt x="17" y="1"/>
                    <a:pt x="17" y="1"/>
                    <a:pt x="17" y="2"/>
                  </a:cubicBezTo>
                  <a:cubicBezTo>
                    <a:pt x="14" y="13"/>
                    <a:pt x="9" y="23"/>
                    <a:pt x="2" y="32"/>
                  </a:cubicBezTo>
                  <a:cubicBezTo>
                    <a:pt x="1" y="33"/>
                    <a:pt x="1" y="33"/>
                    <a:pt x="0" y="34"/>
                  </a:cubicBezTo>
                  <a:cubicBezTo>
                    <a:pt x="3" y="33"/>
                    <a:pt x="9" y="31"/>
                    <a:pt x="14" y="27"/>
                  </a:cubicBezTo>
                  <a:cubicBezTo>
                    <a:pt x="17" y="22"/>
                    <a:pt x="18" y="16"/>
                    <a:pt x="19" y="11"/>
                  </a:cubicBezTo>
                  <a:close/>
                </a:path>
              </a:pathLst>
            </a:custGeom>
            <a:solidFill>
              <a:srgbClr val="DBC7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6905" name="Freeform 503">
              <a:extLst>
                <a:ext uri="{FF2B5EF4-FFF2-40B4-BE49-F238E27FC236}">
                  <a16:creationId xmlns:a16="http://schemas.microsoft.com/office/drawing/2014/main" id="{827F3C5E-0420-4B52-9524-E40F82CCEA75}"/>
                </a:ext>
              </a:extLst>
            </p:cNvPr>
            <p:cNvSpPr>
              <a:spLocks/>
            </p:cNvSpPr>
            <p:nvPr/>
          </p:nvSpPr>
          <p:spPr bwMode="auto">
            <a:xfrm>
              <a:off x="611" y="1789"/>
              <a:ext cx="25" cy="22"/>
            </a:xfrm>
            <a:custGeom>
              <a:avLst/>
              <a:gdLst>
                <a:gd name="T0" fmla="*/ 317395 w 10"/>
                <a:gd name="T1" fmla="*/ 549665 h 8"/>
                <a:gd name="T2" fmla="*/ 0 w 10"/>
                <a:gd name="T3" fmla="*/ 1511579 h 8"/>
                <a:gd name="T4" fmla="*/ 603050 w 10"/>
                <a:gd name="T5" fmla="*/ 3536195 h 8"/>
                <a:gd name="T6" fmla="*/ 1195125 w 10"/>
                <a:gd name="T7" fmla="*/ 3536195 h 8"/>
                <a:gd name="T8" fmla="*/ 1195125 w 10"/>
                <a:gd name="T9" fmla="*/ 1511579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8">
                  <a:moveTo>
                    <a:pt x="2" y="1"/>
                  </a:moveTo>
                  <a:cubicBezTo>
                    <a:pt x="1" y="0"/>
                    <a:pt x="0" y="2"/>
                    <a:pt x="0" y="3"/>
                  </a:cubicBezTo>
                  <a:cubicBezTo>
                    <a:pt x="1" y="5"/>
                    <a:pt x="3" y="6"/>
                    <a:pt x="4" y="7"/>
                  </a:cubicBezTo>
                  <a:cubicBezTo>
                    <a:pt x="6" y="7"/>
                    <a:pt x="7" y="8"/>
                    <a:pt x="8" y="7"/>
                  </a:cubicBezTo>
                  <a:cubicBezTo>
                    <a:pt x="10" y="6"/>
                    <a:pt x="8" y="4"/>
                    <a:pt x="8" y="3"/>
                  </a:cubicBezTo>
                </a:path>
              </a:pathLst>
            </a:custGeom>
            <a:solidFill>
              <a:srgbClr val="C9AD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6906" name="Freeform 504">
              <a:extLst>
                <a:ext uri="{FF2B5EF4-FFF2-40B4-BE49-F238E27FC236}">
                  <a16:creationId xmlns:a16="http://schemas.microsoft.com/office/drawing/2014/main" id="{41CC7477-B5E1-40E1-8363-3E49B841380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" y="1805"/>
              <a:ext cx="110" cy="67"/>
            </a:xfrm>
            <a:custGeom>
              <a:avLst/>
              <a:gdLst>
                <a:gd name="T0" fmla="*/ 317395 w 44"/>
                <a:gd name="T1" fmla="*/ 1069237 h 25"/>
                <a:gd name="T2" fmla="*/ 478050 w 44"/>
                <a:gd name="T3" fmla="*/ 6610450 h 25"/>
                <a:gd name="T4" fmla="*/ 1507625 w 44"/>
                <a:gd name="T5" fmla="*/ 7438576 h 25"/>
                <a:gd name="T6" fmla="*/ 2861333 w 44"/>
                <a:gd name="T7" fmla="*/ 8088050 h 25"/>
                <a:gd name="T8" fmla="*/ 4178050 w 44"/>
                <a:gd name="T9" fmla="*/ 9215938 h 25"/>
                <a:gd name="T10" fmla="*/ 5246095 w 44"/>
                <a:gd name="T11" fmla="*/ 6610450 h 25"/>
                <a:gd name="T12" fmla="*/ 6154300 w 44"/>
                <a:gd name="T13" fmla="*/ 7017564 h 25"/>
                <a:gd name="T14" fmla="*/ 6439270 w 44"/>
                <a:gd name="T15" fmla="*/ 5220994 h 25"/>
                <a:gd name="T16" fmla="*/ 4959300 w 44"/>
                <a:gd name="T17" fmla="*/ 0 h 25"/>
                <a:gd name="T18" fmla="*/ 2861333 w 44"/>
                <a:gd name="T19" fmla="*/ 3688154 h 25"/>
                <a:gd name="T20" fmla="*/ 1671220 w 44"/>
                <a:gd name="T21" fmla="*/ 2865555 h 25"/>
                <a:gd name="T22" fmla="*/ 1080395 w 44"/>
                <a:gd name="T23" fmla="*/ 2195330 h 25"/>
                <a:gd name="T24" fmla="*/ 317395 w 44"/>
                <a:gd name="T25" fmla="*/ 1069237 h 2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4" h="25">
                  <a:moveTo>
                    <a:pt x="2" y="3"/>
                  </a:moveTo>
                  <a:cubicBezTo>
                    <a:pt x="3" y="7"/>
                    <a:pt x="0" y="15"/>
                    <a:pt x="3" y="18"/>
                  </a:cubicBezTo>
                  <a:cubicBezTo>
                    <a:pt x="5" y="20"/>
                    <a:pt x="8" y="20"/>
                    <a:pt x="10" y="20"/>
                  </a:cubicBezTo>
                  <a:cubicBezTo>
                    <a:pt x="13" y="21"/>
                    <a:pt x="16" y="21"/>
                    <a:pt x="19" y="22"/>
                  </a:cubicBezTo>
                  <a:cubicBezTo>
                    <a:pt x="22" y="22"/>
                    <a:pt x="25" y="24"/>
                    <a:pt x="28" y="25"/>
                  </a:cubicBezTo>
                  <a:cubicBezTo>
                    <a:pt x="32" y="25"/>
                    <a:pt x="36" y="22"/>
                    <a:pt x="35" y="18"/>
                  </a:cubicBezTo>
                  <a:cubicBezTo>
                    <a:pt x="36" y="19"/>
                    <a:pt x="40" y="20"/>
                    <a:pt x="41" y="19"/>
                  </a:cubicBezTo>
                  <a:cubicBezTo>
                    <a:pt x="44" y="19"/>
                    <a:pt x="43" y="16"/>
                    <a:pt x="43" y="14"/>
                  </a:cubicBezTo>
                  <a:cubicBezTo>
                    <a:pt x="43" y="8"/>
                    <a:pt x="38" y="3"/>
                    <a:pt x="33" y="0"/>
                  </a:cubicBezTo>
                  <a:cubicBezTo>
                    <a:pt x="30" y="6"/>
                    <a:pt x="25" y="8"/>
                    <a:pt x="19" y="10"/>
                  </a:cubicBezTo>
                  <a:cubicBezTo>
                    <a:pt x="16" y="10"/>
                    <a:pt x="14" y="9"/>
                    <a:pt x="11" y="8"/>
                  </a:cubicBezTo>
                  <a:cubicBezTo>
                    <a:pt x="10" y="7"/>
                    <a:pt x="8" y="7"/>
                    <a:pt x="7" y="6"/>
                  </a:cubicBezTo>
                  <a:cubicBezTo>
                    <a:pt x="5" y="4"/>
                    <a:pt x="4" y="4"/>
                    <a:pt x="2" y="3"/>
                  </a:cubicBezTo>
                </a:path>
              </a:pathLst>
            </a:custGeom>
            <a:solidFill>
              <a:srgbClr val="C9AD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6907" name="Freeform 505">
              <a:extLst>
                <a:ext uri="{FF2B5EF4-FFF2-40B4-BE49-F238E27FC236}">
                  <a16:creationId xmlns:a16="http://schemas.microsoft.com/office/drawing/2014/main" id="{C867A0ED-5537-41EC-AAD6-B28EF47A77E3}"/>
                </a:ext>
              </a:extLst>
            </p:cNvPr>
            <p:cNvSpPr>
              <a:spLocks/>
            </p:cNvSpPr>
            <p:nvPr/>
          </p:nvSpPr>
          <p:spPr bwMode="auto">
            <a:xfrm>
              <a:off x="716" y="1768"/>
              <a:ext cx="25" cy="27"/>
            </a:xfrm>
            <a:custGeom>
              <a:avLst/>
              <a:gdLst>
                <a:gd name="T0" fmla="*/ 0 w 10"/>
                <a:gd name="T1" fmla="*/ 0 h 10"/>
                <a:gd name="T2" fmla="*/ 1385550 w 10"/>
                <a:gd name="T3" fmla="*/ 2844113 h 10"/>
                <a:gd name="T4" fmla="*/ 1080395 w 10"/>
                <a:gd name="T5" fmla="*/ 0 h 10"/>
                <a:gd name="T6" fmla="*/ 478050 w 10"/>
                <a:gd name="T7" fmla="*/ 0 h 1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" h="10">
                  <a:moveTo>
                    <a:pt x="0" y="0"/>
                  </a:moveTo>
                  <a:cubicBezTo>
                    <a:pt x="2" y="1"/>
                    <a:pt x="6" y="10"/>
                    <a:pt x="9" y="7"/>
                  </a:cubicBezTo>
                  <a:cubicBezTo>
                    <a:pt x="10" y="5"/>
                    <a:pt x="8" y="2"/>
                    <a:pt x="7" y="0"/>
                  </a:cubicBezTo>
                  <a:cubicBezTo>
                    <a:pt x="6" y="1"/>
                    <a:pt x="4" y="1"/>
                    <a:pt x="3" y="0"/>
                  </a:cubicBezTo>
                </a:path>
              </a:pathLst>
            </a:custGeom>
            <a:solidFill>
              <a:srgbClr val="C9AD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6908" name="Freeform 506">
              <a:extLst>
                <a:ext uri="{FF2B5EF4-FFF2-40B4-BE49-F238E27FC236}">
                  <a16:creationId xmlns:a16="http://schemas.microsoft.com/office/drawing/2014/main" id="{5B8825B9-90BB-44C2-96B3-50F782C7A1D7}"/>
                </a:ext>
              </a:extLst>
            </p:cNvPr>
            <p:cNvSpPr>
              <a:spLocks/>
            </p:cNvSpPr>
            <p:nvPr/>
          </p:nvSpPr>
          <p:spPr bwMode="auto">
            <a:xfrm>
              <a:off x="746" y="1760"/>
              <a:ext cx="77" cy="37"/>
            </a:xfrm>
            <a:custGeom>
              <a:avLst/>
              <a:gdLst>
                <a:gd name="T0" fmla="*/ 0 w 31"/>
                <a:gd name="T1" fmla="*/ 1496555 h 14"/>
                <a:gd name="T2" fmla="*/ 373830 w 31"/>
                <a:gd name="T3" fmla="*/ 3955181 h 14"/>
                <a:gd name="T4" fmla="*/ 1224489 w 31"/>
                <a:gd name="T5" fmla="*/ 3743488 h 14"/>
                <a:gd name="T6" fmla="*/ 1932514 w 31"/>
                <a:gd name="T7" fmla="*/ 3955181 h 14"/>
                <a:gd name="T8" fmla="*/ 3041473 w 31"/>
                <a:gd name="T9" fmla="*/ 3955181 h 14"/>
                <a:gd name="T10" fmla="*/ 3577544 w 31"/>
                <a:gd name="T11" fmla="*/ 3955181 h 14"/>
                <a:gd name="T12" fmla="*/ 4236545 w 31"/>
                <a:gd name="T13" fmla="*/ 2458515 h 14"/>
                <a:gd name="T14" fmla="*/ 4131112 w 31"/>
                <a:gd name="T15" fmla="*/ 930249 h 14"/>
                <a:gd name="T16" fmla="*/ 3155783 w 31"/>
                <a:gd name="T17" fmla="*/ 0 h 14"/>
                <a:gd name="T18" fmla="*/ 2486002 w 31"/>
                <a:gd name="T19" fmla="*/ 0 h 14"/>
                <a:gd name="T20" fmla="*/ 2047313 w 31"/>
                <a:gd name="T21" fmla="*/ 351986 h 14"/>
                <a:gd name="T22" fmla="*/ 1663175 w 31"/>
                <a:gd name="T23" fmla="*/ 566264 h 14"/>
                <a:gd name="T24" fmla="*/ 269575 w 31"/>
                <a:gd name="T25" fmla="*/ 1496555 h 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1" h="14">
                  <a:moveTo>
                    <a:pt x="0" y="5"/>
                  </a:moveTo>
                  <a:cubicBezTo>
                    <a:pt x="1" y="7"/>
                    <a:pt x="1" y="12"/>
                    <a:pt x="3" y="13"/>
                  </a:cubicBezTo>
                  <a:cubicBezTo>
                    <a:pt x="5" y="13"/>
                    <a:pt x="7" y="12"/>
                    <a:pt x="9" y="12"/>
                  </a:cubicBezTo>
                  <a:cubicBezTo>
                    <a:pt x="10" y="12"/>
                    <a:pt x="12" y="13"/>
                    <a:pt x="14" y="13"/>
                  </a:cubicBezTo>
                  <a:cubicBezTo>
                    <a:pt x="16" y="13"/>
                    <a:pt x="19" y="13"/>
                    <a:pt x="22" y="13"/>
                  </a:cubicBezTo>
                  <a:cubicBezTo>
                    <a:pt x="23" y="13"/>
                    <a:pt x="25" y="14"/>
                    <a:pt x="26" y="13"/>
                  </a:cubicBezTo>
                  <a:cubicBezTo>
                    <a:pt x="28" y="12"/>
                    <a:pt x="30" y="10"/>
                    <a:pt x="31" y="8"/>
                  </a:cubicBezTo>
                  <a:cubicBezTo>
                    <a:pt x="31" y="6"/>
                    <a:pt x="31" y="4"/>
                    <a:pt x="30" y="3"/>
                  </a:cubicBezTo>
                  <a:cubicBezTo>
                    <a:pt x="28" y="2"/>
                    <a:pt x="25" y="1"/>
                    <a:pt x="23" y="0"/>
                  </a:cubicBezTo>
                  <a:cubicBezTo>
                    <a:pt x="21" y="5"/>
                    <a:pt x="20" y="0"/>
                    <a:pt x="18" y="0"/>
                  </a:cubicBezTo>
                  <a:cubicBezTo>
                    <a:pt x="17" y="0"/>
                    <a:pt x="16" y="1"/>
                    <a:pt x="15" y="1"/>
                  </a:cubicBezTo>
                  <a:cubicBezTo>
                    <a:pt x="14" y="2"/>
                    <a:pt x="13" y="2"/>
                    <a:pt x="12" y="2"/>
                  </a:cubicBezTo>
                  <a:cubicBezTo>
                    <a:pt x="8" y="3"/>
                    <a:pt x="5" y="4"/>
                    <a:pt x="2" y="5"/>
                  </a:cubicBezTo>
                </a:path>
              </a:pathLst>
            </a:custGeom>
            <a:solidFill>
              <a:srgbClr val="C9AD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6909" name="Freeform 507">
              <a:extLst>
                <a:ext uri="{FF2B5EF4-FFF2-40B4-BE49-F238E27FC236}">
                  <a16:creationId xmlns:a16="http://schemas.microsoft.com/office/drawing/2014/main" id="{884486EA-F3D9-47EA-A9D5-007E0A13510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1" y="1803"/>
              <a:ext cx="22" cy="13"/>
            </a:xfrm>
            <a:custGeom>
              <a:avLst/>
              <a:gdLst>
                <a:gd name="T0" fmla="*/ 0 w 9"/>
                <a:gd name="T1" fmla="*/ 0 h 5"/>
                <a:gd name="T2" fmla="*/ 541924 w 9"/>
                <a:gd name="T3" fmla="*/ 1242428 h 5"/>
                <a:gd name="T4" fmla="*/ 912675 w 9"/>
                <a:gd name="T5" fmla="*/ 298683 h 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" h="5">
                  <a:moveTo>
                    <a:pt x="0" y="0"/>
                  </a:moveTo>
                  <a:cubicBezTo>
                    <a:pt x="1" y="3"/>
                    <a:pt x="2" y="5"/>
                    <a:pt x="5" y="5"/>
                  </a:cubicBezTo>
                  <a:cubicBezTo>
                    <a:pt x="7" y="5"/>
                    <a:pt x="9" y="2"/>
                    <a:pt x="8" y="1"/>
                  </a:cubicBezTo>
                </a:path>
              </a:pathLst>
            </a:custGeom>
            <a:solidFill>
              <a:srgbClr val="C9AD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6910" name="Freeform 508">
              <a:extLst>
                <a:ext uri="{FF2B5EF4-FFF2-40B4-BE49-F238E27FC236}">
                  <a16:creationId xmlns:a16="http://schemas.microsoft.com/office/drawing/2014/main" id="{CE8C1A8C-90C8-4C7C-AA66-10519C3269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6" y="1795"/>
              <a:ext cx="25" cy="21"/>
            </a:xfrm>
            <a:custGeom>
              <a:avLst/>
              <a:gdLst>
                <a:gd name="T0" fmla="*/ 793488 w 10"/>
                <a:gd name="T1" fmla="*/ 0 h 8"/>
                <a:gd name="T2" fmla="*/ 0 w 10"/>
                <a:gd name="T3" fmla="*/ 1911672 h 8"/>
                <a:gd name="T4" fmla="*/ 0 w 10"/>
                <a:gd name="T5" fmla="*/ 2236621 h 8"/>
                <a:gd name="T6" fmla="*/ 1507625 w 10"/>
                <a:gd name="T7" fmla="*/ 2236621 h 8"/>
                <a:gd name="T8" fmla="*/ 1195125 w 10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8">
                  <a:moveTo>
                    <a:pt x="5" y="0"/>
                  </a:moveTo>
                  <a:cubicBezTo>
                    <a:pt x="4" y="2"/>
                    <a:pt x="2" y="5"/>
                    <a:pt x="0" y="7"/>
                  </a:cubicBezTo>
                  <a:cubicBezTo>
                    <a:pt x="0" y="7"/>
                    <a:pt x="0" y="8"/>
                    <a:pt x="0" y="8"/>
                  </a:cubicBezTo>
                  <a:cubicBezTo>
                    <a:pt x="3" y="8"/>
                    <a:pt x="6" y="8"/>
                    <a:pt x="10" y="8"/>
                  </a:cubicBezTo>
                  <a:cubicBezTo>
                    <a:pt x="9" y="5"/>
                    <a:pt x="8" y="3"/>
                    <a:pt x="8" y="0"/>
                  </a:cubicBezTo>
                </a:path>
              </a:pathLst>
            </a:custGeom>
            <a:solidFill>
              <a:srgbClr val="C9AD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6911" name="Freeform 509">
              <a:extLst>
                <a:ext uri="{FF2B5EF4-FFF2-40B4-BE49-F238E27FC236}">
                  <a16:creationId xmlns:a16="http://schemas.microsoft.com/office/drawing/2014/main" id="{F83E4EB1-9FB5-49E2-8191-4D7F727C1C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" y="1851"/>
              <a:ext cx="18" cy="29"/>
            </a:xfrm>
            <a:custGeom>
              <a:avLst/>
              <a:gdLst>
                <a:gd name="T0" fmla="*/ 0 w 7"/>
                <a:gd name="T1" fmla="*/ 0 h 11"/>
                <a:gd name="T2" fmla="*/ 1263693 w 7"/>
                <a:gd name="T3" fmla="*/ 2011901 h 11"/>
                <a:gd name="T4" fmla="*/ 1076248 w 7"/>
                <a:gd name="T5" fmla="*/ 0 h 1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" h="11">
                  <a:moveTo>
                    <a:pt x="0" y="0"/>
                  </a:moveTo>
                  <a:cubicBezTo>
                    <a:pt x="0" y="2"/>
                    <a:pt x="1" y="11"/>
                    <a:pt x="6" y="7"/>
                  </a:cubicBezTo>
                  <a:cubicBezTo>
                    <a:pt x="7" y="5"/>
                    <a:pt x="6" y="1"/>
                    <a:pt x="5" y="0"/>
                  </a:cubicBezTo>
                </a:path>
              </a:pathLst>
            </a:custGeom>
            <a:solidFill>
              <a:srgbClr val="C9AD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6912" name="Freeform 510">
              <a:extLst>
                <a:ext uri="{FF2B5EF4-FFF2-40B4-BE49-F238E27FC236}">
                  <a16:creationId xmlns:a16="http://schemas.microsoft.com/office/drawing/2014/main" id="{CDBA1B99-E280-44E5-89DB-8050C13BF8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3" y="1803"/>
              <a:ext cx="98" cy="72"/>
            </a:xfrm>
            <a:custGeom>
              <a:avLst/>
              <a:gdLst>
                <a:gd name="T0" fmla="*/ 200666 w 39"/>
                <a:gd name="T1" fmla="*/ 6198251 h 27"/>
                <a:gd name="T2" fmla="*/ 3183894 w 39"/>
                <a:gd name="T3" fmla="*/ 0 h 27"/>
                <a:gd name="T4" fmla="*/ 4438325 w 39"/>
                <a:gd name="T5" fmla="*/ 2708160 h 27"/>
                <a:gd name="T6" fmla="*/ 5571230 w 39"/>
                <a:gd name="T7" fmla="*/ 8292579 h 27"/>
                <a:gd name="T8" fmla="*/ 3802671 w 39"/>
                <a:gd name="T9" fmla="*/ 5817891 h 27"/>
                <a:gd name="T10" fmla="*/ 4438325 w 39"/>
                <a:gd name="T11" fmla="*/ 8673416 h 27"/>
                <a:gd name="T12" fmla="*/ 2851787 w 39"/>
                <a:gd name="T13" fmla="*/ 8926493 h 27"/>
                <a:gd name="T14" fmla="*/ 0 w 39"/>
                <a:gd name="T15" fmla="*/ 6600384 h 2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9" h="27">
                  <a:moveTo>
                    <a:pt x="1" y="18"/>
                  </a:moveTo>
                  <a:cubicBezTo>
                    <a:pt x="10" y="16"/>
                    <a:pt x="15" y="5"/>
                    <a:pt x="20" y="0"/>
                  </a:cubicBezTo>
                  <a:cubicBezTo>
                    <a:pt x="23" y="3"/>
                    <a:pt x="25" y="5"/>
                    <a:pt x="28" y="8"/>
                  </a:cubicBezTo>
                  <a:cubicBezTo>
                    <a:pt x="30" y="10"/>
                    <a:pt x="39" y="20"/>
                    <a:pt x="35" y="24"/>
                  </a:cubicBezTo>
                  <a:cubicBezTo>
                    <a:pt x="31" y="23"/>
                    <a:pt x="30" y="16"/>
                    <a:pt x="24" y="17"/>
                  </a:cubicBezTo>
                  <a:cubicBezTo>
                    <a:pt x="25" y="19"/>
                    <a:pt x="31" y="22"/>
                    <a:pt x="28" y="25"/>
                  </a:cubicBezTo>
                  <a:cubicBezTo>
                    <a:pt x="27" y="26"/>
                    <a:pt x="20" y="26"/>
                    <a:pt x="18" y="26"/>
                  </a:cubicBezTo>
                  <a:cubicBezTo>
                    <a:pt x="11" y="25"/>
                    <a:pt x="1" y="27"/>
                    <a:pt x="0" y="19"/>
                  </a:cubicBezTo>
                </a:path>
              </a:pathLst>
            </a:custGeom>
            <a:solidFill>
              <a:srgbClr val="C9AD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6913" name="Freeform 511">
              <a:extLst>
                <a:ext uri="{FF2B5EF4-FFF2-40B4-BE49-F238E27FC236}">
                  <a16:creationId xmlns:a16="http://schemas.microsoft.com/office/drawing/2014/main" id="{C5EE76B4-C6C6-4824-A0B0-1A678C38E0D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3" y="1528"/>
              <a:ext cx="208" cy="307"/>
            </a:xfrm>
            <a:custGeom>
              <a:avLst/>
              <a:gdLst>
                <a:gd name="T0" fmla="*/ 1543180 w 83"/>
                <a:gd name="T1" fmla="*/ 26985858 h 115"/>
                <a:gd name="T2" fmla="*/ 5707533 w 83"/>
                <a:gd name="T3" fmla="*/ 7761956 h 115"/>
                <a:gd name="T4" fmla="*/ 12758364 w 83"/>
                <a:gd name="T5" fmla="*/ 0 h 115"/>
                <a:gd name="T6" fmla="*/ 10112755 w 83"/>
                <a:gd name="T7" fmla="*/ 1707235 h 115"/>
                <a:gd name="T8" fmla="*/ 7855295 w 83"/>
                <a:gd name="T9" fmla="*/ 1418452 h 115"/>
                <a:gd name="T10" fmla="*/ 2939854 w 83"/>
                <a:gd name="T11" fmla="*/ 5646731 h 115"/>
                <a:gd name="T12" fmla="*/ 1219649 w 83"/>
                <a:gd name="T13" fmla="*/ 9427602 h 115"/>
                <a:gd name="T14" fmla="*/ 323485 w 83"/>
                <a:gd name="T15" fmla="*/ 13255862 h 115"/>
                <a:gd name="T16" fmla="*/ 194207 w 83"/>
                <a:gd name="T17" fmla="*/ 16781568 h 115"/>
                <a:gd name="T18" fmla="*/ 194207 w 83"/>
                <a:gd name="T19" fmla="*/ 19928699 h 115"/>
                <a:gd name="T20" fmla="*/ 0 w 83"/>
                <a:gd name="T21" fmla="*/ 23454368 h 115"/>
                <a:gd name="T22" fmla="*/ 810661 w 83"/>
                <a:gd name="T23" fmla="*/ 26601499 h 115"/>
                <a:gd name="T24" fmla="*/ 1102951 w 83"/>
                <a:gd name="T25" fmla="*/ 40241872 h 115"/>
                <a:gd name="T26" fmla="*/ 3056470 w 83"/>
                <a:gd name="T27" fmla="*/ 37061008 h 115"/>
                <a:gd name="T28" fmla="*/ 1711281 w 83"/>
                <a:gd name="T29" fmla="*/ 27241018 h 11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83" h="115">
                  <a:moveTo>
                    <a:pt x="10" y="77"/>
                  </a:moveTo>
                  <a:cubicBezTo>
                    <a:pt x="10" y="56"/>
                    <a:pt x="18" y="34"/>
                    <a:pt x="37" y="22"/>
                  </a:cubicBezTo>
                  <a:cubicBezTo>
                    <a:pt x="54" y="12"/>
                    <a:pt x="73" y="13"/>
                    <a:pt x="83" y="0"/>
                  </a:cubicBezTo>
                  <a:cubicBezTo>
                    <a:pt x="77" y="3"/>
                    <a:pt x="72" y="5"/>
                    <a:pt x="66" y="5"/>
                  </a:cubicBezTo>
                  <a:cubicBezTo>
                    <a:pt x="60" y="6"/>
                    <a:pt x="56" y="4"/>
                    <a:pt x="51" y="4"/>
                  </a:cubicBezTo>
                  <a:cubicBezTo>
                    <a:pt x="40" y="3"/>
                    <a:pt x="34" y="19"/>
                    <a:pt x="19" y="16"/>
                  </a:cubicBezTo>
                  <a:cubicBezTo>
                    <a:pt x="21" y="22"/>
                    <a:pt x="13" y="25"/>
                    <a:pt x="8" y="27"/>
                  </a:cubicBezTo>
                  <a:cubicBezTo>
                    <a:pt x="10" y="32"/>
                    <a:pt x="5" y="36"/>
                    <a:pt x="2" y="38"/>
                  </a:cubicBezTo>
                  <a:cubicBezTo>
                    <a:pt x="5" y="42"/>
                    <a:pt x="2" y="44"/>
                    <a:pt x="1" y="48"/>
                  </a:cubicBezTo>
                  <a:cubicBezTo>
                    <a:pt x="0" y="52"/>
                    <a:pt x="1" y="52"/>
                    <a:pt x="1" y="57"/>
                  </a:cubicBezTo>
                  <a:cubicBezTo>
                    <a:pt x="1" y="60"/>
                    <a:pt x="0" y="64"/>
                    <a:pt x="0" y="67"/>
                  </a:cubicBezTo>
                  <a:cubicBezTo>
                    <a:pt x="1" y="70"/>
                    <a:pt x="4" y="73"/>
                    <a:pt x="5" y="76"/>
                  </a:cubicBezTo>
                  <a:cubicBezTo>
                    <a:pt x="11" y="88"/>
                    <a:pt x="14" y="103"/>
                    <a:pt x="7" y="115"/>
                  </a:cubicBezTo>
                  <a:cubicBezTo>
                    <a:pt x="11" y="113"/>
                    <a:pt x="18" y="111"/>
                    <a:pt x="20" y="106"/>
                  </a:cubicBezTo>
                  <a:cubicBezTo>
                    <a:pt x="22" y="100"/>
                    <a:pt x="9" y="89"/>
                    <a:pt x="11" y="78"/>
                  </a:cubicBezTo>
                </a:path>
              </a:pathLst>
            </a:custGeom>
            <a:solidFill>
              <a:srgbClr val="F3D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6914" name="Freeform 512">
              <a:extLst>
                <a:ext uri="{FF2B5EF4-FFF2-40B4-BE49-F238E27FC236}">
                  <a16:creationId xmlns:a16="http://schemas.microsoft.com/office/drawing/2014/main" id="{4D9B24AB-866B-44E7-A370-8EF07656300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1" y="1408"/>
              <a:ext cx="335" cy="112"/>
            </a:xfrm>
            <a:custGeom>
              <a:avLst/>
              <a:gdLst>
                <a:gd name="T0" fmla="*/ 0 w 134"/>
                <a:gd name="T1" fmla="*/ 14491285 h 42"/>
                <a:gd name="T2" fmla="*/ 5562313 w 134"/>
                <a:gd name="T3" fmla="*/ 12798691 h 42"/>
                <a:gd name="T4" fmla="*/ 10922395 w 134"/>
                <a:gd name="T5" fmla="*/ 8926493 h 42"/>
                <a:gd name="T6" fmla="*/ 16403333 w 134"/>
                <a:gd name="T7" fmla="*/ 6839864 h 42"/>
                <a:gd name="T8" fmla="*/ 19981770 w 134"/>
                <a:gd name="T9" fmla="*/ 4507819 h 42"/>
                <a:gd name="T10" fmla="*/ 16690238 w 134"/>
                <a:gd name="T11" fmla="*/ 1015560 h 42"/>
                <a:gd name="T12" fmla="*/ 12715625 w 134"/>
                <a:gd name="T13" fmla="*/ 633912 h 42"/>
                <a:gd name="T14" fmla="*/ 11330083 w 134"/>
                <a:gd name="T15" fmla="*/ 4507819 h 42"/>
                <a:gd name="T16" fmla="*/ 6866533 w 134"/>
                <a:gd name="T17" fmla="*/ 8926493 h 42"/>
                <a:gd name="T18" fmla="*/ 2987813 w 134"/>
                <a:gd name="T19" fmla="*/ 12020851 h 42"/>
                <a:gd name="T20" fmla="*/ 1080395 w 134"/>
                <a:gd name="T21" fmla="*/ 12798691 h 42"/>
                <a:gd name="T22" fmla="*/ 0 w 134"/>
                <a:gd name="T23" fmla="*/ 14491285 h 4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34" h="42">
                  <a:moveTo>
                    <a:pt x="0" y="42"/>
                  </a:moveTo>
                  <a:cubicBezTo>
                    <a:pt x="12" y="39"/>
                    <a:pt x="25" y="39"/>
                    <a:pt x="37" y="37"/>
                  </a:cubicBezTo>
                  <a:cubicBezTo>
                    <a:pt x="49" y="35"/>
                    <a:pt x="61" y="28"/>
                    <a:pt x="73" y="26"/>
                  </a:cubicBezTo>
                  <a:cubicBezTo>
                    <a:pt x="85" y="24"/>
                    <a:pt x="98" y="23"/>
                    <a:pt x="110" y="20"/>
                  </a:cubicBezTo>
                  <a:cubicBezTo>
                    <a:pt x="116" y="18"/>
                    <a:pt x="130" y="18"/>
                    <a:pt x="134" y="13"/>
                  </a:cubicBezTo>
                  <a:cubicBezTo>
                    <a:pt x="128" y="8"/>
                    <a:pt x="119" y="6"/>
                    <a:pt x="112" y="3"/>
                  </a:cubicBezTo>
                  <a:cubicBezTo>
                    <a:pt x="104" y="0"/>
                    <a:pt x="93" y="0"/>
                    <a:pt x="85" y="2"/>
                  </a:cubicBezTo>
                  <a:cubicBezTo>
                    <a:pt x="80" y="4"/>
                    <a:pt x="80" y="9"/>
                    <a:pt x="76" y="13"/>
                  </a:cubicBezTo>
                  <a:cubicBezTo>
                    <a:pt x="68" y="22"/>
                    <a:pt x="56" y="23"/>
                    <a:pt x="46" y="26"/>
                  </a:cubicBezTo>
                  <a:cubicBezTo>
                    <a:pt x="37" y="29"/>
                    <a:pt x="29" y="34"/>
                    <a:pt x="20" y="35"/>
                  </a:cubicBezTo>
                  <a:cubicBezTo>
                    <a:pt x="15" y="35"/>
                    <a:pt x="11" y="35"/>
                    <a:pt x="7" y="37"/>
                  </a:cubicBezTo>
                  <a:cubicBezTo>
                    <a:pt x="5" y="38"/>
                    <a:pt x="2" y="41"/>
                    <a:pt x="0" y="42"/>
                  </a:cubicBezTo>
                </a:path>
              </a:pathLst>
            </a:custGeom>
            <a:solidFill>
              <a:srgbClr val="F3D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6915" name="Freeform 513">
              <a:extLst>
                <a:ext uri="{FF2B5EF4-FFF2-40B4-BE49-F238E27FC236}">
                  <a16:creationId xmlns:a16="http://schemas.microsoft.com/office/drawing/2014/main" id="{1F3CBCFB-01C6-45AD-9E0F-86C8E27F547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4" y="1333"/>
              <a:ext cx="195" cy="96"/>
            </a:xfrm>
            <a:custGeom>
              <a:avLst/>
              <a:gdLst>
                <a:gd name="T0" fmla="*/ 908208 w 78"/>
                <a:gd name="T1" fmla="*/ 8926493 h 36"/>
                <a:gd name="T2" fmla="*/ 5371095 w 78"/>
                <a:gd name="T3" fmla="*/ 9949581 h 36"/>
                <a:gd name="T4" fmla="*/ 8346688 w 78"/>
                <a:gd name="T5" fmla="*/ 12020851 h 36"/>
                <a:gd name="T6" fmla="*/ 9251770 w 78"/>
                <a:gd name="T7" fmla="*/ 9949581 h 36"/>
                <a:gd name="T8" fmla="*/ 10139970 w 78"/>
                <a:gd name="T9" fmla="*/ 6198251 h 36"/>
                <a:gd name="T10" fmla="*/ 10617188 w 78"/>
                <a:gd name="T11" fmla="*/ 3490552 h 36"/>
                <a:gd name="T12" fmla="*/ 11635283 w 78"/>
                <a:gd name="T13" fmla="*/ 0 h 36"/>
                <a:gd name="T14" fmla="*/ 11044458 w 78"/>
                <a:gd name="T15" fmla="*/ 1015560 h 36"/>
                <a:gd name="T16" fmla="*/ 10014658 w 78"/>
                <a:gd name="T17" fmla="*/ 3731093 h 36"/>
                <a:gd name="T18" fmla="*/ 6752470 w 78"/>
                <a:gd name="T19" fmla="*/ 5182861 h 36"/>
                <a:gd name="T20" fmla="*/ 2987813 w 78"/>
                <a:gd name="T21" fmla="*/ 6198251 h 36"/>
                <a:gd name="T22" fmla="*/ 1080395 w 78"/>
                <a:gd name="T23" fmla="*/ 7221760 h 36"/>
                <a:gd name="T24" fmla="*/ 0 w 78"/>
                <a:gd name="T25" fmla="*/ 8926493 h 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78" h="36">
                  <a:moveTo>
                    <a:pt x="6" y="26"/>
                  </a:moveTo>
                  <a:cubicBezTo>
                    <a:pt x="14" y="19"/>
                    <a:pt x="27" y="25"/>
                    <a:pt x="36" y="29"/>
                  </a:cubicBezTo>
                  <a:cubicBezTo>
                    <a:pt x="41" y="32"/>
                    <a:pt x="50" y="36"/>
                    <a:pt x="56" y="35"/>
                  </a:cubicBezTo>
                  <a:cubicBezTo>
                    <a:pt x="60" y="35"/>
                    <a:pt x="60" y="32"/>
                    <a:pt x="62" y="29"/>
                  </a:cubicBezTo>
                  <a:cubicBezTo>
                    <a:pt x="63" y="26"/>
                    <a:pt x="66" y="22"/>
                    <a:pt x="68" y="18"/>
                  </a:cubicBezTo>
                  <a:cubicBezTo>
                    <a:pt x="69" y="16"/>
                    <a:pt x="69" y="13"/>
                    <a:pt x="71" y="10"/>
                  </a:cubicBezTo>
                  <a:cubicBezTo>
                    <a:pt x="73" y="7"/>
                    <a:pt x="77" y="4"/>
                    <a:pt x="78" y="0"/>
                  </a:cubicBezTo>
                  <a:cubicBezTo>
                    <a:pt x="76" y="1"/>
                    <a:pt x="75" y="2"/>
                    <a:pt x="74" y="3"/>
                  </a:cubicBezTo>
                  <a:cubicBezTo>
                    <a:pt x="72" y="6"/>
                    <a:pt x="70" y="9"/>
                    <a:pt x="67" y="11"/>
                  </a:cubicBezTo>
                  <a:cubicBezTo>
                    <a:pt x="60" y="16"/>
                    <a:pt x="53" y="16"/>
                    <a:pt x="45" y="15"/>
                  </a:cubicBezTo>
                  <a:cubicBezTo>
                    <a:pt x="36" y="15"/>
                    <a:pt x="28" y="18"/>
                    <a:pt x="20" y="18"/>
                  </a:cubicBezTo>
                  <a:cubicBezTo>
                    <a:pt x="15" y="17"/>
                    <a:pt x="11" y="19"/>
                    <a:pt x="7" y="21"/>
                  </a:cubicBezTo>
                  <a:cubicBezTo>
                    <a:pt x="5" y="22"/>
                    <a:pt x="1" y="26"/>
                    <a:pt x="0" y="26"/>
                  </a:cubicBezTo>
                </a:path>
              </a:pathLst>
            </a:custGeom>
            <a:solidFill>
              <a:srgbClr val="F3D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6916" name="Freeform 514">
              <a:extLst>
                <a:ext uri="{FF2B5EF4-FFF2-40B4-BE49-F238E27FC236}">
                  <a16:creationId xmlns:a16="http://schemas.microsoft.com/office/drawing/2014/main" id="{38882438-82B9-4222-98B5-2E0CBAA948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6" y="1011"/>
              <a:ext cx="163" cy="181"/>
            </a:xfrm>
            <a:custGeom>
              <a:avLst/>
              <a:gdLst>
                <a:gd name="T0" fmla="*/ 325581 w 65"/>
                <a:gd name="T1" fmla="*/ 22903934 h 68"/>
                <a:gd name="T2" fmla="*/ 4023635 w 65"/>
                <a:gd name="T3" fmla="*/ 20870756 h 68"/>
                <a:gd name="T4" fmla="*/ 6980731 w 65"/>
                <a:gd name="T5" fmla="*/ 15158678 h 68"/>
                <a:gd name="T6" fmla="*/ 8981460 w 65"/>
                <a:gd name="T7" fmla="*/ 0 h 68"/>
                <a:gd name="T8" fmla="*/ 7423717 w 65"/>
                <a:gd name="T9" fmla="*/ 3661771 h 68"/>
                <a:gd name="T10" fmla="*/ 5576428 w 65"/>
                <a:gd name="T11" fmla="*/ 10497329 h 68"/>
                <a:gd name="T12" fmla="*/ 3079456 w 65"/>
                <a:gd name="T13" fmla="*/ 14405069 h 68"/>
                <a:gd name="T14" fmla="*/ 1729871 w 65"/>
                <a:gd name="T15" fmla="*/ 14405069 h 68"/>
                <a:gd name="T16" fmla="*/ 816457 w 65"/>
                <a:gd name="T17" fmla="*/ 14405069 h 68"/>
                <a:gd name="T18" fmla="*/ 619199 w 65"/>
                <a:gd name="T19" fmla="*/ 20870756 h 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5" h="68">
                  <a:moveTo>
                    <a:pt x="2" y="68"/>
                  </a:moveTo>
                  <a:cubicBezTo>
                    <a:pt x="9" y="61"/>
                    <a:pt x="18" y="65"/>
                    <a:pt x="26" y="62"/>
                  </a:cubicBezTo>
                  <a:cubicBezTo>
                    <a:pt x="35" y="59"/>
                    <a:pt x="40" y="53"/>
                    <a:pt x="45" y="45"/>
                  </a:cubicBezTo>
                  <a:cubicBezTo>
                    <a:pt x="47" y="41"/>
                    <a:pt x="65" y="0"/>
                    <a:pt x="58" y="0"/>
                  </a:cubicBezTo>
                  <a:cubicBezTo>
                    <a:pt x="59" y="7"/>
                    <a:pt x="53" y="9"/>
                    <a:pt x="48" y="11"/>
                  </a:cubicBezTo>
                  <a:cubicBezTo>
                    <a:pt x="41" y="14"/>
                    <a:pt x="39" y="25"/>
                    <a:pt x="36" y="31"/>
                  </a:cubicBezTo>
                  <a:cubicBezTo>
                    <a:pt x="32" y="39"/>
                    <a:pt x="29" y="43"/>
                    <a:pt x="20" y="43"/>
                  </a:cubicBezTo>
                  <a:cubicBezTo>
                    <a:pt x="17" y="43"/>
                    <a:pt x="14" y="43"/>
                    <a:pt x="11" y="43"/>
                  </a:cubicBezTo>
                  <a:cubicBezTo>
                    <a:pt x="10" y="43"/>
                    <a:pt x="6" y="43"/>
                    <a:pt x="5" y="43"/>
                  </a:cubicBezTo>
                  <a:cubicBezTo>
                    <a:pt x="0" y="45"/>
                    <a:pt x="4" y="58"/>
                    <a:pt x="4" y="62"/>
                  </a:cubicBezTo>
                </a:path>
              </a:pathLst>
            </a:custGeom>
            <a:solidFill>
              <a:srgbClr val="F3D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6917" name="Freeform 515">
              <a:extLst>
                <a:ext uri="{FF2B5EF4-FFF2-40B4-BE49-F238E27FC236}">
                  <a16:creationId xmlns:a16="http://schemas.microsoft.com/office/drawing/2014/main" id="{DFF36638-7221-4C1E-A006-FF7971EFEE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4" y="1192"/>
              <a:ext cx="55" cy="48"/>
            </a:xfrm>
            <a:custGeom>
              <a:avLst/>
              <a:gdLst>
                <a:gd name="T0" fmla="*/ 0 w 22"/>
                <a:gd name="T1" fmla="*/ 1399160 h 18"/>
                <a:gd name="T2" fmla="*/ 2098438 w 22"/>
                <a:gd name="T3" fmla="*/ 633912 h 18"/>
                <a:gd name="T4" fmla="*/ 2270520 w 22"/>
                <a:gd name="T5" fmla="*/ 2708160 h 18"/>
                <a:gd name="T6" fmla="*/ 3292970 w 22"/>
                <a:gd name="T7" fmla="*/ 6198251 h 18"/>
                <a:gd name="T8" fmla="*/ 1671220 w 22"/>
                <a:gd name="T9" fmla="*/ 3109717 h 18"/>
                <a:gd name="T10" fmla="*/ 793488 w 22"/>
                <a:gd name="T11" fmla="*/ 1690432 h 18"/>
                <a:gd name="T12" fmla="*/ 191220 w 22"/>
                <a:gd name="T13" fmla="*/ 1015560 h 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2" h="18">
                  <a:moveTo>
                    <a:pt x="0" y="4"/>
                  </a:moveTo>
                  <a:cubicBezTo>
                    <a:pt x="3" y="0"/>
                    <a:pt x="9" y="3"/>
                    <a:pt x="14" y="2"/>
                  </a:cubicBezTo>
                  <a:cubicBezTo>
                    <a:pt x="14" y="4"/>
                    <a:pt x="15" y="6"/>
                    <a:pt x="15" y="8"/>
                  </a:cubicBezTo>
                  <a:cubicBezTo>
                    <a:pt x="17" y="11"/>
                    <a:pt x="21" y="15"/>
                    <a:pt x="22" y="18"/>
                  </a:cubicBezTo>
                  <a:cubicBezTo>
                    <a:pt x="19" y="15"/>
                    <a:pt x="15" y="13"/>
                    <a:pt x="11" y="9"/>
                  </a:cubicBezTo>
                  <a:cubicBezTo>
                    <a:pt x="9" y="7"/>
                    <a:pt x="8" y="6"/>
                    <a:pt x="5" y="5"/>
                  </a:cubicBezTo>
                  <a:cubicBezTo>
                    <a:pt x="4" y="5"/>
                    <a:pt x="2" y="5"/>
                    <a:pt x="1" y="3"/>
                  </a:cubicBezTo>
                </a:path>
              </a:pathLst>
            </a:custGeom>
            <a:solidFill>
              <a:srgbClr val="F3D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6918" name="Freeform 516">
              <a:extLst>
                <a:ext uri="{FF2B5EF4-FFF2-40B4-BE49-F238E27FC236}">
                  <a16:creationId xmlns:a16="http://schemas.microsoft.com/office/drawing/2014/main" id="{7E0797B6-203E-49E5-B7E0-EE85629DF0F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4" y="1224"/>
              <a:ext cx="42" cy="40"/>
            </a:xfrm>
            <a:custGeom>
              <a:avLst/>
              <a:gdLst>
                <a:gd name="T0" fmla="*/ 0 w 17"/>
                <a:gd name="T1" fmla="*/ 2708160 h 15"/>
                <a:gd name="T2" fmla="*/ 2177594 w 17"/>
                <a:gd name="T3" fmla="*/ 5182861 h 15"/>
                <a:gd name="T4" fmla="*/ 254053 w 17"/>
                <a:gd name="T5" fmla="*/ 1690432 h 1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" h="15">
                  <a:moveTo>
                    <a:pt x="0" y="8"/>
                  </a:moveTo>
                  <a:cubicBezTo>
                    <a:pt x="3" y="0"/>
                    <a:pt x="16" y="12"/>
                    <a:pt x="17" y="15"/>
                  </a:cubicBezTo>
                  <a:cubicBezTo>
                    <a:pt x="17" y="7"/>
                    <a:pt x="10" y="0"/>
                    <a:pt x="2" y="5"/>
                  </a:cubicBezTo>
                </a:path>
              </a:pathLst>
            </a:custGeom>
            <a:solidFill>
              <a:srgbClr val="F3D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6919" name="Freeform 517">
              <a:extLst>
                <a:ext uri="{FF2B5EF4-FFF2-40B4-BE49-F238E27FC236}">
                  <a16:creationId xmlns:a16="http://schemas.microsoft.com/office/drawing/2014/main" id="{D682AC7B-B30F-4763-B53C-953CCD6DF30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8" y="861"/>
              <a:ext cx="446" cy="222"/>
            </a:xfrm>
            <a:custGeom>
              <a:avLst/>
              <a:gdLst>
                <a:gd name="T0" fmla="*/ 0 w 178"/>
                <a:gd name="T1" fmla="*/ 0 h 83"/>
                <a:gd name="T2" fmla="*/ 17937215 w 178"/>
                <a:gd name="T3" fmla="*/ 14725899 h 83"/>
                <a:gd name="T4" fmla="*/ 24687155 w 178"/>
                <a:gd name="T5" fmla="*/ 23702485 h 83"/>
                <a:gd name="T6" fmla="*/ 27317387 w 178"/>
                <a:gd name="T7" fmla="*/ 25468153 h 83"/>
                <a:gd name="T8" fmla="*/ 24979177 w 178"/>
                <a:gd name="T9" fmla="*/ 29362683 h 83"/>
                <a:gd name="T10" fmla="*/ 20696324 w 178"/>
                <a:gd name="T11" fmla="*/ 20407933 h 83"/>
                <a:gd name="T12" fmla="*/ 0 w 178"/>
                <a:gd name="T13" fmla="*/ 0 h 8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8" h="83">
                  <a:moveTo>
                    <a:pt x="0" y="0"/>
                  </a:moveTo>
                  <a:cubicBezTo>
                    <a:pt x="36" y="11"/>
                    <a:pt x="92" y="30"/>
                    <a:pt x="117" y="41"/>
                  </a:cubicBezTo>
                  <a:cubicBezTo>
                    <a:pt x="142" y="51"/>
                    <a:pt x="153" y="63"/>
                    <a:pt x="161" y="66"/>
                  </a:cubicBezTo>
                  <a:cubicBezTo>
                    <a:pt x="170" y="70"/>
                    <a:pt x="175" y="72"/>
                    <a:pt x="178" y="71"/>
                  </a:cubicBezTo>
                  <a:cubicBezTo>
                    <a:pt x="172" y="78"/>
                    <a:pt x="171" y="83"/>
                    <a:pt x="163" y="82"/>
                  </a:cubicBezTo>
                  <a:cubicBezTo>
                    <a:pt x="154" y="82"/>
                    <a:pt x="150" y="65"/>
                    <a:pt x="135" y="57"/>
                  </a:cubicBezTo>
                  <a:cubicBezTo>
                    <a:pt x="121" y="49"/>
                    <a:pt x="14" y="6"/>
                    <a:pt x="0" y="0"/>
                  </a:cubicBezTo>
                  <a:close/>
                </a:path>
              </a:pathLst>
            </a:custGeom>
            <a:solidFill>
              <a:srgbClr val="F3D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6920" name="Freeform 518">
              <a:extLst>
                <a:ext uri="{FF2B5EF4-FFF2-40B4-BE49-F238E27FC236}">
                  <a16:creationId xmlns:a16="http://schemas.microsoft.com/office/drawing/2014/main" id="{D59CB116-7CB5-4EBE-8F21-467413132E4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" y="1019"/>
              <a:ext cx="50" cy="18"/>
            </a:xfrm>
            <a:custGeom>
              <a:avLst/>
              <a:gdLst>
                <a:gd name="T0" fmla="*/ 0 w 20"/>
                <a:gd name="T1" fmla="*/ 418541 h 7"/>
                <a:gd name="T2" fmla="*/ 2987813 w 20"/>
                <a:gd name="T3" fmla="*/ 0 h 7"/>
                <a:gd name="T4" fmla="*/ 2700988 w 20"/>
                <a:gd name="T5" fmla="*/ 1263693 h 7"/>
                <a:gd name="T6" fmla="*/ 317395 w 20"/>
                <a:gd name="T7" fmla="*/ 1076248 h 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" h="7">
                  <a:moveTo>
                    <a:pt x="0" y="2"/>
                  </a:moveTo>
                  <a:cubicBezTo>
                    <a:pt x="7" y="3"/>
                    <a:pt x="14" y="3"/>
                    <a:pt x="20" y="0"/>
                  </a:cubicBezTo>
                  <a:cubicBezTo>
                    <a:pt x="20" y="2"/>
                    <a:pt x="19" y="4"/>
                    <a:pt x="18" y="6"/>
                  </a:cubicBezTo>
                  <a:cubicBezTo>
                    <a:pt x="14" y="6"/>
                    <a:pt x="5" y="7"/>
                    <a:pt x="2" y="5"/>
                  </a:cubicBezTo>
                </a:path>
              </a:pathLst>
            </a:custGeom>
            <a:solidFill>
              <a:srgbClr val="F3D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6921" name="Freeform 519">
              <a:extLst>
                <a:ext uri="{FF2B5EF4-FFF2-40B4-BE49-F238E27FC236}">
                  <a16:creationId xmlns:a16="http://schemas.microsoft.com/office/drawing/2014/main" id="{5C1491E3-BF70-4EF7-A6E0-5F1FCFD3210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" y="1059"/>
              <a:ext cx="25" cy="40"/>
            </a:xfrm>
            <a:custGeom>
              <a:avLst/>
              <a:gdLst>
                <a:gd name="T0" fmla="*/ 603050 w 10"/>
                <a:gd name="T1" fmla="*/ 380835 h 15"/>
                <a:gd name="T2" fmla="*/ 1507625 w 10"/>
                <a:gd name="T3" fmla="*/ 633912 h 15"/>
                <a:gd name="T4" fmla="*/ 0 w 10"/>
                <a:gd name="T5" fmla="*/ 5182861 h 15"/>
                <a:gd name="T6" fmla="*/ 317395 w 10"/>
                <a:gd name="T7" fmla="*/ 0 h 1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" h="15">
                  <a:moveTo>
                    <a:pt x="4" y="1"/>
                  </a:moveTo>
                  <a:cubicBezTo>
                    <a:pt x="6" y="2"/>
                    <a:pt x="8" y="2"/>
                    <a:pt x="10" y="2"/>
                  </a:cubicBezTo>
                  <a:cubicBezTo>
                    <a:pt x="9" y="8"/>
                    <a:pt x="5" y="13"/>
                    <a:pt x="0" y="15"/>
                  </a:cubicBezTo>
                  <a:cubicBezTo>
                    <a:pt x="2" y="11"/>
                    <a:pt x="4" y="4"/>
                    <a:pt x="2" y="0"/>
                  </a:cubicBezTo>
                </a:path>
              </a:pathLst>
            </a:custGeom>
            <a:solidFill>
              <a:srgbClr val="F3D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6922" name="Freeform 520">
              <a:extLst>
                <a:ext uri="{FF2B5EF4-FFF2-40B4-BE49-F238E27FC236}">
                  <a16:creationId xmlns:a16="http://schemas.microsoft.com/office/drawing/2014/main" id="{AFB2F341-C8F1-48DD-A7A8-E539D5B16E4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" y="915"/>
              <a:ext cx="23" cy="88"/>
            </a:xfrm>
            <a:custGeom>
              <a:avLst/>
              <a:gdLst>
                <a:gd name="T0" fmla="*/ 1542689 w 9"/>
                <a:gd name="T1" fmla="*/ 3731093 h 33"/>
                <a:gd name="T2" fmla="*/ 1404444 w 9"/>
                <a:gd name="T3" fmla="*/ 9688952 h 33"/>
                <a:gd name="T4" fmla="*/ 0 w 9"/>
                <a:gd name="T5" fmla="*/ 11402296 h 33"/>
                <a:gd name="T6" fmla="*/ 785780 w 9"/>
                <a:gd name="T7" fmla="*/ 3109717 h 33"/>
                <a:gd name="T8" fmla="*/ 0 w 9"/>
                <a:gd name="T9" fmla="*/ 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33">
                  <a:moveTo>
                    <a:pt x="8" y="11"/>
                  </a:moveTo>
                  <a:cubicBezTo>
                    <a:pt x="7" y="17"/>
                    <a:pt x="9" y="22"/>
                    <a:pt x="7" y="28"/>
                  </a:cubicBezTo>
                  <a:cubicBezTo>
                    <a:pt x="6" y="33"/>
                    <a:pt x="4" y="33"/>
                    <a:pt x="0" y="33"/>
                  </a:cubicBezTo>
                  <a:cubicBezTo>
                    <a:pt x="4" y="26"/>
                    <a:pt x="5" y="18"/>
                    <a:pt x="4" y="9"/>
                  </a:cubicBezTo>
                  <a:cubicBezTo>
                    <a:pt x="3" y="7"/>
                    <a:pt x="3" y="0"/>
                    <a:pt x="0" y="0"/>
                  </a:cubicBezTo>
                </a:path>
              </a:pathLst>
            </a:custGeom>
            <a:solidFill>
              <a:srgbClr val="F3D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6923" name="Freeform 521">
              <a:extLst>
                <a:ext uri="{FF2B5EF4-FFF2-40B4-BE49-F238E27FC236}">
                  <a16:creationId xmlns:a16="http://schemas.microsoft.com/office/drawing/2014/main" id="{3909CD2C-C7C3-4403-9DA7-E2114F21163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" y="1259"/>
              <a:ext cx="160" cy="301"/>
            </a:xfrm>
            <a:custGeom>
              <a:avLst/>
              <a:gdLst>
                <a:gd name="T0" fmla="*/ 0 w 64"/>
                <a:gd name="T1" fmla="*/ 0 h 113"/>
                <a:gd name="T2" fmla="*/ 2700988 w 64"/>
                <a:gd name="T3" fmla="*/ 14657254 h 113"/>
                <a:gd name="T4" fmla="*/ 5849145 w 64"/>
                <a:gd name="T5" fmla="*/ 25142802 h 113"/>
                <a:gd name="T6" fmla="*/ 5849145 w 64"/>
                <a:gd name="T7" fmla="*/ 30232429 h 113"/>
                <a:gd name="T8" fmla="*/ 4483208 w 64"/>
                <a:gd name="T9" fmla="*/ 37369978 h 113"/>
                <a:gd name="T10" fmla="*/ 6752470 w 64"/>
                <a:gd name="T11" fmla="*/ 30610323 h 113"/>
                <a:gd name="T12" fmla="*/ 9137033 w 64"/>
                <a:gd name="T13" fmla="*/ 24096249 h 113"/>
                <a:gd name="T14" fmla="*/ 6866533 w 64"/>
                <a:gd name="T15" fmla="*/ 20017890 h 113"/>
                <a:gd name="T16" fmla="*/ 4368958 w 64"/>
                <a:gd name="T17" fmla="*/ 14657254 h 113"/>
                <a:gd name="T18" fmla="*/ 1507625 w 64"/>
                <a:gd name="T19" fmla="*/ 7771173 h 113"/>
                <a:gd name="T20" fmla="*/ 317395 w 64"/>
                <a:gd name="T21" fmla="*/ 1675603 h 1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4" h="113">
                  <a:moveTo>
                    <a:pt x="0" y="0"/>
                  </a:moveTo>
                  <a:cubicBezTo>
                    <a:pt x="3" y="14"/>
                    <a:pt x="7" y="32"/>
                    <a:pt x="18" y="43"/>
                  </a:cubicBezTo>
                  <a:cubicBezTo>
                    <a:pt x="29" y="52"/>
                    <a:pt x="35" y="60"/>
                    <a:pt x="39" y="74"/>
                  </a:cubicBezTo>
                  <a:cubicBezTo>
                    <a:pt x="40" y="80"/>
                    <a:pt x="41" y="84"/>
                    <a:pt x="39" y="89"/>
                  </a:cubicBezTo>
                  <a:cubicBezTo>
                    <a:pt x="38" y="93"/>
                    <a:pt x="28" y="113"/>
                    <a:pt x="30" y="110"/>
                  </a:cubicBezTo>
                  <a:cubicBezTo>
                    <a:pt x="35" y="102"/>
                    <a:pt x="43" y="93"/>
                    <a:pt x="45" y="90"/>
                  </a:cubicBezTo>
                  <a:cubicBezTo>
                    <a:pt x="51" y="83"/>
                    <a:pt x="64" y="82"/>
                    <a:pt x="61" y="71"/>
                  </a:cubicBezTo>
                  <a:cubicBezTo>
                    <a:pt x="54" y="69"/>
                    <a:pt x="50" y="63"/>
                    <a:pt x="46" y="59"/>
                  </a:cubicBezTo>
                  <a:cubicBezTo>
                    <a:pt x="41" y="53"/>
                    <a:pt x="36" y="47"/>
                    <a:pt x="29" y="43"/>
                  </a:cubicBezTo>
                  <a:cubicBezTo>
                    <a:pt x="20" y="37"/>
                    <a:pt x="15" y="32"/>
                    <a:pt x="10" y="23"/>
                  </a:cubicBezTo>
                  <a:cubicBezTo>
                    <a:pt x="7" y="17"/>
                    <a:pt x="5" y="11"/>
                    <a:pt x="2" y="5"/>
                  </a:cubicBezTo>
                </a:path>
              </a:pathLst>
            </a:custGeom>
            <a:solidFill>
              <a:srgbClr val="F3D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6924" name="Freeform 522">
              <a:extLst>
                <a:ext uri="{FF2B5EF4-FFF2-40B4-BE49-F238E27FC236}">
                  <a16:creationId xmlns:a16="http://schemas.microsoft.com/office/drawing/2014/main" id="{01CC5119-C4C9-405E-8622-85C7DFF1B0A6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" y="1603"/>
              <a:ext cx="70" cy="144"/>
            </a:xfrm>
            <a:custGeom>
              <a:avLst/>
              <a:gdLst>
                <a:gd name="T0" fmla="*/ 3178720 w 28"/>
                <a:gd name="T1" fmla="*/ 1399160 h 54"/>
                <a:gd name="T2" fmla="*/ 2700988 w 28"/>
                <a:gd name="T3" fmla="*/ 9688952 h 54"/>
                <a:gd name="T4" fmla="*/ 4178050 w 28"/>
                <a:gd name="T5" fmla="*/ 18622997 h 54"/>
                <a:gd name="T6" fmla="*/ 3178720 w 28"/>
                <a:gd name="T7" fmla="*/ 14491285 h 54"/>
                <a:gd name="T8" fmla="*/ 2385283 w 28"/>
                <a:gd name="T9" fmla="*/ 8926493 h 54"/>
                <a:gd name="T10" fmla="*/ 317395 w 28"/>
                <a:gd name="T11" fmla="*/ 4124160 h 54"/>
                <a:gd name="T12" fmla="*/ 1983720 w 28"/>
                <a:gd name="T13" fmla="*/ 0 h 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8" h="54">
                  <a:moveTo>
                    <a:pt x="21" y="4"/>
                  </a:moveTo>
                  <a:cubicBezTo>
                    <a:pt x="17" y="12"/>
                    <a:pt x="17" y="20"/>
                    <a:pt x="18" y="28"/>
                  </a:cubicBezTo>
                  <a:cubicBezTo>
                    <a:pt x="19" y="38"/>
                    <a:pt x="26" y="45"/>
                    <a:pt x="28" y="54"/>
                  </a:cubicBezTo>
                  <a:cubicBezTo>
                    <a:pt x="27" y="49"/>
                    <a:pt x="23" y="46"/>
                    <a:pt x="21" y="42"/>
                  </a:cubicBezTo>
                  <a:cubicBezTo>
                    <a:pt x="18" y="37"/>
                    <a:pt x="18" y="32"/>
                    <a:pt x="16" y="26"/>
                  </a:cubicBezTo>
                  <a:cubicBezTo>
                    <a:pt x="15" y="21"/>
                    <a:pt x="9" y="9"/>
                    <a:pt x="2" y="12"/>
                  </a:cubicBezTo>
                  <a:cubicBezTo>
                    <a:pt x="0" y="6"/>
                    <a:pt x="9" y="3"/>
                    <a:pt x="13" y="0"/>
                  </a:cubicBezTo>
                </a:path>
              </a:pathLst>
            </a:custGeom>
            <a:solidFill>
              <a:srgbClr val="DBC7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6925" name="Freeform 523">
              <a:extLst>
                <a:ext uri="{FF2B5EF4-FFF2-40B4-BE49-F238E27FC236}">
                  <a16:creationId xmlns:a16="http://schemas.microsoft.com/office/drawing/2014/main" id="{D2043FA5-D803-4B2F-878D-57FF9C5FA6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6" y="1616"/>
              <a:ext cx="75" cy="184"/>
            </a:xfrm>
            <a:custGeom>
              <a:avLst/>
              <a:gdLst>
                <a:gd name="T0" fmla="*/ 2700988 w 30"/>
                <a:gd name="T1" fmla="*/ 11783133 h 69"/>
                <a:gd name="T2" fmla="*/ 2861333 w 30"/>
                <a:gd name="T3" fmla="*/ 17981533 h 69"/>
                <a:gd name="T4" fmla="*/ 3769063 w 30"/>
                <a:gd name="T5" fmla="*/ 23803981 h 69"/>
                <a:gd name="T6" fmla="*/ 2861333 w 30"/>
                <a:gd name="T7" fmla="*/ 20019371 h 69"/>
                <a:gd name="T8" fmla="*/ 1507625 w 30"/>
                <a:gd name="T9" fmla="*/ 13820963 h 69"/>
                <a:gd name="T10" fmla="*/ 603050 w 30"/>
                <a:gd name="T11" fmla="*/ 5584875 h 69"/>
                <a:gd name="T12" fmla="*/ 0 w 30"/>
                <a:gd name="T13" fmla="*/ 0 h 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0" h="69">
                  <a:moveTo>
                    <a:pt x="18" y="34"/>
                  </a:moveTo>
                  <a:cubicBezTo>
                    <a:pt x="17" y="39"/>
                    <a:pt x="18" y="47"/>
                    <a:pt x="19" y="52"/>
                  </a:cubicBezTo>
                  <a:cubicBezTo>
                    <a:pt x="20" y="56"/>
                    <a:pt x="30" y="65"/>
                    <a:pt x="25" y="69"/>
                  </a:cubicBezTo>
                  <a:cubicBezTo>
                    <a:pt x="25" y="65"/>
                    <a:pt x="22" y="61"/>
                    <a:pt x="19" y="58"/>
                  </a:cubicBezTo>
                  <a:cubicBezTo>
                    <a:pt x="14" y="52"/>
                    <a:pt x="11" y="47"/>
                    <a:pt x="10" y="40"/>
                  </a:cubicBezTo>
                  <a:cubicBezTo>
                    <a:pt x="10" y="30"/>
                    <a:pt x="9" y="25"/>
                    <a:pt x="4" y="16"/>
                  </a:cubicBezTo>
                  <a:cubicBezTo>
                    <a:pt x="2" y="11"/>
                    <a:pt x="2" y="5"/>
                    <a:pt x="0" y="0"/>
                  </a:cubicBezTo>
                </a:path>
              </a:pathLst>
            </a:custGeom>
            <a:solidFill>
              <a:srgbClr val="DBC7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6926" name="Freeform 524">
              <a:extLst>
                <a:ext uri="{FF2B5EF4-FFF2-40B4-BE49-F238E27FC236}">
                  <a16:creationId xmlns:a16="http://schemas.microsoft.com/office/drawing/2014/main" id="{43600530-67DC-4DCB-B07A-8710DA0761B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" y="733"/>
              <a:ext cx="970" cy="398"/>
            </a:xfrm>
            <a:custGeom>
              <a:avLst/>
              <a:gdLst>
                <a:gd name="T0" fmla="*/ 478050 w 388"/>
                <a:gd name="T1" fmla="*/ 52493564 h 149"/>
                <a:gd name="T2" fmla="*/ 11330083 w 388"/>
                <a:gd name="T3" fmla="*/ 15160848 h 149"/>
                <a:gd name="T4" fmla="*/ 57823563 w 388"/>
                <a:gd name="T5" fmla="*/ 15844858 h 149"/>
                <a:gd name="T6" fmla="*/ 11520520 w 388"/>
                <a:gd name="T7" fmla="*/ 20836644 h 149"/>
                <a:gd name="T8" fmla="*/ 478050 w 388"/>
                <a:gd name="T9" fmla="*/ 52493564 h 1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8" h="149">
                  <a:moveTo>
                    <a:pt x="3" y="149"/>
                  </a:moveTo>
                  <a:cubicBezTo>
                    <a:pt x="0" y="105"/>
                    <a:pt x="23" y="64"/>
                    <a:pt x="76" y="43"/>
                  </a:cubicBezTo>
                  <a:cubicBezTo>
                    <a:pt x="130" y="23"/>
                    <a:pt x="228" y="0"/>
                    <a:pt x="388" y="45"/>
                  </a:cubicBezTo>
                  <a:cubicBezTo>
                    <a:pt x="301" y="22"/>
                    <a:pt x="156" y="20"/>
                    <a:pt x="77" y="59"/>
                  </a:cubicBezTo>
                  <a:cubicBezTo>
                    <a:pt x="17" y="88"/>
                    <a:pt x="10" y="120"/>
                    <a:pt x="3" y="149"/>
                  </a:cubicBezTo>
                  <a:close/>
                </a:path>
              </a:pathLst>
            </a:custGeom>
            <a:solidFill>
              <a:srgbClr val="FF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6927" name="Freeform 525">
              <a:extLst>
                <a:ext uri="{FF2B5EF4-FFF2-40B4-BE49-F238E27FC236}">
                  <a16:creationId xmlns:a16="http://schemas.microsoft.com/office/drawing/2014/main" id="{A7B5ABA7-5A6C-49D5-9EBF-526896BD58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9" y="1016"/>
              <a:ext cx="125" cy="75"/>
            </a:xfrm>
            <a:custGeom>
              <a:avLst/>
              <a:gdLst>
                <a:gd name="T0" fmla="*/ 0 w 50"/>
                <a:gd name="T1" fmla="*/ 10228259 h 28"/>
                <a:gd name="T2" fmla="*/ 2385283 w 50"/>
                <a:gd name="T3" fmla="*/ 2186440 h 28"/>
                <a:gd name="T4" fmla="*/ 7469533 w 50"/>
                <a:gd name="T5" fmla="*/ 1484038 h 28"/>
                <a:gd name="T6" fmla="*/ 3769063 w 50"/>
                <a:gd name="T7" fmla="*/ 3670513 h 28"/>
                <a:gd name="T8" fmla="*/ 1080395 w 50"/>
                <a:gd name="T9" fmla="*/ 8041843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" h="28">
                  <a:moveTo>
                    <a:pt x="0" y="28"/>
                  </a:moveTo>
                  <a:cubicBezTo>
                    <a:pt x="5" y="20"/>
                    <a:pt x="7" y="10"/>
                    <a:pt x="16" y="6"/>
                  </a:cubicBezTo>
                  <a:cubicBezTo>
                    <a:pt x="26" y="0"/>
                    <a:pt x="39" y="4"/>
                    <a:pt x="50" y="4"/>
                  </a:cubicBezTo>
                  <a:cubicBezTo>
                    <a:pt x="42" y="5"/>
                    <a:pt x="33" y="7"/>
                    <a:pt x="25" y="10"/>
                  </a:cubicBezTo>
                  <a:cubicBezTo>
                    <a:pt x="17" y="12"/>
                    <a:pt x="14" y="18"/>
                    <a:pt x="7" y="22"/>
                  </a:cubicBezTo>
                </a:path>
              </a:pathLst>
            </a:custGeom>
            <a:solidFill>
              <a:srgbClr val="FF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6928" name="Freeform 526">
              <a:extLst>
                <a:ext uri="{FF2B5EF4-FFF2-40B4-BE49-F238E27FC236}">
                  <a16:creationId xmlns:a16="http://schemas.microsoft.com/office/drawing/2014/main" id="{5F6FCD2F-C106-428D-B6F8-DC4E9C44507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4" y="1259"/>
              <a:ext cx="110" cy="64"/>
            </a:xfrm>
            <a:custGeom>
              <a:avLst/>
              <a:gdLst>
                <a:gd name="T0" fmla="*/ 0 w 44"/>
                <a:gd name="T1" fmla="*/ 0 h 24"/>
                <a:gd name="T2" fmla="*/ 6561333 w 44"/>
                <a:gd name="T3" fmla="*/ 7617707 h 24"/>
                <a:gd name="T4" fmla="*/ 0 w 44"/>
                <a:gd name="T5" fmla="*/ 0 h 2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4" h="24">
                  <a:moveTo>
                    <a:pt x="0" y="0"/>
                  </a:moveTo>
                  <a:cubicBezTo>
                    <a:pt x="12" y="7"/>
                    <a:pt x="31" y="15"/>
                    <a:pt x="44" y="22"/>
                  </a:cubicBezTo>
                  <a:cubicBezTo>
                    <a:pt x="23" y="24"/>
                    <a:pt x="8" y="13"/>
                    <a:pt x="0" y="0"/>
                  </a:cubicBezTo>
                  <a:close/>
                </a:path>
              </a:pathLst>
            </a:custGeom>
            <a:solidFill>
              <a:srgbClr val="FF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6929" name="Freeform 527">
              <a:extLst>
                <a:ext uri="{FF2B5EF4-FFF2-40B4-BE49-F238E27FC236}">
                  <a16:creationId xmlns:a16="http://schemas.microsoft.com/office/drawing/2014/main" id="{413C2216-284E-4C35-8C35-BA15527952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9" y="1261"/>
              <a:ext cx="40" cy="40"/>
            </a:xfrm>
            <a:custGeom>
              <a:avLst/>
              <a:gdLst>
                <a:gd name="T0" fmla="*/ 2385283 w 16"/>
                <a:gd name="T1" fmla="*/ 1690432 h 15"/>
                <a:gd name="T2" fmla="*/ 478050 w 16"/>
                <a:gd name="T3" fmla="*/ 0 h 15"/>
                <a:gd name="T4" fmla="*/ 2385283 w 16"/>
                <a:gd name="T5" fmla="*/ 1690432 h 1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" h="15">
                  <a:moveTo>
                    <a:pt x="16" y="5"/>
                  </a:moveTo>
                  <a:cubicBezTo>
                    <a:pt x="10" y="7"/>
                    <a:pt x="4" y="5"/>
                    <a:pt x="3" y="0"/>
                  </a:cubicBezTo>
                  <a:cubicBezTo>
                    <a:pt x="0" y="5"/>
                    <a:pt x="8" y="15"/>
                    <a:pt x="16" y="5"/>
                  </a:cubicBezTo>
                  <a:close/>
                </a:path>
              </a:pathLst>
            </a:custGeom>
            <a:solidFill>
              <a:srgbClr val="FF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6930" name="Freeform 528">
              <a:extLst>
                <a:ext uri="{FF2B5EF4-FFF2-40B4-BE49-F238E27FC236}">
                  <a16:creationId xmlns:a16="http://schemas.microsoft.com/office/drawing/2014/main" id="{484B1EEB-CF0D-4812-AAC9-7962562FD4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8" y="1624"/>
              <a:ext cx="50" cy="163"/>
            </a:xfrm>
            <a:custGeom>
              <a:avLst/>
              <a:gdLst>
                <a:gd name="T0" fmla="*/ 191220 w 20"/>
                <a:gd name="T1" fmla="*/ 1043018 h 61"/>
                <a:gd name="T2" fmla="*/ 908208 w 20"/>
                <a:gd name="T3" fmla="*/ 7036144 h 61"/>
                <a:gd name="T4" fmla="*/ 793488 w 20"/>
                <a:gd name="T5" fmla="*/ 11411462 h 61"/>
                <a:gd name="T6" fmla="*/ 2575708 w 20"/>
                <a:gd name="T7" fmla="*/ 21621298 h 61"/>
                <a:gd name="T8" fmla="*/ 2385283 w 20"/>
                <a:gd name="T9" fmla="*/ 13529069 h 61"/>
                <a:gd name="T10" fmla="*/ 1671220 w 20"/>
                <a:gd name="T11" fmla="*/ 9911223 h 61"/>
                <a:gd name="T12" fmla="*/ 0 w 20"/>
                <a:gd name="T13" fmla="*/ 0 h 6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0" h="61">
                  <a:moveTo>
                    <a:pt x="1" y="3"/>
                  </a:moveTo>
                  <a:cubicBezTo>
                    <a:pt x="3" y="9"/>
                    <a:pt x="6" y="13"/>
                    <a:pt x="6" y="20"/>
                  </a:cubicBezTo>
                  <a:cubicBezTo>
                    <a:pt x="6" y="24"/>
                    <a:pt x="4" y="28"/>
                    <a:pt x="5" y="32"/>
                  </a:cubicBezTo>
                  <a:cubicBezTo>
                    <a:pt x="8" y="41"/>
                    <a:pt x="20" y="50"/>
                    <a:pt x="17" y="61"/>
                  </a:cubicBezTo>
                  <a:cubicBezTo>
                    <a:pt x="19" y="53"/>
                    <a:pt x="19" y="45"/>
                    <a:pt x="16" y="38"/>
                  </a:cubicBezTo>
                  <a:cubicBezTo>
                    <a:pt x="15" y="35"/>
                    <a:pt x="12" y="32"/>
                    <a:pt x="11" y="28"/>
                  </a:cubicBezTo>
                  <a:cubicBezTo>
                    <a:pt x="8" y="18"/>
                    <a:pt x="10" y="7"/>
                    <a:pt x="0" y="0"/>
                  </a:cubicBezTo>
                </a:path>
              </a:pathLst>
            </a:custGeom>
            <a:solidFill>
              <a:srgbClr val="FF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6931" name="Freeform 529">
              <a:extLst>
                <a:ext uri="{FF2B5EF4-FFF2-40B4-BE49-F238E27FC236}">
                  <a16:creationId xmlns:a16="http://schemas.microsoft.com/office/drawing/2014/main" id="{B324970A-FA16-46CB-ACD1-A4A72B00C37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" y="1573"/>
              <a:ext cx="57" cy="198"/>
            </a:xfrm>
            <a:custGeom>
              <a:avLst/>
              <a:gdLst>
                <a:gd name="T0" fmla="*/ 260614 w 23"/>
                <a:gd name="T1" fmla="*/ 2558642 h 74"/>
                <a:gd name="T2" fmla="*/ 1449822 w 23"/>
                <a:gd name="T3" fmla="*/ 9707129 h 74"/>
                <a:gd name="T4" fmla="*/ 2139740 w 23"/>
                <a:gd name="T5" fmla="*/ 15105273 h 74"/>
                <a:gd name="T6" fmla="*/ 2507418 w 23"/>
                <a:gd name="T7" fmla="*/ 19128165 h 74"/>
                <a:gd name="T8" fmla="*/ 2796100 w 23"/>
                <a:gd name="T9" fmla="*/ 26669115 h 74"/>
                <a:gd name="T10" fmla="*/ 2254162 w 23"/>
                <a:gd name="T11" fmla="*/ 9011143 h 74"/>
                <a:gd name="T12" fmla="*/ 0 w 23"/>
                <a:gd name="T13" fmla="*/ 0 h 7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3" h="74">
                  <a:moveTo>
                    <a:pt x="2" y="7"/>
                  </a:moveTo>
                  <a:cubicBezTo>
                    <a:pt x="5" y="14"/>
                    <a:pt x="9" y="20"/>
                    <a:pt x="11" y="27"/>
                  </a:cubicBezTo>
                  <a:cubicBezTo>
                    <a:pt x="13" y="32"/>
                    <a:pt x="15" y="37"/>
                    <a:pt x="16" y="42"/>
                  </a:cubicBezTo>
                  <a:cubicBezTo>
                    <a:pt x="17" y="47"/>
                    <a:pt x="18" y="49"/>
                    <a:pt x="19" y="53"/>
                  </a:cubicBezTo>
                  <a:cubicBezTo>
                    <a:pt x="19" y="58"/>
                    <a:pt x="19" y="69"/>
                    <a:pt x="21" y="74"/>
                  </a:cubicBezTo>
                  <a:cubicBezTo>
                    <a:pt x="20" y="58"/>
                    <a:pt x="23" y="41"/>
                    <a:pt x="17" y="25"/>
                  </a:cubicBezTo>
                  <a:cubicBezTo>
                    <a:pt x="14" y="15"/>
                    <a:pt x="7" y="8"/>
                    <a:pt x="0" y="0"/>
                  </a:cubicBezTo>
                </a:path>
              </a:pathLst>
            </a:custGeom>
            <a:solidFill>
              <a:srgbClr val="FF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6932" name="Freeform 530">
              <a:extLst>
                <a:ext uri="{FF2B5EF4-FFF2-40B4-BE49-F238E27FC236}">
                  <a16:creationId xmlns:a16="http://schemas.microsoft.com/office/drawing/2014/main" id="{586397BC-A462-4542-AEA1-B2B03F159CA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1" y="1355"/>
              <a:ext cx="43" cy="66"/>
            </a:xfrm>
            <a:custGeom>
              <a:avLst/>
              <a:gdLst>
                <a:gd name="T0" fmla="*/ 2959123 w 17"/>
                <a:gd name="T1" fmla="*/ 1264800 h 25"/>
                <a:gd name="T2" fmla="*/ 2411185 w 17"/>
                <a:gd name="T3" fmla="*/ 342255 h 25"/>
                <a:gd name="T4" fmla="*/ 1703812 w 17"/>
                <a:gd name="T5" fmla="*/ 903553 h 25"/>
                <a:gd name="T6" fmla="*/ 1241299 w 17"/>
                <a:gd name="T7" fmla="*/ 2989755 h 25"/>
                <a:gd name="T8" fmla="*/ 673600 w 17"/>
                <a:gd name="T9" fmla="*/ 5165213 h 25"/>
                <a:gd name="T10" fmla="*/ 216090 w 17"/>
                <a:gd name="T11" fmla="*/ 6647145 h 25"/>
                <a:gd name="T12" fmla="*/ 1030821 w 17"/>
                <a:gd name="T13" fmla="*/ 6297403 h 25"/>
                <a:gd name="T14" fmla="*/ 1576544 w 17"/>
                <a:gd name="T15" fmla="*/ 5165213 h 25"/>
                <a:gd name="T16" fmla="*/ 2059480 w 17"/>
                <a:gd name="T17" fmla="*/ 4261604 h 25"/>
                <a:gd name="T18" fmla="*/ 2607371 w 17"/>
                <a:gd name="T19" fmla="*/ 2385380 h 25"/>
                <a:gd name="T20" fmla="*/ 2959123 w 17"/>
                <a:gd name="T21" fmla="*/ 1264800 h 2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" h="25">
                  <a:moveTo>
                    <a:pt x="17" y="4"/>
                  </a:moveTo>
                  <a:cubicBezTo>
                    <a:pt x="17" y="2"/>
                    <a:pt x="16" y="1"/>
                    <a:pt x="14" y="1"/>
                  </a:cubicBezTo>
                  <a:cubicBezTo>
                    <a:pt x="12" y="0"/>
                    <a:pt x="11" y="2"/>
                    <a:pt x="10" y="3"/>
                  </a:cubicBezTo>
                  <a:cubicBezTo>
                    <a:pt x="9" y="6"/>
                    <a:pt x="8" y="8"/>
                    <a:pt x="7" y="10"/>
                  </a:cubicBezTo>
                  <a:cubicBezTo>
                    <a:pt x="6" y="13"/>
                    <a:pt x="5" y="15"/>
                    <a:pt x="4" y="17"/>
                  </a:cubicBezTo>
                  <a:cubicBezTo>
                    <a:pt x="3" y="18"/>
                    <a:pt x="1" y="20"/>
                    <a:pt x="1" y="22"/>
                  </a:cubicBezTo>
                  <a:cubicBezTo>
                    <a:pt x="0" y="25"/>
                    <a:pt x="5" y="22"/>
                    <a:pt x="6" y="21"/>
                  </a:cubicBezTo>
                  <a:cubicBezTo>
                    <a:pt x="7" y="19"/>
                    <a:pt x="8" y="18"/>
                    <a:pt x="9" y="17"/>
                  </a:cubicBezTo>
                  <a:cubicBezTo>
                    <a:pt x="11" y="16"/>
                    <a:pt x="12" y="16"/>
                    <a:pt x="12" y="14"/>
                  </a:cubicBezTo>
                  <a:cubicBezTo>
                    <a:pt x="14" y="12"/>
                    <a:pt x="14" y="10"/>
                    <a:pt x="15" y="8"/>
                  </a:cubicBezTo>
                  <a:cubicBezTo>
                    <a:pt x="16" y="6"/>
                    <a:pt x="16" y="5"/>
                    <a:pt x="17" y="4"/>
                  </a:cubicBezTo>
                </a:path>
              </a:pathLst>
            </a:custGeom>
            <a:solidFill>
              <a:srgbClr val="9574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6933" name="Freeform 531">
              <a:extLst>
                <a:ext uri="{FF2B5EF4-FFF2-40B4-BE49-F238E27FC236}">
                  <a16:creationId xmlns:a16="http://schemas.microsoft.com/office/drawing/2014/main" id="{662D3556-C8B2-4075-B313-E6AE64A0C3ED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" y="1275"/>
              <a:ext cx="868" cy="528"/>
            </a:xfrm>
            <a:custGeom>
              <a:avLst/>
              <a:gdLst>
                <a:gd name="T0" fmla="*/ 48008212 w 347"/>
                <a:gd name="T1" fmla="*/ 26238827 h 198"/>
                <a:gd name="T2" fmla="*/ 32408946 w 347"/>
                <a:gd name="T3" fmla="*/ 19638557 h 198"/>
                <a:gd name="T4" fmla="*/ 28383823 w 347"/>
                <a:gd name="T5" fmla="*/ 17601024 h 198"/>
                <a:gd name="T6" fmla="*/ 18474640 w 347"/>
                <a:gd name="T7" fmla="*/ 5817891 h 198"/>
                <a:gd name="T8" fmla="*/ 13390003 w 347"/>
                <a:gd name="T9" fmla="*/ 2094328 h 198"/>
                <a:gd name="T10" fmla="*/ 9794104 w 347"/>
                <a:gd name="T11" fmla="*/ 14107627 h 198"/>
                <a:gd name="T12" fmla="*/ 9794104 w 347"/>
                <a:gd name="T13" fmla="*/ 14107627 h 198"/>
                <a:gd name="T14" fmla="*/ 9602221 w 347"/>
                <a:gd name="T15" fmla="*/ 14893000 h 198"/>
                <a:gd name="T16" fmla="*/ 4681442 w 347"/>
                <a:gd name="T17" fmla="*/ 28946944 h 198"/>
                <a:gd name="T18" fmla="*/ 191846 w 347"/>
                <a:gd name="T19" fmla="*/ 44460259 h 198"/>
                <a:gd name="T20" fmla="*/ 318704 w 347"/>
                <a:gd name="T21" fmla="*/ 61677624 h 198"/>
                <a:gd name="T22" fmla="*/ 3002777 w 347"/>
                <a:gd name="T23" fmla="*/ 68277837 h 198"/>
                <a:gd name="T24" fmla="*/ 1514225 w 347"/>
                <a:gd name="T25" fmla="*/ 64787341 h 198"/>
                <a:gd name="T26" fmla="*/ 1085230 w 347"/>
                <a:gd name="T27" fmla="*/ 50679715 h 198"/>
                <a:gd name="T28" fmla="*/ 3787744 w 347"/>
                <a:gd name="T29" fmla="*/ 37620339 h 198"/>
                <a:gd name="T30" fmla="*/ 9908675 w 347"/>
                <a:gd name="T31" fmla="*/ 19258027 h 198"/>
                <a:gd name="T32" fmla="*/ 12478095 w 347"/>
                <a:gd name="T33" fmla="*/ 10997760 h 198"/>
                <a:gd name="T34" fmla="*/ 14993925 w 347"/>
                <a:gd name="T35" fmla="*/ 13038571 h 198"/>
                <a:gd name="T36" fmla="*/ 17880350 w 347"/>
                <a:gd name="T37" fmla="*/ 17217365 h 198"/>
                <a:gd name="T38" fmla="*/ 25100521 w 347"/>
                <a:gd name="T39" fmla="*/ 23803981 h 198"/>
                <a:gd name="T40" fmla="*/ 42203063 w 347"/>
                <a:gd name="T41" fmla="*/ 34129843 h 198"/>
                <a:gd name="T42" fmla="*/ 48802507 w 347"/>
                <a:gd name="T43" fmla="*/ 36604835 h 198"/>
                <a:gd name="T44" fmla="*/ 51920343 w 347"/>
                <a:gd name="T45" fmla="*/ 40967829 h 198"/>
                <a:gd name="T46" fmla="*/ 48008212 w 347"/>
                <a:gd name="T47" fmla="*/ 26238827 h 19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347" h="198">
                  <a:moveTo>
                    <a:pt x="320" y="76"/>
                  </a:moveTo>
                  <a:cubicBezTo>
                    <a:pt x="301" y="63"/>
                    <a:pt x="265" y="74"/>
                    <a:pt x="216" y="57"/>
                  </a:cubicBezTo>
                  <a:cubicBezTo>
                    <a:pt x="207" y="54"/>
                    <a:pt x="198" y="52"/>
                    <a:pt x="189" y="51"/>
                  </a:cubicBezTo>
                  <a:cubicBezTo>
                    <a:pt x="165" y="43"/>
                    <a:pt x="142" y="34"/>
                    <a:pt x="123" y="17"/>
                  </a:cubicBezTo>
                  <a:cubicBezTo>
                    <a:pt x="114" y="9"/>
                    <a:pt x="101" y="0"/>
                    <a:pt x="89" y="6"/>
                  </a:cubicBezTo>
                  <a:cubicBezTo>
                    <a:pt x="74" y="13"/>
                    <a:pt x="71" y="29"/>
                    <a:pt x="65" y="41"/>
                  </a:cubicBezTo>
                  <a:cubicBezTo>
                    <a:pt x="65" y="41"/>
                    <a:pt x="65" y="41"/>
                    <a:pt x="65" y="41"/>
                  </a:cubicBezTo>
                  <a:cubicBezTo>
                    <a:pt x="64" y="42"/>
                    <a:pt x="64" y="43"/>
                    <a:pt x="64" y="43"/>
                  </a:cubicBezTo>
                  <a:cubicBezTo>
                    <a:pt x="58" y="55"/>
                    <a:pt x="43" y="70"/>
                    <a:pt x="31" y="84"/>
                  </a:cubicBezTo>
                  <a:cubicBezTo>
                    <a:pt x="18" y="98"/>
                    <a:pt x="2" y="111"/>
                    <a:pt x="1" y="129"/>
                  </a:cubicBezTo>
                  <a:cubicBezTo>
                    <a:pt x="0" y="147"/>
                    <a:pt x="1" y="169"/>
                    <a:pt x="2" y="179"/>
                  </a:cubicBezTo>
                  <a:cubicBezTo>
                    <a:pt x="3" y="188"/>
                    <a:pt x="12" y="196"/>
                    <a:pt x="20" y="198"/>
                  </a:cubicBezTo>
                  <a:cubicBezTo>
                    <a:pt x="20" y="198"/>
                    <a:pt x="14" y="195"/>
                    <a:pt x="10" y="188"/>
                  </a:cubicBezTo>
                  <a:cubicBezTo>
                    <a:pt x="7" y="180"/>
                    <a:pt x="5" y="163"/>
                    <a:pt x="7" y="147"/>
                  </a:cubicBezTo>
                  <a:cubicBezTo>
                    <a:pt x="8" y="132"/>
                    <a:pt x="7" y="130"/>
                    <a:pt x="25" y="109"/>
                  </a:cubicBezTo>
                  <a:cubicBezTo>
                    <a:pt x="44" y="89"/>
                    <a:pt x="59" y="68"/>
                    <a:pt x="66" y="56"/>
                  </a:cubicBezTo>
                  <a:cubicBezTo>
                    <a:pt x="72" y="46"/>
                    <a:pt x="76" y="36"/>
                    <a:pt x="83" y="32"/>
                  </a:cubicBezTo>
                  <a:cubicBezTo>
                    <a:pt x="87" y="31"/>
                    <a:pt x="92" y="33"/>
                    <a:pt x="100" y="38"/>
                  </a:cubicBezTo>
                  <a:cubicBezTo>
                    <a:pt x="107" y="42"/>
                    <a:pt x="111" y="46"/>
                    <a:pt x="119" y="50"/>
                  </a:cubicBezTo>
                  <a:cubicBezTo>
                    <a:pt x="130" y="57"/>
                    <a:pt x="142" y="62"/>
                    <a:pt x="167" y="69"/>
                  </a:cubicBezTo>
                  <a:cubicBezTo>
                    <a:pt x="207" y="79"/>
                    <a:pt x="262" y="93"/>
                    <a:pt x="281" y="99"/>
                  </a:cubicBezTo>
                  <a:cubicBezTo>
                    <a:pt x="300" y="105"/>
                    <a:pt x="313" y="105"/>
                    <a:pt x="325" y="106"/>
                  </a:cubicBezTo>
                  <a:cubicBezTo>
                    <a:pt x="336" y="107"/>
                    <a:pt x="343" y="114"/>
                    <a:pt x="346" y="119"/>
                  </a:cubicBezTo>
                  <a:cubicBezTo>
                    <a:pt x="347" y="92"/>
                    <a:pt x="338" y="90"/>
                    <a:pt x="320" y="76"/>
                  </a:cubicBezTo>
                  <a:close/>
                </a:path>
              </a:pathLst>
            </a:custGeom>
            <a:solidFill>
              <a:srgbClr val="F3D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6934" name="Freeform 532">
              <a:extLst>
                <a:ext uri="{FF2B5EF4-FFF2-40B4-BE49-F238E27FC236}">
                  <a16:creationId xmlns:a16="http://schemas.microsoft.com/office/drawing/2014/main" id="{F9FA1DF4-9365-4DB6-BF7C-DEA6166844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1" y="1067"/>
              <a:ext cx="100" cy="112"/>
            </a:xfrm>
            <a:custGeom>
              <a:avLst/>
              <a:gdLst>
                <a:gd name="T0" fmla="*/ 478050 w 40"/>
                <a:gd name="T1" fmla="*/ 14491285 h 42"/>
                <a:gd name="T2" fmla="*/ 3769063 w 40"/>
                <a:gd name="T3" fmla="*/ 10711893 h 42"/>
                <a:gd name="T4" fmla="*/ 4959300 w 40"/>
                <a:gd name="T5" fmla="*/ 6839864 h 42"/>
                <a:gd name="T6" fmla="*/ 5963208 w 40"/>
                <a:gd name="T7" fmla="*/ 0 h 42"/>
                <a:gd name="T8" fmla="*/ 4768875 w 40"/>
                <a:gd name="T9" fmla="*/ 4799509 h 42"/>
                <a:gd name="T10" fmla="*/ 3578645 w 40"/>
                <a:gd name="T11" fmla="*/ 9308139 h 42"/>
                <a:gd name="T12" fmla="*/ 1671220 w 40"/>
                <a:gd name="T13" fmla="*/ 12020851 h 42"/>
                <a:gd name="T14" fmla="*/ 0 w 40"/>
                <a:gd name="T15" fmla="*/ 14107627 h 4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0" h="42">
                  <a:moveTo>
                    <a:pt x="3" y="42"/>
                  </a:moveTo>
                  <a:cubicBezTo>
                    <a:pt x="12" y="41"/>
                    <a:pt x="19" y="37"/>
                    <a:pt x="25" y="31"/>
                  </a:cubicBezTo>
                  <a:cubicBezTo>
                    <a:pt x="28" y="28"/>
                    <a:pt x="30" y="24"/>
                    <a:pt x="33" y="20"/>
                  </a:cubicBezTo>
                  <a:cubicBezTo>
                    <a:pt x="35" y="14"/>
                    <a:pt x="36" y="4"/>
                    <a:pt x="40" y="0"/>
                  </a:cubicBezTo>
                  <a:cubicBezTo>
                    <a:pt x="38" y="4"/>
                    <a:pt x="36" y="10"/>
                    <a:pt x="32" y="14"/>
                  </a:cubicBezTo>
                  <a:cubicBezTo>
                    <a:pt x="30" y="18"/>
                    <a:pt x="27" y="23"/>
                    <a:pt x="24" y="27"/>
                  </a:cubicBezTo>
                  <a:cubicBezTo>
                    <a:pt x="20" y="30"/>
                    <a:pt x="15" y="31"/>
                    <a:pt x="11" y="35"/>
                  </a:cubicBezTo>
                  <a:cubicBezTo>
                    <a:pt x="8" y="38"/>
                    <a:pt x="5" y="41"/>
                    <a:pt x="0" y="41"/>
                  </a:cubicBezTo>
                </a:path>
              </a:pathLst>
            </a:custGeom>
            <a:solidFill>
              <a:srgbClr val="E4CB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6935" name="Freeform 533">
              <a:extLst>
                <a:ext uri="{FF2B5EF4-FFF2-40B4-BE49-F238E27FC236}">
                  <a16:creationId xmlns:a16="http://schemas.microsoft.com/office/drawing/2014/main" id="{5CCF622E-82D1-4E07-B47B-62C84428D5B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3" y="1536"/>
              <a:ext cx="171" cy="133"/>
            </a:xfrm>
            <a:custGeom>
              <a:avLst/>
              <a:gdLst>
                <a:gd name="T0" fmla="*/ 0 w 68"/>
                <a:gd name="T1" fmla="*/ 16708088 h 50"/>
                <a:gd name="T2" fmla="*/ 2115615 w 68"/>
                <a:gd name="T3" fmla="*/ 9060907 h 50"/>
                <a:gd name="T4" fmla="*/ 5320149 w 68"/>
                <a:gd name="T5" fmla="*/ 5000710 h 50"/>
                <a:gd name="T6" fmla="*/ 8058455 w 68"/>
                <a:gd name="T7" fmla="*/ 3012466 h 50"/>
                <a:gd name="T8" fmla="*/ 10930443 w 68"/>
                <a:gd name="T9" fmla="*/ 0 h 50"/>
                <a:gd name="T10" fmla="*/ 5489910 w 68"/>
                <a:gd name="T11" fmla="*/ 3634502 h 50"/>
                <a:gd name="T12" fmla="*/ 969024 w 68"/>
                <a:gd name="T13" fmla="*/ 11654984 h 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8" h="50">
                  <a:moveTo>
                    <a:pt x="0" y="50"/>
                  </a:moveTo>
                  <a:cubicBezTo>
                    <a:pt x="3" y="42"/>
                    <a:pt x="7" y="33"/>
                    <a:pt x="13" y="27"/>
                  </a:cubicBezTo>
                  <a:cubicBezTo>
                    <a:pt x="18" y="22"/>
                    <a:pt x="27" y="18"/>
                    <a:pt x="33" y="15"/>
                  </a:cubicBezTo>
                  <a:cubicBezTo>
                    <a:pt x="39" y="13"/>
                    <a:pt x="45" y="12"/>
                    <a:pt x="50" y="9"/>
                  </a:cubicBezTo>
                  <a:cubicBezTo>
                    <a:pt x="55" y="7"/>
                    <a:pt x="66" y="5"/>
                    <a:pt x="68" y="0"/>
                  </a:cubicBezTo>
                  <a:cubicBezTo>
                    <a:pt x="57" y="8"/>
                    <a:pt x="46" y="7"/>
                    <a:pt x="34" y="11"/>
                  </a:cubicBezTo>
                  <a:cubicBezTo>
                    <a:pt x="22" y="14"/>
                    <a:pt x="11" y="24"/>
                    <a:pt x="6" y="35"/>
                  </a:cubicBezTo>
                </a:path>
              </a:pathLst>
            </a:custGeom>
            <a:solidFill>
              <a:srgbClr val="E4CB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6936" name="Freeform 534">
              <a:extLst>
                <a:ext uri="{FF2B5EF4-FFF2-40B4-BE49-F238E27FC236}">
                  <a16:creationId xmlns:a16="http://schemas.microsoft.com/office/drawing/2014/main" id="{4772E809-922B-4B7E-BE3F-A6F03A2EFB7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4" y="1411"/>
              <a:ext cx="100" cy="24"/>
            </a:xfrm>
            <a:custGeom>
              <a:avLst/>
              <a:gdLst>
                <a:gd name="T0" fmla="*/ 0 w 40"/>
                <a:gd name="T1" fmla="*/ 633912 h 9"/>
                <a:gd name="T2" fmla="*/ 3292970 w 40"/>
                <a:gd name="T3" fmla="*/ 1015560 h 9"/>
                <a:gd name="T4" fmla="*/ 5963208 w 40"/>
                <a:gd name="T5" fmla="*/ 3109717 h 9"/>
                <a:gd name="T6" fmla="*/ 3578645 w 40"/>
                <a:gd name="T7" fmla="*/ 2475144 h 9"/>
                <a:gd name="T8" fmla="*/ 1983720 w 40"/>
                <a:gd name="T9" fmla="*/ 1015560 h 9"/>
                <a:gd name="T10" fmla="*/ 191220 w 40"/>
                <a:gd name="T11" fmla="*/ 1015560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0" h="9">
                  <a:moveTo>
                    <a:pt x="0" y="2"/>
                  </a:moveTo>
                  <a:cubicBezTo>
                    <a:pt x="8" y="3"/>
                    <a:pt x="15" y="0"/>
                    <a:pt x="22" y="3"/>
                  </a:cubicBezTo>
                  <a:cubicBezTo>
                    <a:pt x="28" y="6"/>
                    <a:pt x="34" y="9"/>
                    <a:pt x="40" y="9"/>
                  </a:cubicBezTo>
                  <a:cubicBezTo>
                    <a:pt x="34" y="9"/>
                    <a:pt x="29" y="9"/>
                    <a:pt x="24" y="7"/>
                  </a:cubicBezTo>
                  <a:cubicBezTo>
                    <a:pt x="20" y="6"/>
                    <a:pt x="17" y="4"/>
                    <a:pt x="13" y="3"/>
                  </a:cubicBezTo>
                  <a:cubicBezTo>
                    <a:pt x="9" y="3"/>
                    <a:pt x="5" y="4"/>
                    <a:pt x="1" y="3"/>
                  </a:cubicBezTo>
                </a:path>
              </a:pathLst>
            </a:custGeom>
            <a:solidFill>
              <a:srgbClr val="E4CB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6937" name="Freeform 535">
              <a:extLst>
                <a:ext uri="{FF2B5EF4-FFF2-40B4-BE49-F238E27FC236}">
                  <a16:creationId xmlns:a16="http://schemas.microsoft.com/office/drawing/2014/main" id="{E40AE2A2-2F20-459A-9482-FC88AC3B93E4}"/>
                </a:ext>
              </a:extLst>
            </p:cNvPr>
            <p:cNvSpPr>
              <a:spLocks/>
            </p:cNvSpPr>
            <p:nvPr/>
          </p:nvSpPr>
          <p:spPr bwMode="auto">
            <a:xfrm>
              <a:off x="898" y="1376"/>
              <a:ext cx="615" cy="216"/>
            </a:xfrm>
            <a:custGeom>
              <a:avLst/>
              <a:gdLst>
                <a:gd name="T0" fmla="*/ 10014658 w 246"/>
                <a:gd name="T1" fmla="*/ 10711893 h 81"/>
                <a:gd name="T2" fmla="*/ 27020313 w 246"/>
                <a:gd name="T3" fmla="*/ 21091272 h 81"/>
                <a:gd name="T4" fmla="*/ 33569345 w 246"/>
                <a:gd name="T5" fmla="*/ 23423603 h 81"/>
                <a:gd name="T6" fmla="*/ 36671875 w 246"/>
                <a:gd name="T7" fmla="*/ 27931443 h 81"/>
                <a:gd name="T8" fmla="*/ 36671875 w 246"/>
                <a:gd name="T9" fmla="*/ 27931443 h 81"/>
                <a:gd name="T10" fmla="*/ 36671875 w 246"/>
                <a:gd name="T11" fmla="*/ 27547784 h 81"/>
                <a:gd name="T12" fmla="*/ 36671875 w 246"/>
                <a:gd name="T13" fmla="*/ 27547784 h 81"/>
                <a:gd name="T14" fmla="*/ 32379220 w 246"/>
                <a:gd name="T15" fmla="*/ 21732715 h 81"/>
                <a:gd name="T16" fmla="*/ 27305988 w 246"/>
                <a:gd name="T17" fmla="*/ 19638557 h 81"/>
                <a:gd name="T18" fmla="*/ 17883333 w 246"/>
                <a:gd name="T19" fmla="*/ 13820963 h 81"/>
                <a:gd name="T20" fmla="*/ 6752470 w 246"/>
                <a:gd name="T21" fmla="*/ 6600384 h 81"/>
                <a:gd name="T22" fmla="*/ 0 w 246"/>
                <a:gd name="T23" fmla="*/ 0 h 81"/>
                <a:gd name="T24" fmla="*/ 2861333 w 246"/>
                <a:gd name="T25" fmla="*/ 4124160 h 81"/>
                <a:gd name="T26" fmla="*/ 10014658 w 246"/>
                <a:gd name="T27" fmla="*/ 10711893 h 8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46" h="81">
                  <a:moveTo>
                    <a:pt x="67" y="31"/>
                  </a:moveTo>
                  <a:cubicBezTo>
                    <a:pt x="107" y="41"/>
                    <a:pt x="162" y="55"/>
                    <a:pt x="181" y="61"/>
                  </a:cubicBezTo>
                  <a:cubicBezTo>
                    <a:pt x="200" y="67"/>
                    <a:pt x="213" y="67"/>
                    <a:pt x="225" y="68"/>
                  </a:cubicBezTo>
                  <a:cubicBezTo>
                    <a:pt x="236" y="69"/>
                    <a:pt x="243" y="76"/>
                    <a:pt x="246" y="81"/>
                  </a:cubicBezTo>
                  <a:cubicBezTo>
                    <a:pt x="246" y="81"/>
                    <a:pt x="246" y="81"/>
                    <a:pt x="246" y="81"/>
                  </a:cubicBezTo>
                  <a:cubicBezTo>
                    <a:pt x="246" y="80"/>
                    <a:pt x="246" y="80"/>
                    <a:pt x="246" y="80"/>
                  </a:cubicBezTo>
                  <a:cubicBezTo>
                    <a:pt x="246" y="80"/>
                    <a:pt x="246" y="80"/>
                    <a:pt x="246" y="80"/>
                  </a:cubicBezTo>
                  <a:cubicBezTo>
                    <a:pt x="244" y="74"/>
                    <a:pt x="228" y="64"/>
                    <a:pt x="217" y="63"/>
                  </a:cubicBezTo>
                  <a:cubicBezTo>
                    <a:pt x="206" y="63"/>
                    <a:pt x="196" y="60"/>
                    <a:pt x="183" y="57"/>
                  </a:cubicBezTo>
                  <a:cubicBezTo>
                    <a:pt x="170" y="54"/>
                    <a:pt x="140" y="45"/>
                    <a:pt x="120" y="40"/>
                  </a:cubicBezTo>
                  <a:cubicBezTo>
                    <a:pt x="100" y="35"/>
                    <a:pt x="65" y="26"/>
                    <a:pt x="45" y="19"/>
                  </a:cubicBezTo>
                  <a:cubicBezTo>
                    <a:pt x="24" y="12"/>
                    <a:pt x="14" y="9"/>
                    <a:pt x="0" y="0"/>
                  </a:cubicBezTo>
                  <a:cubicBezTo>
                    <a:pt x="7" y="4"/>
                    <a:pt x="11" y="8"/>
                    <a:pt x="19" y="12"/>
                  </a:cubicBezTo>
                  <a:cubicBezTo>
                    <a:pt x="30" y="19"/>
                    <a:pt x="42" y="24"/>
                    <a:pt x="67" y="31"/>
                  </a:cubicBezTo>
                  <a:close/>
                </a:path>
              </a:pathLst>
            </a:custGeom>
            <a:solidFill>
              <a:srgbClr val="E4CB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6938" name="Freeform 536">
              <a:extLst>
                <a:ext uri="{FF2B5EF4-FFF2-40B4-BE49-F238E27FC236}">
                  <a16:creationId xmlns:a16="http://schemas.microsoft.com/office/drawing/2014/main" id="{90DD356B-7CE5-4F29-84BD-CA3FC96DF5A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" y="1829"/>
              <a:ext cx="55" cy="16"/>
            </a:xfrm>
            <a:custGeom>
              <a:avLst/>
              <a:gdLst>
                <a:gd name="T0" fmla="*/ 0 w 22"/>
                <a:gd name="T1" fmla="*/ 0 h 6"/>
                <a:gd name="T2" fmla="*/ 1507625 w 22"/>
                <a:gd name="T3" fmla="*/ 1690432 h 6"/>
                <a:gd name="T4" fmla="*/ 3292970 w 22"/>
                <a:gd name="T5" fmla="*/ 1399160 h 6"/>
                <a:gd name="T6" fmla="*/ 1507625 w 22"/>
                <a:gd name="T7" fmla="*/ 1015560 h 6"/>
                <a:gd name="T8" fmla="*/ 191220 w 22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" h="6">
                  <a:moveTo>
                    <a:pt x="0" y="0"/>
                  </a:moveTo>
                  <a:cubicBezTo>
                    <a:pt x="3" y="3"/>
                    <a:pt x="7" y="4"/>
                    <a:pt x="10" y="5"/>
                  </a:cubicBezTo>
                  <a:cubicBezTo>
                    <a:pt x="13" y="6"/>
                    <a:pt x="19" y="6"/>
                    <a:pt x="22" y="4"/>
                  </a:cubicBezTo>
                  <a:cubicBezTo>
                    <a:pt x="18" y="4"/>
                    <a:pt x="14" y="3"/>
                    <a:pt x="10" y="3"/>
                  </a:cubicBezTo>
                  <a:cubicBezTo>
                    <a:pt x="7" y="3"/>
                    <a:pt x="4" y="2"/>
                    <a:pt x="1" y="0"/>
                  </a:cubicBezTo>
                </a:path>
              </a:pathLst>
            </a:custGeom>
            <a:solidFill>
              <a:srgbClr val="E6D8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6939" name="Freeform 537">
              <a:extLst>
                <a:ext uri="{FF2B5EF4-FFF2-40B4-BE49-F238E27FC236}">
                  <a16:creationId xmlns:a16="http://schemas.microsoft.com/office/drawing/2014/main" id="{08322954-AE05-4ABA-97F0-0F70ADF3B66C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" y="1816"/>
              <a:ext cx="7" cy="13"/>
            </a:xfrm>
            <a:custGeom>
              <a:avLst/>
              <a:gdLst>
                <a:gd name="T0" fmla="*/ 0 w 3"/>
                <a:gd name="T1" fmla="*/ 1242428 h 5"/>
                <a:gd name="T2" fmla="*/ 176580 w 3"/>
                <a:gd name="T3" fmla="*/ 0 h 5"/>
                <a:gd name="T4" fmla="*/ 57269 w 3"/>
                <a:gd name="T5" fmla="*/ 1242428 h 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" h="5">
                  <a:moveTo>
                    <a:pt x="0" y="5"/>
                  </a:moveTo>
                  <a:cubicBezTo>
                    <a:pt x="2" y="4"/>
                    <a:pt x="2" y="2"/>
                    <a:pt x="3" y="0"/>
                  </a:cubicBezTo>
                  <a:cubicBezTo>
                    <a:pt x="3" y="2"/>
                    <a:pt x="2" y="3"/>
                    <a:pt x="1" y="5"/>
                  </a:cubicBezTo>
                </a:path>
              </a:pathLst>
            </a:custGeom>
            <a:solidFill>
              <a:srgbClr val="E6D8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6940" name="Freeform 538">
              <a:extLst>
                <a:ext uri="{FF2B5EF4-FFF2-40B4-BE49-F238E27FC236}">
                  <a16:creationId xmlns:a16="http://schemas.microsoft.com/office/drawing/2014/main" id="{10426B12-0E3E-41C9-97F1-02F3BB518441}"/>
                </a:ext>
              </a:extLst>
            </p:cNvPr>
            <p:cNvSpPr>
              <a:spLocks/>
            </p:cNvSpPr>
            <p:nvPr/>
          </p:nvSpPr>
          <p:spPr bwMode="auto">
            <a:xfrm>
              <a:off x="753" y="1768"/>
              <a:ext cx="38" cy="13"/>
            </a:xfrm>
            <a:custGeom>
              <a:avLst/>
              <a:gdLst>
                <a:gd name="T0" fmla="*/ 0 w 15"/>
                <a:gd name="T1" fmla="*/ 960739 h 5"/>
                <a:gd name="T2" fmla="*/ 2648342 w 15"/>
                <a:gd name="T3" fmla="*/ 0 h 5"/>
                <a:gd name="T4" fmla="*/ 686967 w 15"/>
                <a:gd name="T5" fmla="*/ 776576 h 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" h="5">
                  <a:moveTo>
                    <a:pt x="0" y="4"/>
                  </a:moveTo>
                  <a:cubicBezTo>
                    <a:pt x="3" y="5"/>
                    <a:pt x="15" y="3"/>
                    <a:pt x="15" y="0"/>
                  </a:cubicBezTo>
                  <a:cubicBezTo>
                    <a:pt x="11" y="1"/>
                    <a:pt x="8" y="2"/>
                    <a:pt x="4" y="3"/>
                  </a:cubicBezTo>
                </a:path>
              </a:pathLst>
            </a:custGeom>
            <a:solidFill>
              <a:srgbClr val="E6D8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6941" name="Freeform 539">
              <a:extLst>
                <a:ext uri="{FF2B5EF4-FFF2-40B4-BE49-F238E27FC236}">
                  <a16:creationId xmlns:a16="http://schemas.microsoft.com/office/drawing/2014/main" id="{BD3306B2-F813-48E4-A8F1-A3AA0E0DDF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6" y="1819"/>
              <a:ext cx="38" cy="32"/>
            </a:xfrm>
            <a:custGeom>
              <a:avLst/>
              <a:gdLst>
                <a:gd name="T0" fmla="*/ 0 w 15"/>
                <a:gd name="T1" fmla="*/ 4124160 h 12"/>
                <a:gd name="T2" fmla="*/ 2648342 w 15"/>
                <a:gd name="T3" fmla="*/ 0 h 12"/>
                <a:gd name="T4" fmla="*/ 1740316 w 15"/>
                <a:gd name="T5" fmla="*/ 3109717 h 12"/>
                <a:gd name="T6" fmla="*/ 361666 w 15"/>
                <a:gd name="T7" fmla="*/ 4124160 h 1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" h="12">
                  <a:moveTo>
                    <a:pt x="0" y="12"/>
                  </a:moveTo>
                  <a:cubicBezTo>
                    <a:pt x="6" y="11"/>
                    <a:pt x="12" y="6"/>
                    <a:pt x="15" y="0"/>
                  </a:cubicBezTo>
                  <a:cubicBezTo>
                    <a:pt x="15" y="3"/>
                    <a:pt x="13" y="7"/>
                    <a:pt x="10" y="9"/>
                  </a:cubicBezTo>
                  <a:cubicBezTo>
                    <a:pt x="8" y="11"/>
                    <a:pt x="5" y="11"/>
                    <a:pt x="2" y="12"/>
                  </a:cubicBezTo>
                </a:path>
              </a:pathLst>
            </a:custGeom>
            <a:solidFill>
              <a:srgbClr val="E6D8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6942" name="Freeform 540">
              <a:extLst>
                <a:ext uri="{FF2B5EF4-FFF2-40B4-BE49-F238E27FC236}">
                  <a16:creationId xmlns:a16="http://schemas.microsoft.com/office/drawing/2014/main" id="{2103C9BB-AFBA-4197-B770-76F03E916D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" y="677"/>
              <a:ext cx="1765" cy="1200"/>
            </a:xfrm>
            <a:custGeom>
              <a:avLst/>
              <a:gdLst>
                <a:gd name="T0" fmla="*/ 92392113 w 706"/>
                <a:gd name="T1" fmla="*/ 65809613 h 450"/>
                <a:gd name="T2" fmla="*/ 98355283 w 706"/>
                <a:gd name="T3" fmla="*/ 78608248 h 450"/>
                <a:gd name="T4" fmla="*/ 103429033 w 706"/>
                <a:gd name="T5" fmla="*/ 83791168 h 450"/>
                <a:gd name="T6" fmla="*/ 101521800 w 706"/>
                <a:gd name="T7" fmla="*/ 95812019 h 450"/>
                <a:gd name="T8" fmla="*/ 98068363 w 706"/>
                <a:gd name="T9" fmla="*/ 98282403 h 450"/>
                <a:gd name="T10" fmla="*/ 95970520 w 706"/>
                <a:gd name="T11" fmla="*/ 101392136 h 450"/>
                <a:gd name="T12" fmla="*/ 90008595 w 706"/>
                <a:gd name="T13" fmla="*/ 104104995 h 450"/>
                <a:gd name="T14" fmla="*/ 82570313 w 706"/>
                <a:gd name="T15" fmla="*/ 109014528 h 450"/>
                <a:gd name="T16" fmla="*/ 77801563 w 706"/>
                <a:gd name="T17" fmla="*/ 114832419 h 450"/>
                <a:gd name="T18" fmla="*/ 71126300 w 706"/>
                <a:gd name="T19" fmla="*/ 124140408 h 450"/>
                <a:gd name="T20" fmla="*/ 69936063 w 706"/>
                <a:gd name="T21" fmla="*/ 136542072 h 450"/>
                <a:gd name="T22" fmla="*/ 71843283 w 706"/>
                <a:gd name="T23" fmla="*/ 144834709 h 450"/>
                <a:gd name="T24" fmla="*/ 74386720 w 706"/>
                <a:gd name="T25" fmla="*/ 151674973 h 450"/>
                <a:gd name="T26" fmla="*/ 74226875 w 706"/>
                <a:gd name="T27" fmla="*/ 153761357 h 450"/>
                <a:gd name="T28" fmla="*/ 72720520 w 706"/>
                <a:gd name="T29" fmla="*/ 151674973 h 450"/>
                <a:gd name="T30" fmla="*/ 73318675 w 706"/>
                <a:gd name="T31" fmla="*/ 154543752 h 450"/>
                <a:gd name="T32" fmla="*/ 69458020 w 706"/>
                <a:gd name="T33" fmla="*/ 153761357 h 450"/>
                <a:gd name="T34" fmla="*/ 68550595 w 706"/>
                <a:gd name="T35" fmla="*/ 150652552 h 450"/>
                <a:gd name="T36" fmla="*/ 67550783 w 706"/>
                <a:gd name="T37" fmla="*/ 154543752 h 450"/>
                <a:gd name="T38" fmla="*/ 66472188 w 706"/>
                <a:gd name="T39" fmla="*/ 149342643 h 450"/>
                <a:gd name="T40" fmla="*/ 65452938 w 706"/>
                <a:gd name="T41" fmla="*/ 141746120 h 450"/>
                <a:gd name="T42" fmla="*/ 63972970 w 706"/>
                <a:gd name="T43" fmla="*/ 134470827 h 450"/>
                <a:gd name="T44" fmla="*/ 63183595 w 706"/>
                <a:gd name="T45" fmla="*/ 124758947 h 450"/>
                <a:gd name="T46" fmla="*/ 60799145 w 706"/>
                <a:gd name="T47" fmla="*/ 116903688 h 450"/>
                <a:gd name="T48" fmla="*/ 56343563 w 706"/>
                <a:gd name="T49" fmla="*/ 115450824 h 450"/>
                <a:gd name="T50" fmla="*/ 35649425 w 706"/>
                <a:gd name="T51" fmla="*/ 103049139 h 450"/>
                <a:gd name="T52" fmla="*/ 25036645 w 706"/>
                <a:gd name="T53" fmla="*/ 91700395 h 450"/>
                <a:gd name="T54" fmla="*/ 23727550 w 706"/>
                <a:gd name="T55" fmla="*/ 90632099 h 450"/>
                <a:gd name="T56" fmla="*/ 21934895 w 706"/>
                <a:gd name="T57" fmla="*/ 95574301 h 450"/>
                <a:gd name="T58" fmla="*/ 13305675 w 706"/>
                <a:gd name="T59" fmla="*/ 121670408 h 450"/>
                <a:gd name="T60" fmla="*/ 12524425 w 706"/>
                <a:gd name="T61" fmla="*/ 134470827 h 450"/>
                <a:gd name="T62" fmla="*/ 13905783 w 706"/>
                <a:gd name="T63" fmla="*/ 144159779 h 450"/>
                <a:gd name="T64" fmla="*/ 16289063 w 706"/>
                <a:gd name="T65" fmla="*/ 148959288 h 450"/>
                <a:gd name="T66" fmla="*/ 16403333 w 706"/>
                <a:gd name="T67" fmla="*/ 152452360 h 450"/>
                <a:gd name="T68" fmla="*/ 15213208 w 706"/>
                <a:gd name="T69" fmla="*/ 152069005 h 450"/>
                <a:gd name="T70" fmla="*/ 15098958 w 706"/>
                <a:gd name="T71" fmla="*/ 154143253 h 450"/>
                <a:gd name="T72" fmla="*/ 13592583 w 706"/>
                <a:gd name="T73" fmla="*/ 154143253 h 450"/>
                <a:gd name="T74" fmla="*/ 10731958 w 706"/>
                <a:gd name="T75" fmla="*/ 152452360 h 450"/>
                <a:gd name="T76" fmla="*/ 10139970 w 706"/>
                <a:gd name="T77" fmla="*/ 148325355 h 450"/>
                <a:gd name="T78" fmla="*/ 9137033 w 706"/>
                <a:gd name="T79" fmla="*/ 146254109 h 450"/>
                <a:gd name="T80" fmla="*/ 8659688 w 706"/>
                <a:gd name="T81" fmla="*/ 141050061 h 450"/>
                <a:gd name="T82" fmla="*/ 7946800 w 706"/>
                <a:gd name="T83" fmla="*/ 129962987 h 450"/>
                <a:gd name="T84" fmla="*/ 5371095 w 706"/>
                <a:gd name="T85" fmla="*/ 115450824 h 450"/>
                <a:gd name="T86" fmla="*/ 6276375 w 706"/>
                <a:gd name="T87" fmla="*/ 106920221 h 450"/>
                <a:gd name="T88" fmla="*/ 5849145 w 706"/>
                <a:gd name="T89" fmla="*/ 97898803 h 450"/>
                <a:gd name="T90" fmla="*/ 1080395 w 706"/>
                <a:gd name="T91" fmla="*/ 78991667 h 450"/>
                <a:gd name="T92" fmla="*/ 0 w 706"/>
                <a:gd name="T93" fmla="*/ 57258893 h 450"/>
                <a:gd name="T94" fmla="*/ 3178720 w 706"/>
                <a:gd name="T95" fmla="*/ 33746035 h 450"/>
                <a:gd name="T96" fmla="*/ 73910675 w 706"/>
                <a:gd name="T97" fmla="*/ 32437227 h 450"/>
                <a:gd name="T98" fmla="*/ 84050313 w 706"/>
                <a:gd name="T99" fmla="*/ 44460259 h 450"/>
                <a:gd name="T100" fmla="*/ 87814458 w 706"/>
                <a:gd name="T101" fmla="*/ 46552653 h 450"/>
                <a:gd name="T102" fmla="*/ 94368488 w 706"/>
                <a:gd name="T103" fmla="*/ 42419448 h 450"/>
                <a:gd name="T104" fmla="*/ 98355283 w 706"/>
                <a:gd name="T105" fmla="*/ 42824384 h 450"/>
                <a:gd name="T106" fmla="*/ 97638020 w 706"/>
                <a:gd name="T107" fmla="*/ 50045077 h 450"/>
                <a:gd name="T108" fmla="*/ 95367500 w 706"/>
                <a:gd name="T109" fmla="*/ 60368611 h 450"/>
                <a:gd name="T110" fmla="*/ 92697270 w 706"/>
                <a:gd name="T111" fmla="*/ 65551531 h 450"/>
                <a:gd name="T112" fmla="*/ 89599613 w 706"/>
                <a:gd name="T113" fmla="*/ 66860317 h 45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706" h="450">
                  <a:moveTo>
                    <a:pt x="620" y="191"/>
                  </a:moveTo>
                  <a:cubicBezTo>
                    <a:pt x="620" y="205"/>
                    <a:pt x="639" y="217"/>
                    <a:pt x="660" y="228"/>
                  </a:cubicBezTo>
                  <a:cubicBezTo>
                    <a:pt x="682" y="238"/>
                    <a:pt x="682" y="241"/>
                    <a:pt x="694" y="243"/>
                  </a:cubicBezTo>
                  <a:cubicBezTo>
                    <a:pt x="706" y="246"/>
                    <a:pt x="688" y="273"/>
                    <a:pt x="681" y="278"/>
                  </a:cubicBezTo>
                  <a:cubicBezTo>
                    <a:pt x="675" y="283"/>
                    <a:pt x="669" y="286"/>
                    <a:pt x="658" y="285"/>
                  </a:cubicBezTo>
                  <a:cubicBezTo>
                    <a:pt x="658" y="285"/>
                    <a:pt x="658" y="291"/>
                    <a:pt x="644" y="294"/>
                  </a:cubicBezTo>
                  <a:cubicBezTo>
                    <a:pt x="630" y="298"/>
                    <a:pt x="626" y="298"/>
                    <a:pt x="604" y="302"/>
                  </a:cubicBezTo>
                  <a:cubicBezTo>
                    <a:pt x="573" y="307"/>
                    <a:pt x="586" y="310"/>
                    <a:pt x="554" y="316"/>
                  </a:cubicBezTo>
                  <a:cubicBezTo>
                    <a:pt x="545" y="320"/>
                    <a:pt x="536" y="330"/>
                    <a:pt x="522" y="333"/>
                  </a:cubicBezTo>
                  <a:cubicBezTo>
                    <a:pt x="507" y="337"/>
                    <a:pt x="484" y="347"/>
                    <a:pt x="477" y="360"/>
                  </a:cubicBezTo>
                  <a:cubicBezTo>
                    <a:pt x="474" y="367"/>
                    <a:pt x="468" y="380"/>
                    <a:pt x="469" y="396"/>
                  </a:cubicBezTo>
                  <a:cubicBezTo>
                    <a:pt x="471" y="412"/>
                    <a:pt x="477" y="417"/>
                    <a:pt x="482" y="420"/>
                  </a:cubicBezTo>
                  <a:cubicBezTo>
                    <a:pt x="487" y="424"/>
                    <a:pt x="495" y="435"/>
                    <a:pt x="499" y="440"/>
                  </a:cubicBezTo>
                  <a:cubicBezTo>
                    <a:pt x="501" y="443"/>
                    <a:pt x="500" y="443"/>
                    <a:pt x="498" y="446"/>
                  </a:cubicBezTo>
                  <a:cubicBezTo>
                    <a:pt x="496" y="448"/>
                    <a:pt x="492" y="440"/>
                    <a:pt x="488" y="440"/>
                  </a:cubicBezTo>
                  <a:cubicBezTo>
                    <a:pt x="491" y="442"/>
                    <a:pt x="494" y="448"/>
                    <a:pt x="492" y="448"/>
                  </a:cubicBezTo>
                  <a:cubicBezTo>
                    <a:pt x="489" y="449"/>
                    <a:pt x="472" y="448"/>
                    <a:pt x="466" y="446"/>
                  </a:cubicBezTo>
                  <a:cubicBezTo>
                    <a:pt x="460" y="444"/>
                    <a:pt x="464" y="436"/>
                    <a:pt x="460" y="437"/>
                  </a:cubicBezTo>
                  <a:cubicBezTo>
                    <a:pt x="455" y="438"/>
                    <a:pt x="457" y="450"/>
                    <a:pt x="453" y="448"/>
                  </a:cubicBezTo>
                  <a:cubicBezTo>
                    <a:pt x="450" y="447"/>
                    <a:pt x="449" y="441"/>
                    <a:pt x="446" y="433"/>
                  </a:cubicBezTo>
                  <a:cubicBezTo>
                    <a:pt x="444" y="425"/>
                    <a:pt x="440" y="422"/>
                    <a:pt x="439" y="411"/>
                  </a:cubicBezTo>
                  <a:cubicBezTo>
                    <a:pt x="439" y="399"/>
                    <a:pt x="429" y="400"/>
                    <a:pt x="429" y="390"/>
                  </a:cubicBezTo>
                  <a:cubicBezTo>
                    <a:pt x="428" y="380"/>
                    <a:pt x="432" y="368"/>
                    <a:pt x="424" y="362"/>
                  </a:cubicBezTo>
                  <a:cubicBezTo>
                    <a:pt x="416" y="356"/>
                    <a:pt x="418" y="343"/>
                    <a:pt x="408" y="339"/>
                  </a:cubicBezTo>
                  <a:cubicBezTo>
                    <a:pt x="401" y="336"/>
                    <a:pt x="397" y="338"/>
                    <a:pt x="378" y="335"/>
                  </a:cubicBezTo>
                  <a:cubicBezTo>
                    <a:pt x="372" y="335"/>
                    <a:pt x="292" y="313"/>
                    <a:pt x="239" y="299"/>
                  </a:cubicBezTo>
                  <a:cubicBezTo>
                    <a:pt x="192" y="286"/>
                    <a:pt x="170" y="267"/>
                    <a:pt x="168" y="266"/>
                  </a:cubicBezTo>
                  <a:cubicBezTo>
                    <a:pt x="164" y="264"/>
                    <a:pt x="161" y="263"/>
                    <a:pt x="159" y="263"/>
                  </a:cubicBezTo>
                  <a:cubicBezTo>
                    <a:pt x="153" y="263"/>
                    <a:pt x="150" y="269"/>
                    <a:pt x="147" y="277"/>
                  </a:cubicBezTo>
                  <a:cubicBezTo>
                    <a:pt x="131" y="307"/>
                    <a:pt x="95" y="341"/>
                    <a:pt x="89" y="353"/>
                  </a:cubicBezTo>
                  <a:cubicBezTo>
                    <a:pt x="84" y="364"/>
                    <a:pt x="83" y="375"/>
                    <a:pt x="84" y="390"/>
                  </a:cubicBezTo>
                  <a:cubicBezTo>
                    <a:pt x="85" y="405"/>
                    <a:pt x="88" y="413"/>
                    <a:pt x="93" y="418"/>
                  </a:cubicBezTo>
                  <a:cubicBezTo>
                    <a:pt x="98" y="423"/>
                    <a:pt x="107" y="429"/>
                    <a:pt x="109" y="432"/>
                  </a:cubicBezTo>
                  <a:cubicBezTo>
                    <a:pt x="111" y="435"/>
                    <a:pt x="110" y="442"/>
                    <a:pt x="110" y="442"/>
                  </a:cubicBezTo>
                  <a:cubicBezTo>
                    <a:pt x="110" y="442"/>
                    <a:pt x="107" y="444"/>
                    <a:pt x="102" y="441"/>
                  </a:cubicBezTo>
                  <a:cubicBezTo>
                    <a:pt x="102" y="441"/>
                    <a:pt x="104" y="445"/>
                    <a:pt x="101" y="447"/>
                  </a:cubicBezTo>
                  <a:cubicBezTo>
                    <a:pt x="99" y="448"/>
                    <a:pt x="98" y="450"/>
                    <a:pt x="91" y="447"/>
                  </a:cubicBezTo>
                  <a:cubicBezTo>
                    <a:pt x="84" y="444"/>
                    <a:pt x="77" y="443"/>
                    <a:pt x="72" y="442"/>
                  </a:cubicBezTo>
                  <a:cubicBezTo>
                    <a:pt x="67" y="441"/>
                    <a:pt x="69" y="436"/>
                    <a:pt x="68" y="430"/>
                  </a:cubicBezTo>
                  <a:cubicBezTo>
                    <a:pt x="68" y="423"/>
                    <a:pt x="66" y="426"/>
                    <a:pt x="61" y="424"/>
                  </a:cubicBezTo>
                  <a:cubicBezTo>
                    <a:pt x="57" y="422"/>
                    <a:pt x="58" y="421"/>
                    <a:pt x="58" y="409"/>
                  </a:cubicBezTo>
                  <a:cubicBezTo>
                    <a:pt x="59" y="396"/>
                    <a:pt x="56" y="388"/>
                    <a:pt x="53" y="377"/>
                  </a:cubicBezTo>
                  <a:cubicBezTo>
                    <a:pt x="50" y="365"/>
                    <a:pt x="40" y="345"/>
                    <a:pt x="36" y="335"/>
                  </a:cubicBezTo>
                  <a:cubicBezTo>
                    <a:pt x="33" y="325"/>
                    <a:pt x="39" y="319"/>
                    <a:pt x="42" y="310"/>
                  </a:cubicBezTo>
                  <a:cubicBezTo>
                    <a:pt x="45" y="301"/>
                    <a:pt x="46" y="297"/>
                    <a:pt x="39" y="284"/>
                  </a:cubicBezTo>
                  <a:cubicBezTo>
                    <a:pt x="32" y="270"/>
                    <a:pt x="14" y="255"/>
                    <a:pt x="7" y="229"/>
                  </a:cubicBezTo>
                  <a:cubicBezTo>
                    <a:pt x="2" y="212"/>
                    <a:pt x="0" y="173"/>
                    <a:pt x="0" y="166"/>
                  </a:cubicBezTo>
                  <a:cubicBezTo>
                    <a:pt x="0" y="129"/>
                    <a:pt x="10" y="109"/>
                    <a:pt x="21" y="98"/>
                  </a:cubicBezTo>
                  <a:cubicBezTo>
                    <a:pt x="84" y="27"/>
                    <a:pt x="254" y="0"/>
                    <a:pt x="496" y="94"/>
                  </a:cubicBezTo>
                  <a:cubicBezTo>
                    <a:pt x="519" y="103"/>
                    <a:pt x="544" y="115"/>
                    <a:pt x="564" y="129"/>
                  </a:cubicBezTo>
                  <a:cubicBezTo>
                    <a:pt x="570" y="134"/>
                    <a:pt x="585" y="141"/>
                    <a:pt x="589" y="135"/>
                  </a:cubicBezTo>
                  <a:cubicBezTo>
                    <a:pt x="600" y="119"/>
                    <a:pt x="618" y="124"/>
                    <a:pt x="633" y="123"/>
                  </a:cubicBezTo>
                  <a:cubicBezTo>
                    <a:pt x="640" y="123"/>
                    <a:pt x="658" y="114"/>
                    <a:pt x="660" y="124"/>
                  </a:cubicBezTo>
                  <a:cubicBezTo>
                    <a:pt x="662" y="129"/>
                    <a:pt x="656" y="140"/>
                    <a:pt x="655" y="145"/>
                  </a:cubicBezTo>
                  <a:cubicBezTo>
                    <a:pt x="652" y="156"/>
                    <a:pt x="647" y="166"/>
                    <a:pt x="640" y="175"/>
                  </a:cubicBezTo>
                  <a:cubicBezTo>
                    <a:pt x="635" y="182"/>
                    <a:pt x="629" y="187"/>
                    <a:pt x="622" y="190"/>
                  </a:cubicBezTo>
                  <a:cubicBezTo>
                    <a:pt x="615" y="193"/>
                    <a:pt x="607" y="191"/>
                    <a:pt x="601" y="194"/>
                  </a:cubicBezTo>
                </a:path>
              </a:pathLst>
            </a:custGeom>
            <a:noFill/>
            <a:ln w="7938" cap="rnd">
              <a:solidFill>
                <a:srgbClr val="1A171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6943" name="Freeform 541">
              <a:extLst>
                <a:ext uri="{FF2B5EF4-FFF2-40B4-BE49-F238E27FC236}">
                  <a16:creationId xmlns:a16="http://schemas.microsoft.com/office/drawing/2014/main" id="{676268C9-6FD2-4493-AC53-2EC845C298A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" y="1379"/>
              <a:ext cx="208" cy="424"/>
            </a:xfrm>
            <a:custGeom>
              <a:avLst/>
              <a:gdLst>
                <a:gd name="T0" fmla="*/ 11655809 w 83"/>
                <a:gd name="T1" fmla="*/ 0 h 159"/>
                <a:gd name="T2" fmla="*/ 9820494 w 83"/>
                <a:gd name="T3" fmla="*/ 4799509 h 159"/>
                <a:gd name="T4" fmla="*/ 927404 w 83"/>
                <a:gd name="T5" fmla="*/ 31041251 h 159"/>
                <a:gd name="T6" fmla="*/ 0 w 83"/>
                <a:gd name="T7" fmla="*/ 40348181 h 159"/>
                <a:gd name="T8" fmla="*/ 2939854 w 83"/>
                <a:gd name="T9" fmla="*/ 52131464 h 159"/>
                <a:gd name="T10" fmla="*/ 3867246 w 83"/>
                <a:gd name="T11" fmla="*/ 53154795 h 159"/>
                <a:gd name="T12" fmla="*/ 3867246 w 83"/>
                <a:gd name="T13" fmla="*/ 51060488 h 159"/>
                <a:gd name="T14" fmla="*/ 4288511 w 83"/>
                <a:gd name="T15" fmla="*/ 50275157 h 159"/>
                <a:gd name="T16" fmla="*/ 4775274 w 83"/>
                <a:gd name="T17" fmla="*/ 53154795 h 159"/>
                <a:gd name="T18" fmla="*/ 6142721 w 83"/>
                <a:gd name="T19" fmla="*/ 53768248 h 159"/>
                <a:gd name="T20" fmla="*/ 8888161 w 83"/>
                <a:gd name="T21" fmla="*/ 53384989 h 159"/>
                <a:gd name="T22" fmla="*/ 6926706 w 83"/>
                <a:gd name="T23" fmla="*/ 47950755 h 159"/>
                <a:gd name="T24" fmla="*/ 4896839 w 83"/>
                <a:gd name="T25" fmla="*/ 40730077 h 159"/>
                <a:gd name="T26" fmla="*/ 4896839 w 83"/>
                <a:gd name="T27" fmla="*/ 28311949 h 159"/>
                <a:gd name="T28" fmla="*/ 8888161 w 83"/>
                <a:gd name="T29" fmla="*/ 16148309 h 159"/>
                <a:gd name="T30" fmla="*/ 12465811 w 83"/>
                <a:gd name="T31" fmla="*/ 4124160 h 159"/>
                <a:gd name="T32" fmla="*/ 12271597 w 83"/>
                <a:gd name="T33" fmla="*/ 380835 h 159"/>
                <a:gd name="T34" fmla="*/ 11655809 w 83"/>
                <a:gd name="T35" fmla="*/ 0 h 15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83" h="159">
                  <a:moveTo>
                    <a:pt x="76" y="0"/>
                  </a:moveTo>
                  <a:cubicBezTo>
                    <a:pt x="70" y="0"/>
                    <a:pt x="67" y="6"/>
                    <a:pt x="64" y="14"/>
                  </a:cubicBezTo>
                  <a:cubicBezTo>
                    <a:pt x="48" y="44"/>
                    <a:pt x="12" y="78"/>
                    <a:pt x="6" y="90"/>
                  </a:cubicBezTo>
                  <a:cubicBezTo>
                    <a:pt x="2" y="98"/>
                    <a:pt x="0" y="107"/>
                    <a:pt x="0" y="117"/>
                  </a:cubicBezTo>
                  <a:cubicBezTo>
                    <a:pt x="11" y="134"/>
                    <a:pt x="18" y="149"/>
                    <a:pt x="19" y="151"/>
                  </a:cubicBezTo>
                  <a:cubicBezTo>
                    <a:pt x="21" y="154"/>
                    <a:pt x="23" y="155"/>
                    <a:pt x="25" y="154"/>
                  </a:cubicBezTo>
                  <a:cubicBezTo>
                    <a:pt x="27" y="153"/>
                    <a:pt x="26" y="150"/>
                    <a:pt x="25" y="148"/>
                  </a:cubicBezTo>
                  <a:cubicBezTo>
                    <a:pt x="25" y="146"/>
                    <a:pt x="25" y="144"/>
                    <a:pt x="28" y="146"/>
                  </a:cubicBezTo>
                  <a:cubicBezTo>
                    <a:pt x="30" y="147"/>
                    <a:pt x="28" y="152"/>
                    <a:pt x="31" y="154"/>
                  </a:cubicBezTo>
                  <a:cubicBezTo>
                    <a:pt x="33" y="157"/>
                    <a:pt x="29" y="156"/>
                    <a:pt x="40" y="156"/>
                  </a:cubicBezTo>
                  <a:cubicBezTo>
                    <a:pt x="51" y="155"/>
                    <a:pt x="57" y="159"/>
                    <a:pt x="58" y="155"/>
                  </a:cubicBezTo>
                  <a:cubicBezTo>
                    <a:pt x="59" y="151"/>
                    <a:pt x="50" y="147"/>
                    <a:pt x="45" y="139"/>
                  </a:cubicBezTo>
                  <a:cubicBezTo>
                    <a:pt x="39" y="131"/>
                    <a:pt x="35" y="128"/>
                    <a:pt x="32" y="118"/>
                  </a:cubicBezTo>
                  <a:cubicBezTo>
                    <a:pt x="29" y="109"/>
                    <a:pt x="31" y="94"/>
                    <a:pt x="32" y="82"/>
                  </a:cubicBezTo>
                  <a:cubicBezTo>
                    <a:pt x="34" y="71"/>
                    <a:pt x="41" y="64"/>
                    <a:pt x="58" y="47"/>
                  </a:cubicBezTo>
                  <a:cubicBezTo>
                    <a:pt x="75" y="30"/>
                    <a:pt x="72" y="29"/>
                    <a:pt x="81" y="12"/>
                  </a:cubicBezTo>
                  <a:cubicBezTo>
                    <a:pt x="82" y="7"/>
                    <a:pt x="83" y="2"/>
                    <a:pt x="80" y="1"/>
                  </a:cubicBezTo>
                  <a:cubicBezTo>
                    <a:pt x="79" y="1"/>
                    <a:pt x="77" y="0"/>
                    <a:pt x="76" y="0"/>
                  </a:cubicBezTo>
                  <a:close/>
                </a:path>
              </a:pathLst>
            </a:custGeom>
            <a:noFill/>
            <a:ln w="7938" cap="rnd">
              <a:solidFill>
                <a:srgbClr val="1A171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6944" name="Freeform 542">
              <a:extLst>
                <a:ext uri="{FF2B5EF4-FFF2-40B4-BE49-F238E27FC236}">
                  <a16:creationId xmlns:a16="http://schemas.microsoft.com/office/drawing/2014/main" id="{7DA82BDA-AED9-43CF-8FE2-AA79C3E5709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1" y="1576"/>
              <a:ext cx="137" cy="243"/>
            </a:xfrm>
            <a:custGeom>
              <a:avLst/>
              <a:gdLst>
                <a:gd name="T0" fmla="*/ 7235657 w 55"/>
                <a:gd name="T1" fmla="*/ 28795497 h 91"/>
                <a:gd name="T2" fmla="*/ 6113383 w 55"/>
                <a:gd name="T3" fmla="*/ 25641093 h 91"/>
                <a:gd name="T4" fmla="*/ 4976485 w 55"/>
                <a:gd name="T5" fmla="*/ 18950977 h 91"/>
                <a:gd name="T6" fmla="*/ 5543967 w 55"/>
                <a:gd name="T7" fmla="*/ 14082200 h 91"/>
                <a:gd name="T8" fmla="*/ 4855103 w 55"/>
                <a:gd name="T9" fmla="*/ 8808619 h 91"/>
                <a:gd name="T10" fmla="*/ 2565619 w 55"/>
                <a:gd name="T11" fmla="*/ 641026 h 91"/>
                <a:gd name="T12" fmla="*/ 844829 w 55"/>
                <a:gd name="T13" fmla="*/ 0 h 91"/>
                <a:gd name="T14" fmla="*/ 569417 w 55"/>
                <a:gd name="T15" fmla="*/ 9457216 h 91"/>
                <a:gd name="T16" fmla="*/ 277340 w 55"/>
                <a:gd name="T17" fmla="*/ 18268310 h 91"/>
                <a:gd name="T18" fmla="*/ 1997859 w 55"/>
                <a:gd name="T19" fmla="*/ 24964271 h 91"/>
                <a:gd name="T20" fmla="*/ 2979122 w 55"/>
                <a:gd name="T21" fmla="*/ 30527428 h 91"/>
                <a:gd name="T22" fmla="*/ 3713843 w 55"/>
                <a:gd name="T23" fmla="*/ 31949846 h 91"/>
                <a:gd name="T24" fmla="*/ 4286336 w 55"/>
                <a:gd name="T25" fmla="*/ 29829550 h 91"/>
                <a:gd name="T26" fmla="*/ 4976485 w 55"/>
                <a:gd name="T27" fmla="*/ 31564490 h 91"/>
                <a:gd name="T28" fmla="*/ 7542029 w 55"/>
                <a:gd name="T29" fmla="*/ 31949846 h 91"/>
                <a:gd name="T30" fmla="*/ 7420722 w 55"/>
                <a:gd name="T31" fmla="*/ 29829550 h 91"/>
                <a:gd name="T32" fmla="*/ 7235657 w 55"/>
                <a:gd name="T33" fmla="*/ 28795497 h 9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5" h="91">
                  <a:moveTo>
                    <a:pt x="51" y="82"/>
                  </a:moveTo>
                  <a:cubicBezTo>
                    <a:pt x="48" y="81"/>
                    <a:pt x="46" y="77"/>
                    <a:pt x="43" y="73"/>
                  </a:cubicBezTo>
                  <a:cubicBezTo>
                    <a:pt x="37" y="65"/>
                    <a:pt x="35" y="59"/>
                    <a:pt x="35" y="54"/>
                  </a:cubicBezTo>
                  <a:cubicBezTo>
                    <a:pt x="35" y="50"/>
                    <a:pt x="37" y="45"/>
                    <a:pt x="39" y="40"/>
                  </a:cubicBezTo>
                  <a:cubicBezTo>
                    <a:pt x="39" y="34"/>
                    <a:pt x="39" y="28"/>
                    <a:pt x="34" y="25"/>
                  </a:cubicBezTo>
                  <a:cubicBezTo>
                    <a:pt x="26" y="19"/>
                    <a:pt x="28" y="6"/>
                    <a:pt x="18" y="2"/>
                  </a:cubicBezTo>
                  <a:cubicBezTo>
                    <a:pt x="14" y="0"/>
                    <a:pt x="11" y="0"/>
                    <a:pt x="6" y="0"/>
                  </a:cubicBezTo>
                  <a:cubicBezTo>
                    <a:pt x="7" y="11"/>
                    <a:pt x="5" y="18"/>
                    <a:pt x="4" y="27"/>
                  </a:cubicBezTo>
                  <a:cubicBezTo>
                    <a:pt x="3" y="38"/>
                    <a:pt x="0" y="40"/>
                    <a:pt x="2" y="52"/>
                  </a:cubicBezTo>
                  <a:cubicBezTo>
                    <a:pt x="4" y="63"/>
                    <a:pt x="11" y="57"/>
                    <a:pt x="14" y="71"/>
                  </a:cubicBezTo>
                  <a:cubicBezTo>
                    <a:pt x="18" y="85"/>
                    <a:pt x="19" y="83"/>
                    <a:pt x="21" y="87"/>
                  </a:cubicBezTo>
                  <a:cubicBezTo>
                    <a:pt x="22" y="91"/>
                    <a:pt x="24" y="91"/>
                    <a:pt x="26" y="91"/>
                  </a:cubicBezTo>
                  <a:cubicBezTo>
                    <a:pt x="28" y="91"/>
                    <a:pt x="30" y="85"/>
                    <a:pt x="30" y="85"/>
                  </a:cubicBezTo>
                  <a:cubicBezTo>
                    <a:pt x="30" y="85"/>
                    <a:pt x="31" y="89"/>
                    <a:pt x="35" y="90"/>
                  </a:cubicBezTo>
                  <a:cubicBezTo>
                    <a:pt x="40" y="90"/>
                    <a:pt x="51" y="91"/>
                    <a:pt x="53" y="91"/>
                  </a:cubicBezTo>
                  <a:cubicBezTo>
                    <a:pt x="55" y="91"/>
                    <a:pt x="50" y="87"/>
                    <a:pt x="52" y="85"/>
                  </a:cubicBezTo>
                  <a:cubicBezTo>
                    <a:pt x="51" y="84"/>
                    <a:pt x="51" y="83"/>
                    <a:pt x="51" y="82"/>
                  </a:cubicBezTo>
                  <a:close/>
                </a:path>
              </a:pathLst>
            </a:custGeom>
            <a:noFill/>
            <a:ln w="7938" cap="rnd">
              <a:solidFill>
                <a:srgbClr val="1A171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6945" name="Freeform 543">
              <a:extLst>
                <a:ext uri="{FF2B5EF4-FFF2-40B4-BE49-F238E27FC236}">
                  <a16:creationId xmlns:a16="http://schemas.microsoft.com/office/drawing/2014/main" id="{B4D86F7F-F6EC-4977-923D-89C66B1CA58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1" y="1048"/>
              <a:ext cx="80" cy="101"/>
            </a:xfrm>
            <a:custGeom>
              <a:avLst/>
              <a:gdLst>
                <a:gd name="T0" fmla="*/ 2700988 w 32"/>
                <a:gd name="T1" fmla="*/ 1357743 h 38"/>
                <a:gd name="T2" fmla="*/ 2575708 w 32"/>
                <a:gd name="T3" fmla="*/ 2005323 h 38"/>
                <a:gd name="T4" fmla="*/ 317395 w 32"/>
                <a:gd name="T5" fmla="*/ 11929780 h 38"/>
                <a:gd name="T6" fmla="*/ 0 w 32"/>
                <a:gd name="T7" fmla="*/ 12525613 h 38"/>
                <a:gd name="T8" fmla="*/ 3769063 w 32"/>
                <a:gd name="T9" fmla="*/ 6356204 h 38"/>
                <a:gd name="T10" fmla="*/ 4368958 w 32"/>
                <a:gd name="T11" fmla="*/ 615584 h 38"/>
                <a:gd name="T12" fmla="*/ 2700988 w 32"/>
                <a:gd name="T13" fmla="*/ 1357743 h 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2" h="38">
                  <a:moveTo>
                    <a:pt x="18" y="4"/>
                  </a:moveTo>
                  <a:cubicBezTo>
                    <a:pt x="17" y="5"/>
                    <a:pt x="17" y="5"/>
                    <a:pt x="17" y="6"/>
                  </a:cubicBezTo>
                  <a:cubicBezTo>
                    <a:pt x="14" y="17"/>
                    <a:pt x="9" y="27"/>
                    <a:pt x="2" y="36"/>
                  </a:cubicBezTo>
                  <a:cubicBezTo>
                    <a:pt x="1" y="37"/>
                    <a:pt x="1" y="37"/>
                    <a:pt x="0" y="38"/>
                  </a:cubicBezTo>
                  <a:cubicBezTo>
                    <a:pt x="5" y="37"/>
                    <a:pt x="16" y="33"/>
                    <a:pt x="25" y="19"/>
                  </a:cubicBezTo>
                  <a:cubicBezTo>
                    <a:pt x="27" y="15"/>
                    <a:pt x="32" y="6"/>
                    <a:pt x="29" y="2"/>
                  </a:cubicBezTo>
                  <a:cubicBezTo>
                    <a:pt x="27" y="0"/>
                    <a:pt x="22" y="4"/>
                    <a:pt x="18" y="4"/>
                  </a:cubicBezTo>
                  <a:close/>
                </a:path>
              </a:pathLst>
            </a:custGeom>
            <a:noFill/>
            <a:ln w="7938" cap="rnd">
              <a:solidFill>
                <a:srgbClr val="1A171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6946" name="Line 544">
              <a:extLst>
                <a:ext uri="{FF2B5EF4-FFF2-40B4-BE49-F238E27FC236}">
                  <a16:creationId xmlns:a16="http://schemas.microsoft.com/office/drawing/2014/main" id="{FBF19F08-C666-43B7-ADB7-94B127F57C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6" y="1075"/>
              <a:ext cx="1" cy="1"/>
            </a:xfrm>
            <a:prstGeom prst="line">
              <a:avLst/>
            </a:prstGeom>
            <a:noFill/>
            <a:ln w="7938" cap="rnd">
              <a:solidFill>
                <a:srgbClr val="1A171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6947" name="Freeform 545">
              <a:extLst>
                <a:ext uri="{FF2B5EF4-FFF2-40B4-BE49-F238E27FC236}">
                  <a16:creationId xmlns:a16="http://schemas.microsoft.com/office/drawing/2014/main" id="{6183CF66-57C2-4BFE-ABCB-50D1647372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" y="899"/>
              <a:ext cx="118" cy="154"/>
            </a:xfrm>
            <a:custGeom>
              <a:avLst/>
              <a:gdLst>
                <a:gd name="T0" fmla="*/ 4696194 w 47"/>
                <a:gd name="T1" fmla="*/ 13361892 h 58"/>
                <a:gd name="T2" fmla="*/ 6766175 w 47"/>
                <a:gd name="T3" fmla="*/ 11793169 h 58"/>
                <a:gd name="T4" fmla="*/ 5024586 w 47"/>
                <a:gd name="T5" fmla="*/ 1620584 h 58"/>
                <a:gd name="T6" fmla="*/ 946927 w 47"/>
                <a:gd name="T7" fmla="*/ 4302930 h 58"/>
                <a:gd name="T8" fmla="*/ 1453775 w 47"/>
                <a:gd name="T9" fmla="*/ 15360241 h 58"/>
                <a:gd name="T10" fmla="*/ 6598399 w 47"/>
                <a:gd name="T11" fmla="*/ 17297227 h 58"/>
                <a:gd name="T12" fmla="*/ 7094446 w 47"/>
                <a:gd name="T13" fmla="*/ 13361892 h 58"/>
                <a:gd name="T14" fmla="*/ 6467399 w 47"/>
                <a:gd name="T15" fmla="*/ 13742471 h 58"/>
                <a:gd name="T16" fmla="*/ 2695002 w 47"/>
                <a:gd name="T17" fmla="*/ 12763382 h 58"/>
                <a:gd name="T18" fmla="*/ 2377391 w 47"/>
                <a:gd name="T19" fmla="*/ 6145962 h 58"/>
                <a:gd name="T20" fmla="*/ 4268768 w 47"/>
                <a:gd name="T21" fmla="*/ 4893581 h 58"/>
                <a:gd name="T22" fmla="*/ 5024586 w 47"/>
                <a:gd name="T23" fmla="*/ 10814531 h 58"/>
                <a:gd name="T24" fmla="*/ 4696194 w 47"/>
                <a:gd name="T25" fmla="*/ 13361892 h 5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7" h="58">
                  <a:moveTo>
                    <a:pt x="30" y="41"/>
                  </a:moveTo>
                  <a:cubicBezTo>
                    <a:pt x="34" y="41"/>
                    <a:pt x="42" y="38"/>
                    <a:pt x="43" y="36"/>
                  </a:cubicBezTo>
                  <a:cubicBezTo>
                    <a:pt x="47" y="25"/>
                    <a:pt x="44" y="11"/>
                    <a:pt x="32" y="5"/>
                  </a:cubicBezTo>
                  <a:cubicBezTo>
                    <a:pt x="23" y="0"/>
                    <a:pt x="12" y="4"/>
                    <a:pt x="6" y="13"/>
                  </a:cubicBezTo>
                  <a:cubicBezTo>
                    <a:pt x="0" y="24"/>
                    <a:pt x="1" y="38"/>
                    <a:pt x="9" y="47"/>
                  </a:cubicBezTo>
                  <a:cubicBezTo>
                    <a:pt x="17" y="56"/>
                    <a:pt x="29" y="58"/>
                    <a:pt x="42" y="53"/>
                  </a:cubicBezTo>
                  <a:cubicBezTo>
                    <a:pt x="42" y="49"/>
                    <a:pt x="43" y="45"/>
                    <a:pt x="45" y="41"/>
                  </a:cubicBezTo>
                  <a:cubicBezTo>
                    <a:pt x="43" y="41"/>
                    <a:pt x="42" y="41"/>
                    <a:pt x="41" y="42"/>
                  </a:cubicBezTo>
                  <a:cubicBezTo>
                    <a:pt x="31" y="46"/>
                    <a:pt x="23" y="45"/>
                    <a:pt x="17" y="39"/>
                  </a:cubicBezTo>
                  <a:cubicBezTo>
                    <a:pt x="13" y="34"/>
                    <a:pt x="12" y="25"/>
                    <a:pt x="15" y="19"/>
                  </a:cubicBezTo>
                  <a:cubicBezTo>
                    <a:pt x="18" y="15"/>
                    <a:pt x="23" y="12"/>
                    <a:pt x="27" y="15"/>
                  </a:cubicBezTo>
                  <a:cubicBezTo>
                    <a:pt x="33" y="18"/>
                    <a:pt x="35" y="27"/>
                    <a:pt x="32" y="33"/>
                  </a:cubicBezTo>
                  <a:cubicBezTo>
                    <a:pt x="32" y="35"/>
                    <a:pt x="30" y="41"/>
                    <a:pt x="30" y="41"/>
                  </a:cubicBezTo>
                  <a:close/>
                </a:path>
              </a:pathLst>
            </a:custGeom>
            <a:noFill/>
            <a:ln w="7938" cap="rnd">
              <a:solidFill>
                <a:srgbClr val="1A171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6948" name="Freeform 546">
              <a:extLst>
                <a:ext uri="{FF2B5EF4-FFF2-40B4-BE49-F238E27FC236}">
                  <a16:creationId xmlns:a16="http://schemas.microsoft.com/office/drawing/2014/main" id="{B09CCED0-21AD-473F-A447-A7DFD18D44B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" y="1053"/>
              <a:ext cx="125" cy="75"/>
            </a:xfrm>
            <a:custGeom>
              <a:avLst/>
              <a:gdLst>
                <a:gd name="T0" fmla="*/ 5676300 w 50"/>
                <a:gd name="T1" fmla="*/ 1065565 h 28"/>
                <a:gd name="T2" fmla="*/ 793488 w 50"/>
                <a:gd name="T3" fmla="*/ 6977504 h 28"/>
                <a:gd name="T4" fmla="*/ 0 w 50"/>
                <a:gd name="T5" fmla="*/ 8041843 h 28"/>
                <a:gd name="T6" fmla="*/ 793488 w 50"/>
                <a:gd name="T7" fmla="*/ 9582439 h 28"/>
                <a:gd name="T8" fmla="*/ 7344533 w 50"/>
                <a:gd name="T9" fmla="*/ 2186440 h 28"/>
                <a:gd name="T10" fmla="*/ 7469533 w 50"/>
                <a:gd name="T11" fmla="*/ 0 h 28"/>
                <a:gd name="T12" fmla="*/ 5676300 w 50"/>
                <a:gd name="T13" fmla="*/ 397811 h 28"/>
                <a:gd name="T14" fmla="*/ 5676300 w 50"/>
                <a:gd name="T15" fmla="*/ 1065565 h 2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0" h="28">
                  <a:moveTo>
                    <a:pt x="38" y="3"/>
                  </a:moveTo>
                  <a:cubicBezTo>
                    <a:pt x="34" y="16"/>
                    <a:pt x="23" y="19"/>
                    <a:pt x="5" y="19"/>
                  </a:cubicBezTo>
                  <a:cubicBezTo>
                    <a:pt x="2" y="19"/>
                    <a:pt x="0" y="20"/>
                    <a:pt x="0" y="22"/>
                  </a:cubicBezTo>
                  <a:cubicBezTo>
                    <a:pt x="0" y="25"/>
                    <a:pt x="2" y="26"/>
                    <a:pt x="5" y="26"/>
                  </a:cubicBezTo>
                  <a:cubicBezTo>
                    <a:pt x="21" y="26"/>
                    <a:pt x="42" y="28"/>
                    <a:pt x="49" y="6"/>
                  </a:cubicBezTo>
                  <a:cubicBezTo>
                    <a:pt x="49" y="3"/>
                    <a:pt x="50" y="0"/>
                    <a:pt x="50" y="0"/>
                  </a:cubicBezTo>
                  <a:cubicBezTo>
                    <a:pt x="49" y="2"/>
                    <a:pt x="38" y="1"/>
                    <a:pt x="38" y="1"/>
                  </a:cubicBezTo>
                  <a:lnTo>
                    <a:pt x="38" y="3"/>
                  </a:lnTo>
                  <a:close/>
                </a:path>
              </a:pathLst>
            </a:custGeom>
            <a:noFill/>
            <a:ln w="7938" cap="rnd">
              <a:solidFill>
                <a:srgbClr val="1A171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6949" name="Freeform 547">
              <a:extLst>
                <a:ext uri="{FF2B5EF4-FFF2-40B4-BE49-F238E27FC236}">
                  <a16:creationId xmlns:a16="http://schemas.microsoft.com/office/drawing/2014/main" id="{60FAF8D9-C514-4C0F-BB25-882F0AE89FE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" y="1781"/>
              <a:ext cx="5" cy="43"/>
            </a:xfrm>
            <a:custGeom>
              <a:avLst/>
              <a:gdLst>
                <a:gd name="T0" fmla="*/ 0 w 2"/>
                <a:gd name="T1" fmla="*/ 0 h 16"/>
                <a:gd name="T2" fmla="*/ 317395 w 2"/>
                <a:gd name="T3" fmla="*/ 6136326 h 1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" h="16">
                  <a:moveTo>
                    <a:pt x="0" y="0"/>
                  </a:moveTo>
                  <a:cubicBezTo>
                    <a:pt x="2" y="5"/>
                    <a:pt x="1" y="15"/>
                    <a:pt x="2" y="16"/>
                  </a:cubicBezTo>
                </a:path>
              </a:pathLst>
            </a:custGeom>
            <a:noFill/>
            <a:ln w="7938" cap="rnd">
              <a:solidFill>
                <a:srgbClr val="1A171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6950" name="Freeform 548">
              <a:extLst>
                <a:ext uri="{FF2B5EF4-FFF2-40B4-BE49-F238E27FC236}">
                  <a16:creationId xmlns:a16="http://schemas.microsoft.com/office/drawing/2014/main" id="{F2308264-E0E2-439E-924D-D88848FDC4C0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" y="1728"/>
              <a:ext cx="60" cy="64"/>
            </a:xfrm>
            <a:custGeom>
              <a:avLst/>
              <a:gdLst>
                <a:gd name="T0" fmla="*/ 2098438 w 24"/>
                <a:gd name="T1" fmla="*/ 3731093 h 24"/>
                <a:gd name="T2" fmla="*/ 0 w 24"/>
                <a:gd name="T3" fmla="*/ 0 h 24"/>
                <a:gd name="T4" fmla="*/ 1080395 w 24"/>
                <a:gd name="T5" fmla="*/ 2708160 h 24"/>
                <a:gd name="T6" fmla="*/ 2987813 w 24"/>
                <a:gd name="T7" fmla="*/ 8292579 h 24"/>
                <a:gd name="T8" fmla="*/ 3292970 w 24"/>
                <a:gd name="T9" fmla="*/ 5584875 h 24"/>
                <a:gd name="T10" fmla="*/ 2098438 w 24"/>
                <a:gd name="T11" fmla="*/ 3731093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4" h="24">
                  <a:moveTo>
                    <a:pt x="14" y="11"/>
                  </a:moveTo>
                  <a:cubicBezTo>
                    <a:pt x="10" y="8"/>
                    <a:pt x="4" y="2"/>
                    <a:pt x="0" y="0"/>
                  </a:cubicBezTo>
                  <a:cubicBezTo>
                    <a:pt x="2" y="2"/>
                    <a:pt x="4" y="5"/>
                    <a:pt x="7" y="8"/>
                  </a:cubicBezTo>
                  <a:cubicBezTo>
                    <a:pt x="12" y="16"/>
                    <a:pt x="21" y="20"/>
                    <a:pt x="20" y="24"/>
                  </a:cubicBezTo>
                  <a:cubicBezTo>
                    <a:pt x="20" y="24"/>
                    <a:pt x="24" y="20"/>
                    <a:pt x="22" y="16"/>
                  </a:cubicBezTo>
                  <a:cubicBezTo>
                    <a:pt x="22" y="14"/>
                    <a:pt x="18" y="14"/>
                    <a:pt x="14" y="11"/>
                  </a:cubicBezTo>
                  <a:close/>
                </a:path>
              </a:pathLst>
            </a:custGeom>
            <a:noFill/>
            <a:ln w="7938" cap="rnd">
              <a:solidFill>
                <a:srgbClr val="1A171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6951" name="Freeform 549">
              <a:extLst>
                <a:ext uri="{FF2B5EF4-FFF2-40B4-BE49-F238E27FC236}">
                  <a16:creationId xmlns:a16="http://schemas.microsoft.com/office/drawing/2014/main" id="{C2F6E45F-723E-41BF-864E-0012993846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6" y="1797"/>
              <a:ext cx="48" cy="51"/>
            </a:xfrm>
            <a:custGeom>
              <a:avLst/>
              <a:gdLst>
                <a:gd name="T0" fmla="*/ 3051256 w 19"/>
                <a:gd name="T1" fmla="*/ 0 h 19"/>
                <a:gd name="T2" fmla="*/ 0 w 19"/>
                <a:gd name="T3" fmla="*/ 7147274 h 1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9" h="19">
                  <a:moveTo>
                    <a:pt x="18" y="0"/>
                  </a:moveTo>
                  <a:cubicBezTo>
                    <a:pt x="19" y="6"/>
                    <a:pt x="8" y="16"/>
                    <a:pt x="0" y="19"/>
                  </a:cubicBezTo>
                </a:path>
              </a:pathLst>
            </a:custGeom>
            <a:noFill/>
            <a:ln w="7938" cap="rnd">
              <a:solidFill>
                <a:srgbClr val="1A171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6952" name="Freeform 550">
              <a:extLst>
                <a:ext uri="{FF2B5EF4-FFF2-40B4-BE49-F238E27FC236}">
                  <a16:creationId xmlns:a16="http://schemas.microsoft.com/office/drawing/2014/main" id="{75D8FFD5-D53D-4809-AA26-7FE83CFB5BD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3" y="1816"/>
              <a:ext cx="13" cy="27"/>
            </a:xfrm>
            <a:custGeom>
              <a:avLst/>
              <a:gdLst>
                <a:gd name="T0" fmla="*/ 0 w 5"/>
                <a:gd name="T1" fmla="*/ 0 h 10"/>
                <a:gd name="T2" fmla="*/ 1242428 w 5"/>
                <a:gd name="T3" fmla="*/ 4055586 h 1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" h="10">
                  <a:moveTo>
                    <a:pt x="0" y="0"/>
                  </a:moveTo>
                  <a:cubicBezTo>
                    <a:pt x="4" y="6"/>
                    <a:pt x="3" y="8"/>
                    <a:pt x="5" y="10"/>
                  </a:cubicBezTo>
                </a:path>
              </a:pathLst>
            </a:custGeom>
            <a:noFill/>
            <a:ln w="7938" cap="rnd">
              <a:solidFill>
                <a:srgbClr val="1A171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6953" name="Freeform 551">
              <a:extLst>
                <a:ext uri="{FF2B5EF4-FFF2-40B4-BE49-F238E27FC236}">
                  <a16:creationId xmlns:a16="http://schemas.microsoft.com/office/drawing/2014/main" id="{C8F53383-4964-4760-BF10-F92839729CF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" y="1840"/>
              <a:ext cx="20" cy="16"/>
            </a:xfrm>
            <a:custGeom>
              <a:avLst/>
              <a:gdLst>
                <a:gd name="T0" fmla="*/ 0 w 8"/>
                <a:gd name="T1" fmla="*/ 1399160 h 6"/>
                <a:gd name="T2" fmla="*/ 1195125 w 8"/>
                <a:gd name="T3" fmla="*/ 2094328 h 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" h="6">
                  <a:moveTo>
                    <a:pt x="0" y="4"/>
                  </a:moveTo>
                  <a:cubicBezTo>
                    <a:pt x="4" y="0"/>
                    <a:pt x="8" y="6"/>
                    <a:pt x="8" y="6"/>
                  </a:cubicBezTo>
                </a:path>
              </a:pathLst>
            </a:custGeom>
            <a:noFill/>
            <a:ln w="7938" cap="rnd">
              <a:solidFill>
                <a:srgbClr val="1A171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6954" name="Freeform 552">
              <a:extLst>
                <a:ext uri="{FF2B5EF4-FFF2-40B4-BE49-F238E27FC236}">
                  <a16:creationId xmlns:a16="http://schemas.microsoft.com/office/drawing/2014/main" id="{18BEA3D9-C39C-41F9-82DD-C0952171CD3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8" y="1811"/>
              <a:ext cx="75" cy="24"/>
            </a:xfrm>
            <a:custGeom>
              <a:avLst/>
              <a:gdLst>
                <a:gd name="T0" fmla="*/ 0 w 30"/>
                <a:gd name="T1" fmla="*/ 0 h 9"/>
                <a:gd name="T2" fmla="*/ 3769063 w 30"/>
                <a:gd name="T3" fmla="*/ 2475144 h 9"/>
                <a:gd name="T4" fmla="*/ 4483208 w 30"/>
                <a:gd name="T5" fmla="*/ 0 h 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0" h="9">
                  <a:moveTo>
                    <a:pt x="0" y="0"/>
                  </a:moveTo>
                  <a:cubicBezTo>
                    <a:pt x="12" y="9"/>
                    <a:pt x="21" y="8"/>
                    <a:pt x="25" y="7"/>
                  </a:cubicBezTo>
                  <a:cubicBezTo>
                    <a:pt x="29" y="5"/>
                    <a:pt x="30" y="0"/>
                    <a:pt x="30" y="0"/>
                  </a:cubicBezTo>
                </a:path>
              </a:pathLst>
            </a:custGeom>
            <a:noFill/>
            <a:ln w="7938" cap="rnd">
              <a:solidFill>
                <a:srgbClr val="1A171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6955" name="Freeform 553">
              <a:extLst>
                <a:ext uri="{FF2B5EF4-FFF2-40B4-BE49-F238E27FC236}">
                  <a16:creationId xmlns:a16="http://schemas.microsoft.com/office/drawing/2014/main" id="{DBD337DA-B1CE-4098-8E90-CDAA2354031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3" y="1792"/>
              <a:ext cx="18" cy="8"/>
            </a:xfrm>
            <a:custGeom>
              <a:avLst/>
              <a:gdLst>
                <a:gd name="T0" fmla="*/ 0 w 7"/>
                <a:gd name="T1" fmla="*/ 0 h 3"/>
                <a:gd name="T2" fmla="*/ 1489117 w 7"/>
                <a:gd name="T3" fmla="*/ 633912 h 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" h="3">
                  <a:moveTo>
                    <a:pt x="0" y="0"/>
                  </a:moveTo>
                  <a:cubicBezTo>
                    <a:pt x="4" y="3"/>
                    <a:pt x="7" y="2"/>
                    <a:pt x="7" y="2"/>
                  </a:cubicBezTo>
                </a:path>
              </a:pathLst>
            </a:custGeom>
            <a:noFill/>
            <a:ln w="7938" cap="rnd">
              <a:solidFill>
                <a:srgbClr val="1A171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6956" name="Freeform 554">
              <a:extLst>
                <a:ext uri="{FF2B5EF4-FFF2-40B4-BE49-F238E27FC236}">
                  <a16:creationId xmlns:a16="http://schemas.microsoft.com/office/drawing/2014/main" id="{2E2B691F-6FB3-4D99-BFBB-9178EF55E4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6" y="1411"/>
              <a:ext cx="135" cy="26"/>
            </a:xfrm>
            <a:custGeom>
              <a:avLst/>
              <a:gdLst>
                <a:gd name="T0" fmla="*/ 8061533 w 54"/>
                <a:gd name="T1" fmla="*/ 2497921 h 10"/>
                <a:gd name="T2" fmla="*/ 2385283 w 54"/>
                <a:gd name="T3" fmla="*/ 0 h 10"/>
                <a:gd name="T4" fmla="*/ 0 w 54"/>
                <a:gd name="T5" fmla="*/ 477857 h 1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4" h="10">
                  <a:moveTo>
                    <a:pt x="54" y="10"/>
                  </a:moveTo>
                  <a:cubicBezTo>
                    <a:pt x="42" y="10"/>
                    <a:pt x="28" y="0"/>
                    <a:pt x="16" y="0"/>
                  </a:cubicBezTo>
                  <a:cubicBezTo>
                    <a:pt x="0" y="2"/>
                    <a:pt x="0" y="2"/>
                    <a:pt x="0" y="2"/>
                  </a:cubicBezTo>
                </a:path>
              </a:pathLst>
            </a:custGeom>
            <a:noFill/>
            <a:ln w="7938" cap="rnd">
              <a:solidFill>
                <a:srgbClr val="1A171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6957" name="Freeform 555">
              <a:extLst>
                <a:ext uri="{FF2B5EF4-FFF2-40B4-BE49-F238E27FC236}">
                  <a16:creationId xmlns:a16="http://schemas.microsoft.com/office/drawing/2014/main" id="{452A6DCC-5ADC-428F-8477-CF3B8BB6979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9" y="1328"/>
              <a:ext cx="65" cy="107"/>
            </a:xfrm>
            <a:custGeom>
              <a:avLst/>
              <a:gdLst>
                <a:gd name="T0" fmla="*/ 3891145 w 26"/>
                <a:gd name="T1" fmla="*/ 0 h 40"/>
                <a:gd name="T2" fmla="*/ 2385283 w 26"/>
                <a:gd name="T3" fmla="*/ 3919180 h 40"/>
                <a:gd name="T4" fmla="*/ 1195125 w 26"/>
                <a:gd name="T5" fmla="*/ 9383258 h 40"/>
                <a:gd name="T6" fmla="*/ 478050 w 26"/>
                <a:gd name="T7" fmla="*/ 14348510 h 4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" h="40">
                  <a:moveTo>
                    <a:pt x="26" y="0"/>
                  </a:moveTo>
                  <a:cubicBezTo>
                    <a:pt x="19" y="0"/>
                    <a:pt x="18" y="6"/>
                    <a:pt x="16" y="11"/>
                  </a:cubicBezTo>
                  <a:cubicBezTo>
                    <a:pt x="13" y="16"/>
                    <a:pt x="12" y="20"/>
                    <a:pt x="8" y="26"/>
                  </a:cubicBezTo>
                  <a:cubicBezTo>
                    <a:pt x="4" y="32"/>
                    <a:pt x="0" y="39"/>
                    <a:pt x="3" y="40"/>
                  </a:cubicBezTo>
                </a:path>
              </a:pathLst>
            </a:custGeom>
            <a:noFill/>
            <a:ln w="7938" cap="rnd">
              <a:solidFill>
                <a:srgbClr val="1A171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6958" name="Freeform 556">
              <a:extLst>
                <a:ext uri="{FF2B5EF4-FFF2-40B4-BE49-F238E27FC236}">
                  <a16:creationId xmlns:a16="http://schemas.microsoft.com/office/drawing/2014/main" id="{E79AA043-EB96-4236-A0D3-00E12FBBCE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9" y="1352"/>
              <a:ext cx="35" cy="64"/>
            </a:xfrm>
            <a:custGeom>
              <a:avLst/>
              <a:gdLst>
                <a:gd name="T0" fmla="*/ 2098438 w 14"/>
                <a:gd name="T1" fmla="*/ 633912 h 24"/>
                <a:gd name="T2" fmla="*/ 908208 w 14"/>
                <a:gd name="T3" fmla="*/ 4799509 h 24"/>
                <a:gd name="T4" fmla="*/ 191220 w 14"/>
                <a:gd name="T5" fmla="*/ 8292579 h 2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" h="24">
                  <a:moveTo>
                    <a:pt x="14" y="2"/>
                  </a:moveTo>
                  <a:cubicBezTo>
                    <a:pt x="11" y="0"/>
                    <a:pt x="9" y="9"/>
                    <a:pt x="6" y="14"/>
                  </a:cubicBezTo>
                  <a:cubicBezTo>
                    <a:pt x="3" y="19"/>
                    <a:pt x="0" y="22"/>
                    <a:pt x="1" y="24"/>
                  </a:cubicBezTo>
                </a:path>
              </a:pathLst>
            </a:custGeom>
            <a:noFill/>
            <a:ln w="7938" cap="rnd">
              <a:solidFill>
                <a:srgbClr val="1A171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6959" name="Freeform 557">
              <a:extLst>
                <a:ext uri="{FF2B5EF4-FFF2-40B4-BE49-F238E27FC236}">
                  <a16:creationId xmlns:a16="http://schemas.microsoft.com/office/drawing/2014/main" id="{EBDC5B56-77FA-4666-B7E4-130BD6FDFC3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6" y="1355"/>
              <a:ext cx="23" cy="42"/>
            </a:xfrm>
            <a:custGeom>
              <a:avLst/>
              <a:gdLst>
                <a:gd name="T0" fmla="*/ 1404444 w 9"/>
                <a:gd name="T1" fmla="*/ 527465 h 16"/>
                <a:gd name="T2" fmla="*/ 0 w 9"/>
                <a:gd name="T3" fmla="*/ 4490771 h 1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9" h="16">
                  <a:moveTo>
                    <a:pt x="7" y="2"/>
                  </a:moveTo>
                  <a:cubicBezTo>
                    <a:pt x="9" y="0"/>
                    <a:pt x="5" y="10"/>
                    <a:pt x="0" y="16"/>
                  </a:cubicBezTo>
                </a:path>
              </a:pathLst>
            </a:custGeom>
            <a:noFill/>
            <a:ln w="7938" cap="rnd">
              <a:solidFill>
                <a:srgbClr val="1A171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6960" name="Freeform 558">
              <a:extLst>
                <a:ext uri="{FF2B5EF4-FFF2-40B4-BE49-F238E27FC236}">
                  <a16:creationId xmlns:a16="http://schemas.microsoft.com/office/drawing/2014/main" id="{3A214804-54A8-4D64-9B6B-FFE1266314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1" y="1520"/>
              <a:ext cx="100" cy="19"/>
            </a:xfrm>
            <a:custGeom>
              <a:avLst/>
              <a:gdLst>
                <a:gd name="T0" fmla="*/ 0 w 40"/>
                <a:gd name="T1" fmla="*/ 3063932 h 7"/>
                <a:gd name="T2" fmla="*/ 5963208 w 40"/>
                <a:gd name="T3" fmla="*/ 0 h 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0" h="7">
                  <a:moveTo>
                    <a:pt x="0" y="7"/>
                  </a:moveTo>
                  <a:cubicBezTo>
                    <a:pt x="16" y="4"/>
                    <a:pt x="26" y="0"/>
                    <a:pt x="40" y="0"/>
                  </a:cubicBezTo>
                </a:path>
              </a:pathLst>
            </a:custGeom>
            <a:noFill/>
            <a:ln w="7938" cap="rnd">
              <a:solidFill>
                <a:srgbClr val="1A171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6961" name="Freeform 559">
              <a:extLst>
                <a:ext uri="{FF2B5EF4-FFF2-40B4-BE49-F238E27FC236}">
                  <a16:creationId xmlns:a16="http://schemas.microsoft.com/office/drawing/2014/main" id="{07FB211D-EA4B-4890-B127-5B7D09DFB3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6" y="1245"/>
              <a:ext cx="23" cy="27"/>
            </a:xfrm>
            <a:custGeom>
              <a:avLst/>
              <a:gdLst>
                <a:gd name="T0" fmla="*/ 0 w 9"/>
                <a:gd name="T1" fmla="*/ 785746 h 10"/>
                <a:gd name="T2" fmla="*/ 1542689 w 9"/>
                <a:gd name="T3" fmla="*/ 3270958 h 10"/>
                <a:gd name="T4" fmla="*/ 0 w 9"/>
                <a:gd name="T5" fmla="*/ 785746 h 1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" h="10">
                  <a:moveTo>
                    <a:pt x="0" y="2"/>
                  </a:moveTo>
                  <a:cubicBezTo>
                    <a:pt x="0" y="10"/>
                    <a:pt x="8" y="8"/>
                    <a:pt x="8" y="8"/>
                  </a:cubicBezTo>
                  <a:cubicBezTo>
                    <a:pt x="9" y="4"/>
                    <a:pt x="1" y="0"/>
                    <a:pt x="0" y="2"/>
                  </a:cubicBezTo>
                  <a:close/>
                </a:path>
              </a:pathLst>
            </a:custGeom>
            <a:noFill/>
            <a:ln w="7938" cap="rnd">
              <a:solidFill>
                <a:srgbClr val="1A171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6962" name="Freeform 560">
              <a:extLst>
                <a:ext uri="{FF2B5EF4-FFF2-40B4-BE49-F238E27FC236}">
                  <a16:creationId xmlns:a16="http://schemas.microsoft.com/office/drawing/2014/main" id="{A3A3C436-8DC4-4CD7-9DCC-1A0F39986F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4" y="1037"/>
              <a:ext cx="25" cy="43"/>
            </a:xfrm>
            <a:custGeom>
              <a:avLst/>
              <a:gdLst>
                <a:gd name="T0" fmla="*/ 1507625 w 10"/>
                <a:gd name="T1" fmla="*/ 0 h 16"/>
                <a:gd name="T2" fmla="*/ 0 w 10"/>
                <a:gd name="T3" fmla="*/ 6136326 h 1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0" h="16">
                  <a:moveTo>
                    <a:pt x="10" y="0"/>
                  </a:moveTo>
                  <a:cubicBezTo>
                    <a:pt x="4" y="8"/>
                    <a:pt x="5" y="13"/>
                    <a:pt x="0" y="16"/>
                  </a:cubicBezTo>
                </a:path>
              </a:pathLst>
            </a:custGeom>
            <a:noFill/>
            <a:ln w="7938" cap="rnd">
              <a:solidFill>
                <a:srgbClr val="1A171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6963" name="Freeform 561">
              <a:extLst>
                <a:ext uri="{FF2B5EF4-FFF2-40B4-BE49-F238E27FC236}">
                  <a16:creationId xmlns:a16="http://schemas.microsoft.com/office/drawing/2014/main" id="{4E38DEFC-4022-4965-A2EE-7F0DC198549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3" y="1797"/>
              <a:ext cx="23" cy="6"/>
            </a:xfrm>
            <a:custGeom>
              <a:avLst/>
              <a:gdLst>
                <a:gd name="T0" fmla="*/ 0 w 9"/>
                <a:gd name="T1" fmla="*/ 0 h 2"/>
                <a:gd name="T2" fmla="*/ 1793905 w 9"/>
                <a:gd name="T3" fmla="*/ 3188646 h 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9" h="2">
                  <a:moveTo>
                    <a:pt x="0" y="0"/>
                  </a:moveTo>
                  <a:cubicBezTo>
                    <a:pt x="3" y="1"/>
                    <a:pt x="6" y="0"/>
                    <a:pt x="9" y="2"/>
                  </a:cubicBezTo>
                </a:path>
              </a:pathLst>
            </a:custGeom>
            <a:noFill/>
            <a:ln w="7938" cap="rnd">
              <a:solidFill>
                <a:srgbClr val="1A171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6964" name="Freeform 562">
              <a:extLst>
                <a:ext uri="{FF2B5EF4-FFF2-40B4-BE49-F238E27FC236}">
                  <a16:creationId xmlns:a16="http://schemas.microsoft.com/office/drawing/2014/main" id="{064DEF4D-CE6D-4E30-80A3-4475D1820C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1" y="1784"/>
              <a:ext cx="17" cy="32"/>
            </a:xfrm>
            <a:custGeom>
              <a:avLst/>
              <a:gdLst>
                <a:gd name="T0" fmla="*/ 619397 w 7"/>
                <a:gd name="T1" fmla="*/ 0 h 12"/>
                <a:gd name="T2" fmla="*/ 0 w 7"/>
                <a:gd name="T3" fmla="*/ 4124160 h 1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" h="12">
                  <a:moveTo>
                    <a:pt x="6" y="0"/>
                  </a:moveTo>
                  <a:cubicBezTo>
                    <a:pt x="7" y="4"/>
                    <a:pt x="3" y="10"/>
                    <a:pt x="0" y="12"/>
                  </a:cubicBezTo>
                </a:path>
              </a:pathLst>
            </a:custGeom>
            <a:noFill/>
            <a:ln w="7938" cap="rnd">
              <a:solidFill>
                <a:srgbClr val="1A171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6965" name="Freeform 563">
              <a:extLst>
                <a:ext uri="{FF2B5EF4-FFF2-40B4-BE49-F238E27FC236}">
                  <a16:creationId xmlns:a16="http://schemas.microsoft.com/office/drawing/2014/main" id="{EED134BF-2B30-4E8C-9654-268B8F61DDFC}"/>
                </a:ext>
              </a:extLst>
            </p:cNvPr>
            <p:cNvSpPr>
              <a:spLocks/>
            </p:cNvSpPr>
            <p:nvPr/>
          </p:nvSpPr>
          <p:spPr bwMode="auto">
            <a:xfrm>
              <a:off x="716" y="1763"/>
              <a:ext cx="20" cy="8"/>
            </a:xfrm>
            <a:custGeom>
              <a:avLst/>
              <a:gdLst>
                <a:gd name="T0" fmla="*/ 0 w 8"/>
                <a:gd name="T1" fmla="*/ 0 h 3"/>
                <a:gd name="T2" fmla="*/ 1195125 w 8"/>
                <a:gd name="T3" fmla="*/ 633912 h 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" h="3">
                  <a:moveTo>
                    <a:pt x="0" y="0"/>
                  </a:moveTo>
                  <a:cubicBezTo>
                    <a:pt x="3" y="3"/>
                    <a:pt x="8" y="2"/>
                    <a:pt x="8" y="2"/>
                  </a:cubicBezTo>
                </a:path>
              </a:pathLst>
            </a:custGeom>
            <a:noFill/>
            <a:ln w="7938" cap="rnd">
              <a:solidFill>
                <a:srgbClr val="1A171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6966" name="Freeform 564">
              <a:extLst>
                <a:ext uri="{FF2B5EF4-FFF2-40B4-BE49-F238E27FC236}">
                  <a16:creationId xmlns:a16="http://schemas.microsoft.com/office/drawing/2014/main" id="{66216CA7-21A5-4DCC-826C-82961B16E935}"/>
                </a:ext>
              </a:extLst>
            </p:cNvPr>
            <p:cNvSpPr>
              <a:spLocks/>
            </p:cNvSpPr>
            <p:nvPr/>
          </p:nvSpPr>
          <p:spPr bwMode="auto">
            <a:xfrm>
              <a:off x="748" y="1760"/>
              <a:ext cx="45" cy="13"/>
            </a:xfrm>
            <a:custGeom>
              <a:avLst/>
              <a:gdLst>
                <a:gd name="T0" fmla="*/ 0 w 18"/>
                <a:gd name="T1" fmla="*/ 1242428 h 5"/>
                <a:gd name="T2" fmla="*/ 2700988 w 18"/>
                <a:gd name="T3" fmla="*/ 0 h 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8" h="5">
                  <a:moveTo>
                    <a:pt x="0" y="5"/>
                  </a:moveTo>
                  <a:cubicBezTo>
                    <a:pt x="6" y="5"/>
                    <a:pt x="18" y="0"/>
                    <a:pt x="18" y="0"/>
                  </a:cubicBezTo>
                </a:path>
              </a:pathLst>
            </a:custGeom>
            <a:noFill/>
            <a:ln w="7938" cap="rnd">
              <a:solidFill>
                <a:srgbClr val="1A171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6967" name="Freeform 565">
              <a:extLst>
                <a:ext uri="{FF2B5EF4-FFF2-40B4-BE49-F238E27FC236}">
                  <a16:creationId xmlns:a16="http://schemas.microsoft.com/office/drawing/2014/main" id="{28AC39C2-1D70-4664-A8B1-DB05E368236E}"/>
                </a:ext>
              </a:extLst>
            </p:cNvPr>
            <p:cNvSpPr>
              <a:spLocks/>
            </p:cNvSpPr>
            <p:nvPr/>
          </p:nvSpPr>
          <p:spPr bwMode="auto">
            <a:xfrm>
              <a:off x="801" y="1757"/>
              <a:ext cx="2" cy="8"/>
            </a:xfrm>
            <a:custGeom>
              <a:avLst/>
              <a:gdLst>
                <a:gd name="T0" fmla="*/ 0 w 1"/>
                <a:gd name="T1" fmla="*/ 1015560 h 3"/>
                <a:gd name="T2" fmla="*/ 8192 w 1"/>
                <a:gd name="T3" fmla="*/ 0 h 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3">
                  <a:moveTo>
                    <a:pt x="0" y="3"/>
                  </a:moveTo>
                  <a:cubicBezTo>
                    <a:pt x="1" y="2"/>
                    <a:pt x="1" y="0"/>
                    <a:pt x="1" y="0"/>
                  </a:cubicBezTo>
                </a:path>
              </a:pathLst>
            </a:custGeom>
            <a:noFill/>
            <a:ln w="7938" cap="rnd">
              <a:solidFill>
                <a:srgbClr val="1A171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6968" name="Freeform 566">
              <a:extLst>
                <a:ext uri="{FF2B5EF4-FFF2-40B4-BE49-F238E27FC236}">
                  <a16:creationId xmlns:a16="http://schemas.microsoft.com/office/drawing/2014/main" id="{D2484E2C-EBA5-4084-A317-C9B0B638EBE4}"/>
                </a:ext>
              </a:extLst>
            </p:cNvPr>
            <p:cNvSpPr>
              <a:spLocks/>
            </p:cNvSpPr>
            <p:nvPr/>
          </p:nvSpPr>
          <p:spPr bwMode="auto">
            <a:xfrm>
              <a:off x="706" y="1827"/>
              <a:ext cx="17" cy="29"/>
            </a:xfrm>
            <a:custGeom>
              <a:avLst/>
              <a:gdLst>
                <a:gd name="T0" fmla="*/ 0 w 7"/>
                <a:gd name="T1" fmla="*/ 0 h 11"/>
                <a:gd name="T2" fmla="*/ 713949 w 7"/>
                <a:gd name="T3" fmla="*/ 3241396 h 1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" h="11">
                  <a:moveTo>
                    <a:pt x="0" y="0"/>
                  </a:moveTo>
                  <a:cubicBezTo>
                    <a:pt x="1" y="3"/>
                    <a:pt x="5" y="9"/>
                    <a:pt x="7" y="11"/>
                  </a:cubicBezTo>
                </a:path>
              </a:pathLst>
            </a:custGeom>
            <a:noFill/>
            <a:ln w="7938" cap="rnd">
              <a:solidFill>
                <a:srgbClr val="1A171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6969" name="Freeform 567">
              <a:extLst>
                <a:ext uri="{FF2B5EF4-FFF2-40B4-BE49-F238E27FC236}">
                  <a16:creationId xmlns:a16="http://schemas.microsoft.com/office/drawing/2014/main" id="{DAE4100F-A2AA-439F-853F-8109BD33C3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1" y="1408"/>
              <a:ext cx="1" cy="8"/>
            </a:xfrm>
            <a:custGeom>
              <a:avLst/>
              <a:gdLst>
                <a:gd name="T0" fmla="*/ 0 w 1"/>
                <a:gd name="T1" fmla="*/ 1015560 h 3"/>
                <a:gd name="T2" fmla="*/ 0 w 1"/>
                <a:gd name="T3" fmla="*/ 0 h 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3">
                  <a:moveTo>
                    <a:pt x="0" y="3"/>
                  </a:moveTo>
                  <a:cubicBezTo>
                    <a:pt x="0" y="2"/>
                    <a:pt x="0" y="1"/>
                    <a:pt x="0" y="0"/>
                  </a:cubicBezTo>
                </a:path>
              </a:pathLst>
            </a:custGeom>
            <a:noFill/>
            <a:ln w="7938" cap="rnd">
              <a:solidFill>
                <a:srgbClr val="FCEBE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6970" name="Freeform 568">
              <a:extLst>
                <a:ext uri="{FF2B5EF4-FFF2-40B4-BE49-F238E27FC236}">
                  <a16:creationId xmlns:a16="http://schemas.microsoft.com/office/drawing/2014/main" id="{96D348E6-4294-4582-A008-3A25017061F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6" y="1184"/>
              <a:ext cx="3" cy="11"/>
            </a:xfrm>
            <a:custGeom>
              <a:avLst/>
              <a:gdLst>
                <a:gd name="T0" fmla="*/ 1594323 w 1"/>
                <a:gd name="T1" fmla="*/ 2050595 h 4"/>
                <a:gd name="T2" fmla="*/ 0 w 1"/>
                <a:gd name="T3" fmla="*/ 0 h 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4">
                  <a:moveTo>
                    <a:pt x="1" y="4"/>
                  </a:moveTo>
                  <a:cubicBezTo>
                    <a:pt x="1" y="3"/>
                    <a:pt x="0" y="2"/>
                    <a:pt x="0" y="0"/>
                  </a:cubicBezTo>
                </a:path>
              </a:pathLst>
            </a:custGeom>
            <a:noFill/>
            <a:ln w="7938" cap="rnd">
              <a:solidFill>
                <a:srgbClr val="FCEBE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6971" name="Freeform 569">
              <a:extLst>
                <a:ext uri="{FF2B5EF4-FFF2-40B4-BE49-F238E27FC236}">
                  <a16:creationId xmlns:a16="http://schemas.microsoft.com/office/drawing/2014/main" id="{F8F7096C-FF76-49EB-9190-0C96505051B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1" y="1525"/>
              <a:ext cx="15" cy="16"/>
            </a:xfrm>
            <a:custGeom>
              <a:avLst/>
              <a:gdLst>
                <a:gd name="T0" fmla="*/ 191220 w 6"/>
                <a:gd name="T1" fmla="*/ 2094328 h 6"/>
                <a:gd name="T2" fmla="*/ 478050 w 6"/>
                <a:gd name="T3" fmla="*/ 0 h 6"/>
                <a:gd name="T4" fmla="*/ 908208 w 6"/>
                <a:gd name="T5" fmla="*/ 1399160 h 6"/>
                <a:gd name="T6" fmla="*/ 908208 w 6"/>
                <a:gd name="T7" fmla="*/ 1690432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" h="6">
                  <a:moveTo>
                    <a:pt x="1" y="6"/>
                  </a:moveTo>
                  <a:cubicBezTo>
                    <a:pt x="1" y="4"/>
                    <a:pt x="0" y="0"/>
                    <a:pt x="3" y="0"/>
                  </a:cubicBezTo>
                  <a:cubicBezTo>
                    <a:pt x="6" y="0"/>
                    <a:pt x="5" y="3"/>
                    <a:pt x="6" y="4"/>
                  </a:cubicBezTo>
                  <a:cubicBezTo>
                    <a:pt x="6" y="5"/>
                    <a:pt x="6" y="6"/>
                    <a:pt x="6" y="5"/>
                  </a:cubicBezTo>
                </a:path>
              </a:pathLst>
            </a:custGeom>
            <a:noFill/>
            <a:ln w="7938" cap="rnd">
              <a:solidFill>
                <a:srgbClr val="F6E6E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>
            <a:extLst>
              <a:ext uri="{FF2B5EF4-FFF2-40B4-BE49-F238E27FC236}">
                <a16:creationId xmlns:a16="http://schemas.microsoft.com/office/drawing/2014/main" id="{48947641-2D00-498E-B169-4803BA69E3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44538" y="2000250"/>
            <a:ext cx="7654925" cy="39687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fr-FR" altLang="fr-FR" sz="2800" dirty="0"/>
              <a:t>Motricité chez les </a:t>
            </a:r>
            <a:r>
              <a:rPr lang="fr-FR" altLang="fr-FR" sz="2800" b="1" dirty="0"/>
              <a:t>carnivores et omnivores</a:t>
            </a: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fr-FR" altLang="fr-FR" sz="2400" dirty="0"/>
              <a:t>(Suite)</a:t>
            </a:r>
            <a:endParaRPr lang="fr-FR" altLang="fr-FR" sz="1800" dirty="0"/>
          </a:p>
          <a:p>
            <a:pPr lvl="1" eaLnBrk="1" hangingPunct="1">
              <a:lnSpc>
                <a:spcPct val="90000"/>
              </a:lnSpc>
              <a:defRPr/>
            </a:pPr>
            <a:endParaRPr lang="fr-FR" altLang="fr-FR" sz="1800" dirty="0"/>
          </a:p>
          <a:p>
            <a:pPr lvl="1" eaLnBrk="1" hangingPunct="1">
              <a:lnSpc>
                <a:spcPct val="90000"/>
              </a:lnSpc>
              <a:defRPr/>
            </a:pPr>
            <a:r>
              <a:rPr lang="fr-FR" altLang="fr-FR" sz="2400" b="1" dirty="0">
                <a:solidFill>
                  <a:srgbClr val="FF0000"/>
                </a:solidFill>
              </a:rPr>
              <a:t>Péristaltisme = </a:t>
            </a:r>
            <a:r>
              <a:rPr lang="fr-FR" altLang="fr-FR" sz="2400" b="1" dirty="0"/>
              <a:t>Mouvements de masse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fr-FR" altLang="fr-FR" dirty="0"/>
              <a:t>Forte propulsion du contenu dans le sens oral-aboral = </a:t>
            </a:r>
            <a:r>
              <a:rPr lang="fr-FR" altLang="fr-FR" b="1" dirty="0"/>
              <a:t>contractions géantes</a:t>
            </a:r>
            <a:endParaRPr lang="fr-FR" altLang="fr-FR" dirty="0"/>
          </a:p>
          <a:p>
            <a:pPr lvl="2" eaLnBrk="1" hangingPunct="1">
              <a:lnSpc>
                <a:spcPct val="90000"/>
              </a:lnSpc>
              <a:defRPr/>
            </a:pPr>
            <a:endParaRPr lang="fr-FR" altLang="fr-FR" dirty="0"/>
          </a:p>
          <a:p>
            <a:pPr lvl="2" eaLnBrk="1" hangingPunct="1">
              <a:lnSpc>
                <a:spcPct val="90000"/>
              </a:lnSpc>
              <a:defRPr/>
            </a:pPr>
            <a:r>
              <a:rPr lang="fr-FR" altLang="fr-FR" dirty="0"/>
              <a:t>Ce péristaltisme est stimulé par </a:t>
            </a:r>
            <a:r>
              <a:rPr lang="fr-FR" altLang="fr-FR" b="1" dirty="0"/>
              <a:t>réflexes gastro-colique et </a:t>
            </a:r>
            <a:r>
              <a:rPr lang="fr-FR" altLang="fr-FR" b="1" dirty="0" err="1"/>
              <a:t>duodéno</a:t>
            </a:r>
            <a:r>
              <a:rPr lang="fr-FR" altLang="fr-FR" b="1" dirty="0"/>
              <a:t>-colique</a:t>
            </a:r>
          </a:p>
          <a:p>
            <a:pPr lvl="2" eaLnBrk="1" hangingPunct="1">
              <a:lnSpc>
                <a:spcPct val="90000"/>
              </a:lnSpc>
              <a:defRPr/>
            </a:pPr>
            <a:endParaRPr lang="fr-FR" altLang="fr-FR" sz="2000" dirty="0"/>
          </a:p>
          <a:p>
            <a:pPr lvl="2" eaLnBrk="1" hangingPunct="1">
              <a:lnSpc>
                <a:spcPct val="90000"/>
              </a:lnSpc>
              <a:defRPr/>
            </a:pPr>
            <a:r>
              <a:rPr lang="fr-FR" altLang="fr-FR" dirty="0"/>
              <a:t>Ce péristaltisme va induire la </a:t>
            </a:r>
            <a:r>
              <a:rPr lang="fr-FR" altLang="fr-FR" b="1" dirty="0"/>
              <a:t>défécation</a:t>
            </a:r>
          </a:p>
          <a:p>
            <a:pPr lvl="2" eaLnBrk="1" hangingPunct="1">
              <a:lnSpc>
                <a:spcPct val="90000"/>
              </a:lnSpc>
              <a:defRPr/>
            </a:pPr>
            <a:endParaRPr lang="fr-FR" altLang="fr-FR" sz="2000" dirty="0"/>
          </a:p>
          <a:p>
            <a:pPr lvl="1" eaLnBrk="1" hangingPunct="1">
              <a:lnSpc>
                <a:spcPct val="90000"/>
              </a:lnSpc>
              <a:defRPr/>
            </a:pPr>
            <a:endParaRPr lang="fr-FR" altLang="fr-FR" sz="2400" dirty="0"/>
          </a:p>
          <a:p>
            <a:pPr lvl="2" eaLnBrk="1" hangingPunct="1">
              <a:lnSpc>
                <a:spcPct val="90000"/>
              </a:lnSpc>
              <a:defRPr/>
            </a:pPr>
            <a:endParaRPr lang="fr-FR" altLang="fr-FR" sz="1800" dirty="0"/>
          </a:p>
        </p:txBody>
      </p:sp>
      <p:sp>
        <p:nvSpPr>
          <p:cNvPr id="38915" name="Rectangle 5">
            <a:extLst>
              <a:ext uri="{FF2B5EF4-FFF2-40B4-BE49-F238E27FC236}">
                <a16:creationId xmlns:a16="http://schemas.microsoft.com/office/drawing/2014/main" id="{919F9A4C-AF5A-4297-B8F5-FE63F3D038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263650"/>
          </a:xfrm>
          <a:noFill/>
        </p:spPr>
        <p:txBody>
          <a:bodyPr/>
          <a:lstStyle/>
          <a:p>
            <a:pPr eaLnBrk="1" hangingPunct="1"/>
            <a:r>
              <a:rPr lang="fr-FR" altLang="fr-FR"/>
              <a:t>Gros Intestin: carnivores/omnivores</a:t>
            </a:r>
          </a:p>
        </p:txBody>
      </p:sp>
      <p:grpSp>
        <p:nvGrpSpPr>
          <p:cNvPr id="38916" name="Group 6">
            <a:extLst>
              <a:ext uri="{FF2B5EF4-FFF2-40B4-BE49-F238E27FC236}">
                <a16:creationId xmlns:a16="http://schemas.microsoft.com/office/drawing/2014/main" id="{416946AC-E5E7-4FD8-BD03-3E2B45B0A294}"/>
              </a:ext>
            </a:extLst>
          </p:cNvPr>
          <p:cNvGrpSpPr>
            <a:grpSpLocks/>
          </p:cNvGrpSpPr>
          <p:nvPr/>
        </p:nvGrpSpPr>
        <p:grpSpPr bwMode="auto">
          <a:xfrm>
            <a:off x="2922588" y="2414588"/>
            <a:ext cx="498475" cy="447675"/>
            <a:chOff x="2592" y="902"/>
            <a:chExt cx="2241" cy="1785"/>
          </a:xfrm>
        </p:grpSpPr>
        <p:sp>
          <p:nvSpPr>
            <p:cNvPr id="39016" name="Freeform 7">
              <a:extLst>
                <a:ext uri="{FF2B5EF4-FFF2-40B4-BE49-F238E27FC236}">
                  <a16:creationId xmlns:a16="http://schemas.microsoft.com/office/drawing/2014/main" id="{82237714-44BD-4A32-A58F-7D49BD3BC88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0" y="1576"/>
              <a:ext cx="37" cy="141"/>
            </a:xfrm>
            <a:custGeom>
              <a:avLst/>
              <a:gdLst>
                <a:gd name="T0" fmla="*/ 2147483646 w 11"/>
                <a:gd name="T1" fmla="*/ 2147483646 h 40"/>
                <a:gd name="T2" fmla="*/ 2147483646 w 11"/>
                <a:gd name="T3" fmla="*/ 2147483646 h 40"/>
                <a:gd name="T4" fmla="*/ 2147483646 w 11"/>
                <a:gd name="T5" fmla="*/ 2147483646 h 40"/>
                <a:gd name="T6" fmla="*/ 2147483646 w 11"/>
                <a:gd name="T7" fmla="*/ 2147483646 h 40"/>
                <a:gd name="T8" fmla="*/ 2147483646 w 11"/>
                <a:gd name="T9" fmla="*/ 2147483646 h 40"/>
                <a:gd name="T10" fmla="*/ 2147483646 w 11"/>
                <a:gd name="T11" fmla="*/ 2147483646 h 40"/>
                <a:gd name="T12" fmla="*/ 2147483646 w 11"/>
                <a:gd name="T13" fmla="*/ 2147483646 h 40"/>
                <a:gd name="T14" fmla="*/ 2147483646 w 11"/>
                <a:gd name="T15" fmla="*/ 2147483646 h 40"/>
                <a:gd name="T16" fmla="*/ 2147483646 w 11"/>
                <a:gd name="T17" fmla="*/ 2147483646 h 40"/>
                <a:gd name="T18" fmla="*/ 2147483646 w 11"/>
                <a:gd name="T19" fmla="*/ 0 h 40"/>
                <a:gd name="T20" fmla="*/ 2147483646 w 11"/>
                <a:gd name="T21" fmla="*/ 2147483646 h 40"/>
                <a:gd name="T22" fmla="*/ 2147483646 w 11"/>
                <a:gd name="T23" fmla="*/ 2147483646 h 40"/>
                <a:gd name="T24" fmla="*/ 2147483646 w 11"/>
                <a:gd name="T25" fmla="*/ 2147483646 h 4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1" h="40">
                  <a:moveTo>
                    <a:pt x="2" y="4"/>
                  </a:moveTo>
                  <a:cubicBezTo>
                    <a:pt x="2" y="4"/>
                    <a:pt x="2" y="5"/>
                    <a:pt x="2" y="5"/>
                  </a:cubicBezTo>
                  <a:cubicBezTo>
                    <a:pt x="2" y="6"/>
                    <a:pt x="2" y="6"/>
                    <a:pt x="2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9"/>
                    <a:pt x="2" y="10"/>
                    <a:pt x="2" y="10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2"/>
                    <a:pt x="2" y="13"/>
                    <a:pt x="2" y="14"/>
                  </a:cubicBezTo>
                  <a:cubicBezTo>
                    <a:pt x="2" y="19"/>
                    <a:pt x="0" y="29"/>
                    <a:pt x="1" y="40"/>
                  </a:cubicBezTo>
                  <a:cubicBezTo>
                    <a:pt x="3" y="35"/>
                    <a:pt x="11" y="30"/>
                    <a:pt x="11" y="24"/>
                  </a:cubicBezTo>
                  <a:cubicBezTo>
                    <a:pt x="11" y="16"/>
                    <a:pt x="6" y="8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2" y="3"/>
                    <a:pt x="2" y="4"/>
                  </a:cubicBezTo>
                  <a:close/>
                </a:path>
              </a:pathLst>
            </a:custGeom>
            <a:solidFill>
              <a:srgbClr val="BD72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017" name="Freeform 8">
              <a:extLst>
                <a:ext uri="{FF2B5EF4-FFF2-40B4-BE49-F238E27FC236}">
                  <a16:creationId xmlns:a16="http://schemas.microsoft.com/office/drawing/2014/main" id="{7FBD5317-EE00-4BE5-972D-A03AEA40A30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2" y="902"/>
              <a:ext cx="2241" cy="1785"/>
            </a:xfrm>
            <a:custGeom>
              <a:avLst/>
              <a:gdLst>
                <a:gd name="T0" fmla="*/ 2147483646 w 680"/>
                <a:gd name="T1" fmla="*/ 2147483646 h 508"/>
                <a:gd name="T2" fmla="*/ 2147483646 w 680"/>
                <a:gd name="T3" fmla="*/ 2147483646 h 508"/>
                <a:gd name="T4" fmla="*/ 2147483646 w 680"/>
                <a:gd name="T5" fmla="*/ 2147483646 h 508"/>
                <a:gd name="T6" fmla="*/ 2147483646 w 680"/>
                <a:gd name="T7" fmla="*/ 2147483646 h 508"/>
                <a:gd name="T8" fmla="*/ 2147483646 w 680"/>
                <a:gd name="T9" fmla="*/ 2147483646 h 508"/>
                <a:gd name="T10" fmla="*/ 2147483646 w 680"/>
                <a:gd name="T11" fmla="*/ 2147483646 h 508"/>
                <a:gd name="T12" fmla="*/ 2147483646 w 680"/>
                <a:gd name="T13" fmla="*/ 2147483646 h 508"/>
                <a:gd name="T14" fmla="*/ 2147483646 w 680"/>
                <a:gd name="T15" fmla="*/ 2147483646 h 508"/>
                <a:gd name="T16" fmla="*/ 2147483646 w 680"/>
                <a:gd name="T17" fmla="*/ 2147483646 h 508"/>
                <a:gd name="T18" fmla="*/ 2147483646 w 680"/>
                <a:gd name="T19" fmla="*/ 2147483646 h 508"/>
                <a:gd name="T20" fmla="*/ 2147483646 w 680"/>
                <a:gd name="T21" fmla="*/ 2147483646 h 508"/>
                <a:gd name="T22" fmla="*/ 2147483646 w 680"/>
                <a:gd name="T23" fmla="*/ 2147483646 h 508"/>
                <a:gd name="T24" fmla="*/ 2147483646 w 680"/>
                <a:gd name="T25" fmla="*/ 2147483646 h 508"/>
                <a:gd name="T26" fmla="*/ 2147483646 w 680"/>
                <a:gd name="T27" fmla="*/ 2147483646 h 508"/>
                <a:gd name="T28" fmla="*/ 2147483646 w 680"/>
                <a:gd name="T29" fmla="*/ 2147483646 h 508"/>
                <a:gd name="T30" fmla="*/ 2147483646 w 680"/>
                <a:gd name="T31" fmla="*/ 2147483646 h 508"/>
                <a:gd name="T32" fmla="*/ 2147483646 w 680"/>
                <a:gd name="T33" fmla="*/ 2147483646 h 508"/>
                <a:gd name="T34" fmla="*/ 2147483646 w 680"/>
                <a:gd name="T35" fmla="*/ 2147483646 h 508"/>
                <a:gd name="T36" fmla="*/ 2147483646 w 680"/>
                <a:gd name="T37" fmla="*/ 2147483646 h 508"/>
                <a:gd name="T38" fmla="*/ 2147483646 w 680"/>
                <a:gd name="T39" fmla="*/ 2147483646 h 508"/>
                <a:gd name="T40" fmla="*/ 2147483646 w 680"/>
                <a:gd name="T41" fmla="*/ 2147483646 h 508"/>
                <a:gd name="T42" fmla="*/ 2147483646 w 680"/>
                <a:gd name="T43" fmla="*/ 2147483646 h 508"/>
                <a:gd name="T44" fmla="*/ 2147483646 w 680"/>
                <a:gd name="T45" fmla="*/ 2147483646 h 508"/>
                <a:gd name="T46" fmla="*/ 2147483646 w 680"/>
                <a:gd name="T47" fmla="*/ 2147483646 h 508"/>
                <a:gd name="T48" fmla="*/ 2147483646 w 680"/>
                <a:gd name="T49" fmla="*/ 2147483646 h 508"/>
                <a:gd name="T50" fmla="*/ 2147483646 w 680"/>
                <a:gd name="T51" fmla="*/ 2147483646 h 508"/>
                <a:gd name="T52" fmla="*/ 2147483646 w 680"/>
                <a:gd name="T53" fmla="*/ 2147483646 h 508"/>
                <a:gd name="T54" fmla="*/ 2147483646 w 680"/>
                <a:gd name="T55" fmla="*/ 2147483646 h 508"/>
                <a:gd name="T56" fmla="*/ 2147483646 w 680"/>
                <a:gd name="T57" fmla="*/ 2147483646 h 508"/>
                <a:gd name="T58" fmla="*/ 2147483646 w 680"/>
                <a:gd name="T59" fmla="*/ 2147483646 h 508"/>
                <a:gd name="T60" fmla="*/ 2147483646 w 680"/>
                <a:gd name="T61" fmla="*/ 2147483646 h 508"/>
                <a:gd name="T62" fmla="*/ 2147483646 w 680"/>
                <a:gd name="T63" fmla="*/ 2147483646 h 508"/>
                <a:gd name="T64" fmla="*/ 2147483646 w 680"/>
                <a:gd name="T65" fmla="*/ 2147483646 h 508"/>
                <a:gd name="T66" fmla="*/ 2147483646 w 680"/>
                <a:gd name="T67" fmla="*/ 2147483646 h 508"/>
                <a:gd name="T68" fmla="*/ 2147483646 w 680"/>
                <a:gd name="T69" fmla="*/ 2147483646 h 508"/>
                <a:gd name="T70" fmla="*/ 2147483646 w 680"/>
                <a:gd name="T71" fmla="*/ 2147483646 h 508"/>
                <a:gd name="T72" fmla="*/ 2147483646 w 680"/>
                <a:gd name="T73" fmla="*/ 2147483646 h 508"/>
                <a:gd name="T74" fmla="*/ 2147483646 w 680"/>
                <a:gd name="T75" fmla="*/ 2147483646 h 508"/>
                <a:gd name="T76" fmla="*/ 2147483646 w 680"/>
                <a:gd name="T77" fmla="*/ 2147483646 h 508"/>
                <a:gd name="T78" fmla="*/ 2147483646 w 680"/>
                <a:gd name="T79" fmla="*/ 2147483646 h 508"/>
                <a:gd name="T80" fmla="*/ 2147483646 w 680"/>
                <a:gd name="T81" fmla="*/ 2147483646 h 508"/>
                <a:gd name="T82" fmla="*/ 2147483646 w 680"/>
                <a:gd name="T83" fmla="*/ 2147483646 h 508"/>
                <a:gd name="T84" fmla="*/ 2147483646 w 680"/>
                <a:gd name="T85" fmla="*/ 2147483646 h 508"/>
                <a:gd name="T86" fmla="*/ 2147483646 w 680"/>
                <a:gd name="T87" fmla="*/ 2147483646 h 508"/>
                <a:gd name="T88" fmla="*/ 2147483646 w 680"/>
                <a:gd name="T89" fmla="*/ 2147483646 h 508"/>
                <a:gd name="T90" fmla="*/ 2147483646 w 680"/>
                <a:gd name="T91" fmla="*/ 2147483646 h 508"/>
                <a:gd name="T92" fmla="*/ 2147483646 w 680"/>
                <a:gd name="T93" fmla="*/ 2147483646 h 508"/>
                <a:gd name="T94" fmla="*/ 2147483646 w 680"/>
                <a:gd name="T95" fmla="*/ 2147483646 h 508"/>
                <a:gd name="T96" fmla="*/ 2147483646 w 680"/>
                <a:gd name="T97" fmla="*/ 2147483646 h 508"/>
                <a:gd name="T98" fmla="*/ 2147483646 w 680"/>
                <a:gd name="T99" fmla="*/ 2147483646 h 508"/>
                <a:gd name="T100" fmla="*/ 2147483646 w 680"/>
                <a:gd name="T101" fmla="*/ 2147483646 h 508"/>
                <a:gd name="T102" fmla="*/ 2147483646 w 680"/>
                <a:gd name="T103" fmla="*/ 2147483646 h 508"/>
                <a:gd name="T104" fmla="*/ 2147483646 w 680"/>
                <a:gd name="T105" fmla="*/ 2147483646 h 508"/>
                <a:gd name="T106" fmla="*/ 2147483646 w 680"/>
                <a:gd name="T107" fmla="*/ 2147483646 h 508"/>
                <a:gd name="T108" fmla="*/ 2147483646 w 680"/>
                <a:gd name="T109" fmla="*/ 2147483646 h 508"/>
                <a:gd name="T110" fmla="*/ 2147483646 w 680"/>
                <a:gd name="T111" fmla="*/ 2147483646 h 50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680" h="508">
                  <a:moveTo>
                    <a:pt x="136" y="206"/>
                  </a:moveTo>
                  <a:cubicBezTo>
                    <a:pt x="131" y="201"/>
                    <a:pt x="137" y="177"/>
                    <a:pt x="125" y="181"/>
                  </a:cubicBezTo>
                  <a:cubicBezTo>
                    <a:pt x="124" y="176"/>
                    <a:pt x="121" y="170"/>
                    <a:pt x="118" y="166"/>
                  </a:cubicBezTo>
                  <a:cubicBezTo>
                    <a:pt x="116" y="169"/>
                    <a:pt x="114" y="172"/>
                    <a:pt x="112" y="174"/>
                  </a:cubicBezTo>
                  <a:cubicBezTo>
                    <a:pt x="117" y="168"/>
                    <a:pt x="112" y="158"/>
                    <a:pt x="107" y="153"/>
                  </a:cubicBezTo>
                  <a:cubicBezTo>
                    <a:pt x="107" y="154"/>
                    <a:pt x="105" y="156"/>
                    <a:pt x="106" y="156"/>
                  </a:cubicBezTo>
                  <a:cubicBezTo>
                    <a:pt x="104" y="145"/>
                    <a:pt x="98" y="143"/>
                    <a:pt x="92" y="136"/>
                  </a:cubicBezTo>
                  <a:cubicBezTo>
                    <a:pt x="87" y="132"/>
                    <a:pt x="73" y="130"/>
                    <a:pt x="69" y="130"/>
                  </a:cubicBezTo>
                  <a:cubicBezTo>
                    <a:pt x="48" y="130"/>
                    <a:pt x="33" y="129"/>
                    <a:pt x="16" y="113"/>
                  </a:cubicBezTo>
                  <a:cubicBezTo>
                    <a:pt x="12" y="108"/>
                    <a:pt x="10" y="102"/>
                    <a:pt x="8" y="95"/>
                  </a:cubicBezTo>
                  <a:cubicBezTo>
                    <a:pt x="5" y="87"/>
                    <a:pt x="2" y="89"/>
                    <a:pt x="1" y="77"/>
                  </a:cubicBezTo>
                  <a:cubicBezTo>
                    <a:pt x="0" y="64"/>
                    <a:pt x="2" y="61"/>
                    <a:pt x="11" y="59"/>
                  </a:cubicBezTo>
                  <a:cubicBezTo>
                    <a:pt x="14" y="58"/>
                    <a:pt x="22" y="54"/>
                    <a:pt x="31" y="52"/>
                  </a:cubicBezTo>
                  <a:cubicBezTo>
                    <a:pt x="39" y="50"/>
                    <a:pt x="48" y="50"/>
                    <a:pt x="56" y="47"/>
                  </a:cubicBezTo>
                  <a:cubicBezTo>
                    <a:pt x="71" y="42"/>
                    <a:pt x="74" y="43"/>
                    <a:pt x="82" y="33"/>
                  </a:cubicBezTo>
                  <a:cubicBezTo>
                    <a:pt x="90" y="22"/>
                    <a:pt x="96" y="16"/>
                    <a:pt x="116" y="8"/>
                  </a:cubicBezTo>
                  <a:cubicBezTo>
                    <a:pt x="135" y="1"/>
                    <a:pt x="162" y="0"/>
                    <a:pt x="186" y="10"/>
                  </a:cubicBezTo>
                  <a:cubicBezTo>
                    <a:pt x="203" y="16"/>
                    <a:pt x="215" y="25"/>
                    <a:pt x="218" y="30"/>
                  </a:cubicBezTo>
                  <a:cubicBezTo>
                    <a:pt x="221" y="35"/>
                    <a:pt x="225" y="45"/>
                    <a:pt x="229" y="51"/>
                  </a:cubicBezTo>
                  <a:cubicBezTo>
                    <a:pt x="233" y="58"/>
                    <a:pt x="238" y="65"/>
                    <a:pt x="249" y="71"/>
                  </a:cubicBezTo>
                  <a:cubicBezTo>
                    <a:pt x="259" y="78"/>
                    <a:pt x="267" y="81"/>
                    <a:pt x="270" y="86"/>
                  </a:cubicBezTo>
                  <a:cubicBezTo>
                    <a:pt x="273" y="91"/>
                    <a:pt x="275" y="92"/>
                    <a:pt x="275" y="92"/>
                  </a:cubicBezTo>
                  <a:cubicBezTo>
                    <a:pt x="279" y="96"/>
                    <a:pt x="279" y="96"/>
                    <a:pt x="279" y="96"/>
                  </a:cubicBezTo>
                  <a:cubicBezTo>
                    <a:pt x="279" y="96"/>
                    <a:pt x="284" y="97"/>
                    <a:pt x="307" y="105"/>
                  </a:cubicBezTo>
                  <a:cubicBezTo>
                    <a:pt x="330" y="111"/>
                    <a:pt x="360" y="122"/>
                    <a:pt x="388" y="121"/>
                  </a:cubicBezTo>
                  <a:cubicBezTo>
                    <a:pt x="416" y="120"/>
                    <a:pt x="503" y="108"/>
                    <a:pt x="544" y="113"/>
                  </a:cubicBezTo>
                  <a:cubicBezTo>
                    <a:pt x="586" y="119"/>
                    <a:pt x="615" y="140"/>
                    <a:pt x="633" y="157"/>
                  </a:cubicBezTo>
                  <a:cubicBezTo>
                    <a:pt x="652" y="175"/>
                    <a:pt x="655" y="193"/>
                    <a:pt x="654" y="206"/>
                  </a:cubicBezTo>
                  <a:cubicBezTo>
                    <a:pt x="653" y="216"/>
                    <a:pt x="648" y="243"/>
                    <a:pt x="666" y="264"/>
                  </a:cubicBezTo>
                  <a:cubicBezTo>
                    <a:pt x="678" y="288"/>
                    <a:pt x="678" y="288"/>
                    <a:pt x="678" y="288"/>
                  </a:cubicBezTo>
                  <a:cubicBezTo>
                    <a:pt x="669" y="295"/>
                    <a:pt x="669" y="299"/>
                    <a:pt x="674" y="307"/>
                  </a:cubicBezTo>
                  <a:cubicBezTo>
                    <a:pt x="673" y="307"/>
                    <a:pt x="670" y="307"/>
                    <a:pt x="668" y="306"/>
                  </a:cubicBezTo>
                  <a:cubicBezTo>
                    <a:pt x="671" y="314"/>
                    <a:pt x="675" y="321"/>
                    <a:pt x="680" y="328"/>
                  </a:cubicBezTo>
                  <a:cubicBezTo>
                    <a:pt x="677" y="327"/>
                    <a:pt x="674" y="329"/>
                    <a:pt x="672" y="328"/>
                  </a:cubicBezTo>
                  <a:cubicBezTo>
                    <a:pt x="674" y="334"/>
                    <a:pt x="678" y="337"/>
                    <a:pt x="679" y="343"/>
                  </a:cubicBezTo>
                  <a:cubicBezTo>
                    <a:pt x="668" y="343"/>
                    <a:pt x="675" y="353"/>
                    <a:pt x="676" y="359"/>
                  </a:cubicBezTo>
                  <a:cubicBezTo>
                    <a:pt x="677" y="367"/>
                    <a:pt x="674" y="379"/>
                    <a:pt x="672" y="388"/>
                  </a:cubicBezTo>
                  <a:cubicBezTo>
                    <a:pt x="669" y="401"/>
                    <a:pt x="667" y="422"/>
                    <a:pt x="668" y="435"/>
                  </a:cubicBezTo>
                  <a:cubicBezTo>
                    <a:pt x="668" y="442"/>
                    <a:pt x="673" y="448"/>
                    <a:pt x="674" y="454"/>
                  </a:cubicBezTo>
                  <a:cubicBezTo>
                    <a:pt x="676" y="464"/>
                    <a:pt x="673" y="465"/>
                    <a:pt x="668" y="473"/>
                  </a:cubicBezTo>
                  <a:cubicBezTo>
                    <a:pt x="662" y="481"/>
                    <a:pt x="663" y="482"/>
                    <a:pt x="652" y="483"/>
                  </a:cubicBezTo>
                  <a:cubicBezTo>
                    <a:pt x="647" y="483"/>
                    <a:pt x="635" y="486"/>
                    <a:pt x="633" y="480"/>
                  </a:cubicBezTo>
                  <a:cubicBezTo>
                    <a:pt x="625" y="488"/>
                    <a:pt x="608" y="472"/>
                    <a:pt x="611" y="462"/>
                  </a:cubicBezTo>
                  <a:cubicBezTo>
                    <a:pt x="614" y="452"/>
                    <a:pt x="633" y="452"/>
                    <a:pt x="638" y="442"/>
                  </a:cubicBezTo>
                  <a:cubicBezTo>
                    <a:pt x="642" y="437"/>
                    <a:pt x="639" y="430"/>
                    <a:pt x="639" y="424"/>
                  </a:cubicBezTo>
                  <a:cubicBezTo>
                    <a:pt x="638" y="416"/>
                    <a:pt x="641" y="409"/>
                    <a:pt x="641" y="402"/>
                  </a:cubicBezTo>
                  <a:cubicBezTo>
                    <a:pt x="641" y="383"/>
                    <a:pt x="623" y="367"/>
                    <a:pt x="616" y="351"/>
                  </a:cubicBezTo>
                  <a:cubicBezTo>
                    <a:pt x="622" y="363"/>
                    <a:pt x="612" y="389"/>
                    <a:pt x="610" y="402"/>
                  </a:cubicBezTo>
                  <a:cubicBezTo>
                    <a:pt x="608" y="409"/>
                    <a:pt x="610" y="411"/>
                    <a:pt x="605" y="418"/>
                  </a:cubicBezTo>
                  <a:cubicBezTo>
                    <a:pt x="601" y="423"/>
                    <a:pt x="584" y="426"/>
                    <a:pt x="577" y="426"/>
                  </a:cubicBezTo>
                  <a:cubicBezTo>
                    <a:pt x="564" y="425"/>
                    <a:pt x="552" y="419"/>
                    <a:pt x="557" y="402"/>
                  </a:cubicBezTo>
                  <a:cubicBezTo>
                    <a:pt x="561" y="386"/>
                    <a:pt x="586" y="398"/>
                    <a:pt x="582" y="374"/>
                  </a:cubicBezTo>
                  <a:cubicBezTo>
                    <a:pt x="571" y="387"/>
                    <a:pt x="577" y="344"/>
                    <a:pt x="578" y="342"/>
                  </a:cubicBezTo>
                  <a:cubicBezTo>
                    <a:pt x="575" y="346"/>
                    <a:pt x="573" y="341"/>
                    <a:pt x="569" y="344"/>
                  </a:cubicBezTo>
                  <a:cubicBezTo>
                    <a:pt x="566" y="336"/>
                    <a:pt x="566" y="337"/>
                    <a:pt x="564" y="329"/>
                  </a:cubicBezTo>
                  <a:cubicBezTo>
                    <a:pt x="563" y="331"/>
                    <a:pt x="554" y="339"/>
                    <a:pt x="554" y="339"/>
                  </a:cubicBezTo>
                  <a:cubicBezTo>
                    <a:pt x="554" y="339"/>
                    <a:pt x="556" y="322"/>
                    <a:pt x="555" y="319"/>
                  </a:cubicBezTo>
                  <a:cubicBezTo>
                    <a:pt x="553" y="312"/>
                    <a:pt x="546" y="309"/>
                    <a:pt x="537" y="317"/>
                  </a:cubicBezTo>
                  <a:cubicBezTo>
                    <a:pt x="535" y="313"/>
                    <a:pt x="535" y="307"/>
                    <a:pt x="533" y="302"/>
                  </a:cubicBezTo>
                  <a:cubicBezTo>
                    <a:pt x="530" y="298"/>
                    <a:pt x="524" y="309"/>
                    <a:pt x="522" y="306"/>
                  </a:cubicBezTo>
                  <a:cubicBezTo>
                    <a:pt x="518" y="303"/>
                    <a:pt x="518" y="303"/>
                    <a:pt x="518" y="303"/>
                  </a:cubicBezTo>
                  <a:cubicBezTo>
                    <a:pt x="518" y="310"/>
                    <a:pt x="519" y="318"/>
                    <a:pt x="518" y="325"/>
                  </a:cubicBezTo>
                  <a:cubicBezTo>
                    <a:pt x="516" y="320"/>
                    <a:pt x="514" y="316"/>
                    <a:pt x="511" y="312"/>
                  </a:cubicBezTo>
                  <a:cubicBezTo>
                    <a:pt x="511" y="321"/>
                    <a:pt x="509" y="330"/>
                    <a:pt x="503" y="338"/>
                  </a:cubicBezTo>
                  <a:cubicBezTo>
                    <a:pt x="502" y="332"/>
                    <a:pt x="500" y="325"/>
                    <a:pt x="496" y="321"/>
                  </a:cubicBezTo>
                  <a:cubicBezTo>
                    <a:pt x="494" y="329"/>
                    <a:pt x="489" y="336"/>
                    <a:pt x="484" y="343"/>
                  </a:cubicBezTo>
                  <a:cubicBezTo>
                    <a:pt x="483" y="338"/>
                    <a:pt x="484" y="330"/>
                    <a:pt x="478" y="327"/>
                  </a:cubicBezTo>
                  <a:cubicBezTo>
                    <a:pt x="475" y="333"/>
                    <a:pt x="471" y="340"/>
                    <a:pt x="464" y="344"/>
                  </a:cubicBezTo>
                  <a:cubicBezTo>
                    <a:pt x="463" y="339"/>
                    <a:pt x="460" y="333"/>
                    <a:pt x="458" y="327"/>
                  </a:cubicBezTo>
                  <a:cubicBezTo>
                    <a:pt x="452" y="332"/>
                    <a:pt x="449" y="342"/>
                    <a:pt x="443" y="348"/>
                  </a:cubicBezTo>
                  <a:cubicBezTo>
                    <a:pt x="442" y="343"/>
                    <a:pt x="439" y="339"/>
                    <a:pt x="435" y="336"/>
                  </a:cubicBezTo>
                  <a:cubicBezTo>
                    <a:pt x="434" y="338"/>
                    <a:pt x="433" y="339"/>
                    <a:pt x="433" y="341"/>
                  </a:cubicBezTo>
                  <a:cubicBezTo>
                    <a:pt x="432" y="340"/>
                    <a:pt x="431" y="340"/>
                    <a:pt x="430" y="340"/>
                  </a:cubicBezTo>
                  <a:cubicBezTo>
                    <a:pt x="429" y="341"/>
                    <a:pt x="429" y="342"/>
                    <a:pt x="428" y="343"/>
                  </a:cubicBezTo>
                  <a:cubicBezTo>
                    <a:pt x="419" y="337"/>
                    <a:pt x="414" y="348"/>
                    <a:pt x="413" y="354"/>
                  </a:cubicBezTo>
                  <a:cubicBezTo>
                    <a:pt x="412" y="349"/>
                    <a:pt x="410" y="346"/>
                    <a:pt x="404" y="345"/>
                  </a:cubicBezTo>
                  <a:cubicBezTo>
                    <a:pt x="397" y="343"/>
                    <a:pt x="389" y="356"/>
                    <a:pt x="389" y="356"/>
                  </a:cubicBezTo>
                  <a:cubicBezTo>
                    <a:pt x="389" y="356"/>
                    <a:pt x="382" y="350"/>
                    <a:pt x="376" y="353"/>
                  </a:cubicBezTo>
                  <a:cubicBezTo>
                    <a:pt x="372" y="354"/>
                    <a:pt x="370" y="341"/>
                    <a:pt x="365" y="343"/>
                  </a:cubicBezTo>
                  <a:cubicBezTo>
                    <a:pt x="373" y="352"/>
                    <a:pt x="360" y="352"/>
                    <a:pt x="356" y="358"/>
                  </a:cubicBezTo>
                  <a:cubicBezTo>
                    <a:pt x="360" y="366"/>
                    <a:pt x="363" y="363"/>
                    <a:pt x="365" y="372"/>
                  </a:cubicBezTo>
                  <a:cubicBezTo>
                    <a:pt x="362" y="371"/>
                    <a:pt x="361" y="380"/>
                    <a:pt x="359" y="380"/>
                  </a:cubicBezTo>
                  <a:cubicBezTo>
                    <a:pt x="366" y="386"/>
                    <a:pt x="362" y="407"/>
                    <a:pt x="362" y="416"/>
                  </a:cubicBezTo>
                  <a:cubicBezTo>
                    <a:pt x="357" y="413"/>
                    <a:pt x="360" y="414"/>
                    <a:pt x="355" y="415"/>
                  </a:cubicBezTo>
                  <a:cubicBezTo>
                    <a:pt x="360" y="422"/>
                    <a:pt x="358" y="427"/>
                    <a:pt x="352" y="437"/>
                  </a:cubicBezTo>
                  <a:cubicBezTo>
                    <a:pt x="345" y="429"/>
                    <a:pt x="354" y="431"/>
                    <a:pt x="342" y="434"/>
                  </a:cubicBezTo>
                  <a:cubicBezTo>
                    <a:pt x="346" y="441"/>
                    <a:pt x="355" y="453"/>
                    <a:pt x="346" y="449"/>
                  </a:cubicBezTo>
                  <a:cubicBezTo>
                    <a:pt x="341" y="446"/>
                    <a:pt x="339" y="456"/>
                    <a:pt x="331" y="458"/>
                  </a:cubicBezTo>
                  <a:cubicBezTo>
                    <a:pt x="321" y="461"/>
                    <a:pt x="320" y="482"/>
                    <a:pt x="311" y="480"/>
                  </a:cubicBezTo>
                  <a:cubicBezTo>
                    <a:pt x="310" y="487"/>
                    <a:pt x="308" y="498"/>
                    <a:pt x="302" y="502"/>
                  </a:cubicBezTo>
                  <a:cubicBezTo>
                    <a:pt x="303" y="502"/>
                    <a:pt x="301" y="502"/>
                    <a:pt x="302" y="502"/>
                  </a:cubicBezTo>
                  <a:cubicBezTo>
                    <a:pt x="293" y="508"/>
                    <a:pt x="282" y="502"/>
                    <a:pt x="274" y="501"/>
                  </a:cubicBezTo>
                  <a:cubicBezTo>
                    <a:pt x="267" y="500"/>
                    <a:pt x="259" y="499"/>
                    <a:pt x="253" y="491"/>
                  </a:cubicBezTo>
                  <a:cubicBezTo>
                    <a:pt x="247" y="481"/>
                    <a:pt x="254" y="474"/>
                    <a:pt x="264" y="469"/>
                  </a:cubicBezTo>
                  <a:cubicBezTo>
                    <a:pt x="270" y="466"/>
                    <a:pt x="274" y="465"/>
                    <a:pt x="276" y="461"/>
                  </a:cubicBezTo>
                  <a:cubicBezTo>
                    <a:pt x="268" y="460"/>
                    <a:pt x="268" y="460"/>
                    <a:pt x="268" y="460"/>
                  </a:cubicBezTo>
                  <a:cubicBezTo>
                    <a:pt x="262" y="463"/>
                    <a:pt x="254" y="460"/>
                    <a:pt x="247" y="461"/>
                  </a:cubicBezTo>
                  <a:cubicBezTo>
                    <a:pt x="242" y="462"/>
                    <a:pt x="233" y="468"/>
                    <a:pt x="228" y="465"/>
                  </a:cubicBezTo>
                  <a:cubicBezTo>
                    <a:pt x="220" y="462"/>
                    <a:pt x="212" y="446"/>
                    <a:pt x="218" y="439"/>
                  </a:cubicBezTo>
                  <a:cubicBezTo>
                    <a:pt x="226" y="428"/>
                    <a:pt x="245" y="436"/>
                    <a:pt x="253" y="426"/>
                  </a:cubicBezTo>
                  <a:cubicBezTo>
                    <a:pt x="260" y="417"/>
                    <a:pt x="253" y="384"/>
                    <a:pt x="262" y="375"/>
                  </a:cubicBezTo>
                  <a:cubicBezTo>
                    <a:pt x="248" y="373"/>
                    <a:pt x="246" y="345"/>
                    <a:pt x="246" y="334"/>
                  </a:cubicBezTo>
                  <a:cubicBezTo>
                    <a:pt x="238" y="348"/>
                    <a:pt x="233" y="341"/>
                    <a:pt x="233" y="341"/>
                  </a:cubicBezTo>
                  <a:cubicBezTo>
                    <a:pt x="233" y="341"/>
                    <a:pt x="237" y="326"/>
                    <a:pt x="233" y="321"/>
                  </a:cubicBezTo>
                  <a:cubicBezTo>
                    <a:pt x="223" y="327"/>
                    <a:pt x="227" y="315"/>
                    <a:pt x="226" y="310"/>
                  </a:cubicBezTo>
                  <a:cubicBezTo>
                    <a:pt x="225" y="305"/>
                    <a:pt x="223" y="302"/>
                    <a:pt x="220" y="298"/>
                  </a:cubicBezTo>
                  <a:cubicBezTo>
                    <a:pt x="213" y="291"/>
                    <a:pt x="211" y="294"/>
                    <a:pt x="210" y="284"/>
                  </a:cubicBezTo>
                  <a:cubicBezTo>
                    <a:pt x="210" y="279"/>
                    <a:pt x="211" y="270"/>
                    <a:pt x="213" y="264"/>
                  </a:cubicBezTo>
                  <a:cubicBezTo>
                    <a:pt x="210" y="270"/>
                    <a:pt x="204" y="271"/>
                    <a:pt x="198" y="272"/>
                  </a:cubicBezTo>
                  <a:cubicBezTo>
                    <a:pt x="197" y="265"/>
                    <a:pt x="202" y="258"/>
                    <a:pt x="202" y="251"/>
                  </a:cubicBezTo>
                  <a:cubicBezTo>
                    <a:pt x="194" y="250"/>
                    <a:pt x="186" y="249"/>
                    <a:pt x="179" y="248"/>
                  </a:cubicBezTo>
                  <a:cubicBezTo>
                    <a:pt x="183" y="242"/>
                    <a:pt x="193" y="239"/>
                    <a:pt x="182" y="230"/>
                  </a:cubicBezTo>
                  <a:lnTo>
                    <a:pt x="136" y="206"/>
                  </a:lnTo>
                  <a:close/>
                </a:path>
              </a:pathLst>
            </a:custGeom>
            <a:solidFill>
              <a:srgbClr val="CE9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018" name="Freeform 9">
              <a:extLst>
                <a:ext uri="{FF2B5EF4-FFF2-40B4-BE49-F238E27FC236}">
                  <a16:creationId xmlns:a16="http://schemas.microsoft.com/office/drawing/2014/main" id="{64ECF396-539A-4B5C-82DC-DE763F397CBD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7" y="1313"/>
              <a:ext cx="801" cy="109"/>
            </a:xfrm>
            <a:custGeom>
              <a:avLst/>
              <a:gdLst>
                <a:gd name="T0" fmla="*/ 0 w 243"/>
                <a:gd name="T1" fmla="*/ 0 h 31"/>
                <a:gd name="T2" fmla="*/ 2147483646 w 243"/>
                <a:gd name="T3" fmla="*/ 2147483646 h 31"/>
                <a:gd name="T4" fmla="*/ 2147483646 w 243"/>
                <a:gd name="T5" fmla="*/ 2147483646 h 31"/>
                <a:gd name="T6" fmla="*/ 2147483646 w 243"/>
                <a:gd name="T7" fmla="*/ 2147483646 h 31"/>
                <a:gd name="T8" fmla="*/ 2147483646 w 243"/>
                <a:gd name="T9" fmla="*/ 2147483646 h 31"/>
                <a:gd name="T10" fmla="*/ 2147483646 w 243"/>
                <a:gd name="T11" fmla="*/ 2147483646 h 31"/>
                <a:gd name="T12" fmla="*/ 2147483646 w 243"/>
                <a:gd name="T13" fmla="*/ 2147483646 h 31"/>
                <a:gd name="T14" fmla="*/ 2147483646 w 243"/>
                <a:gd name="T15" fmla="*/ 2147483646 h 31"/>
                <a:gd name="T16" fmla="*/ 2147483646 w 243"/>
                <a:gd name="T17" fmla="*/ 2147483646 h 31"/>
                <a:gd name="T18" fmla="*/ 2147483646 w 243"/>
                <a:gd name="T19" fmla="*/ 2147483646 h 31"/>
                <a:gd name="T20" fmla="*/ 2147483646 w 243"/>
                <a:gd name="T21" fmla="*/ 2147483646 h 31"/>
                <a:gd name="T22" fmla="*/ 2147483646 w 243"/>
                <a:gd name="T23" fmla="*/ 2147483646 h 31"/>
                <a:gd name="T24" fmla="*/ 2147483646 w 243"/>
                <a:gd name="T25" fmla="*/ 2147483646 h 31"/>
                <a:gd name="T26" fmla="*/ 2147483646 w 243"/>
                <a:gd name="T27" fmla="*/ 2147483646 h 31"/>
                <a:gd name="T28" fmla="*/ 2147483646 w 243"/>
                <a:gd name="T29" fmla="*/ 2147483646 h 3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43" h="31">
                  <a:moveTo>
                    <a:pt x="0" y="0"/>
                  </a:moveTo>
                  <a:cubicBezTo>
                    <a:pt x="36" y="6"/>
                    <a:pt x="69" y="13"/>
                    <a:pt x="106" y="11"/>
                  </a:cubicBezTo>
                  <a:cubicBezTo>
                    <a:pt x="152" y="8"/>
                    <a:pt x="197" y="1"/>
                    <a:pt x="243" y="11"/>
                  </a:cubicBezTo>
                  <a:cubicBezTo>
                    <a:pt x="225" y="7"/>
                    <a:pt x="203" y="7"/>
                    <a:pt x="197" y="28"/>
                  </a:cubicBezTo>
                  <a:cubicBezTo>
                    <a:pt x="198" y="22"/>
                    <a:pt x="195" y="16"/>
                    <a:pt x="189" y="14"/>
                  </a:cubicBezTo>
                  <a:cubicBezTo>
                    <a:pt x="180" y="10"/>
                    <a:pt x="177" y="18"/>
                    <a:pt x="169" y="20"/>
                  </a:cubicBezTo>
                  <a:cubicBezTo>
                    <a:pt x="157" y="23"/>
                    <a:pt x="154" y="15"/>
                    <a:pt x="142" y="29"/>
                  </a:cubicBezTo>
                  <a:cubicBezTo>
                    <a:pt x="135" y="12"/>
                    <a:pt x="131" y="25"/>
                    <a:pt x="119" y="26"/>
                  </a:cubicBezTo>
                  <a:cubicBezTo>
                    <a:pt x="113" y="26"/>
                    <a:pt x="111" y="21"/>
                    <a:pt x="106" y="20"/>
                  </a:cubicBezTo>
                  <a:cubicBezTo>
                    <a:pt x="96" y="18"/>
                    <a:pt x="92" y="27"/>
                    <a:pt x="83" y="27"/>
                  </a:cubicBezTo>
                  <a:cubicBezTo>
                    <a:pt x="80" y="27"/>
                    <a:pt x="80" y="21"/>
                    <a:pt x="76" y="21"/>
                  </a:cubicBezTo>
                  <a:cubicBezTo>
                    <a:pt x="73" y="20"/>
                    <a:pt x="70" y="22"/>
                    <a:pt x="66" y="21"/>
                  </a:cubicBezTo>
                  <a:cubicBezTo>
                    <a:pt x="61" y="21"/>
                    <a:pt x="60" y="17"/>
                    <a:pt x="54" y="18"/>
                  </a:cubicBezTo>
                  <a:cubicBezTo>
                    <a:pt x="46" y="19"/>
                    <a:pt x="42" y="30"/>
                    <a:pt x="34" y="31"/>
                  </a:cubicBezTo>
                  <a:cubicBezTo>
                    <a:pt x="32" y="18"/>
                    <a:pt x="34" y="16"/>
                    <a:pt x="23" y="10"/>
                  </a:cubicBezTo>
                </a:path>
              </a:pathLst>
            </a:custGeom>
            <a:solidFill>
              <a:srgbClr val="DFB7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019" name="Freeform 10">
              <a:extLst>
                <a:ext uri="{FF2B5EF4-FFF2-40B4-BE49-F238E27FC236}">
                  <a16:creationId xmlns:a16="http://schemas.microsoft.com/office/drawing/2014/main" id="{FC332C7F-C3C4-453E-AB47-9E9B60B23AF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8" y="909"/>
              <a:ext cx="247" cy="94"/>
            </a:xfrm>
            <a:custGeom>
              <a:avLst/>
              <a:gdLst>
                <a:gd name="T0" fmla="*/ 0 w 75"/>
                <a:gd name="T1" fmla="*/ 2147483646 h 27"/>
                <a:gd name="T2" fmla="*/ 2147483646 w 75"/>
                <a:gd name="T3" fmla="*/ 2147483646 h 27"/>
                <a:gd name="T4" fmla="*/ 2147483646 w 75"/>
                <a:gd name="T5" fmla="*/ 2147483646 h 27"/>
                <a:gd name="T6" fmla="*/ 2147483646 w 75"/>
                <a:gd name="T7" fmla="*/ 2147483646 h 27"/>
                <a:gd name="T8" fmla="*/ 2147483646 w 75"/>
                <a:gd name="T9" fmla="*/ 2147483646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5" h="27">
                  <a:moveTo>
                    <a:pt x="0" y="27"/>
                  </a:moveTo>
                  <a:cubicBezTo>
                    <a:pt x="1" y="4"/>
                    <a:pt x="64" y="0"/>
                    <a:pt x="75" y="12"/>
                  </a:cubicBezTo>
                  <a:cubicBezTo>
                    <a:pt x="70" y="8"/>
                    <a:pt x="58" y="9"/>
                    <a:pt x="56" y="16"/>
                  </a:cubicBezTo>
                  <a:cubicBezTo>
                    <a:pt x="50" y="10"/>
                    <a:pt x="44" y="12"/>
                    <a:pt x="39" y="16"/>
                  </a:cubicBezTo>
                  <a:cubicBezTo>
                    <a:pt x="34" y="12"/>
                    <a:pt x="29" y="15"/>
                    <a:pt x="24" y="14"/>
                  </a:cubicBezTo>
                </a:path>
              </a:pathLst>
            </a:custGeom>
            <a:solidFill>
              <a:srgbClr val="DFB7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020" name="Freeform 11">
              <a:extLst>
                <a:ext uri="{FF2B5EF4-FFF2-40B4-BE49-F238E27FC236}">
                  <a16:creationId xmlns:a16="http://schemas.microsoft.com/office/drawing/2014/main" id="{7EF0EC3A-F670-43F0-A957-96929BF7B0F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8" y="1049"/>
              <a:ext cx="184" cy="77"/>
            </a:xfrm>
            <a:custGeom>
              <a:avLst/>
              <a:gdLst>
                <a:gd name="T0" fmla="*/ 0 w 56"/>
                <a:gd name="T1" fmla="*/ 2147483646 h 22"/>
                <a:gd name="T2" fmla="*/ 2147483646 w 56"/>
                <a:gd name="T3" fmla="*/ 2147483646 h 22"/>
                <a:gd name="T4" fmla="*/ 2147483646 w 56"/>
                <a:gd name="T5" fmla="*/ 0 h 22"/>
                <a:gd name="T6" fmla="*/ 2147483646 w 56"/>
                <a:gd name="T7" fmla="*/ 2147483646 h 22"/>
                <a:gd name="T8" fmla="*/ 2147483646 w 56"/>
                <a:gd name="T9" fmla="*/ 2147483646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6" h="22">
                  <a:moveTo>
                    <a:pt x="0" y="17"/>
                  </a:moveTo>
                  <a:cubicBezTo>
                    <a:pt x="9" y="12"/>
                    <a:pt x="20" y="12"/>
                    <a:pt x="29" y="10"/>
                  </a:cubicBezTo>
                  <a:cubicBezTo>
                    <a:pt x="39" y="8"/>
                    <a:pt x="47" y="3"/>
                    <a:pt x="56" y="0"/>
                  </a:cubicBezTo>
                  <a:cubicBezTo>
                    <a:pt x="51" y="5"/>
                    <a:pt x="44" y="12"/>
                    <a:pt x="36" y="16"/>
                  </a:cubicBezTo>
                  <a:cubicBezTo>
                    <a:pt x="24" y="22"/>
                    <a:pt x="13" y="15"/>
                    <a:pt x="1" y="20"/>
                  </a:cubicBezTo>
                </a:path>
              </a:pathLst>
            </a:custGeom>
            <a:solidFill>
              <a:srgbClr val="DFB7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021" name="Freeform 12">
              <a:extLst>
                <a:ext uri="{FF2B5EF4-FFF2-40B4-BE49-F238E27FC236}">
                  <a16:creationId xmlns:a16="http://schemas.microsoft.com/office/drawing/2014/main" id="{FCD15A4C-3534-4962-B27C-47179D7420E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9" y="1998"/>
              <a:ext cx="185" cy="506"/>
            </a:xfrm>
            <a:custGeom>
              <a:avLst/>
              <a:gdLst>
                <a:gd name="T0" fmla="*/ 0 w 56"/>
                <a:gd name="T1" fmla="*/ 0 h 144"/>
                <a:gd name="T2" fmla="*/ 2147483646 w 56"/>
                <a:gd name="T3" fmla="*/ 2147483646 h 144"/>
                <a:gd name="T4" fmla="*/ 2147483646 w 56"/>
                <a:gd name="T5" fmla="*/ 2147483646 h 144"/>
                <a:gd name="T6" fmla="*/ 2147483646 w 56"/>
                <a:gd name="T7" fmla="*/ 2147483646 h 144"/>
                <a:gd name="T8" fmla="*/ 2147483646 w 56"/>
                <a:gd name="T9" fmla="*/ 2147483646 h 144"/>
                <a:gd name="T10" fmla="*/ 2147483646 w 56"/>
                <a:gd name="T11" fmla="*/ 2147483646 h 144"/>
                <a:gd name="T12" fmla="*/ 2147483646 w 56"/>
                <a:gd name="T13" fmla="*/ 2147483646 h 144"/>
                <a:gd name="T14" fmla="*/ 2147483646 w 56"/>
                <a:gd name="T15" fmla="*/ 2147483646 h 144"/>
                <a:gd name="T16" fmla="*/ 2147483646 w 56"/>
                <a:gd name="T17" fmla="*/ 2147483646 h 144"/>
                <a:gd name="T18" fmla="*/ 2147483646 w 56"/>
                <a:gd name="T19" fmla="*/ 2147483646 h 144"/>
                <a:gd name="T20" fmla="*/ 2147483646 w 56"/>
                <a:gd name="T21" fmla="*/ 2147483646 h 144"/>
                <a:gd name="T22" fmla="*/ 2147483646 w 56"/>
                <a:gd name="T23" fmla="*/ 2147483646 h 144"/>
                <a:gd name="T24" fmla="*/ 2147483646 w 56"/>
                <a:gd name="T25" fmla="*/ 2147483646 h 14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6" h="144">
                  <a:moveTo>
                    <a:pt x="0" y="0"/>
                  </a:moveTo>
                  <a:cubicBezTo>
                    <a:pt x="14" y="19"/>
                    <a:pt x="23" y="40"/>
                    <a:pt x="33" y="61"/>
                  </a:cubicBezTo>
                  <a:cubicBezTo>
                    <a:pt x="39" y="73"/>
                    <a:pt x="45" y="83"/>
                    <a:pt x="44" y="97"/>
                  </a:cubicBezTo>
                  <a:cubicBezTo>
                    <a:pt x="44" y="113"/>
                    <a:pt x="37" y="129"/>
                    <a:pt x="35" y="144"/>
                  </a:cubicBezTo>
                  <a:cubicBezTo>
                    <a:pt x="37" y="137"/>
                    <a:pt x="44" y="119"/>
                    <a:pt x="54" y="121"/>
                  </a:cubicBezTo>
                  <a:cubicBezTo>
                    <a:pt x="52" y="118"/>
                    <a:pt x="49" y="113"/>
                    <a:pt x="49" y="109"/>
                  </a:cubicBezTo>
                  <a:cubicBezTo>
                    <a:pt x="49" y="103"/>
                    <a:pt x="56" y="100"/>
                    <a:pt x="56" y="95"/>
                  </a:cubicBezTo>
                  <a:cubicBezTo>
                    <a:pt x="56" y="91"/>
                    <a:pt x="49" y="84"/>
                    <a:pt x="48" y="79"/>
                  </a:cubicBezTo>
                  <a:cubicBezTo>
                    <a:pt x="48" y="74"/>
                    <a:pt x="49" y="69"/>
                    <a:pt x="50" y="65"/>
                  </a:cubicBezTo>
                  <a:cubicBezTo>
                    <a:pt x="39" y="61"/>
                    <a:pt x="37" y="50"/>
                    <a:pt x="42" y="40"/>
                  </a:cubicBezTo>
                  <a:cubicBezTo>
                    <a:pt x="33" y="38"/>
                    <a:pt x="26" y="34"/>
                    <a:pt x="22" y="25"/>
                  </a:cubicBezTo>
                  <a:cubicBezTo>
                    <a:pt x="20" y="21"/>
                    <a:pt x="22" y="17"/>
                    <a:pt x="19" y="14"/>
                  </a:cubicBezTo>
                  <a:cubicBezTo>
                    <a:pt x="16" y="9"/>
                    <a:pt x="11" y="8"/>
                    <a:pt x="8" y="3"/>
                  </a:cubicBezTo>
                </a:path>
              </a:pathLst>
            </a:custGeom>
            <a:solidFill>
              <a:srgbClr val="DFB7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022" name="Freeform 13">
              <a:extLst>
                <a:ext uri="{FF2B5EF4-FFF2-40B4-BE49-F238E27FC236}">
                  <a16:creationId xmlns:a16="http://schemas.microsoft.com/office/drawing/2014/main" id="{43182724-EF09-4379-A508-2A932CF1FB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1" y="1907"/>
              <a:ext cx="303" cy="460"/>
            </a:xfrm>
            <a:custGeom>
              <a:avLst/>
              <a:gdLst>
                <a:gd name="T0" fmla="*/ 0 w 92"/>
                <a:gd name="T1" fmla="*/ 0 h 131"/>
                <a:gd name="T2" fmla="*/ 2147483646 w 92"/>
                <a:gd name="T3" fmla="*/ 2147483646 h 131"/>
                <a:gd name="T4" fmla="*/ 2147483646 w 92"/>
                <a:gd name="T5" fmla="*/ 2147483646 h 131"/>
                <a:gd name="T6" fmla="*/ 2147483646 w 92"/>
                <a:gd name="T7" fmla="*/ 2147483646 h 131"/>
                <a:gd name="T8" fmla="*/ 2147483646 w 92"/>
                <a:gd name="T9" fmla="*/ 2147483646 h 131"/>
                <a:gd name="T10" fmla="*/ 2147483646 w 92"/>
                <a:gd name="T11" fmla="*/ 2147483646 h 131"/>
                <a:gd name="T12" fmla="*/ 2147483646 w 92"/>
                <a:gd name="T13" fmla="*/ 2147483646 h 131"/>
                <a:gd name="T14" fmla="*/ 2147483646 w 92"/>
                <a:gd name="T15" fmla="*/ 2147483646 h 131"/>
                <a:gd name="T16" fmla="*/ 2147483646 w 92"/>
                <a:gd name="T17" fmla="*/ 2147483646 h 131"/>
                <a:gd name="T18" fmla="*/ 2147483646 w 92"/>
                <a:gd name="T19" fmla="*/ 2147483646 h 131"/>
                <a:gd name="T20" fmla="*/ 2147483646 w 92"/>
                <a:gd name="T21" fmla="*/ 2147483646 h 131"/>
                <a:gd name="T22" fmla="*/ 2147483646 w 92"/>
                <a:gd name="T23" fmla="*/ 2147483646 h 131"/>
                <a:gd name="T24" fmla="*/ 2147483646 w 92"/>
                <a:gd name="T25" fmla="*/ 2147483646 h 13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92" h="131">
                  <a:moveTo>
                    <a:pt x="0" y="0"/>
                  </a:moveTo>
                  <a:cubicBezTo>
                    <a:pt x="17" y="21"/>
                    <a:pt x="41" y="35"/>
                    <a:pt x="57" y="57"/>
                  </a:cubicBezTo>
                  <a:cubicBezTo>
                    <a:pt x="65" y="67"/>
                    <a:pt x="74" y="80"/>
                    <a:pt x="79" y="92"/>
                  </a:cubicBezTo>
                  <a:cubicBezTo>
                    <a:pt x="82" y="97"/>
                    <a:pt x="86" y="104"/>
                    <a:pt x="86" y="110"/>
                  </a:cubicBezTo>
                  <a:cubicBezTo>
                    <a:pt x="87" y="117"/>
                    <a:pt x="82" y="124"/>
                    <a:pt x="83" y="131"/>
                  </a:cubicBezTo>
                  <a:cubicBezTo>
                    <a:pt x="87" y="127"/>
                    <a:pt x="91" y="118"/>
                    <a:pt x="91" y="113"/>
                  </a:cubicBezTo>
                  <a:cubicBezTo>
                    <a:pt x="92" y="106"/>
                    <a:pt x="86" y="106"/>
                    <a:pt x="84" y="98"/>
                  </a:cubicBezTo>
                  <a:cubicBezTo>
                    <a:pt x="82" y="91"/>
                    <a:pt x="86" y="87"/>
                    <a:pt x="83" y="82"/>
                  </a:cubicBezTo>
                  <a:cubicBezTo>
                    <a:pt x="82" y="79"/>
                    <a:pt x="77" y="77"/>
                    <a:pt x="75" y="74"/>
                  </a:cubicBezTo>
                  <a:cubicBezTo>
                    <a:pt x="75" y="72"/>
                    <a:pt x="74" y="67"/>
                    <a:pt x="73" y="66"/>
                  </a:cubicBezTo>
                  <a:cubicBezTo>
                    <a:pt x="70" y="61"/>
                    <a:pt x="61" y="61"/>
                    <a:pt x="58" y="55"/>
                  </a:cubicBezTo>
                  <a:cubicBezTo>
                    <a:pt x="54" y="44"/>
                    <a:pt x="62" y="44"/>
                    <a:pt x="51" y="38"/>
                  </a:cubicBezTo>
                  <a:cubicBezTo>
                    <a:pt x="41" y="32"/>
                    <a:pt x="20" y="22"/>
                    <a:pt x="17" y="9"/>
                  </a:cubicBezTo>
                </a:path>
              </a:pathLst>
            </a:custGeom>
            <a:solidFill>
              <a:srgbClr val="DFB7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023" name="Freeform 14">
              <a:extLst>
                <a:ext uri="{FF2B5EF4-FFF2-40B4-BE49-F238E27FC236}">
                  <a16:creationId xmlns:a16="http://schemas.microsoft.com/office/drawing/2014/main" id="{A39DF44B-F020-4188-ACAE-6A75FD29880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7" y="2061"/>
              <a:ext cx="89" cy="257"/>
            </a:xfrm>
            <a:custGeom>
              <a:avLst/>
              <a:gdLst>
                <a:gd name="T0" fmla="*/ 2147483646 w 27"/>
                <a:gd name="T1" fmla="*/ 2147483646 h 73"/>
                <a:gd name="T2" fmla="*/ 2147483646 w 27"/>
                <a:gd name="T3" fmla="*/ 2147483646 h 73"/>
                <a:gd name="T4" fmla="*/ 2147483646 w 27"/>
                <a:gd name="T5" fmla="*/ 2147483646 h 73"/>
                <a:gd name="T6" fmla="*/ 2147483646 w 27"/>
                <a:gd name="T7" fmla="*/ 2147483646 h 73"/>
                <a:gd name="T8" fmla="*/ 2147483646 w 27"/>
                <a:gd name="T9" fmla="*/ 2147483646 h 73"/>
                <a:gd name="T10" fmla="*/ 2147483646 w 27"/>
                <a:gd name="T11" fmla="*/ 2147483646 h 73"/>
                <a:gd name="T12" fmla="*/ 2147483646 w 27"/>
                <a:gd name="T13" fmla="*/ 2147483646 h 73"/>
                <a:gd name="T14" fmla="*/ 2147483646 w 27"/>
                <a:gd name="T15" fmla="*/ 2147483646 h 73"/>
                <a:gd name="T16" fmla="*/ 2147483646 w 27"/>
                <a:gd name="T17" fmla="*/ 2147483646 h 73"/>
                <a:gd name="T18" fmla="*/ 2147483646 w 27"/>
                <a:gd name="T19" fmla="*/ 2147483646 h 73"/>
                <a:gd name="T20" fmla="*/ 0 w 27"/>
                <a:gd name="T21" fmla="*/ 0 h 73"/>
                <a:gd name="T22" fmla="*/ 2147483646 w 27"/>
                <a:gd name="T23" fmla="*/ 2147483646 h 7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7" h="73">
                  <a:moveTo>
                    <a:pt x="14" y="17"/>
                  </a:moveTo>
                  <a:cubicBezTo>
                    <a:pt x="13" y="22"/>
                    <a:pt x="9" y="30"/>
                    <a:pt x="11" y="36"/>
                  </a:cubicBezTo>
                  <a:cubicBezTo>
                    <a:pt x="12" y="38"/>
                    <a:pt x="16" y="36"/>
                    <a:pt x="16" y="37"/>
                  </a:cubicBezTo>
                  <a:cubicBezTo>
                    <a:pt x="17" y="39"/>
                    <a:pt x="18" y="42"/>
                    <a:pt x="19" y="44"/>
                  </a:cubicBezTo>
                  <a:cubicBezTo>
                    <a:pt x="22" y="53"/>
                    <a:pt x="17" y="70"/>
                    <a:pt x="5" y="68"/>
                  </a:cubicBezTo>
                  <a:cubicBezTo>
                    <a:pt x="10" y="67"/>
                    <a:pt x="15" y="69"/>
                    <a:pt x="17" y="73"/>
                  </a:cubicBezTo>
                  <a:cubicBezTo>
                    <a:pt x="17" y="65"/>
                    <a:pt x="20" y="59"/>
                    <a:pt x="27" y="56"/>
                  </a:cubicBezTo>
                  <a:cubicBezTo>
                    <a:pt x="23" y="50"/>
                    <a:pt x="23" y="44"/>
                    <a:pt x="22" y="38"/>
                  </a:cubicBezTo>
                  <a:cubicBezTo>
                    <a:pt x="21" y="30"/>
                    <a:pt x="20" y="25"/>
                    <a:pt x="18" y="18"/>
                  </a:cubicBezTo>
                  <a:cubicBezTo>
                    <a:pt x="17" y="11"/>
                    <a:pt x="19" y="9"/>
                    <a:pt x="14" y="4"/>
                  </a:cubicBezTo>
                  <a:cubicBezTo>
                    <a:pt x="10" y="0"/>
                    <a:pt x="6" y="2"/>
                    <a:pt x="0" y="0"/>
                  </a:cubicBezTo>
                  <a:cubicBezTo>
                    <a:pt x="4" y="5"/>
                    <a:pt x="13" y="7"/>
                    <a:pt x="12" y="14"/>
                  </a:cubicBezTo>
                </a:path>
              </a:pathLst>
            </a:custGeom>
            <a:solidFill>
              <a:srgbClr val="DFB7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024" name="Freeform 15">
              <a:extLst>
                <a:ext uri="{FF2B5EF4-FFF2-40B4-BE49-F238E27FC236}">
                  <a16:creationId xmlns:a16="http://schemas.microsoft.com/office/drawing/2014/main" id="{D3BEF798-B50F-4BDB-AEC2-AA2C4D12366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3" y="2237"/>
              <a:ext cx="89" cy="211"/>
            </a:xfrm>
            <a:custGeom>
              <a:avLst/>
              <a:gdLst>
                <a:gd name="T0" fmla="*/ 2147483646 w 27"/>
                <a:gd name="T1" fmla="*/ 2147483646 h 60"/>
                <a:gd name="T2" fmla="*/ 2147483646 w 27"/>
                <a:gd name="T3" fmla="*/ 2147483646 h 60"/>
                <a:gd name="T4" fmla="*/ 2147483646 w 27"/>
                <a:gd name="T5" fmla="*/ 2147483646 h 60"/>
                <a:gd name="T6" fmla="*/ 0 w 27"/>
                <a:gd name="T7" fmla="*/ 2147483646 h 60"/>
                <a:gd name="T8" fmla="*/ 2147483646 w 27"/>
                <a:gd name="T9" fmla="*/ 2147483646 h 60"/>
                <a:gd name="T10" fmla="*/ 2147483646 w 27"/>
                <a:gd name="T11" fmla="*/ 2147483646 h 60"/>
                <a:gd name="T12" fmla="*/ 2147483646 w 27"/>
                <a:gd name="T13" fmla="*/ 2147483646 h 60"/>
                <a:gd name="T14" fmla="*/ 2147483646 w 27"/>
                <a:gd name="T15" fmla="*/ 0 h 6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" h="60">
                  <a:moveTo>
                    <a:pt x="22" y="5"/>
                  </a:moveTo>
                  <a:cubicBezTo>
                    <a:pt x="14" y="15"/>
                    <a:pt x="18" y="27"/>
                    <a:pt x="17" y="39"/>
                  </a:cubicBezTo>
                  <a:cubicBezTo>
                    <a:pt x="17" y="43"/>
                    <a:pt x="16" y="51"/>
                    <a:pt x="13" y="54"/>
                  </a:cubicBezTo>
                  <a:cubicBezTo>
                    <a:pt x="9" y="58"/>
                    <a:pt x="4" y="57"/>
                    <a:pt x="0" y="60"/>
                  </a:cubicBezTo>
                  <a:cubicBezTo>
                    <a:pt x="6" y="55"/>
                    <a:pt x="15" y="55"/>
                    <a:pt x="22" y="57"/>
                  </a:cubicBezTo>
                  <a:cubicBezTo>
                    <a:pt x="19" y="48"/>
                    <a:pt x="15" y="39"/>
                    <a:pt x="27" y="37"/>
                  </a:cubicBezTo>
                  <a:cubicBezTo>
                    <a:pt x="22" y="30"/>
                    <a:pt x="24" y="27"/>
                    <a:pt x="24" y="20"/>
                  </a:cubicBezTo>
                  <a:cubicBezTo>
                    <a:pt x="23" y="14"/>
                    <a:pt x="20" y="6"/>
                    <a:pt x="22" y="0"/>
                  </a:cubicBezTo>
                </a:path>
              </a:pathLst>
            </a:custGeom>
            <a:solidFill>
              <a:srgbClr val="DFB7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025" name="Freeform 16">
              <a:extLst>
                <a:ext uri="{FF2B5EF4-FFF2-40B4-BE49-F238E27FC236}">
                  <a16:creationId xmlns:a16="http://schemas.microsoft.com/office/drawing/2014/main" id="{A8038024-D0AE-4436-925D-8528E658FD1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3" y="1119"/>
              <a:ext cx="333" cy="777"/>
            </a:xfrm>
            <a:custGeom>
              <a:avLst/>
              <a:gdLst>
                <a:gd name="T0" fmla="*/ 2147483646 w 101"/>
                <a:gd name="T1" fmla="*/ 2147483646 h 221"/>
                <a:gd name="T2" fmla="*/ 2147483646 w 101"/>
                <a:gd name="T3" fmla="*/ 2147483646 h 221"/>
                <a:gd name="T4" fmla="*/ 2147483646 w 101"/>
                <a:gd name="T5" fmla="*/ 2147483646 h 221"/>
                <a:gd name="T6" fmla="*/ 2147483646 w 101"/>
                <a:gd name="T7" fmla="*/ 2147483646 h 221"/>
                <a:gd name="T8" fmla="*/ 2147483646 w 101"/>
                <a:gd name="T9" fmla="*/ 2147483646 h 221"/>
                <a:gd name="T10" fmla="*/ 2147483646 w 101"/>
                <a:gd name="T11" fmla="*/ 2147483646 h 221"/>
                <a:gd name="T12" fmla="*/ 2147483646 w 101"/>
                <a:gd name="T13" fmla="*/ 2147483646 h 221"/>
                <a:gd name="T14" fmla="*/ 2147483646 w 101"/>
                <a:gd name="T15" fmla="*/ 2147483646 h 221"/>
                <a:gd name="T16" fmla="*/ 2147483646 w 101"/>
                <a:gd name="T17" fmla="*/ 2147483646 h 221"/>
                <a:gd name="T18" fmla="*/ 2147483646 w 101"/>
                <a:gd name="T19" fmla="*/ 2147483646 h 221"/>
                <a:gd name="T20" fmla="*/ 2147483646 w 101"/>
                <a:gd name="T21" fmla="*/ 2147483646 h 221"/>
                <a:gd name="T22" fmla="*/ 2147483646 w 101"/>
                <a:gd name="T23" fmla="*/ 2147483646 h 221"/>
                <a:gd name="T24" fmla="*/ 2147483646 w 101"/>
                <a:gd name="T25" fmla="*/ 2147483646 h 221"/>
                <a:gd name="T26" fmla="*/ 2147483646 w 101"/>
                <a:gd name="T27" fmla="*/ 2147483646 h 221"/>
                <a:gd name="T28" fmla="*/ 2147483646 w 101"/>
                <a:gd name="T29" fmla="*/ 2147483646 h 221"/>
                <a:gd name="T30" fmla="*/ 2147483646 w 101"/>
                <a:gd name="T31" fmla="*/ 2147483646 h 221"/>
                <a:gd name="T32" fmla="*/ 2147483646 w 101"/>
                <a:gd name="T33" fmla="*/ 2147483646 h 221"/>
                <a:gd name="T34" fmla="*/ 2147483646 w 101"/>
                <a:gd name="T35" fmla="*/ 2147483646 h 221"/>
                <a:gd name="T36" fmla="*/ 2147483646 w 101"/>
                <a:gd name="T37" fmla="*/ 2147483646 h 221"/>
                <a:gd name="T38" fmla="*/ 2147483646 w 101"/>
                <a:gd name="T39" fmla="*/ 2147483646 h 221"/>
                <a:gd name="T40" fmla="*/ 2147483646 w 101"/>
                <a:gd name="T41" fmla="*/ 2147483646 h 221"/>
                <a:gd name="T42" fmla="*/ 2147483646 w 101"/>
                <a:gd name="T43" fmla="*/ 2147483646 h 22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01" h="221">
                  <a:moveTo>
                    <a:pt x="93" y="180"/>
                  </a:moveTo>
                  <a:cubicBezTo>
                    <a:pt x="95" y="174"/>
                    <a:pt x="91" y="167"/>
                    <a:pt x="92" y="161"/>
                  </a:cubicBezTo>
                  <a:cubicBezTo>
                    <a:pt x="93" y="153"/>
                    <a:pt x="96" y="150"/>
                    <a:pt x="101" y="144"/>
                  </a:cubicBezTo>
                  <a:cubicBezTo>
                    <a:pt x="88" y="139"/>
                    <a:pt x="91" y="132"/>
                    <a:pt x="92" y="121"/>
                  </a:cubicBezTo>
                  <a:cubicBezTo>
                    <a:pt x="93" y="111"/>
                    <a:pt x="87" y="110"/>
                    <a:pt x="82" y="101"/>
                  </a:cubicBezTo>
                  <a:cubicBezTo>
                    <a:pt x="76" y="88"/>
                    <a:pt x="76" y="67"/>
                    <a:pt x="75" y="53"/>
                  </a:cubicBezTo>
                  <a:cubicBezTo>
                    <a:pt x="75" y="37"/>
                    <a:pt x="69" y="25"/>
                    <a:pt x="56" y="15"/>
                  </a:cubicBezTo>
                  <a:cubicBezTo>
                    <a:pt x="50" y="10"/>
                    <a:pt x="41" y="1"/>
                    <a:pt x="33" y="1"/>
                  </a:cubicBezTo>
                  <a:cubicBezTo>
                    <a:pt x="21" y="0"/>
                    <a:pt x="13" y="13"/>
                    <a:pt x="9" y="23"/>
                  </a:cubicBezTo>
                  <a:cubicBezTo>
                    <a:pt x="6" y="33"/>
                    <a:pt x="0" y="58"/>
                    <a:pt x="2" y="69"/>
                  </a:cubicBezTo>
                  <a:cubicBezTo>
                    <a:pt x="23" y="165"/>
                    <a:pt x="23" y="165"/>
                    <a:pt x="23" y="165"/>
                  </a:cubicBezTo>
                  <a:cubicBezTo>
                    <a:pt x="27" y="168"/>
                    <a:pt x="27" y="168"/>
                    <a:pt x="27" y="168"/>
                  </a:cubicBezTo>
                  <a:cubicBezTo>
                    <a:pt x="36" y="175"/>
                    <a:pt x="31" y="179"/>
                    <a:pt x="26" y="183"/>
                  </a:cubicBezTo>
                  <a:cubicBezTo>
                    <a:pt x="27" y="185"/>
                    <a:pt x="28" y="186"/>
                    <a:pt x="30" y="187"/>
                  </a:cubicBezTo>
                  <a:cubicBezTo>
                    <a:pt x="31" y="187"/>
                    <a:pt x="33" y="187"/>
                    <a:pt x="34" y="187"/>
                  </a:cubicBezTo>
                  <a:cubicBezTo>
                    <a:pt x="37" y="187"/>
                    <a:pt x="40" y="187"/>
                    <a:pt x="42" y="188"/>
                  </a:cubicBezTo>
                  <a:cubicBezTo>
                    <a:pt x="43" y="188"/>
                    <a:pt x="45" y="189"/>
                    <a:pt x="47" y="189"/>
                  </a:cubicBezTo>
                  <a:cubicBezTo>
                    <a:pt x="47" y="196"/>
                    <a:pt x="42" y="203"/>
                    <a:pt x="43" y="210"/>
                  </a:cubicBezTo>
                  <a:cubicBezTo>
                    <a:pt x="49" y="209"/>
                    <a:pt x="55" y="208"/>
                    <a:pt x="58" y="202"/>
                  </a:cubicBezTo>
                  <a:cubicBezTo>
                    <a:pt x="56" y="208"/>
                    <a:pt x="55" y="216"/>
                    <a:pt x="55" y="221"/>
                  </a:cubicBezTo>
                  <a:cubicBezTo>
                    <a:pt x="58" y="217"/>
                    <a:pt x="60" y="211"/>
                    <a:pt x="61" y="209"/>
                  </a:cubicBezTo>
                  <a:cubicBezTo>
                    <a:pt x="68" y="197"/>
                    <a:pt x="90" y="192"/>
                    <a:pt x="93" y="180"/>
                  </a:cubicBezTo>
                  <a:close/>
                </a:path>
              </a:pathLst>
            </a:custGeom>
            <a:solidFill>
              <a:srgbClr val="BD72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026" name="Freeform 17">
              <a:extLst>
                <a:ext uri="{FF2B5EF4-FFF2-40B4-BE49-F238E27FC236}">
                  <a16:creationId xmlns:a16="http://schemas.microsoft.com/office/drawing/2014/main" id="{40983A7C-264C-4A2D-AE21-A74DA68DC60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0" y="2072"/>
              <a:ext cx="154" cy="464"/>
            </a:xfrm>
            <a:custGeom>
              <a:avLst/>
              <a:gdLst>
                <a:gd name="T0" fmla="*/ 2147483646 w 47"/>
                <a:gd name="T1" fmla="*/ 2147483646 h 132"/>
                <a:gd name="T2" fmla="*/ 2147483646 w 47"/>
                <a:gd name="T3" fmla="*/ 2147483646 h 132"/>
                <a:gd name="T4" fmla="*/ 2147483646 w 47"/>
                <a:gd name="T5" fmla="*/ 2147483646 h 132"/>
                <a:gd name="T6" fmla="*/ 2147483646 w 47"/>
                <a:gd name="T7" fmla="*/ 2147483646 h 132"/>
                <a:gd name="T8" fmla="*/ 0 w 47"/>
                <a:gd name="T9" fmla="*/ 2147483646 h 132"/>
                <a:gd name="T10" fmla="*/ 2147483646 w 47"/>
                <a:gd name="T11" fmla="*/ 2147483646 h 132"/>
                <a:gd name="T12" fmla="*/ 2147483646 w 47"/>
                <a:gd name="T13" fmla="*/ 2147483646 h 132"/>
                <a:gd name="T14" fmla="*/ 2147483646 w 47"/>
                <a:gd name="T15" fmla="*/ 2147483646 h 132"/>
                <a:gd name="T16" fmla="*/ 2147483646 w 47"/>
                <a:gd name="T17" fmla="*/ 0 h 1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7" h="132">
                  <a:moveTo>
                    <a:pt x="13" y="4"/>
                  </a:moveTo>
                  <a:cubicBezTo>
                    <a:pt x="19" y="16"/>
                    <a:pt x="21" y="30"/>
                    <a:pt x="26" y="42"/>
                  </a:cubicBezTo>
                  <a:cubicBezTo>
                    <a:pt x="32" y="54"/>
                    <a:pt x="35" y="63"/>
                    <a:pt x="35" y="77"/>
                  </a:cubicBezTo>
                  <a:cubicBezTo>
                    <a:pt x="36" y="87"/>
                    <a:pt x="34" y="103"/>
                    <a:pt x="27" y="111"/>
                  </a:cubicBezTo>
                  <a:cubicBezTo>
                    <a:pt x="20" y="119"/>
                    <a:pt x="8" y="123"/>
                    <a:pt x="0" y="130"/>
                  </a:cubicBezTo>
                  <a:cubicBezTo>
                    <a:pt x="13" y="118"/>
                    <a:pt x="29" y="132"/>
                    <a:pt x="38" y="116"/>
                  </a:cubicBezTo>
                  <a:cubicBezTo>
                    <a:pt x="46" y="102"/>
                    <a:pt x="47" y="87"/>
                    <a:pt x="47" y="72"/>
                  </a:cubicBezTo>
                  <a:cubicBezTo>
                    <a:pt x="47" y="55"/>
                    <a:pt x="37" y="51"/>
                    <a:pt x="31" y="37"/>
                  </a:cubicBezTo>
                  <a:cubicBezTo>
                    <a:pt x="25" y="25"/>
                    <a:pt x="21" y="8"/>
                    <a:pt x="10" y="0"/>
                  </a:cubicBezTo>
                </a:path>
              </a:pathLst>
            </a:custGeom>
            <a:solidFill>
              <a:srgbClr val="BD72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027" name="Freeform 18">
              <a:extLst>
                <a:ext uri="{FF2B5EF4-FFF2-40B4-BE49-F238E27FC236}">
                  <a16:creationId xmlns:a16="http://schemas.microsoft.com/office/drawing/2014/main" id="{AA43F815-90E7-4848-95F1-6E5C2E8F5BD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7" y="2198"/>
              <a:ext cx="224" cy="446"/>
            </a:xfrm>
            <a:custGeom>
              <a:avLst/>
              <a:gdLst>
                <a:gd name="T0" fmla="*/ 2147483646 w 68"/>
                <a:gd name="T1" fmla="*/ 2147483646 h 127"/>
                <a:gd name="T2" fmla="*/ 2147483646 w 68"/>
                <a:gd name="T3" fmla="*/ 2147483646 h 127"/>
                <a:gd name="T4" fmla="*/ 2147483646 w 68"/>
                <a:gd name="T5" fmla="*/ 2147483646 h 127"/>
                <a:gd name="T6" fmla="*/ 2147483646 w 68"/>
                <a:gd name="T7" fmla="*/ 2147483646 h 127"/>
                <a:gd name="T8" fmla="*/ 2147483646 w 68"/>
                <a:gd name="T9" fmla="*/ 2147483646 h 127"/>
                <a:gd name="T10" fmla="*/ 2147483646 w 68"/>
                <a:gd name="T11" fmla="*/ 2147483646 h 127"/>
                <a:gd name="T12" fmla="*/ 2147483646 w 68"/>
                <a:gd name="T13" fmla="*/ 2147483646 h 127"/>
                <a:gd name="T14" fmla="*/ 2147483646 w 68"/>
                <a:gd name="T15" fmla="*/ 2147483646 h 127"/>
                <a:gd name="T16" fmla="*/ 2147483646 w 68"/>
                <a:gd name="T17" fmla="*/ 2147483646 h 127"/>
                <a:gd name="T18" fmla="*/ 2147483646 w 68"/>
                <a:gd name="T19" fmla="*/ 2147483646 h 127"/>
                <a:gd name="T20" fmla="*/ 2147483646 w 68"/>
                <a:gd name="T21" fmla="*/ 2147483646 h 127"/>
                <a:gd name="T22" fmla="*/ 2147483646 w 68"/>
                <a:gd name="T23" fmla="*/ 2147483646 h 127"/>
                <a:gd name="T24" fmla="*/ 2147483646 w 68"/>
                <a:gd name="T25" fmla="*/ 2147483646 h 127"/>
                <a:gd name="T26" fmla="*/ 2147483646 w 68"/>
                <a:gd name="T27" fmla="*/ 2147483646 h 127"/>
                <a:gd name="T28" fmla="*/ 2147483646 w 68"/>
                <a:gd name="T29" fmla="*/ 2147483646 h 127"/>
                <a:gd name="T30" fmla="*/ 2147483646 w 68"/>
                <a:gd name="T31" fmla="*/ 2147483646 h 127"/>
                <a:gd name="T32" fmla="*/ 2147483646 w 68"/>
                <a:gd name="T33" fmla="*/ 0 h 12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68" h="127">
                  <a:moveTo>
                    <a:pt x="59" y="9"/>
                  </a:moveTo>
                  <a:cubicBezTo>
                    <a:pt x="62" y="17"/>
                    <a:pt x="68" y="45"/>
                    <a:pt x="54" y="42"/>
                  </a:cubicBezTo>
                  <a:cubicBezTo>
                    <a:pt x="54" y="49"/>
                    <a:pt x="56" y="55"/>
                    <a:pt x="53" y="62"/>
                  </a:cubicBezTo>
                  <a:cubicBezTo>
                    <a:pt x="50" y="58"/>
                    <a:pt x="47" y="50"/>
                    <a:pt x="42" y="57"/>
                  </a:cubicBezTo>
                  <a:cubicBezTo>
                    <a:pt x="46" y="61"/>
                    <a:pt x="42" y="61"/>
                    <a:pt x="42" y="64"/>
                  </a:cubicBezTo>
                  <a:cubicBezTo>
                    <a:pt x="43" y="68"/>
                    <a:pt x="43" y="72"/>
                    <a:pt x="44" y="76"/>
                  </a:cubicBezTo>
                  <a:cubicBezTo>
                    <a:pt x="31" y="78"/>
                    <a:pt x="28" y="89"/>
                    <a:pt x="21" y="98"/>
                  </a:cubicBezTo>
                  <a:cubicBezTo>
                    <a:pt x="13" y="107"/>
                    <a:pt x="2" y="113"/>
                    <a:pt x="1" y="127"/>
                  </a:cubicBezTo>
                  <a:cubicBezTo>
                    <a:pt x="4" y="117"/>
                    <a:pt x="0" y="104"/>
                    <a:pt x="7" y="96"/>
                  </a:cubicBezTo>
                  <a:cubicBezTo>
                    <a:pt x="7" y="97"/>
                    <a:pt x="13" y="96"/>
                    <a:pt x="15" y="94"/>
                  </a:cubicBezTo>
                  <a:cubicBezTo>
                    <a:pt x="19" y="91"/>
                    <a:pt x="18" y="86"/>
                    <a:pt x="20" y="82"/>
                  </a:cubicBezTo>
                  <a:cubicBezTo>
                    <a:pt x="25" y="72"/>
                    <a:pt x="26" y="77"/>
                    <a:pt x="33" y="70"/>
                  </a:cubicBezTo>
                  <a:cubicBezTo>
                    <a:pt x="40" y="63"/>
                    <a:pt x="35" y="56"/>
                    <a:pt x="33" y="47"/>
                  </a:cubicBezTo>
                  <a:cubicBezTo>
                    <a:pt x="42" y="52"/>
                    <a:pt x="41" y="39"/>
                    <a:pt x="39" y="34"/>
                  </a:cubicBezTo>
                  <a:cubicBezTo>
                    <a:pt x="49" y="34"/>
                    <a:pt x="53" y="32"/>
                    <a:pt x="52" y="23"/>
                  </a:cubicBezTo>
                  <a:cubicBezTo>
                    <a:pt x="51" y="18"/>
                    <a:pt x="47" y="6"/>
                    <a:pt x="45" y="2"/>
                  </a:cubicBezTo>
                  <a:cubicBezTo>
                    <a:pt x="51" y="6"/>
                    <a:pt x="57" y="3"/>
                    <a:pt x="61" y="0"/>
                  </a:cubicBezTo>
                </a:path>
              </a:pathLst>
            </a:custGeom>
            <a:solidFill>
              <a:srgbClr val="BD72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028" name="Freeform 19">
              <a:extLst>
                <a:ext uri="{FF2B5EF4-FFF2-40B4-BE49-F238E27FC236}">
                  <a16:creationId xmlns:a16="http://schemas.microsoft.com/office/drawing/2014/main" id="{A8BC45F8-B34B-4C93-A049-6F622AA2FE8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6" y="2058"/>
              <a:ext cx="79" cy="154"/>
            </a:xfrm>
            <a:custGeom>
              <a:avLst/>
              <a:gdLst>
                <a:gd name="T0" fmla="*/ 2147483646 w 24"/>
                <a:gd name="T1" fmla="*/ 2147483646 h 44"/>
                <a:gd name="T2" fmla="*/ 2147483646 w 24"/>
                <a:gd name="T3" fmla="*/ 2147483646 h 44"/>
                <a:gd name="T4" fmla="*/ 2147483646 w 24"/>
                <a:gd name="T5" fmla="*/ 2147483646 h 44"/>
                <a:gd name="T6" fmla="*/ 2147483646 w 24"/>
                <a:gd name="T7" fmla="*/ 2147483646 h 44"/>
                <a:gd name="T8" fmla="*/ 2147483646 w 24"/>
                <a:gd name="T9" fmla="*/ 0 h 44"/>
                <a:gd name="T10" fmla="*/ 2147483646 w 24"/>
                <a:gd name="T11" fmla="*/ 2147483646 h 4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4" h="44">
                  <a:moveTo>
                    <a:pt x="13" y="44"/>
                  </a:moveTo>
                  <a:cubicBezTo>
                    <a:pt x="12" y="40"/>
                    <a:pt x="10" y="33"/>
                    <a:pt x="12" y="29"/>
                  </a:cubicBezTo>
                  <a:cubicBezTo>
                    <a:pt x="14" y="24"/>
                    <a:pt x="19" y="23"/>
                    <a:pt x="20" y="19"/>
                  </a:cubicBezTo>
                  <a:cubicBezTo>
                    <a:pt x="22" y="12"/>
                    <a:pt x="13" y="6"/>
                    <a:pt x="24" y="2"/>
                  </a:cubicBezTo>
                  <a:cubicBezTo>
                    <a:pt x="19" y="2"/>
                    <a:pt x="14" y="6"/>
                    <a:pt x="10" y="0"/>
                  </a:cubicBezTo>
                  <a:cubicBezTo>
                    <a:pt x="13" y="12"/>
                    <a:pt x="0" y="18"/>
                    <a:pt x="6" y="29"/>
                  </a:cubicBezTo>
                </a:path>
              </a:pathLst>
            </a:custGeom>
            <a:solidFill>
              <a:srgbClr val="BD72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029" name="Freeform 20">
              <a:extLst>
                <a:ext uri="{FF2B5EF4-FFF2-40B4-BE49-F238E27FC236}">
                  <a16:creationId xmlns:a16="http://schemas.microsoft.com/office/drawing/2014/main" id="{A997F359-CEFC-4C08-A32C-B1F5818A9826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8" y="1840"/>
              <a:ext cx="656" cy="298"/>
            </a:xfrm>
            <a:custGeom>
              <a:avLst/>
              <a:gdLst>
                <a:gd name="T0" fmla="*/ 2147483646 w 199"/>
                <a:gd name="T1" fmla="*/ 2147483646 h 85"/>
                <a:gd name="T2" fmla="*/ 2147483646 w 199"/>
                <a:gd name="T3" fmla="*/ 2147483646 h 85"/>
                <a:gd name="T4" fmla="*/ 2147483646 w 199"/>
                <a:gd name="T5" fmla="*/ 2147483646 h 85"/>
                <a:gd name="T6" fmla="*/ 2147483646 w 199"/>
                <a:gd name="T7" fmla="*/ 2147483646 h 85"/>
                <a:gd name="T8" fmla="*/ 2147483646 w 199"/>
                <a:gd name="T9" fmla="*/ 2147483646 h 85"/>
                <a:gd name="T10" fmla="*/ 2147483646 w 199"/>
                <a:gd name="T11" fmla="*/ 2147483646 h 85"/>
                <a:gd name="T12" fmla="*/ 2147483646 w 199"/>
                <a:gd name="T13" fmla="*/ 2147483646 h 85"/>
                <a:gd name="T14" fmla="*/ 2147483646 w 199"/>
                <a:gd name="T15" fmla="*/ 2147483646 h 85"/>
                <a:gd name="T16" fmla="*/ 2147483646 w 199"/>
                <a:gd name="T17" fmla="*/ 2147483646 h 85"/>
                <a:gd name="T18" fmla="*/ 2147483646 w 199"/>
                <a:gd name="T19" fmla="*/ 2147483646 h 85"/>
                <a:gd name="T20" fmla="*/ 2147483646 w 199"/>
                <a:gd name="T21" fmla="*/ 2147483646 h 85"/>
                <a:gd name="T22" fmla="*/ 2147483646 w 199"/>
                <a:gd name="T23" fmla="*/ 2147483646 h 85"/>
                <a:gd name="T24" fmla="*/ 2147483646 w 199"/>
                <a:gd name="T25" fmla="*/ 2147483646 h 85"/>
                <a:gd name="T26" fmla="*/ 2147483646 w 199"/>
                <a:gd name="T27" fmla="*/ 2147483646 h 85"/>
                <a:gd name="T28" fmla="*/ 2147483646 w 199"/>
                <a:gd name="T29" fmla="*/ 2147483646 h 85"/>
                <a:gd name="T30" fmla="*/ 2147483646 w 199"/>
                <a:gd name="T31" fmla="*/ 2147483646 h 85"/>
                <a:gd name="T32" fmla="*/ 2147483646 w 199"/>
                <a:gd name="T33" fmla="*/ 2147483646 h 85"/>
                <a:gd name="T34" fmla="*/ 2147483646 w 199"/>
                <a:gd name="T35" fmla="*/ 2147483646 h 85"/>
                <a:gd name="T36" fmla="*/ 2147483646 w 199"/>
                <a:gd name="T37" fmla="*/ 2147483646 h 85"/>
                <a:gd name="T38" fmla="*/ 2147483646 w 199"/>
                <a:gd name="T39" fmla="*/ 2147483646 h 85"/>
                <a:gd name="T40" fmla="*/ 2147483646 w 199"/>
                <a:gd name="T41" fmla="*/ 0 h 85"/>
                <a:gd name="T42" fmla="*/ 2147483646 w 199"/>
                <a:gd name="T43" fmla="*/ 2147483646 h 85"/>
                <a:gd name="T44" fmla="*/ 2147483646 w 199"/>
                <a:gd name="T45" fmla="*/ 2147483646 h 85"/>
                <a:gd name="T46" fmla="*/ 2147483646 w 199"/>
                <a:gd name="T47" fmla="*/ 2147483646 h 85"/>
                <a:gd name="T48" fmla="*/ 2147483646 w 199"/>
                <a:gd name="T49" fmla="*/ 2147483646 h 85"/>
                <a:gd name="T50" fmla="*/ 2147483646 w 199"/>
                <a:gd name="T51" fmla="*/ 2147483646 h 85"/>
                <a:gd name="T52" fmla="*/ 2147483646 w 199"/>
                <a:gd name="T53" fmla="*/ 2147483646 h 85"/>
                <a:gd name="T54" fmla="*/ 2147483646 w 199"/>
                <a:gd name="T55" fmla="*/ 2147483646 h 85"/>
                <a:gd name="T56" fmla="*/ 2147483646 w 199"/>
                <a:gd name="T57" fmla="*/ 2147483646 h 8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99" h="85">
                  <a:moveTo>
                    <a:pt x="7" y="53"/>
                  </a:moveTo>
                  <a:cubicBezTo>
                    <a:pt x="5" y="63"/>
                    <a:pt x="0" y="79"/>
                    <a:pt x="14" y="83"/>
                  </a:cubicBezTo>
                  <a:cubicBezTo>
                    <a:pt x="21" y="85"/>
                    <a:pt x="39" y="64"/>
                    <a:pt x="42" y="77"/>
                  </a:cubicBezTo>
                  <a:cubicBezTo>
                    <a:pt x="47" y="69"/>
                    <a:pt x="53" y="70"/>
                    <a:pt x="61" y="68"/>
                  </a:cubicBezTo>
                  <a:cubicBezTo>
                    <a:pt x="64" y="67"/>
                    <a:pt x="65" y="62"/>
                    <a:pt x="69" y="63"/>
                  </a:cubicBezTo>
                  <a:cubicBezTo>
                    <a:pt x="73" y="64"/>
                    <a:pt x="75" y="70"/>
                    <a:pt x="75" y="73"/>
                  </a:cubicBezTo>
                  <a:cubicBezTo>
                    <a:pt x="77" y="69"/>
                    <a:pt x="82" y="58"/>
                    <a:pt x="87" y="56"/>
                  </a:cubicBezTo>
                  <a:cubicBezTo>
                    <a:pt x="98" y="53"/>
                    <a:pt x="96" y="62"/>
                    <a:pt x="99" y="68"/>
                  </a:cubicBezTo>
                  <a:cubicBezTo>
                    <a:pt x="102" y="64"/>
                    <a:pt x="103" y="57"/>
                    <a:pt x="108" y="57"/>
                  </a:cubicBezTo>
                  <a:cubicBezTo>
                    <a:pt x="114" y="56"/>
                    <a:pt x="117" y="63"/>
                    <a:pt x="118" y="67"/>
                  </a:cubicBezTo>
                  <a:cubicBezTo>
                    <a:pt x="122" y="63"/>
                    <a:pt x="122" y="50"/>
                    <a:pt x="128" y="50"/>
                  </a:cubicBezTo>
                  <a:cubicBezTo>
                    <a:pt x="133" y="49"/>
                    <a:pt x="136" y="56"/>
                    <a:pt x="135" y="60"/>
                  </a:cubicBezTo>
                  <a:cubicBezTo>
                    <a:pt x="141" y="54"/>
                    <a:pt x="134" y="41"/>
                    <a:pt x="142" y="37"/>
                  </a:cubicBezTo>
                  <a:cubicBezTo>
                    <a:pt x="144" y="40"/>
                    <a:pt x="145" y="44"/>
                    <a:pt x="145" y="46"/>
                  </a:cubicBezTo>
                  <a:cubicBezTo>
                    <a:pt x="148" y="36"/>
                    <a:pt x="147" y="31"/>
                    <a:pt x="159" y="32"/>
                  </a:cubicBezTo>
                  <a:cubicBezTo>
                    <a:pt x="169" y="32"/>
                    <a:pt x="172" y="34"/>
                    <a:pt x="174" y="44"/>
                  </a:cubicBezTo>
                  <a:cubicBezTo>
                    <a:pt x="186" y="34"/>
                    <a:pt x="188" y="54"/>
                    <a:pt x="188" y="61"/>
                  </a:cubicBezTo>
                  <a:cubicBezTo>
                    <a:pt x="196" y="52"/>
                    <a:pt x="199" y="43"/>
                    <a:pt x="193" y="33"/>
                  </a:cubicBezTo>
                  <a:cubicBezTo>
                    <a:pt x="187" y="24"/>
                    <a:pt x="183" y="14"/>
                    <a:pt x="180" y="3"/>
                  </a:cubicBezTo>
                  <a:cubicBezTo>
                    <a:pt x="177" y="7"/>
                    <a:pt x="172" y="19"/>
                    <a:pt x="167" y="19"/>
                  </a:cubicBezTo>
                  <a:cubicBezTo>
                    <a:pt x="160" y="19"/>
                    <a:pt x="158" y="4"/>
                    <a:pt x="156" y="0"/>
                  </a:cubicBezTo>
                  <a:cubicBezTo>
                    <a:pt x="153" y="4"/>
                    <a:pt x="149" y="20"/>
                    <a:pt x="144" y="21"/>
                  </a:cubicBezTo>
                  <a:cubicBezTo>
                    <a:pt x="135" y="24"/>
                    <a:pt x="130" y="12"/>
                    <a:pt x="127" y="6"/>
                  </a:cubicBezTo>
                  <a:cubicBezTo>
                    <a:pt x="123" y="12"/>
                    <a:pt x="124" y="25"/>
                    <a:pt x="117" y="30"/>
                  </a:cubicBezTo>
                  <a:cubicBezTo>
                    <a:pt x="107" y="38"/>
                    <a:pt x="108" y="27"/>
                    <a:pt x="99" y="24"/>
                  </a:cubicBezTo>
                  <a:cubicBezTo>
                    <a:pt x="95" y="39"/>
                    <a:pt x="94" y="46"/>
                    <a:pt x="78" y="49"/>
                  </a:cubicBezTo>
                  <a:cubicBezTo>
                    <a:pt x="74" y="49"/>
                    <a:pt x="74" y="49"/>
                    <a:pt x="70" y="50"/>
                  </a:cubicBezTo>
                  <a:cubicBezTo>
                    <a:pt x="66" y="51"/>
                    <a:pt x="62" y="54"/>
                    <a:pt x="58" y="55"/>
                  </a:cubicBezTo>
                  <a:cubicBezTo>
                    <a:pt x="38" y="63"/>
                    <a:pt x="17" y="58"/>
                    <a:pt x="12" y="36"/>
                  </a:cubicBezTo>
                </a:path>
              </a:pathLst>
            </a:custGeom>
            <a:solidFill>
              <a:srgbClr val="BD72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030" name="Freeform 21">
              <a:extLst>
                <a:ext uri="{FF2B5EF4-FFF2-40B4-BE49-F238E27FC236}">
                  <a16:creationId xmlns:a16="http://schemas.microsoft.com/office/drawing/2014/main" id="{C628CB71-4057-43E1-A691-5DA170D3C93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4" y="1924"/>
              <a:ext cx="205" cy="460"/>
            </a:xfrm>
            <a:custGeom>
              <a:avLst/>
              <a:gdLst>
                <a:gd name="T0" fmla="*/ 2147483646 w 62"/>
                <a:gd name="T1" fmla="*/ 2147483646 h 131"/>
                <a:gd name="T2" fmla="*/ 2147483646 w 62"/>
                <a:gd name="T3" fmla="*/ 2147483646 h 131"/>
                <a:gd name="T4" fmla="*/ 2147483646 w 62"/>
                <a:gd name="T5" fmla="*/ 2147483646 h 131"/>
                <a:gd name="T6" fmla="*/ 2147483646 w 62"/>
                <a:gd name="T7" fmla="*/ 2147483646 h 131"/>
                <a:gd name="T8" fmla="*/ 2147483646 w 62"/>
                <a:gd name="T9" fmla="*/ 2147483646 h 131"/>
                <a:gd name="T10" fmla="*/ 2147483646 w 62"/>
                <a:gd name="T11" fmla="*/ 2147483646 h 131"/>
                <a:gd name="T12" fmla="*/ 2147483646 w 62"/>
                <a:gd name="T13" fmla="*/ 2147483646 h 131"/>
                <a:gd name="T14" fmla="*/ 2147483646 w 62"/>
                <a:gd name="T15" fmla="*/ 2147483646 h 131"/>
                <a:gd name="T16" fmla="*/ 2147483646 w 62"/>
                <a:gd name="T17" fmla="*/ 2147483646 h 131"/>
                <a:gd name="T18" fmla="*/ 2147483646 w 62"/>
                <a:gd name="T19" fmla="*/ 2147483646 h 131"/>
                <a:gd name="T20" fmla="*/ 0 w 62"/>
                <a:gd name="T21" fmla="*/ 2147483646 h 13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2" h="131">
                  <a:moveTo>
                    <a:pt x="9" y="30"/>
                  </a:moveTo>
                  <a:cubicBezTo>
                    <a:pt x="18" y="21"/>
                    <a:pt x="37" y="37"/>
                    <a:pt x="43" y="43"/>
                  </a:cubicBezTo>
                  <a:cubicBezTo>
                    <a:pt x="52" y="51"/>
                    <a:pt x="55" y="60"/>
                    <a:pt x="54" y="71"/>
                  </a:cubicBezTo>
                  <a:cubicBezTo>
                    <a:pt x="54" y="82"/>
                    <a:pt x="53" y="100"/>
                    <a:pt x="47" y="110"/>
                  </a:cubicBezTo>
                  <a:cubicBezTo>
                    <a:pt x="45" y="114"/>
                    <a:pt x="39" y="120"/>
                    <a:pt x="34" y="123"/>
                  </a:cubicBezTo>
                  <a:cubicBezTo>
                    <a:pt x="29" y="126"/>
                    <a:pt x="21" y="126"/>
                    <a:pt x="19" y="131"/>
                  </a:cubicBezTo>
                  <a:cubicBezTo>
                    <a:pt x="32" y="128"/>
                    <a:pt x="50" y="129"/>
                    <a:pt x="55" y="115"/>
                  </a:cubicBezTo>
                  <a:cubicBezTo>
                    <a:pt x="60" y="100"/>
                    <a:pt x="60" y="83"/>
                    <a:pt x="61" y="68"/>
                  </a:cubicBezTo>
                  <a:cubicBezTo>
                    <a:pt x="62" y="52"/>
                    <a:pt x="53" y="45"/>
                    <a:pt x="40" y="36"/>
                  </a:cubicBezTo>
                  <a:cubicBezTo>
                    <a:pt x="34" y="31"/>
                    <a:pt x="17" y="11"/>
                    <a:pt x="11" y="6"/>
                  </a:cubicBezTo>
                  <a:cubicBezTo>
                    <a:pt x="5" y="0"/>
                    <a:pt x="10" y="10"/>
                    <a:pt x="0" y="9"/>
                  </a:cubicBezTo>
                </a:path>
              </a:pathLst>
            </a:custGeom>
            <a:solidFill>
              <a:srgbClr val="BD72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031" name="Freeform 22">
              <a:extLst>
                <a:ext uri="{FF2B5EF4-FFF2-40B4-BE49-F238E27FC236}">
                  <a16:creationId xmlns:a16="http://schemas.microsoft.com/office/drawing/2014/main" id="{F5D9010D-03AB-4108-918F-4CDF52065D4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4" y="2268"/>
              <a:ext cx="129" cy="348"/>
            </a:xfrm>
            <a:custGeom>
              <a:avLst/>
              <a:gdLst>
                <a:gd name="T0" fmla="*/ 2147483646 w 39"/>
                <a:gd name="T1" fmla="*/ 2147483646 h 99"/>
                <a:gd name="T2" fmla="*/ 2147483646 w 39"/>
                <a:gd name="T3" fmla="*/ 2147483646 h 99"/>
                <a:gd name="T4" fmla="*/ 2147483646 w 39"/>
                <a:gd name="T5" fmla="*/ 2147483646 h 99"/>
                <a:gd name="T6" fmla="*/ 2147483646 w 39"/>
                <a:gd name="T7" fmla="*/ 2147483646 h 99"/>
                <a:gd name="T8" fmla="*/ 2147483646 w 39"/>
                <a:gd name="T9" fmla="*/ 2147483646 h 99"/>
                <a:gd name="T10" fmla="*/ 2147483646 w 39"/>
                <a:gd name="T11" fmla="*/ 0 h 9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9" h="99">
                  <a:moveTo>
                    <a:pt x="28" y="47"/>
                  </a:moveTo>
                  <a:cubicBezTo>
                    <a:pt x="30" y="58"/>
                    <a:pt x="39" y="74"/>
                    <a:pt x="32" y="84"/>
                  </a:cubicBezTo>
                  <a:cubicBezTo>
                    <a:pt x="28" y="90"/>
                    <a:pt x="0" y="99"/>
                    <a:pt x="4" y="84"/>
                  </a:cubicBezTo>
                  <a:cubicBezTo>
                    <a:pt x="15" y="86"/>
                    <a:pt x="16" y="76"/>
                    <a:pt x="20" y="69"/>
                  </a:cubicBezTo>
                  <a:cubicBezTo>
                    <a:pt x="26" y="59"/>
                    <a:pt x="26" y="62"/>
                    <a:pt x="24" y="51"/>
                  </a:cubicBezTo>
                  <a:cubicBezTo>
                    <a:pt x="22" y="34"/>
                    <a:pt x="32" y="17"/>
                    <a:pt x="30" y="0"/>
                  </a:cubicBezTo>
                </a:path>
              </a:pathLst>
            </a:custGeom>
            <a:solidFill>
              <a:srgbClr val="BD72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032" name="Freeform 23">
              <a:extLst>
                <a:ext uri="{FF2B5EF4-FFF2-40B4-BE49-F238E27FC236}">
                  <a16:creationId xmlns:a16="http://schemas.microsoft.com/office/drawing/2014/main" id="{C9981C6D-930F-4D6E-A4CF-A55A23F1CF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5" y="1439"/>
              <a:ext cx="171" cy="584"/>
            </a:xfrm>
            <a:custGeom>
              <a:avLst/>
              <a:gdLst>
                <a:gd name="T0" fmla="*/ 0 w 52"/>
                <a:gd name="T1" fmla="*/ 2147483646 h 166"/>
                <a:gd name="T2" fmla="*/ 2147483646 w 52"/>
                <a:gd name="T3" fmla="*/ 2147483646 h 166"/>
                <a:gd name="T4" fmla="*/ 2147483646 w 52"/>
                <a:gd name="T5" fmla="*/ 2147483646 h 166"/>
                <a:gd name="T6" fmla="*/ 2147483646 w 52"/>
                <a:gd name="T7" fmla="*/ 2147483646 h 166"/>
                <a:gd name="T8" fmla="*/ 2147483646 w 52"/>
                <a:gd name="T9" fmla="*/ 2147483646 h 166"/>
                <a:gd name="T10" fmla="*/ 2147483646 w 52"/>
                <a:gd name="T11" fmla="*/ 2147483646 h 166"/>
                <a:gd name="T12" fmla="*/ 2147483646 w 52"/>
                <a:gd name="T13" fmla="*/ 2147483646 h 166"/>
                <a:gd name="T14" fmla="*/ 2147483646 w 52"/>
                <a:gd name="T15" fmla="*/ 2147483646 h 166"/>
                <a:gd name="T16" fmla="*/ 2147483646 w 52"/>
                <a:gd name="T17" fmla="*/ 2147483646 h 166"/>
                <a:gd name="T18" fmla="*/ 2147483646 w 52"/>
                <a:gd name="T19" fmla="*/ 2147483646 h 166"/>
                <a:gd name="T20" fmla="*/ 2147483646 w 52"/>
                <a:gd name="T21" fmla="*/ 2147483646 h 166"/>
                <a:gd name="T22" fmla="*/ 0 w 52"/>
                <a:gd name="T23" fmla="*/ 0 h 16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2" h="166">
                  <a:moveTo>
                    <a:pt x="0" y="3"/>
                  </a:moveTo>
                  <a:cubicBezTo>
                    <a:pt x="8" y="17"/>
                    <a:pt x="22" y="20"/>
                    <a:pt x="23" y="39"/>
                  </a:cubicBezTo>
                  <a:cubicBezTo>
                    <a:pt x="25" y="53"/>
                    <a:pt x="22" y="69"/>
                    <a:pt x="27" y="83"/>
                  </a:cubicBezTo>
                  <a:cubicBezTo>
                    <a:pt x="30" y="95"/>
                    <a:pt x="37" y="105"/>
                    <a:pt x="42" y="116"/>
                  </a:cubicBezTo>
                  <a:cubicBezTo>
                    <a:pt x="44" y="119"/>
                    <a:pt x="51" y="128"/>
                    <a:pt x="51" y="131"/>
                  </a:cubicBezTo>
                  <a:cubicBezTo>
                    <a:pt x="52" y="137"/>
                    <a:pt x="46" y="140"/>
                    <a:pt x="47" y="149"/>
                  </a:cubicBezTo>
                  <a:cubicBezTo>
                    <a:pt x="34" y="148"/>
                    <a:pt x="44" y="160"/>
                    <a:pt x="46" y="166"/>
                  </a:cubicBezTo>
                  <a:cubicBezTo>
                    <a:pt x="41" y="161"/>
                    <a:pt x="31" y="156"/>
                    <a:pt x="29" y="149"/>
                  </a:cubicBezTo>
                  <a:cubicBezTo>
                    <a:pt x="46" y="144"/>
                    <a:pt x="35" y="127"/>
                    <a:pt x="26" y="121"/>
                  </a:cubicBezTo>
                  <a:cubicBezTo>
                    <a:pt x="37" y="103"/>
                    <a:pt x="19" y="97"/>
                    <a:pt x="9" y="86"/>
                  </a:cubicBezTo>
                  <a:cubicBezTo>
                    <a:pt x="17" y="77"/>
                    <a:pt x="13" y="70"/>
                    <a:pt x="5" y="63"/>
                  </a:cubicBezTo>
                  <a:cubicBezTo>
                    <a:pt x="16" y="51"/>
                    <a:pt x="14" y="10"/>
                    <a:pt x="0" y="0"/>
                  </a:cubicBezTo>
                </a:path>
              </a:pathLst>
            </a:custGeom>
            <a:solidFill>
              <a:srgbClr val="BD72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033" name="Freeform 24">
              <a:extLst>
                <a:ext uri="{FF2B5EF4-FFF2-40B4-BE49-F238E27FC236}">
                  <a16:creationId xmlns:a16="http://schemas.microsoft.com/office/drawing/2014/main" id="{466616E9-DF51-450D-98C3-960E4888EF9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2" y="1162"/>
              <a:ext cx="267" cy="372"/>
            </a:xfrm>
            <a:custGeom>
              <a:avLst/>
              <a:gdLst>
                <a:gd name="T0" fmla="*/ 0 w 81"/>
                <a:gd name="T1" fmla="*/ 2147483646 h 106"/>
                <a:gd name="T2" fmla="*/ 2147483646 w 81"/>
                <a:gd name="T3" fmla="*/ 2147483646 h 106"/>
                <a:gd name="T4" fmla="*/ 2147483646 w 81"/>
                <a:gd name="T5" fmla="*/ 2147483646 h 106"/>
                <a:gd name="T6" fmla="*/ 2147483646 w 81"/>
                <a:gd name="T7" fmla="*/ 2147483646 h 106"/>
                <a:gd name="T8" fmla="*/ 2147483646 w 81"/>
                <a:gd name="T9" fmla="*/ 2147483646 h 106"/>
                <a:gd name="T10" fmla="*/ 2147483646 w 81"/>
                <a:gd name="T11" fmla="*/ 2147483646 h 106"/>
                <a:gd name="T12" fmla="*/ 2147483646 w 81"/>
                <a:gd name="T13" fmla="*/ 2147483646 h 106"/>
                <a:gd name="T14" fmla="*/ 2147483646 w 81"/>
                <a:gd name="T15" fmla="*/ 2147483646 h 106"/>
                <a:gd name="T16" fmla="*/ 2147483646 w 81"/>
                <a:gd name="T17" fmla="*/ 0 h 106"/>
                <a:gd name="T18" fmla="*/ 2147483646 w 81"/>
                <a:gd name="T19" fmla="*/ 2147483646 h 106"/>
                <a:gd name="T20" fmla="*/ 2147483646 w 81"/>
                <a:gd name="T21" fmla="*/ 2147483646 h 106"/>
                <a:gd name="T22" fmla="*/ 2147483646 w 81"/>
                <a:gd name="T23" fmla="*/ 2147483646 h 106"/>
                <a:gd name="T24" fmla="*/ 2147483646 w 81"/>
                <a:gd name="T25" fmla="*/ 2147483646 h 106"/>
                <a:gd name="T26" fmla="*/ 0 w 81"/>
                <a:gd name="T27" fmla="*/ 2147483646 h 10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81" h="106">
                  <a:moveTo>
                    <a:pt x="0" y="51"/>
                  </a:moveTo>
                  <a:cubicBezTo>
                    <a:pt x="7" y="54"/>
                    <a:pt x="11" y="54"/>
                    <a:pt x="16" y="61"/>
                  </a:cubicBezTo>
                  <a:cubicBezTo>
                    <a:pt x="20" y="66"/>
                    <a:pt x="21" y="72"/>
                    <a:pt x="25" y="77"/>
                  </a:cubicBezTo>
                  <a:cubicBezTo>
                    <a:pt x="28" y="81"/>
                    <a:pt x="32" y="85"/>
                    <a:pt x="35" y="90"/>
                  </a:cubicBezTo>
                  <a:cubicBezTo>
                    <a:pt x="38" y="93"/>
                    <a:pt x="45" y="102"/>
                    <a:pt x="49" y="106"/>
                  </a:cubicBezTo>
                  <a:cubicBezTo>
                    <a:pt x="51" y="94"/>
                    <a:pt x="43" y="87"/>
                    <a:pt x="44" y="76"/>
                  </a:cubicBezTo>
                  <a:cubicBezTo>
                    <a:pt x="45" y="68"/>
                    <a:pt x="49" y="59"/>
                    <a:pt x="52" y="52"/>
                  </a:cubicBezTo>
                  <a:cubicBezTo>
                    <a:pt x="56" y="42"/>
                    <a:pt x="59" y="35"/>
                    <a:pt x="65" y="28"/>
                  </a:cubicBezTo>
                  <a:cubicBezTo>
                    <a:pt x="72" y="21"/>
                    <a:pt x="81" y="12"/>
                    <a:pt x="79" y="0"/>
                  </a:cubicBezTo>
                  <a:cubicBezTo>
                    <a:pt x="76" y="13"/>
                    <a:pt x="64" y="31"/>
                    <a:pt x="48" y="25"/>
                  </a:cubicBezTo>
                  <a:cubicBezTo>
                    <a:pt x="42" y="37"/>
                    <a:pt x="39" y="40"/>
                    <a:pt x="26" y="40"/>
                  </a:cubicBezTo>
                  <a:cubicBezTo>
                    <a:pt x="32" y="45"/>
                    <a:pt x="38" y="54"/>
                    <a:pt x="35" y="63"/>
                  </a:cubicBezTo>
                  <a:cubicBezTo>
                    <a:pt x="31" y="59"/>
                    <a:pt x="24" y="54"/>
                    <a:pt x="19" y="53"/>
                  </a:cubicBezTo>
                  <a:cubicBezTo>
                    <a:pt x="12" y="52"/>
                    <a:pt x="7" y="56"/>
                    <a:pt x="0" y="49"/>
                  </a:cubicBezTo>
                </a:path>
              </a:pathLst>
            </a:custGeom>
            <a:solidFill>
              <a:srgbClr val="BD72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034" name="Freeform 25">
              <a:extLst>
                <a:ext uri="{FF2B5EF4-FFF2-40B4-BE49-F238E27FC236}">
                  <a16:creationId xmlns:a16="http://schemas.microsoft.com/office/drawing/2014/main" id="{A6D4E30A-B964-42B0-BDBF-CD8AC6FA96A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0" y="2479"/>
              <a:ext cx="23" cy="28"/>
            </a:xfrm>
            <a:custGeom>
              <a:avLst/>
              <a:gdLst>
                <a:gd name="T0" fmla="*/ 2147483646 w 7"/>
                <a:gd name="T1" fmla="*/ 0 h 8"/>
                <a:gd name="T2" fmla="*/ 0 w 7"/>
                <a:gd name="T3" fmla="*/ 2147483646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" h="8">
                  <a:moveTo>
                    <a:pt x="7" y="0"/>
                  </a:moveTo>
                  <a:cubicBezTo>
                    <a:pt x="3" y="1"/>
                    <a:pt x="0" y="6"/>
                    <a:pt x="0" y="8"/>
                  </a:cubicBezTo>
                </a:path>
              </a:pathLst>
            </a:custGeom>
            <a:noFill/>
            <a:ln w="9525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035" name="Freeform 26">
              <a:extLst>
                <a:ext uri="{FF2B5EF4-FFF2-40B4-BE49-F238E27FC236}">
                  <a16:creationId xmlns:a16="http://schemas.microsoft.com/office/drawing/2014/main" id="{7A67AE29-D920-4463-923B-71D7268B303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4" y="1885"/>
              <a:ext cx="211" cy="260"/>
            </a:xfrm>
            <a:custGeom>
              <a:avLst/>
              <a:gdLst>
                <a:gd name="T0" fmla="*/ 0 w 64"/>
                <a:gd name="T1" fmla="*/ 0 h 74"/>
                <a:gd name="T2" fmla="*/ 2147483646 w 64"/>
                <a:gd name="T3" fmla="*/ 2147483646 h 74"/>
                <a:gd name="T4" fmla="*/ 2147483646 w 64"/>
                <a:gd name="T5" fmla="*/ 2147483646 h 7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4" h="74">
                  <a:moveTo>
                    <a:pt x="0" y="0"/>
                  </a:moveTo>
                  <a:cubicBezTo>
                    <a:pt x="3" y="15"/>
                    <a:pt x="29" y="32"/>
                    <a:pt x="38" y="44"/>
                  </a:cubicBezTo>
                  <a:cubicBezTo>
                    <a:pt x="45" y="53"/>
                    <a:pt x="61" y="62"/>
                    <a:pt x="64" y="74"/>
                  </a:cubicBezTo>
                </a:path>
              </a:pathLst>
            </a:custGeom>
            <a:noFill/>
            <a:ln w="9525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036" name="Freeform 27">
              <a:extLst>
                <a:ext uri="{FF2B5EF4-FFF2-40B4-BE49-F238E27FC236}">
                  <a16:creationId xmlns:a16="http://schemas.microsoft.com/office/drawing/2014/main" id="{98B2C197-FF56-4402-BF15-B99308CE813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6" y="2051"/>
              <a:ext cx="135" cy="470"/>
            </a:xfrm>
            <a:custGeom>
              <a:avLst/>
              <a:gdLst>
                <a:gd name="T0" fmla="*/ 0 w 41"/>
                <a:gd name="T1" fmla="*/ 0 h 134"/>
                <a:gd name="T2" fmla="*/ 2147483646 w 41"/>
                <a:gd name="T3" fmla="*/ 2147483646 h 134"/>
                <a:gd name="T4" fmla="*/ 2147483646 w 41"/>
                <a:gd name="T5" fmla="*/ 2147483646 h 134"/>
                <a:gd name="T6" fmla="*/ 2147483646 w 41"/>
                <a:gd name="T7" fmla="*/ 2147483646 h 134"/>
                <a:gd name="T8" fmla="*/ 2147483646 w 41"/>
                <a:gd name="T9" fmla="*/ 2147483646 h 134"/>
                <a:gd name="T10" fmla="*/ 2147483646 w 41"/>
                <a:gd name="T11" fmla="*/ 2147483646 h 1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1" h="134">
                  <a:moveTo>
                    <a:pt x="0" y="0"/>
                  </a:moveTo>
                  <a:cubicBezTo>
                    <a:pt x="6" y="9"/>
                    <a:pt x="11" y="21"/>
                    <a:pt x="15" y="30"/>
                  </a:cubicBezTo>
                  <a:cubicBezTo>
                    <a:pt x="17" y="35"/>
                    <a:pt x="18" y="40"/>
                    <a:pt x="20" y="45"/>
                  </a:cubicBezTo>
                  <a:cubicBezTo>
                    <a:pt x="23" y="50"/>
                    <a:pt x="26" y="51"/>
                    <a:pt x="30" y="56"/>
                  </a:cubicBezTo>
                  <a:cubicBezTo>
                    <a:pt x="41" y="70"/>
                    <a:pt x="31" y="111"/>
                    <a:pt x="24" y="127"/>
                  </a:cubicBezTo>
                  <a:cubicBezTo>
                    <a:pt x="23" y="130"/>
                    <a:pt x="22" y="133"/>
                    <a:pt x="20" y="134"/>
                  </a:cubicBezTo>
                </a:path>
              </a:pathLst>
            </a:custGeom>
            <a:noFill/>
            <a:ln w="9525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037" name="Freeform 28">
              <a:extLst>
                <a:ext uri="{FF2B5EF4-FFF2-40B4-BE49-F238E27FC236}">
                  <a16:creationId xmlns:a16="http://schemas.microsoft.com/office/drawing/2014/main" id="{005B826F-BDEF-41E5-9D55-FC23084DFB0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3" y="940"/>
              <a:ext cx="118" cy="109"/>
            </a:xfrm>
            <a:custGeom>
              <a:avLst/>
              <a:gdLst>
                <a:gd name="T0" fmla="*/ 2147483646 w 36"/>
                <a:gd name="T1" fmla="*/ 0 h 31"/>
                <a:gd name="T2" fmla="*/ 2147483646 w 36"/>
                <a:gd name="T3" fmla="*/ 2147483646 h 31"/>
                <a:gd name="T4" fmla="*/ 0 w 36"/>
                <a:gd name="T5" fmla="*/ 2147483646 h 3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6" h="31">
                  <a:moveTo>
                    <a:pt x="36" y="0"/>
                  </a:moveTo>
                  <a:cubicBezTo>
                    <a:pt x="29" y="3"/>
                    <a:pt x="19" y="14"/>
                    <a:pt x="16" y="21"/>
                  </a:cubicBezTo>
                  <a:cubicBezTo>
                    <a:pt x="12" y="28"/>
                    <a:pt x="3" y="29"/>
                    <a:pt x="0" y="31"/>
                  </a:cubicBezTo>
                </a:path>
              </a:pathLst>
            </a:custGeom>
            <a:noFill/>
            <a:ln w="9525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038" name="Freeform 29">
              <a:extLst>
                <a:ext uri="{FF2B5EF4-FFF2-40B4-BE49-F238E27FC236}">
                  <a16:creationId xmlns:a16="http://schemas.microsoft.com/office/drawing/2014/main" id="{D8F70E32-A03F-4BF4-B2B4-9C151E4CBB8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1" y="2609"/>
              <a:ext cx="23" cy="32"/>
            </a:xfrm>
            <a:custGeom>
              <a:avLst/>
              <a:gdLst>
                <a:gd name="T0" fmla="*/ 2147483646 w 7"/>
                <a:gd name="T1" fmla="*/ 0 h 9"/>
                <a:gd name="T2" fmla="*/ 0 w 7"/>
                <a:gd name="T3" fmla="*/ 2147483646 h 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" h="9">
                  <a:moveTo>
                    <a:pt x="7" y="0"/>
                  </a:moveTo>
                  <a:cubicBezTo>
                    <a:pt x="3" y="1"/>
                    <a:pt x="2" y="6"/>
                    <a:pt x="0" y="9"/>
                  </a:cubicBezTo>
                </a:path>
              </a:pathLst>
            </a:custGeom>
            <a:noFill/>
            <a:ln w="9525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039" name="Freeform 30">
              <a:extLst>
                <a:ext uri="{FF2B5EF4-FFF2-40B4-BE49-F238E27FC236}">
                  <a16:creationId xmlns:a16="http://schemas.microsoft.com/office/drawing/2014/main" id="{0AD05391-9E5A-43BC-83C5-28F1D5BAD64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2" y="2585"/>
              <a:ext cx="56" cy="35"/>
            </a:xfrm>
            <a:custGeom>
              <a:avLst/>
              <a:gdLst>
                <a:gd name="T0" fmla="*/ 2147483646 w 17"/>
                <a:gd name="T1" fmla="*/ 0 h 10"/>
                <a:gd name="T2" fmla="*/ 0 w 17"/>
                <a:gd name="T3" fmla="*/ 2147483646 h 1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7" h="10">
                  <a:moveTo>
                    <a:pt x="17" y="0"/>
                  </a:moveTo>
                  <a:cubicBezTo>
                    <a:pt x="10" y="0"/>
                    <a:pt x="2" y="3"/>
                    <a:pt x="0" y="10"/>
                  </a:cubicBezTo>
                </a:path>
              </a:pathLst>
            </a:custGeom>
            <a:noFill/>
            <a:ln w="9525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040" name="Freeform 31">
              <a:extLst>
                <a:ext uri="{FF2B5EF4-FFF2-40B4-BE49-F238E27FC236}">
                  <a16:creationId xmlns:a16="http://schemas.microsoft.com/office/drawing/2014/main" id="{868875DA-4F70-4BA7-BE20-5C7DA2B0CFE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7" y="2441"/>
              <a:ext cx="43" cy="21"/>
            </a:xfrm>
            <a:custGeom>
              <a:avLst/>
              <a:gdLst>
                <a:gd name="T0" fmla="*/ 2147483646 w 13"/>
                <a:gd name="T1" fmla="*/ 0 h 6"/>
                <a:gd name="T2" fmla="*/ 0 w 13"/>
                <a:gd name="T3" fmla="*/ 2147483646 h 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3" h="6">
                  <a:moveTo>
                    <a:pt x="13" y="0"/>
                  </a:moveTo>
                  <a:cubicBezTo>
                    <a:pt x="9" y="2"/>
                    <a:pt x="4" y="2"/>
                    <a:pt x="0" y="6"/>
                  </a:cubicBezTo>
                </a:path>
              </a:pathLst>
            </a:custGeom>
            <a:noFill/>
            <a:ln w="9525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041" name="Freeform 32">
              <a:extLst>
                <a:ext uri="{FF2B5EF4-FFF2-40B4-BE49-F238E27FC236}">
                  <a16:creationId xmlns:a16="http://schemas.microsoft.com/office/drawing/2014/main" id="{93D29963-6DAA-4FB5-9803-B06B23FEDA0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4" y="2346"/>
              <a:ext cx="43" cy="28"/>
            </a:xfrm>
            <a:custGeom>
              <a:avLst/>
              <a:gdLst>
                <a:gd name="T0" fmla="*/ 2147483646 w 13"/>
                <a:gd name="T1" fmla="*/ 0 h 8"/>
                <a:gd name="T2" fmla="*/ 0 w 13"/>
                <a:gd name="T3" fmla="*/ 2147483646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3" h="8">
                  <a:moveTo>
                    <a:pt x="13" y="0"/>
                  </a:moveTo>
                  <a:cubicBezTo>
                    <a:pt x="8" y="1"/>
                    <a:pt x="1" y="3"/>
                    <a:pt x="0" y="8"/>
                  </a:cubicBezTo>
                </a:path>
              </a:pathLst>
            </a:custGeom>
            <a:noFill/>
            <a:ln w="9525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042" name="Freeform 33">
              <a:extLst>
                <a:ext uri="{FF2B5EF4-FFF2-40B4-BE49-F238E27FC236}">
                  <a16:creationId xmlns:a16="http://schemas.microsoft.com/office/drawing/2014/main" id="{72A6A1AE-AEA5-4131-9705-47DE20823B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7" y="2307"/>
              <a:ext cx="37" cy="18"/>
            </a:xfrm>
            <a:custGeom>
              <a:avLst/>
              <a:gdLst>
                <a:gd name="T0" fmla="*/ 2147483646 w 11"/>
                <a:gd name="T1" fmla="*/ 0 h 5"/>
                <a:gd name="T2" fmla="*/ 0 w 11"/>
                <a:gd name="T3" fmla="*/ 2147483646 h 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1" h="5">
                  <a:moveTo>
                    <a:pt x="11" y="0"/>
                  </a:moveTo>
                  <a:cubicBezTo>
                    <a:pt x="7" y="0"/>
                    <a:pt x="3" y="2"/>
                    <a:pt x="0" y="5"/>
                  </a:cubicBezTo>
                </a:path>
              </a:pathLst>
            </a:custGeom>
            <a:noFill/>
            <a:ln w="9525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043" name="Freeform 34">
              <a:extLst>
                <a:ext uri="{FF2B5EF4-FFF2-40B4-BE49-F238E27FC236}">
                  <a16:creationId xmlns:a16="http://schemas.microsoft.com/office/drawing/2014/main" id="{F79583EA-813D-469E-A01E-854D668DD8B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8" y="2539"/>
              <a:ext cx="26" cy="46"/>
            </a:xfrm>
            <a:custGeom>
              <a:avLst/>
              <a:gdLst>
                <a:gd name="T0" fmla="*/ 2147483646 w 8"/>
                <a:gd name="T1" fmla="*/ 0 h 13"/>
                <a:gd name="T2" fmla="*/ 0 w 8"/>
                <a:gd name="T3" fmla="*/ 2147483646 h 1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" h="13">
                  <a:moveTo>
                    <a:pt x="8" y="0"/>
                  </a:moveTo>
                  <a:cubicBezTo>
                    <a:pt x="4" y="4"/>
                    <a:pt x="0" y="8"/>
                    <a:pt x="0" y="13"/>
                  </a:cubicBezTo>
                </a:path>
              </a:pathLst>
            </a:custGeom>
            <a:noFill/>
            <a:ln w="9525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044" name="Freeform 35">
              <a:extLst>
                <a:ext uri="{FF2B5EF4-FFF2-40B4-BE49-F238E27FC236}">
                  <a16:creationId xmlns:a16="http://schemas.microsoft.com/office/drawing/2014/main" id="{AD4CD0A9-995B-4422-BBAE-144C5AEEC6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9" y="2518"/>
              <a:ext cx="36" cy="39"/>
            </a:xfrm>
            <a:custGeom>
              <a:avLst/>
              <a:gdLst>
                <a:gd name="T0" fmla="*/ 2147483646 w 11"/>
                <a:gd name="T1" fmla="*/ 0 h 11"/>
                <a:gd name="T2" fmla="*/ 0 w 11"/>
                <a:gd name="T3" fmla="*/ 2147483646 h 1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1" h="11">
                  <a:moveTo>
                    <a:pt x="11" y="0"/>
                  </a:moveTo>
                  <a:cubicBezTo>
                    <a:pt x="7" y="3"/>
                    <a:pt x="1" y="5"/>
                    <a:pt x="0" y="11"/>
                  </a:cubicBezTo>
                </a:path>
              </a:pathLst>
            </a:custGeom>
            <a:noFill/>
            <a:ln w="9525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045" name="Freeform 36">
              <a:extLst>
                <a:ext uri="{FF2B5EF4-FFF2-40B4-BE49-F238E27FC236}">
                  <a16:creationId xmlns:a16="http://schemas.microsoft.com/office/drawing/2014/main" id="{E80FE7DC-7A65-4B7A-978A-76E66AEB175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0" y="2529"/>
              <a:ext cx="13" cy="28"/>
            </a:xfrm>
            <a:custGeom>
              <a:avLst/>
              <a:gdLst>
                <a:gd name="T0" fmla="*/ 2147483646 w 4"/>
                <a:gd name="T1" fmla="*/ 0 h 8"/>
                <a:gd name="T2" fmla="*/ 0 w 4"/>
                <a:gd name="T3" fmla="*/ 2147483646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" h="8">
                  <a:moveTo>
                    <a:pt x="4" y="0"/>
                  </a:moveTo>
                  <a:cubicBezTo>
                    <a:pt x="2" y="3"/>
                    <a:pt x="1" y="5"/>
                    <a:pt x="0" y="8"/>
                  </a:cubicBezTo>
                </a:path>
              </a:pathLst>
            </a:custGeom>
            <a:noFill/>
            <a:ln w="9525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046" name="Freeform 37">
              <a:extLst>
                <a:ext uri="{FF2B5EF4-FFF2-40B4-BE49-F238E27FC236}">
                  <a16:creationId xmlns:a16="http://schemas.microsoft.com/office/drawing/2014/main" id="{33157105-55F0-49FB-9E9A-7E9C4D743E0E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8" y="1959"/>
              <a:ext cx="66" cy="148"/>
            </a:xfrm>
            <a:custGeom>
              <a:avLst/>
              <a:gdLst>
                <a:gd name="T0" fmla="*/ 2147483646 w 20"/>
                <a:gd name="T1" fmla="*/ 0 h 42"/>
                <a:gd name="T2" fmla="*/ 2147483646 w 20"/>
                <a:gd name="T3" fmla="*/ 2147483646 h 42"/>
                <a:gd name="T4" fmla="*/ 2147483646 w 20"/>
                <a:gd name="T5" fmla="*/ 2147483646 h 42"/>
                <a:gd name="T6" fmla="*/ 2147483646 w 20"/>
                <a:gd name="T7" fmla="*/ 2147483646 h 4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" h="42">
                  <a:moveTo>
                    <a:pt x="20" y="0"/>
                  </a:moveTo>
                  <a:cubicBezTo>
                    <a:pt x="17" y="1"/>
                    <a:pt x="10" y="8"/>
                    <a:pt x="7" y="10"/>
                  </a:cubicBezTo>
                  <a:cubicBezTo>
                    <a:pt x="12" y="15"/>
                    <a:pt x="9" y="31"/>
                    <a:pt x="1" y="33"/>
                  </a:cubicBezTo>
                  <a:cubicBezTo>
                    <a:pt x="2" y="37"/>
                    <a:pt x="0" y="38"/>
                    <a:pt x="2" y="42"/>
                  </a:cubicBezTo>
                </a:path>
              </a:pathLst>
            </a:custGeom>
            <a:noFill/>
            <a:ln w="9525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047" name="Freeform 38">
              <a:extLst>
                <a:ext uri="{FF2B5EF4-FFF2-40B4-BE49-F238E27FC236}">
                  <a16:creationId xmlns:a16="http://schemas.microsoft.com/office/drawing/2014/main" id="{6E7AF042-7ED8-4B76-B075-BC666089DAE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7" y="1910"/>
              <a:ext cx="119" cy="144"/>
            </a:xfrm>
            <a:custGeom>
              <a:avLst/>
              <a:gdLst>
                <a:gd name="T0" fmla="*/ 2147483646 w 36"/>
                <a:gd name="T1" fmla="*/ 2147483646 h 41"/>
                <a:gd name="T2" fmla="*/ 2147483646 w 36"/>
                <a:gd name="T3" fmla="*/ 2147483646 h 41"/>
                <a:gd name="T4" fmla="*/ 2147483646 w 36"/>
                <a:gd name="T5" fmla="*/ 2147483646 h 41"/>
                <a:gd name="T6" fmla="*/ 2147483646 w 36"/>
                <a:gd name="T7" fmla="*/ 2147483646 h 41"/>
                <a:gd name="T8" fmla="*/ 2147483646 w 36"/>
                <a:gd name="T9" fmla="*/ 0 h 41"/>
                <a:gd name="T10" fmla="*/ 0 w 36"/>
                <a:gd name="T11" fmla="*/ 2147483646 h 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6" h="41">
                  <a:moveTo>
                    <a:pt x="34" y="41"/>
                  </a:moveTo>
                  <a:cubicBezTo>
                    <a:pt x="36" y="32"/>
                    <a:pt x="23" y="33"/>
                    <a:pt x="19" y="28"/>
                  </a:cubicBezTo>
                  <a:cubicBezTo>
                    <a:pt x="22" y="25"/>
                    <a:pt x="26" y="21"/>
                    <a:pt x="23" y="17"/>
                  </a:cubicBezTo>
                  <a:cubicBezTo>
                    <a:pt x="19" y="18"/>
                    <a:pt x="15" y="17"/>
                    <a:pt x="12" y="14"/>
                  </a:cubicBezTo>
                  <a:cubicBezTo>
                    <a:pt x="15" y="10"/>
                    <a:pt x="17" y="4"/>
                    <a:pt x="13" y="0"/>
                  </a:cubicBezTo>
                  <a:cubicBezTo>
                    <a:pt x="9" y="3"/>
                    <a:pt x="5" y="2"/>
                    <a:pt x="0" y="1"/>
                  </a:cubicBezTo>
                </a:path>
              </a:pathLst>
            </a:custGeom>
            <a:noFill/>
            <a:ln w="9525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048" name="Freeform 39">
              <a:extLst>
                <a:ext uri="{FF2B5EF4-FFF2-40B4-BE49-F238E27FC236}">
                  <a16:creationId xmlns:a16="http://schemas.microsoft.com/office/drawing/2014/main" id="{A5496D01-6EDF-4733-A07E-1B4D99FDAF8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5" y="1126"/>
              <a:ext cx="63" cy="81"/>
            </a:xfrm>
            <a:custGeom>
              <a:avLst/>
              <a:gdLst>
                <a:gd name="T0" fmla="*/ 2147483646 w 19"/>
                <a:gd name="T1" fmla="*/ 0 h 23"/>
                <a:gd name="T2" fmla="*/ 0 w 19"/>
                <a:gd name="T3" fmla="*/ 2147483646 h 2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9" h="23">
                  <a:moveTo>
                    <a:pt x="18" y="0"/>
                  </a:moveTo>
                  <a:cubicBezTo>
                    <a:pt x="19" y="14"/>
                    <a:pt x="11" y="23"/>
                    <a:pt x="0" y="18"/>
                  </a:cubicBezTo>
                </a:path>
              </a:pathLst>
            </a:custGeom>
            <a:noFill/>
            <a:ln w="9525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049" name="Freeform 40">
              <a:extLst>
                <a:ext uri="{FF2B5EF4-FFF2-40B4-BE49-F238E27FC236}">
                  <a16:creationId xmlns:a16="http://schemas.microsoft.com/office/drawing/2014/main" id="{AC0F2F79-655D-46F6-AE83-DB9FC47EE16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2" y="1109"/>
              <a:ext cx="76" cy="91"/>
            </a:xfrm>
            <a:custGeom>
              <a:avLst/>
              <a:gdLst>
                <a:gd name="T0" fmla="*/ 2147483646 w 23"/>
                <a:gd name="T1" fmla="*/ 2147483646 h 26"/>
                <a:gd name="T2" fmla="*/ 2147483646 w 23"/>
                <a:gd name="T3" fmla="*/ 2147483646 h 26"/>
                <a:gd name="T4" fmla="*/ 2147483646 w 23"/>
                <a:gd name="T5" fmla="*/ 2147483646 h 26"/>
                <a:gd name="T6" fmla="*/ 2147483646 w 23"/>
                <a:gd name="T7" fmla="*/ 2147483646 h 26"/>
                <a:gd name="T8" fmla="*/ 2147483646 w 23"/>
                <a:gd name="T9" fmla="*/ 2147483646 h 26"/>
                <a:gd name="T10" fmla="*/ 2147483646 w 23"/>
                <a:gd name="T11" fmla="*/ 2147483646 h 26"/>
                <a:gd name="T12" fmla="*/ 2147483646 w 23"/>
                <a:gd name="T13" fmla="*/ 2147483646 h 2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3" h="26">
                  <a:moveTo>
                    <a:pt x="18" y="19"/>
                  </a:moveTo>
                  <a:cubicBezTo>
                    <a:pt x="20" y="17"/>
                    <a:pt x="23" y="6"/>
                    <a:pt x="21" y="3"/>
                  </a:cubicBezTo>
                  <a:cubicBezTo>
                    <a:pt x="19" y="0"/>
                    <a:pt x="11" y="0"/>
                    <a:pt x="7" y="1"/>
                  </a:cubicBezTo>
                  <a:cubicBezTo>
                    <a:pt x="2" y="3"/>
                    <a:pt x="0" y="7"/>
                    <a:pt x="1" y="18"/>
                  </a:cubicBezTo>
                  <a:cubicBezTo>
                    <a:pt x="1" y="22"/>
                    <a:pt x="2" y="24"/>
                    <a:pt x="2" y="26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10" y="24"/>
                    <a:pt x="15" y="24"/>
                    <a:pt x="18" y="19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050" name="Freeform 41">
              <a:extLst>
                <a:ext uri="{FF2B5EF4-FFF2-40B4-BE49-F238E27FC236}">
                  <a16:creationId xmlns:a16="http://schemas.microsoft.com/office/drawing/2014/main" id="{5AD12930-96E2-457F-B388-F27D8736F8C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2" y="1053"/>
              <a:ext cx="82" cy="70"/>
            </a:xfrm>
            <a:custGeom>
              <a:avLst/>
              <a:gdLst>
                <a:gd name="T0" fmla="*/ 2147483646 w 25"/>
                <a:gd name="T1" fmla="*/ 2147483646 h 20"/>
                <a:gd name="T2" fmla="*/ 2147483646 w 25"/>
                <a:gd name="T3" fmla="*/ 2147483646 h 20"/>
                <a:gd name="T4" fmla="*/ 0 w 25"/>
                <a:gd name="T5" fmla="*/ 2147483646 h 2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5" h="20">
                  <a:moveTo>
                    <a:pt x="25" y="20"/>
                  </a:moveTo>
                  <a:cubicBezTo>
                    <a:pt x="19" y="17"/>
                    <a:pt x="16" y="8"/>
                    <a:pt x="10" y="4"/>
                  </a:cubicBezTo>
                  <a:cubicBezTo>
                    <a:pt x="4" y="0"/>
                    <a:pt x="4" y="5"/>
                    <a:pt x="0" y="11"/>
                  </a:cubicBezTo>
                </a:path>
              </a:pathLst>
            </a:custGeom>
            <a:noFill/>
            <a:ln w="9525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051" name="Freeform 42">
              <a:extLst>
                <a:ext uri="{FF2B5EF4-FFF2-40B4-BE49-F238E27FC236}">
                  <a16:creationId xmlns:a16="http://schemas.microsoft.com/office/drawing/2014/main" id="{34F94E81-F2DC-4AE8-8007-39496CCB400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2" y="1074"/>
              <a:ext cx="73" cy="88"/>
            </a:xfrm>
            <a:custGeom>
              <a:avLst/>
              <a:gdLst>
                <a:gd name="T0" fmla="*/ 2147483646 w 22"/>
                <a:gd name="T1" fmla="*/ 2147483646 h 25"/>
                <a:gd name="T2" fmla="*/ 2147483646 w 22"/>
                <a:gd name="T3" fmla="*/ 0 h 2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2" h="25">
                  <a:moveTo>
                    <a:pt x="22" y="7"/>
                  </a:moveTo>
                  <a:cubicBezTo>
                    <a:pt x="14" y="25"/>
                    <a:pt x="0" y="3"/>
                    <a:pt x="7" y="0"/>
                  </a:cubicBezTo>
                </a:path>
              </a:pathLst>
            </a:custGeom>
            <a:noFill/>
            <a:ln w="9525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052" name="Freeform 43">
              <a:extLst>
                <a:ext uri="{FF2B5EF4-FFF2-40B4-BE49-F238E27FC236}">
                  <a16:creationId xmlns:a16="http://schemas.microsoft.com/office/drawing/2014/main" id="{AC613BDC-8A0E-4FBD-B7C4-17467C22ABE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2" y="1025"/>
              <a:ext cx="72" cy="56"/>
            </a:xfrm>
            <a:custGeom>
              <a:avLst/>
              <a:gdLst>
                <a:gd name="T0" fmla="*/ 2147483646 w 22"/>
                <a:gd name="T1" fmla="*/ 2147483646 h 16"/>
                <a:gd name="T2" fmla="*/ 0 w 22"/>
                <a:gd name="T3" fmla="*/ 2147483646 h 1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2" h="16">
                  <a:moveTo>
                    <a:pt x="22" y="16"/>
                  </a:moveTo>
                  <a:cubicBezTo>
                    <a:pt x="19" y="7"/>
                    <a:pt x="7" y="0"/>
                    <a:pt x="0" y="2"/>
                  </a:cubicBezTo>
                </a:path>
              </a:pathLst>
            </a:custGeom>
            <a:noFill/>
            <a:ln w="9525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053" name="Freeform 44">
              <a:extLst>
                <a:ext uri="{FF2B5EF4-FFF2-40B4-BE49-F238E27FC236}">
                  <a16:creationId xmlns:a16="http://schemas.microsoft.com/office/drawing/2014/main" id="{6924EE44-382A-41DD-876D-FF7F2A183FB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4" y="1292"/>
              <a:ext cx="109" cy="45"/>
            </a:xfrm>
            <a:custGeom>
              <a:avLst/>
              <a:gdLst>
                <a:gd name="T0" fmla="*/ 0 w 33"/>
                <a:gd name="T1" fmla="*/ 2147483646 h 13"/>
                <a:gd name="T2" fmla="*/ 2147483646 w 33"/>
                <a:gd name="T3" fmla="*/ 2147483646 h 13"/>
                <a:gd name="T4" fmla="*/ 2147483646 w 33"/>
                <a:gd name="T5" fmla="*/ 2147483646 h 1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3" h="13">
                  <a:moveTo>
                    <a:pt x="0" y="4"/>
                  </a:moveTo>
                  <a:cubicBezTo>
                    <a:pt x="7" y="0"/>
                    <a:pt x="9" y="6"/>
                    <a:pt x="14" y="9"/>
                  </a:cubicBezTo>
                  <a:cubicBezTo>
                    <a:pt x="21" y="13"/>
                    <a:pt x="27" y="8"/>
                    <a:pt x="33" y="10"/>
                  </a:cubicBezTo>
                </a:path>
              </a:pathLst>
            </a:custGeom>
            <a:noFill/>
            <a:ln w="9525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054" name="Freeform 45">
              <a:extLst>
                <a:ext uri="{FF2B5EF4-FFF2-40B4-BE49-F238E27FC236}">
                  <a16:creationId xmlns:a16="http://schemas.microsoft.com/office/drawing/2014/main" id="{74B20AC0-F469-4AB4-B815-B1D15A068B0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2" y="902"/>
              <a:ext cx="2241" cy="1785"/>
            </a:xfrm>
            <a:custGeom>
              <a:avLst/>
              <a:gdLst>
                <a:gd name="T0" fmla="*/ 2147483646 w 680"/>
                <a:gd name="T1" fmla="*/ 2147483646 h 508"/>
                <a:gd name="T2" fmla="*/ 2147483646 w 680"/>
                <a:gd name="T3" fmla="*/ 2147483646 h 508"/>
                <a:gd name="T4" fmla="*/ 2147483646 w 680"/>
                <a:gd name="T5" fmla="*/ 2147483646 h 508"/>
                <a:gd name="T6" fmla="*/ 2147483646 w 680"/>
                <a:gd name="T7" fmla="*/ 2147483646 h 508"/>
                <a:gd name="T8" fmla="*/ 2147483646 w 680"/>
                <a:gd name="T9" fmla="*/ 2147483646 h 508"/>
                <a:gd name="T10" fmla="*/ 2147483646 w 680"/>
                <a:gd name="T11" fmla="*/ 2147483646 h 508"/>
                <a:gd name="T12" fmla="*/ 2147483646 w 680"/>
                <a:gd name="T13" fmla="*/ 2147483646 h 508"/>
                <a:gd name="T14" fmla="*/ 2147483646 w 680"/>
                <a:gd name="T15" fmla="*/ 2147483646 h 508"/>
                <a:gd name="T16" fmla="*/ 2147483646 w 680"/>
                <a:gd name="T17" fmla="*/ 2147483646 h 508"/>
                <a:gd name="T18" fmla="*/ 2147483646 w 680"/>
                <a:gd name="T19" fmla="*/ 2147483646 h 508"/>
                <a:gd name="T20" fmla="*/ 2147483646 w 680"/>
                <a:gd name="T21" fmla="*/ 2147483646 h 508"/>
                <a:gd name="T22" fmla="*/ 2147483646 w 680"/>
                <a:gd name="T23" fmla="*/ 2147483646 h 508"/>
                <a:gd name="T24" fmla="*/ 2147483646 w 680"/>
                <a:gd name="T25" fmla="*/ 2147483646 h 508"/>
                <a:gd name="T26" fmla="*/ 2147483646 w 680"/>
                <a:gd name="T27" fmla="*/ 2147483646 h 508"/>
                <a:gd name="T28" fmla="*/ 2147483646 w 680"/>
                <a:gd name="T29" fmla="*/ 2147483646 h 508"/>
                <a:gd name="T30" fmla="*/ 2147483646 w 680"/>
                <a:gd name="T31" fmla="*/ 2147483646 h 508"/>
                <a:gd name="T32" fmla="*/ 2147483646 w 680"/>
                <a:gd name="T33" fmla="*/ 2147483646 h 508"/>
                <a:gd name="T34" fmla="*/ 2147483646 w 680"/>
                <a:gd name="T35" fmla="*/ 2147483646 h 508"/>
                <a:gd name="T36" fmla="*/ 2147483646 w 680"/>
                <a:gd name="T37" fmla="*/ 2147483646 h 508"/>
                <a:gd name="T38" fmla="*/ 2147483646 w 680"/>
                <a:gd name="T39" fmla="*/ 2147483646 h 508"/>
                <a:gd name="T40" fmla="*/ 2147483646 w 680"/>
                <a:gd name="T41" fmla="*/ 2147483646 h 508"/>
                <a:gd name="T42" fmla="*/ 2147483646 w 680"/>
                <a:gd name="T43" fmla="*/ 2147483646 h 508"/>
                <a:gd name="T44" fmla="*/ 2147483646 w 680"/>
                <a:gd name="T45" fmla="*/ 2147483646 h 508"/>
                <a:gd name="T46" fmla="*/ 2147483646 w 680"/>
                <a:gd name="T47" fmla="*/ 2147483646 h 508"/>
                <a:gd name="T48" fmla="*/ 2147483646 w 680"/>
                <a:gd name="T49" fmla="*/ 2147483646 h 508"/>
                <a:gd name="T50" fmla="*/ 2147483646 w 680"/>
                <a:gd name="T51" fmla="*/ 2147483646 h 508"/>
                <a:gd name="T52" fmla="*/ 2147483646 w 680"/>
                <a:gd name="T53" fmla="*/ 2147483646 h 508"/>
                <a:gd name="T54" fmla="*/ 2147483646 w 680"/>
                <a:gd name="T55" fmla="*/ 2147483646 h 508"/>
                <a:gd name="T56" fmla="*/ 2147483646 w 680"/>
                <a:gd name="T57" fmla="*/ 2147483646 h 508"/>
                <a:gd name="T58" fmla="*/ 2147483646 w 680"/>
                <a:gd name="T59" fmla="*/ 2147483646 h 508"/>
                <a:gd name="T60" fmla="*/ 2147483646 w 680"/>
                <a:gd name="T61" fmla="*/ 2147483646 h 508"/>
                <a:gd name="T62" fmla="*/ 2147483646 w 680"/>
                <a:gd name="T63" fmla="*/ 2147483646 h 508"/>
                <a:gd name="T64" fmla="*/ 2147483646 w 680"/>
                <a:gd name="T65" fmla="*/ 2147483646 h 508"/>
                <a:gd name="T66" fmla="*/ 2147483646 w 680"/>
                <a:gd name="T67" fmla="*/ 2147483646 h 508"/>
                <a:gd name="T68" fmla="*/ 2147483646 w 680"/>
                <a:gd name="T69" fmla="*/ 2147483646 h 508"/>
                <a:gd name="T70" fmla="*/ 2147483646 w 680"/>
                <a:gd name="T71" fmla="*/ 2147483646 h 508"/>
                <a:gd name="T72" fmla="*/ 2147483646 w 680"/>
                <a:gd name="T73" fmla="*/ 2147483646 h 508"/>
                <a:gd name="T74" fmla="*/ 2147483646 w 680"/>
                <a:gd name="T75" fmla="*/ 2147483646 h 508"/>
                <a:gd name="T76" fmla="*/ 2147483646 w 680"/>
                <a:gd name="T77" fmla="*/ 2147483646 h 508"/>
                <a:gd name="T78" fmla="*/ 2147483646 w 680"/>
                <a:gd name="T79" fmla="*/ 2147483646 h 508"/>
                <a:gd name="T80" fmla="*/ 2147483646 w 680"/>
                <a:gd name="T81" fmla="*/ 2147483646 h 508"/>
                <a:gd name="T82" fmla="*/ 2147483646 w 680"/>
                <a:gd name="T83" fmla="*/ 2147483646 h 508"/>
                <a:gd name="T84" fmla="*/ 2147483646 w 680"/>
                <a:gd name="T85" fmla="*/ 2147483646 h 508"/>
                <a:gd name="T86" fmla="*/ 2147483646 w 680"/>
                <a:gd name="T87" fmla="*/ 2147483646 h 508"/>
                <a:gd name="T88" fmla="*/ 2147483646 w 680"/>
                <a:gd name="T89" fmla="*/ 2147483646 h 508"/>
                <a:gd name="T90" fmla="*/ 2147483646 w 680"/>
                <a:gd name="T91" fmla="*/ 2147483646 h 508"/>
                <a:gd name="T92" fmla="*/ 2147483646 w 680"/>
                <a:gd name="T93" fmla="*/ 2147483646 h 508"/>
                <a:gd name="T94" fmla="*/ 2147483646 w 680"/>
                <a:gd name="T95" fmla="*/ 2147483646 h 508"/>
                <a:gd name="T96" fmla="*/ 2147483646 w 680"/>
                <a:gd name="T97" fmla="*/ 2147483646 h 508"/>
                <a:gd name="T98" fmla="*/ 2147483646 w 680"/>
                <a:gd name="T99" fmla="*/ 2147483646 h 508"/>
                <a:gd name="T100" fmla="*/ 2147483646 w 680"/>
                <a:gd name="T101" fmla="*/ 2147483646 h 508"/>
                <a:gd name="T102" fmla="*/ 2147483646 w 680"/>
                <a:gd name="T103" fmla="*/ 2147483646 h 508"/>
                <a:gd name="T104" fmla="*/ 2147483646 w 680"/>
                <a:gd name="T105" fmla="*/ 2147483646 h 508"/>
                <a:gd name="T106" fmla="*/ 2147483646 w 680"/>
                <a:gd name="T107" fmla="*/ 2147483646 h 508"/>
                <a:gd name="T108" fmla="*/ 2147483646 w 680"/>
                <a:gd name="T109" fmla="*/ 2147483646 h 508"/>
                <a:gd name="T110" fmla="*/ 2147483646 w 680"/>
                <a:gd name="T111" fmla="*/ 2147483646 h 50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680" h="508">
                  <a:moveTo>
                    <a:pt x="136" y="206"/>
                  </a:moveTo>
                  <a:cubicBezTo>
                    <a:pt x="131" y="201"/>
                    <a:pt x="137" y="177"/>
                    <a:pt x="125" y="181"/>
                  </a:cubicBezTo>
                  <a:cubicBezTo>
                    <a:pt x="124" y="176"/>
                    <a:pt x="121" y="170"/>
                    <a:pt x="118" y="166"/>
                  </a:cubicBezTo>
                  <a:cubicBezTo>
                    <a:pt x="116" y="169"/>
                    <a:pt x="114" y="172"/>
                    <a:pt x="112" y="174"/>
                  </a:cubicBezTo>
                  <a:cubicBezTo>
                    <a:pt x="117" y="168"/>
                    <a:pt x="112" y="158"/>
                    <a:pt x="107" y="153"/>
                  </a:cubicBezTo>
                  <a:cubicBezTo>
                    <a:pt x="107" y="154"/>
                    <a:pt x="105" y="156"/>
                    <a:pt x="106" y="156"/>
                  </a:cubicBezTo>
                  <a:cubicBezTo>
                    <a:pt x="104" y="145"/>
                    <a:pt x="98" y="143"/>
                    <a:pt x="92" y="136"/>
                  </a:cubicBezTo>
                  <a:cubicBezTo>
                    <a:pt x="87" y="132"/>
                    <a:pt x="73" y="130"/>
                    <a:pt x="69" y="130"/>
                  </a:cubicBezTo>
                  <a:cubicBezTo>
                    <a:pt x="48" y="130"/>
                    <a:pt x="33" y="129"/>
                    <a:pt x="16" y="113"/>
                  </a:cubicBezTo>
                  <a:cubicBezTo>
                    <a:pt x="12" y="108"/>
                    <a:pt x="10" y="102"/>
                    <a:pt x="8" y="95"/>
                  </a:cubicBezTo>
                  <a:cubicBezTo>
                    <a:pt x="5" y="87"/>
                    <a:pt x="2" y="89"/>
                    <a:pt x="1" y="77"/>
                  </a:cubicBezTo>
                  <a:cubicBezTo>
                    <a:pt x="0" y="64"/>
                    <a:pt x="2" y="61"/>
                    <a:pt x="11" y="59"/>
                  </a:cubicBezTo>
                  <a:cubicBezTo>
                    <a:pt x="14" y="58"/>
                    <a:pt x="22" y="54"/>
                    <a:pt x="31" y="52"/>
                  </a:cubicBezTo>
                  <a:cubicBezTo>
                    <a:pt x="39" y="50"/>
                    <a:pt x="48" y="50"/>
                    <a:pt x="56" y="47"/>
                  </a:cubicBezTo>
                  <a:cubicBezTo>
                    <a:pt x="71" y="42"/>
                    <a:pt x="74" y="43"/>
                    <a:pt x="82" y="33"/>
                  </a:cubicBezTo>
                  <a:cubicBezTo>
                    <a:pt x="90" y="22"/>
                    <a:pt x="96" y="16"/>
                    <a:pt x="116" y="8"/>
                  </a:cubicBezTo>
                  <a:cubicBezTo>
                    <a:pt x="135" y="1"/>
                    <a:pt x="162" y="0"/>
                    <a:pt x="186" y="10"/>
                  </a:cubicBezTo>
                  <a:cubicBezTo>
                    <a:pt x="203" y="16"/>
                    <a:pt x="215" y="25"/>
                    <a:pt x="218" y="30"/>
                  </a:cubicBezTo>
                  <a:cubicBezTo>
                    <a:pt x="221" y="35"/>
                    <a:pt x="225" y="45"/>
                    <a:pt x="229" y="51"/>
                  </a:cubicBezTo>
                  <a:cubicBezTo>
                    <a:pt x="233" y="58"/>
                    <a:pt x="238" y="65"/>
                    <a:pt x="249" y="71"/>
                  </a:cubicBezTo>
                  <a:cubicBezTo>
                    <a:pt x="259" y="78"/>
                    <a:pt x="267" y="81"/>
                    <a:pt x="270" y="86"/>
                  </a:cubicBezTo>
                  <a:cubicBezTo>
                    <a:pt x="273" y="91"/>
                    <a:pt x="275" y="92"/>
                    <a:pt x="275" y="92"/>
                  </a:cubicBezTo>
                  <a:cubicBezTo>
                    <a:pt x="279" y="96"/>
                    <a:pt x="279" y="96"/>
                    <a:pt x="279" y="96"/>
                  </a:cubicBezTo>
                  <a:cubicBezTo>
                    <a:pt x="279" y="96"/>
                    <a:pt x="284" y="97"/>
                    <a:pt x="307" y="105"/>
                  </a:cubicBezTo>
                  <a:cubicBezTo>
                    <a:pt x="330" y="111"/>
                    <a:pt x="360" y="122"/>
                    <a:pt x="388" y="121"/>
                  </a:cubicBezTo>
                  <a:cubicBezTo>
                    <a:pt x="416" y="120"/>
                    <a:pt x="503" y="108"/>
                    <a:pt x="544" y="113"/>
                  </a:cubicBezTo>
                  <a:cubicBezTo>
                    <a:pt x="586" y="119"/>
                    <a:pt x="615" y="140"/>
                    <a:pt x="633" y="157"/>
                  </a:cubicBezTo>
                  <a:cubicBezTo>
                    <a:pt x="652" y="175"/>
                    <a:pt x="655" y="193"/>
                    <a:pt x="654" y="206"/>
                  </a:cubicBezTo>
                  <a:cubicBezTo>
                    <a:pt x="653" y="216"/>
                    <a:pt x="648" y="243"/>
                    <a:pt x="666" y="264"/>
                  </a:cubicBezTo>
                  <a:cubicBezTo>
                    <a:pt x="678" y="288"/>
                    <a:pt x="678" y="288"/>
                    <a:pt x="678" y="288"/>
                  </a:cubicBezTo>
                  <a:cubicBezTo>
                    <a:pt x="669" y="295"/>
                    <a:pt x="669" y="299"/>
                    <a:pt x="674" y="307"/>
                  </a:cubicBezTo>
                  <a:cubicBezTo>
                    <a:pt x="673" y="307"/>
                    <a:pt x="670" y="307"/>
                    <a:pt x="668" y="306"/>
                  </a:cubicBezTo>
                  <a:cubicBezTo>
                    <a:pt x="671" y="314"/>
                    <a:pt x="675" y="321"/>
                    <a:pt x="680" y="328"/>
                  </a:cubicBezTo>
                  <a:cubicBezTo>
                    <a:pt x="677" y="327"/>
                    <a:pt x="674" y="329"/>
                    <a:pt x="672" y="328"/>
                  </a:cubicBezTo>
                  <a:cubicBezTo>
                    <a:pt x="674" y="334"/>
                    <a:pt x="678" y="337"/>
                    <a:pt x="679" y="343"/>
                  </a:cubicBezTo>
                  <a:cubicBezTo>
                    <a:pt x="668" y="343"/>
                    <a:pt x="675" y="353"/>
                    <a:pt x="676" y="359"/>
                  </a:cubicBezTo>
                  <a:cubicBezTo>
                    <a:pt x="677" y="367"/>
                    <a:pt x="674" y="379"/>
                    <a:pt x="672" y="388"/>
                  </a:cubicBezTo>
                  <a:cubicBezTo>
                    <a:pt x="669" y="401"/>
                    <a:pt x="667" y="422"/>
                    <a:pt x="668" y="435"/>
                  </a:cubicBezTo>
                  <a:cubicBezTo>
                    <a:pt x="668" y="442"/>
                    <a:pt x="673" y="448"/>
                    <a:pt x="674" y="454"/>
                  </a:cubicBezTo>
                  <a:cubicBezTo>
                    <a:pt x="676" y="464"/>
                    <a:pt x="673" y="465"/>
                    <a:pt x="668" y="473"/>
                  </a:cubicBezTo>
                  <a:cubicBezTo>
                    <a:pt x="662" y="481"/>
                    <a:pt x="663" y="482"/>
                    <a:pt x="652" y="483"/>
                  </a:cubicBezTo>
                  <a:cubicBezTo>
                    <a:pt x="647" y="483"/>
                    <a:pt x="635" y="486"/>
                    <a:pt x="633" y="480"/>
                  </a:cubicBezTo>
                  <a:cubicBezTo>
                    <a:pt x="625" y="488"/>
                    <a:pt x="608" y="472"/>
                    <a:pt x="611" y="462"/>
                  </a:cubicBezTo>
                  <a:cubicBezTo>
                    <a:pt x="614" y="452"/>
                    <a:pt x="633" y="452"/>
                    <a:pt x="638" y="442"/>
                  </a:cubicBezTo>
                  <a:cubicBezTo>
                    <a:pt x="642" y="437"/>
                    <a:pt x="639" y="430"/>
                    <a:pt x="639" y="424"/>
                  </a:cubicBezTo>
                  <a:cubicBezTo>
                    <a:pt x="638" y="416"/>
                    <a:pt x="641" y="409"/>
                    <a:pt x="641" y="402"/>
                  </a:cubicBezTo>
                  <a:cubicBezTo>
                    <a:pt x="641" y="383"/>
                    <a:pt x="623" y="367"/>
                    <a:pt x="616" y="351"/>
                  </a:cubicBezTo>
                  <a:cubicBezTo>
                    <a:pt x="622" y="363"/>
                    <a:pt x="612" y="389"/>
                    <a:pt x="610" y="402"/>
                  </a:cubicBezTo>
                  <a:cubicBezTo>
                    <a:pt x="608" y="409"/>
                    <a:pt x="610" y="411"/>
                    <a:pt x="605" y="418"/>
                  </a:cubicBezTo>
                  <a:cubicBezTo>
                    <a:pt x="601" y="423"/>
                    <a:pt x="584" y="426"/>
                    <a:pt x="577" y="426"/>
                  </a:cubicBezTo>
                  <a:cubicBezTo>
                    <a:pt x="564" y="425"/>
                    <a:pt x="552" y="419"/>
                    <a:pt x="557" y="402"/>
                  </a:cubicBezTo>
                  <a:cubicBezTo>
                    <a:pt x="561" y="386"/>
                    <a:pt x="586" y="398"/>
                    <a:pt x="582" y="374"/>
                  </a:cubicBezTo>
                  <a:cubicBezTo>
                    <a:pt x="571" y="387"/>
                    <a:pt x="577" y="344"/>
                    <a:pt x="578" y="342"/>
                  </a:cubicBezTo>
                  <a:cubicBezTo>
                    <a:pt x="575" y="346"/>
                    <a:pt x="573" y="341"/>
                    <a:pt x="569" y="344"/>
                  </a:cubicBezTo>
                  <a:cubicBezTo>
                    <a:pt x="566" y="336"/>
                    <a:pt x="566" y="337"/>
                    <a:pt x="564" y="329"/>
                  </a:cubicBezTo>
                  <a:cubicBezTo>
                    <a:pt x="563" y="331"/>
                    <a:pt x="554" y="339"/>
                    <a:pt x="554" y="339"/>
                  </a:cubicBezTo>
                  <a:cubicBezTo>
                    <a:pt x="554" y="339"/>
                    <a:pt x="556" y="322"/>
                    <a:pt x="555" y="319"/>
                  </a:cubicBezTo>
                  <a:cubicBezTo>
                    <a:pt x="553" y="312"/>
                    <a:pt x="546" y="309"/>
                    <a:pt x="537" y="317"/>
                  </a:cubicBezTo>
                  <a:cubicBezTo>
                    <a:pt x="535" y="313"/>
                    <a:pt x="535" y="307"/>
                    <a:pt x="533" y="302"/>
                  </a:cubicBezTo>
                  <a:cubicBezTo>
                    <a:pt x="530" y="298"/>
                    <a:pt x="524" y="309"/>
                    <a:pt x="522" y="306"/>
                  </a:cubicBezTo>
                  <a:cubicBezTo>
                    <a:pt x="518" y="303"/>
                    <a:pt x="518" y="303"/>
                    <a:pt x="518" y="303"/>
                  </a:cubicBezTo>
                  <a:cubicBezTo>
                    <a:pt x="518" y="310"/>
                    <a:pt x="519" y="318"/>
                    <a:pt x="518" y="325"/>
                  </a:cubicBezTo>
                  <a:cubicBezTo>
                    <a:pt x="516" y="320"/>
                    <a:pt x="514" y="316"/>
                    <a:pt x="511" y="312"/>
                  </a:cubicBezTo>
                  <a:cubicBezTo>
                    <a:pt x="511" y="321"/>
                    <a:pt x="509" y="330"/>
                    <a:pt x="503" y="338"/>
                  </a:cubicBezTo>
                  <a:cubicBezTo>
                    <a:pt x="502" y="332"/>
                    <a:pt x="500" y="325"/>
                    <a:pt x="496" y="321"/>
                  </a:cubicBezTo>
                  <a:cubicBezTo>
                    <a:pt x="494" y="329"/>
                    <a:pt x="489" y="336"/>
                    <a:pt x="484" y="343"/>
                  </a:cubicBezTo>
                  <a:cubicBezTo>
                    <a:pt x="483" y="338"/>
                    <a:pt x="484" y="330"/>
                    <a:pt x="478" y="327"/>
                  </a:cubicBezTo>
                  <a:cubicBezTo>
                    <a:pt x="475" y="333"/>
                    <a:pt x="471" y="340"/>
                    <a:pt x="464" y="344"/>
                  </a:cubicBezTo>
                  <a:cubicBezTo>
                    <a:pt x="463" y="339"/>
                    <a:pt x="460" y="333"/>
                    <a:pt x="458" y="327"/>
                  </a:cubicBezTo>
                  <a:cubicBezTo>
                    <a:pt x="452" y="332"/>
                    <a:pt x="449" y="342"/>
                    <a:pt x="443" y="348"/>
                  </a:cubicBezTo>
                  <a:cubicBezTo>
                    <a:pt x="442" y="343"/>
                    <a:pt x="439" y="339"/>
                    <a:pt x="435" y="336"/>
                  </a:cubicBezTo>
                  <a:cubicBezTo>
                    <a:pt x="434" y="338"/>
                    <a:pt x="433" y="339"/>
                    <a:pt x="433" y="341"/>
                  </a:cubicBezTo>
                  <a:cubicBezTo>
                    <a:pt x="432" y="340"/>
                    <a:pt x="431" y="340"/>
                    <a:pt x="430" y="340"/>
                  </a:cubicBezTo>
                  <a:cubicBezTo>
                    <a:pt x="429" y="341"/>
                    <a:pt x="429" y="342"/>
                    <a:pt x="428" y="343"/>
                  </a:cubicBezTo>
                  <a:cubicBezTo>
                    <a:pt x="419" y="337"/>
                    <a:pt x="414" y="348"/>
                    <a:pt x="413" y="354"/>
                  </a:cubicBezTo>
                  <a:cubicBezTo>
                    <a:pt x="412" y="349"/>
                    <a:pt x="410" y="346"/>
                    <a:pt x="404" y="345"/>
                  </a:cubicBezTo>
                  <a:cubicBezTo>
                    <a:pt x="397" y="343"/>
                    <a:pt x="389" y="356"/>
                    <a:pt x="389" y="356"/>
                  </a:cubicBezTo>
                  <a:cubicBezTo>
                    <a:pt x="389" y="356"/>
                    <a:pt x="382" y="350"/>
                    <a:pt x="376" y="353"/>
                  </a:cubicBezTo>
                  <a:cubicBezTo>
                    <a:pt x="372" y="354"/>
                    <a:pt x="370" y="341"/>
                    <a:pt x="365" y="343"/>
                  </a:cubicBezTo>
                  <a:cubicBezTo>
                    <a:pt x="373" y="352"/>
                    <a:pt x="360" y="352"/>
                    <a:pt x="356" y="358"/>
                  </a:cubicBezTo>
                  <a:cubicBezTo>
                    <a:pt x="360" y="366"/>
                    <a:pt x="363" y="363"/>
                    <a:pt x="365" y="372"/>
                  </a:cubicBezTo>
                  <a:cubicBezTo>
                    <a:pt x="362" y="371"/>
                    <a:pt x="361" y="380"/>
                    <a:pt x="359" y="380"/>
                  </a:cubicBezTo>
                  <a:cubicBezTo>
                    <a:pt x="366" y="386"/>
                    <a:pt x="362" y="407"/>
                    <a:pt x="362" y="416"/>
                  </a:cubicBezTo>
                  <a:cubicBezTo>
                    <a:pt x="357" y="413"/>
                    <a:pt x="360" y="414"/>
                    <a:pt x="355" y="415"/>
                  </a:cubicBezTo>
                  <a:cubicBezTo>
                    <a:pt x="360" y="422"/>
                    <a:pt x="358" y="427"/>
                    <a:pt x="352" y="437"/>
                  </a:cubicBezTo>
                  <a:cubicBezTo>
                    <a:pt x="345" y="429"/>
                    <a:pt x="354" y="431"/>
                    <a:pt x="342" y="434"/>
                  </a:cubicBezTo>
                  <a:cubicBezTo>
                    <a:pt x="346" y="441"/>
                    <a:pt x="355" y="453"/>
                    <a:pt x="346" y="449"/>
                  </a:cubicBezTo>
                  <a:cubicBezTo>
                    <a:pt x="341" y="446"/>
                    <a:pt x="339" y="456"/>
                    <a:pt x="331" y="458"/>
                  </a:cubicBezTo>
                  <a:cubicBezTo>
                    <a:pt x="321" y="461"/>
                    <a:pt x="320" y="482"/>
                    <a:pt x="311" y="480"/>
                  </a:cubicBezTo>
                  <a:cubicBezTo>
                    <a:pt x="310" y="487"/>
                    <a:pt x="308" y="498"/>
                    <a:pt x="302" y="502"/>
                  </a:cubicBezTo>
                  <a:cubicBezTo>
                    <a:pt x="303" y="502"/>
                    <a:pt x="301" y="502"/>
                    <a:pt x="302" y="502"/>
                  </a:cubicBezTo>
                  <a:cubicBezTo>
                    <a:pt x="293" y="508"/>
                    <a:pt x="282" y="502"/>
                    <a:pt x="274" y="501"/>
                  </a:cubicBezTo>
                  <a:cubicBezTo>
                    <a:pt x="267" y="500"/>
                    <a:pt x="259" y="499"/>
                    <a:pt x="253" y="491"/>
                  </a:cubicBezTo>
                  <a:cubicBezTo>
                    <a:pt x="247" y="481"/>
                    <a:pt x="254" y="474"/>
                    <a:pt x="264" y="469"/>
                  </a:cubicBezTo>
                  <a:cubicBezTo>
                    <a:pt x="270" y="466"/>
                    <a:pt x="274" y="465"/>
                    <a:pt x="276" y="461"/>
                  </a:cubicBezTo>
                  <a:cubicBezTo>
                    <a:pt x="268" y="460"/>
                    <a:pt x="268" y="460"/>
                    <a:pt x="268" y="460"/>
                  </a:cubicBezTo>
                  <a:cubicBezTo>
                    <a:pt x="262" y="463"/>
                    <a:pt x="254" y="460"/>
                    <a:pt x="247" y="461"/>
                  </a:cubicBezTo>
                  <a:cubicBezTo>
                    <a:pt x="242" y="462"/>
                    <a:pt x="233" y="468"/>
                    <a:pt x="228" y="465"/>
                  </a:cubicBezTo>
                  <a:cubicBezTo>
                    <a:pt x="220" y="462"/>
                    <a:pt x="212" y="446"/>
                    <a:pt x="218" y="439"/>
                  </a:cubicBezTo>
                  <a:cubicBezTo>
                    <a:pt x="226" y="428"/>
                    <a:pt x="245" y="436"/>
                    <a:pt x="253" y="426"/>
                  </a:cubicBezTo>
                  <a:cubicBezTo>
                    <a:pt x="260" y="417"/>
                    <a:pt x="253" y="384"/>
                    <a:pt x="262" y="375"/>
                  </a:cubicBezTo>
                  <a:cubicBezTo>
                    <a:pt x="248" y="373"/>
                    <a:pt x="246" y="345"/>
                    <a:pt x="246" y="334"/>
                  </a:cubicBezTo>
                  <a:cubicBezTo>
                    <a:pt x="238" y="348"/>
                    <a:pt x="233" y="341"/>
                    <a:pt x="233" y="341"/>
                  </a:cubicBezTo>
                  <a:cubicBezTo>
                    <a:pt x="233" y="341"/>
                    <a:pt x="237" y="326"/>
                    <a:pt x="233" y="321"/>
                  </a:cubicBezTo>
                  <a:cubicBezTo>
                    <a:pt x="223" y="327"/>
                    <a:pt x="227" y="315"/>
                    <a:pt x="226" y="310"/>
                  </a:cubicBezTo>
                  <a:cubicBezTo>
                    <a:pt x="225" y="305"/>
                    <a:pt x="223" y="302"/>
                    <a:pt x="220" y="298"/>
                  </a:cubicBezTo>
                  <a:cubicBezTo>
                    <a:pt x="213" y="291"/>
                    <a:pt x="211" y="294"/>
                    <a:pt x="210" y="284"/>
                  </a:cubicBezTo>
                  <a:cubicBezTo>
                    <a:pt x="210" y="279"/>
                    <a:pt x="211" y="270"/>
                    <a:pt x="213" y="264"/>
                  </a:cubicBezTo>
                  <a:cubicBezTo>
                    <a:pt x="210" y="270"/>
                    <a:pt x="204" y="271"/>
                    <a:pt x="198" y="272"/>
                  </a:cubicBezTo>
                  <a:cubicBezTo>
                    <a:pt x="197" y="265"/>
                    <a:pt x="202" y="258"/>
                    <a:pt x="202" y="251"/>
                  </a:cubicBezTo>
                  <a:cubicBezTo>
                    <a:pt x="194" y="250"/>
                    <a:pt x="186" y="249"/>
                    <a:pt x="179" y="248"/>
                  </a:cubicBezTo>
                  <a:cubicBezTo>
                    <a:pt x="183" y="242"/>
                    <a:pt x="193" y="239"/>
                    <a:pt x="182" y="230"/>
                  </a:cubicBezTo>
                  <a:lnTo>
                    <a:pt x="136" y="206"/>
                  </a:lnTo>
                  <a:close/>
                </a:path>
              </a:pathLst>
            </a:custGeom>
            <a:noFill/>
            <a:ln w="9525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055" name="Freeform 46">
              <a:extLst>
                <a:ext uri="{FF2B5EF4-FFF2-40B4-BE49-F238E27FC236}">
                  <a16:creationId xmlns:a16="http://schemas.microsoft.com/office/drawing/2014/main" id="{841E12B4-5FF9-4FD0-94B7-0E466F5B5D0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0" y="1576"/>
              <a:ext cx="37" cy="141"/>
            </a:xfrm>
            <a:custGeom>
              <a:avLst/>
              <a:gdLst>
                <a:gd name="T0" fmla="*/ 2147483646 w 11"/>
                <a:gd name="T1" fmla="*/ 2147483646 h 40"/>
                <a:gd name="T2" fmla="*/ 2147483646 w 11"/>
                <a:gd name="T3" fmla="*/ 2147483646 h 40"/>
                <a:gd name="T4" fmla="*/ 2147483646 w 11"/>
                <a:gd name="T5" fmla="*/ 2147483646 h 40"/>
                <a:gd name="T6" fmla="*/ 2147483646 w 11"/>
                <a:gd name="T7" fmla="*/ 2147483646 h 40"/>
                <a:gd name="T8" fmla="*/ 2147483646 w 11"/>
                <a:gd name="T9" fmla="*/ 2147483646 h 40"/>
                <a:gd name="T10" fmla="*/ 2147483646 w 11"/>
                <a:gd name="T11" fmla="*/ 2147483646 h 40"/>
                <a:gd name="T12" fmla="*/ 2147483646 w 11"/>
                <a:gd name="T13" fmla="*/ 2147483646 h 40"/>
                <a:gd name="T14" fmla="*/ 2147483646 w 11"/>
                <a:gd name="T15" fmla="*/ 2147483646 h 40"/>
                <a:gd name="T16" fmla="*/ 2147483646 w 11"/>
                <a:gd name="T17" fmla="*/ 2147483646 h 40"/>
                <a:gd name="T18" fmla="*/ 2147483646 w 11"/>
                <a:gd name="T19" fmla="*/ 0 h 40"/>
                <a:gd name="T20" fmla="*/ 2147483646 w 11"/>
                <a:gd name="T21" fmla="*/ 2147483646 h 40"/>
                <a:gd name="T22" fmla="*/ 2147483646 w 11"/>
                <a:gd name="T23" fmla="*/ 2147483646 h 40"/>
                <a:gd name="T24" fmla="*/ 2147483646 w 11"/>
                <a:gd name="T25" fmla="*/ 2147483646 h 4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1" h="40">
                  <a:moveTo>
                    <a:pt x="2" y="4"/>
                  </a:moveTo>
                  <a:cubicBezTo>
                    <a:pt x="2" y="4"/>
                    <a:pt x="2" y="5"/>
                    <a:pt x="2" y="5"/>
                  </a:cubicBezTo>
                  <a:cubicBezTo>
                    <a:pt x="2" y="6"/>
                    <a:pt x="2" y="6"/>
                    <a:pt x="2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9"/>
                    <a:pt x="2" y="10"/>
                    <a:pt x="2" y="10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2"/>
                    <a:pt x="2" y="13"/>
                    <a:pt x="2" y="14"/>
                  </a:cubicBezTo>
                  <a:cubicBezTo>
                    <a:pt x="2" y="19"/>
                    <a:pt x="0" y="29"/>
                    <a:pt x="1" y="40"/>
                  </a:cubicBezTo>
                  <a:cubicBezTo>
                    <a:pt x="3" y="35"/>
                    <a:pt x="11" y="30"/>
                    <a:pt x="11" y="24"/>
                  </a:cubicBezTo>
                  <a:cubicBezTo>
                    <a:pt x="11" y="16"/>
                    <a:pt x="6" y="8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2" y="3"/>
                    <a:pt x="2" y="4"/>
                  </a:cubicBezTo>
                  <a:close/>
                </a:path>
              </a:pathLst>
            </a:custGeom>
            <a:noFill/>
            <a:ln w="9525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056" name="Freeform 47">
              <a:extLst>
                <a:ext uri="{FF2B5EF4-FFF2-40B4-BE49-F238E27FC236}">
                  <a16:creationId xmlns:a16="http://schemas.microsoft.com/office/drawing/2014/main" id="{F41C1432-B25C-4837-85CD-3B1ABCD2F90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0" y="1070"/>
              <a:ext cx="360" cy="721"/>
            </a:xfrm>
            <a:custGeom>
              <a:avLst/>
              <a:gdLst>
                <a:gd name="T0" fmla="*/ 2147483646 w 109"/>
                <a:gd name="T1" fmla="*/ 0 h 205"/>
                <a:gd name="T2" fmla="*/ 2147483646 w 109"/>
                <a:gd name="T3" fmla="*/ 2147483646 h 205"/>
                <a:gd name="T4" fmla="*/ 2147483646 w 109"/>
                <a:gd name="T5" fmla="*/ 2147483646 h 205"/>
                <a:gd name="T6" fmla="*/ 2147483646 w 109"/>
                <a:gd name="T7" fmla="*/ 2147483646 h 205"/>
                <a:gd name="T8" fmla="*/ 2147483646 w 109"/>
                <a:gd name="T9" fmla="*/ 2147483646 h 205"/>
                <a:gd name="T10" fmla="*/ 2147483646 w 109"/>
                <a:gd name="T11" fmla="*/ 2147483646 h 205"/>
                <a:gd name="T12" fmla="*/ 2147483646 w 109"/>
                <a:gd name="T13" fmla="*/ 2147483646 h 205"/>
                <a:gd name="T14" fmla="*/ 2147483646 w 109"/>
                <a:gd name="T15" fmla="*/ 2147483646 h 205"/>
                <a:gd name="T16" fmla="*/ 2147483646 w 109"/>
                <a:gd name="T17" fmla="*/ 2147483646 h 205"/>
                <a:gd name="T18" fmla="*/ 2147483646 w 109"/>
                <a:gd name="T19" fmla="*/ 2147483646 h 205"/>
                <a:gd name="T20" fmla="*/ 2147483646 w 109"/>
                <a:gd name="T21" fmla="*/ 2147483646 h 205"/>
                <a:gd name="T22" fmla="*/ 2147483646 w 109"/>
                <a:gd name="T23" fmla="*/ 2147483646 h 205"/>
                <a:gd name="T24" fmla="*/ 2147483646 w 109"/>
                <a:gd name="T25" fmla="*/ 2147483646 h 205"/>
                <a:gd name="T26" fmla="*/ 2147483646 w 109"/>
                <a:gd name="T27" fmla="*/ 2147483646 h 205"/>
                <a:gd name="T28" fmla="*/ 2147483646 w 109"/>
                <a:gd name="T29" fmla="*/ 2147483646 h 205"/>
                <a:gd name="T30" fmla="*/ 2147483646 w 109"/>
                <a:gd name="T31" fmla="*/ 2147483646 h 205"/>
                <a:gd name="T32" fmla="*/ 2147483646 w 109"/>
                <a:gd name="T33" fmla="*/ 2147483646 h 205"/>
                <a:gd name="T34" fmla="*/ 2147483646 w 109"/>
                <a:gd name="T35" fmla="*/ 2147483646 h 205"/>
                <a:gd name="T36" fmla="*/ 2147483646 w 109"/>
                <a:gd name="T37" fmla="*/ 2147483646 h 205"/>
                <a:gd name="T38" fmla="*/ 2147483646 w 109"/>
                <a:gd name="T39" fmla="*/ 2147483646 h 205"/>
                <a:gd name="T40" fmla="*/ 2147483646 w 109"/>
                <a:gd name="T41" fmla="*/ 2147483646 h 205"/>
                <a:gd name="T42" fmla="*/ 0 w 109"/>
                <a:gd name="T43" fmla="*/ 2147483646 h 205"/>
                <a:gd name="T44" fmla="*/ 2147483646 w 109"/>
                <a:gd name="T45" fmla="*/ 2147483646 h 205"/>
                <a:gd name="T46" fmla="*/ 2147483646 w 109"/>
                <a:gd name="T47" fmla="*/ 2147483646 h 205"/>
                <a:gd name="T48" fmla="*/ 2147483646 w 109"/>
                <a:gd name="T49" fmla="*/ 2147483646 h 205"/>
                <a:gd name="T50" fmla="*/ 2147483646 w 109"/>
                <a:gd name="T51" fmla="*/ 2147483646 h 205"/>
                <a:gd name="T52" fmla="*/ 2147483646 w 109"/>
                <a:gd name="T53" fmla="*/ 2147483646 h 205"/>
                <a:gd name="T54" fmla="*/ 2147483646 w 109"/>
                <a:gd name="T55" fmla="*/ 2147483646 h 205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09" h="205">
                  <a:moveTo>
                    <a:pt x="70" y="0"/>
                  </a:moveTo>
                  <a:cubicBezTo>
                    <a:pt x="65" y="9"/>
                    <a:pt x="82" y="20"/>
                    <a:pt x="86" y="28"/>
                  </a:cubicBezTo>
                  <a:cubicBezTo>
                    <a:pt x="91" y="38"/>
                    <a:pt x="92" y="48"/>
                    <a:pt x="91" y="59"/>
                  </a:cubicBezTo>
                  <a:cubicBezTo>
                    <a:pt x="91" y="65"/>
                    <a:pt x="91" y="70"/>
                    <a:pt x="92" y="76"/>
                  </a:cubicBezTo>
                  <a:cubicBezTo>
                    <a:pt x="93" y="83"/>
                    <a:pt x="92" y="90"/>
                    <a:pt x="93" y="97"/>
                  </a:cubicBezTo>
                  <a:cubicBezTo>
                    <a:pt x="94" y="103"/>
                    <a:pt x="96" y="109"/>
                    <a:pt x="97" y="115"/>
                  </a:cubicBezTo>
                  <a:cubicBezTo>
                    <a:pt x="98" y="123"/>
                    <a:pt x="99" y="136"/>
                    <a:pt x="105" y="142"/>
                  </a:cubicBezTo>
                  <a:cubicBezTo>
                    <a:pt x="97" y="144"/>
                    <a:pt x="102" y="152"/>
                    <a:pt x="105" y="158"/>
                  </a:cubicBezTo>
                  <a:cubicBezTo>
                    <a:pt x="94" y="161"/>
                    <a:pt x="102" y="177"/>
                    <a:pt x="109" y="180"/>
                  </a:cubicBezTo>
                  <a:cubicBezTo>
                    <a:pt x="107" y="176"/>
                    <a:pt x="99" y="174"/>
                    <a:pt x="94" y="177"/>
                  </a:cubicBezTo>
                  <a:cubicBezTo>
                    <a:pt x="90" y="180"/>
                    <a:pt x="92" y="185"/>
                    <a:pt x="93" y="189"/>
                  </a:cubicBezTo>
                  <a:cubicBezTo>
                    <a:pt x="90" y="189"/>
                    <a:pt x="87" y="188"/>
                    <a:pt x="85" y="190"/>
                  </a:cubicBezTo>
                  <a:cubicBezTo>
                    <a:pt x="83" y="193"/>
                    <a:pt x="84" y="199"/>
                    <a:pt x="84" y="202"/>
                  </a:cubicBezTo>
                  <a:cubicBezTo>
                    <a:pt x="76" y="192"/>
                    <a:pt x="66" y="190"/>
                    <a:pt x="61" y="204"/>
                  </a:cubicBezTo>
                  <a:cubicBezTo>
                    <a:pt x="61" y="192"/>
                    <a:pt x="44" y="196"/>
                    <a:pt x="41" y="205"/>
                  </a:cubicBezTo>
                  <a:cubicBezTo>
                    <a:pt x="43" y="193"/>
                    <a:pt x="24" y="194"/>
                    <a:pt x="16" y="192"/>
                  </a:cubicBezTo>
                  <a:cubicBezTo>
                    <a:pt x="16" y="187"/>
                    <a:pt x="13" y="180"/>
                    <a:pt x="7" y="180"/>
                  </a:cubicBezTo>
                  <a:cubicBezTo>
                    <a:pt x="7" y="177"/>
                    <a:pt x="9" y="174"/>
                    <a:pt x="8" y="170"/>
                  </a:cubicBezTo>
                  <a:cubicBezTo>
                    <a:pt x="7" y="167"/>
                    <a:pt x="5" y="165"/>
                    <a:pt x="4" y="162"/>
                  </a:cubicBezTo>
                  <a:cubicBezTo>
                    <a:pt x="3" y="156"/>
                    <a:pt x="6" y="149"/>
                    <a:pt x="5" y="142"/>
                  </a:cubicBezTo>
                  <a:cubicBezTo>
                    <a:pt x="5" y="137"/>
                    <a:pt x="3" y="132"/>
                    <a:pt x="5" y="127"/>
                  </a:cubicBezTo>
                  <a:cubicBezTo>
                    <a:pt x="7" y="118"/>
                    <a:pt x="5" y="117"/>
                    <a:pt x="0" y="110"/>
                  </a:cubicBezTo>
                  <a:cubicBezTo>
                    <a:pt x="3" y="106"/>
                    <a:pt x="5" y="100"/>
                    <a:pt x="5" y="95"/>
                  </a:cubicBezTo>
                  <a:cubicBezTo>
                    <a:pt x="4" y="89"/>
                    <a:pt x="3" y="88"/>
                    <a:pt x="6" y="83"/>
                  </a:cubicBezTo>
                  <a:cubicBezTo>
                    <a:pt x="11" y="77"/>
                    <a:pt x="12" y="75"/>
                    <a:pt x="13" y="68"/>
                  </a:cubicBezTo>
                  <a:cubicBezTo>
                    <a:pt x="14" y="62"/>
                    <a:pt x="15" y="60"/>
                    <a:pt x="19" y="56"/>
                  </a:cubicBezTo>
                  <a:cubicBezTo>
                    <a:pt x="27" y="48"/>
                    <a:pt x="34" y="41"/>
                    <a:pt x="37" y="30"/>
                  </a:cubicBezTo>
                  <a:cubicBezTo>
                    <a:pt x="39" y="23"/>
                    <a:pt x="34" y="17"/>
                    <a:pt x="35" y="11"/>
                  </a:cubicBezTo>
                </a:path>
              </a:pathLst>
            </a:custGeom>
            <a:solidFill>
              <a:srgbClr val="CE9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057" name="Freeform 48">
              <a:extLst>
                <a:ext uri="{FF2B5EF4-FFF2-40B4-BE49-F238E27FC236}">
                  <a16:creationId xmlns:a16="http://schemas.microsoft.com/office/drawing/2014/main" id="{CA6E0F35-B439-41DC-9D5F-1C8A037F831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4" y="1183"/>
              <a:ext cx="115" cy="548"/>
            </a:xfrm>
            <a:custGeom>
              <a:avLst/>
              <a:gdLst>
                <a:gd name="T0" fmla="*/ 2147483646 w 35"/>
                <a:gd name="T1" fmla="*/ 0 h 156"/>
                <a:gd name="T2" fmla="*/ 2147483646 w 35"/>
                <a:gd name="T3" fmla="*/ 2147483646 h 156"/>
                <a:gd name="T4" fmla="*/ 2147483646 w 35"/>
                <a:gd name="T5" fmla="*/ 2147483646 h 156"/>
                <a:gd name="T6" fmla="*/ 2147483646 w 35"/>
                <a:gd name="T7" fmla="*/ 2147483646 h 156"/>
                <a:gd name="T8" fmla="*/ 2147483646 w 35"/>
                <a:gd name="T9" fmla="*/ 2147483646 h 156"/>
                <a:gd name="T10" fmla="*/ 2147483646 w 35"/>
                <a:gd name="T11" fmla="*/ 2147483646 h 156"/>
                <a:gd name="T12" fmla="*/ 0 w 35"/>
                <a:gd name="T13" fmla="*/ 2147483646 h 156"/>
                <a:gd name="T14" fmla="*/ 2147483646 w 35"/>
                <a:gd name="T15" fmla="*/ 2147483646 h 156"/>
                <a:gd name="T16" fmla="*/ 2147483646 w 35"/>
                <a:gd name="T17" fmla="*/ 2147483646 h 156"/>
                <a:gd name="T18" fmla="*/ 2147483646 w 35"/>
                <a:gd name="T19" fmla="*/ 2147483646 h 156"/>
                <a:gd name="T20" fmla="*/ 2147483646 w 35"/>
                <a:gd name="T21" fmla="*/ 2147483646 h 156"/>
                <a:gd name="T22" fmla="*/ 2147483646 w 35"/>
                <a:gd name="T23" fmla="*/ 2147483646 h 156"/>
                <a:gd name="T24" fmla="*/ 2147483646 w 35"/>
                <a:gd name="T25" fmla="*/ 2147483646 h 156"/>
                <a:gd name="T26" fmla="*/ 2147483646 w 35"/>
                <a:gd name="T27" fmla="*/ 2147483646 h 156"/>
                <a:gd name="T28" fmla="*/ 2147483646 w 35"/>
                <a:gd name="T29" fmla="*/ 2147483646 h 156"/>
                <a:gd name="T30" fmla="*/ 2147483646 w 35"/>
                <a:gd name="T31" fmla="*/ 2147483646 h 156"/>
                <a:gd name="T32" fmla="*/ 2147483646 w 35"/>
                <a:gd name="T33" fmla="*/ 2147483646 h 156"/>
                <a:gd name="T34" fmla="*/ 2147483646 w 35"/>
                <a:gd name="T35" fmla="*/ 2147483646 h 156"/>
                <a:gd name="T36" fmla="*/ 2147483646 w 35"/>
                <a:gd name="T37" fmla="*/ 2147483646 h 156"/>
                <a:gd name="T38" fmla="*/ 2147483646 w 35"/>
                <a:gd name="T39" fmla="*/ 2147483646 h 156"/>
                <a:gd name="T40" fmla="*/ 2147483646 w 35"/>
                <a:gd name="T41" fmla="*/ 2147483646 h 156"/>
                <a:gd name="T42" fmla="*/ 2147483646 w 35"/>
                <a:gd name="T43" fmla="*/ 2147483646 h 156"/>
                <a:gd name="T44" fmla="*/ 2147483646 w 35"/>
                <a:gd name="T45" fmla="*/ 2147483646 h 156"/>
                <a:gd name="T46" fmla="*/ 2147483646 w 35"/>
                <a:gd name="T47" fmla="*/ 2147483646 h 156"/>
                <a:gd name="T48" fmla="*/ 2147483646 w 35"/>
                <a:gd name="T49" fmla="*/ 2147483646 h 156"/>
                <a:gd name="T50" fmla="*/ 2147483646 w 35"/>
                <a:gd name="T51" fmla="*/ 2147483646 h 156"/>
                <a:gd name="T52" fmla="*/ 2147483646 w 35"/>
                <a:gd name="T53" fmla="*/ 2147483646 h 156"/>
                <a:gd name="T54" fmla="*/ 2147483646 w 35"/>
                <a:gd name="T55" fmla="*/ 2147483646 h 156"/>
                <a:gd name="T56" fmla="*/ 2147483646 w 35"/>
                <a:gd name="T57" fmla="*/ 2147483646 h 156"/>
                <a:gd name="T58" fmla="*/ 2147483646 w 35"/>
                <a:gd name="T59" fmla="*/ 2147483646 h 15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35" h="156">
                  <a:moveTo>
                    <a:pt x="35" y="0"/>
                  </a:moveTo>
                  <a:cubicBezTo>
                    <a:pt x="32" y="8"/>
                    <a:pt x="28" y="16"/>
                    <a:pt x="23" y="22"/>
                  </a:cubicBezTo>
                  <a:cubicBezTo>
                    <a:pt x="19" y="27"/>
                    <a:pt x="14" y="32"/>
                    <a:pt x="12" y="37"/>
                  </a:cubicBezTo>
                  <a:cubicBezTo>
                    <a:pt x="11" y="40"/>
                    <a:pt x="12" y="43"/>
                    <a:pt x="11" y="46"/>
                  </a:cubicBezTo>
                  <a:cubicBezTo>
                    <a:pt x="10" y="49"/>
                    <a:pt x="6" y="52"/>
                    <a:pt x="5" y="55"/>
                  </a:cubicBezTo>
                  <a:cubicBezTo>
                    <a:pt x="4" y="57"/>
                    <a:pt x="4" y="60"/>
                    <a:pt x="4" y="62"/>
                  </a:cubicBezTo>
                  <a:cubicBezTo>
                    <a:pt x="3" y="65"/>
                    <a:pt x="0" y="67"/>
                    <a:pt x="0" y="70"/>
                  </a:cubicBezTo>
                  <a:cubicBezTo>
                    <a:pt x="0" y="73"/>
                    <a:pt x="3" y="76"/>
                    <a:pt x="3" y="79"/>
                  </a:cubicBezTo>
                  <a:cubicBezTo>
                    <a:pt x="4" y="82"/>
                    <a:pt x="4" y="85"/>
                    <a:pt x="4" y="88"/>
                  </a:cubicBezTo>
                  <a:cubicBezTo>
                    <a:pt x="4" y="95"/>
                    <a:pt x="2" y="102"/>
                    <a:pt x="3" y="108"/>
                  </a:cubicBezTo>
                  <a:cubicBezTo>
                    <a:pt x="3" y="112"/>
                    <a:pt x="5" y="115"/>
                    <a:pt x="5" y="119"/>
                  </a:cubicBezTo>
                  <a:cubicBezTo>
                    <a:pt x="5" y="123"/>
                    <a:pt x="3" y="126"/>
                    <a:pt x="4" y="130"/>
                  </a:cubicBezTo>
                  <a:cubicBezTo>
                    <a:pt x="5" y="133"/>
                    <a:pt x="6" y="134"/>
                    <a:pt x="7" y="137"/>
                  </a:cubicBezTo>
                  <a:cubicBezTo>
                    <a:pt x="9" y="140"/>
                    <a:pt x="7" y="144"/>
                    <a:pt x="8" y="147"/>
                  </a:cubicBezTo>
                  <a:cubicBezTo>
                    <a:pt x="15" y="145"/>
                    <a:pt x="14" y="152"/>
                    <a:pt x="15" y="156"/>
                  </a:cubicBezTo>
                  <a:cubicBezTo>
                    <a:pt x="17" y="152"/>
                    <a:pt x="23" y="151"/>
                    <a:pt x="27" y="152"/>
                  </a:cubicBezTo>
                  <a:cubicBezTo>
                    <a:pt x="25" y="151"/>
                    <a:pt x="19" y="150"/>
                    <a:pt x="17" y="149"/>
                  </a:cubicBezTo>
                  <a:cubicBezTo>
                    <a:pt x="13" y="146"/>
                    <a:pt x="17" y="137"/>
                    <a:pt x="20" y="134"/>
                  </a:cubicBezTo>
                  <a:cubicBezTo>
                    <a:pt x="17" y="134"/>
                    <a:pt x="11" y="133"/>
                    <a:pt x="10" y="130"/>
                  </a:cubicBezTo>
                  <a:cubicBezTo>
                    <a:pt x="8" y="126"/>
                    <a:pt x="17" y="121"/>
                    <a:pt x="18" y="118"/>
                  </a:cubicBezTo>
                  <a:cubicBezTo>
                    <a:pt x="14" y="117"/>
                    <a:pt x="11" y="116"/>
                    <a:pt x="10" y="112"/>
                  </a:cubicBezTo>
                  <a:cubicBezTo>
                    <a:pt x="7" y="105"/>
                    <a:pt x="13" y="102"/>
                    <a:pt x="14" y="96"/>
                  </a:cubicBezTo>
                  <a:cubicBezTo>
                    <a:pt x="14" y="92"/>
                    <a:pt x="11" y="93"/>
                    <a:pt x="9" y="89"/>
                  </a:cubicBezTo>
                  <a:cubicBezTo>
                    <a:pt x="7" y="85"/>
                    <a:pt x="9" y="80"/>
                    <a:pt x="13" y="77"/>
                  </a:cubicBezTo>
                  <a:cubicBezTo>
                    <a:pt x="8" y="70"/>
                    <a:pt x="7" y="66"/>
                    <a:pt x="12" y="59"/>
                  </a:cubicBezTo>
                  <a:cubicBezTo>
                    <a:pt x="14" y="56"/>
                    <a:pt x="14" y="58"/>
                    <a:pt x="14" y="55"/>
                  </a:cubicBezTo>
                  <a:cubicBezTo>
                    <a:pt x="15" y="51"/>
                    <a:pt x="11" y="48"/>
                    <a:pt x="16" y="44"/>
                  </a:cubicBezTo>
                  <a:cubicBezTo>
                    <a:pt x="18" y="42"/>
                    <a:pt x="20" y="43"/>
                    <a:pt x="21" y="40"/>
                  </a:cubicBezTo>
                  <a:cubicBezTo>
                    <a:pt x="22" y="38"/>
                    <a:pt x="21" y="32"/>
                    <a:pt x="23" y="29"/>
                  </a:cubicBezTo>
                  <a:cubicBezTo>
                    <a:pt x="24" y="25"/>
                    <a:pt x="25" y="20"/>
                    <a:pt x="27" y="15"/>
                  </a:cubicBezTo>
                </a:path>
              </a:pathLst>
            </a:custGeom>
            <a:solidFill>
              <a:srgbClr val="DFB7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058" name="Freeform 49">
              <a:extLst>
                <a:ext uri="{FF2B5EF4-FFF2-40B4-BE49-F238E27FC236}">
                  <a16:creationId xmlns:a16="http://schemas.microsoft.com/office/drawing/2014/main" id="{3B802BFA-0902-4BEE-991F-EC1F7DD345B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0" y="1070"/>
              <a:ext cx="360" cy="721"/>
            </a:xfrm>
            <a:custGeom>
              <a:avLst/>
              <a:gdLst>
                <a:gd name="T0" fmla="*/ 2147483646 w 109"/>
                <a:gd name="T1" fmla="*/ 0 h 205"/>
                <a:gd name="T2" fmla="*/ 2147483646 w 109"/>
                <a:gd name="T3" fmla="*/ 2147483646 h 205"/>
                <a:gd name="T4" fmla="*/ 2147483646 w 109"/>
                <a:gd name="T5" fmla="*/ 2147483646 h 205"/>
                <a:gd name="T6" fmla="*/ 2147483646 w 109"/>
                <a:gd name="T7" fmla="*/ 2147483646 h 205"/>
                <a:gd name="T8" fmla="*/ 2147483646 w 109"/>
                <a:gd name="T9" fmla="*/ 2147483646 h 205"/>
                <a:gd name="T10" fmla="*/ 2147483646 w 109"/>
                <a:gd name="T11" fmla="*/ 2147483646 h 205"/>
                <a:gd name="T12" fmla="*/ 2147483646 w 109"/>
                <a:gd name="T13" fmla="*/ 2147483646 h 205"/>
                <a:gd name="T14" fmla="*/ 2147483646 w 109"/>
                <a:gd name="T15" fmla="*/ 2147483646 h 205"/>
                <a:gd name="T16" fmla="*/ 2147483646 w 109"/>
                <a:gd name="T17" fmla="*/ 2147483646 h 205"/>
                <a:gd name="T18" fmla="*/ 2147483646 w 109"/>
                <a:gd name="T19" fmla="*/ 2147483646 h 205"/>
                <a:gd name="T20" fmla="*/ 2147483646 w 109"/>
                <a:gd name="T21" fmla="*/ 2147483646 h 205"/>
                <a:gd name="T22" fmla="*/ 2147483646 w 109"/>
                <a:gd name="T23" fmla="*/ 2147483646 h 205"/>
                <a:gd name="T24" fmla="*/ 2147483646 w 109"/>
                <a:gd name="T25" fmla="*/ 2147483646 h 205"/>
                <a:gd name="T26" fmla="*/ 2147483646 w 109"/>
                <a:gd name="T27" fmla="*/ 2147483646 h 205"/>
                <a:gd name="T28" fmla="*/ 2147483646 w 109"/>
                <a:gd name="T29" fmla="*/ 2147483646 h 205"/>
                <a:gd name="T30" fmla="*/ 2147483646 w 109"/>
                <a:gd name="T31" fmla="*/ 2147483646 h 205"/>
                <a:gd name="T32" fmla="*/ 2147483646 w 109"/>
                <a:gd name="T33" fmla="*/ 2147483646 h 205"/>
                <a:gd name="T34" fmla="*/ 2147483646 w 109"/>
                <a:gd name="T35" fmla="*/ 2147483646 h 205"/>
                <a:gd name="T36" fmla="*/ 2147483646 w 109"/>
                <a:gd name="T37" fmla="*/ 2147483646 h 205"/>
                <a:gd name="T38" fmla="*/ 2147483646 w 109"/>
                <a:gd name="T39" fmla="*/ 2147483646 h 205"/>
                <a:gd name="T40" fmla="*/ 2147483646 w 109"/>
                <a:gd name="T41" fmla="*/ 2147483646 h 205"/>
                <a:gd name="T42" fmla="*/ 0 w 109"/>
                <a:gd name="T43" fmla="*/ 2147483646 h 205"/>
                <a:gd name="T44" fmla="*/ 2147483646 w 109"/>
                <a:gd name="T45" fmla="*/ 2147483646 h 205"/>
                <a:gd name="T46" fmla="*/ 2147483646 w 109"/>
                <a:gd name="T47" fmla="*/ 2147483646 h 205"/>
                <a:gd name="T48" fmla="*/ 2147483646 w 109"/>
                <a:gd name="T49" fmla="*/ 2147483646 h 205"/>
                <a:gd name="T50" fmla="*/ 2147483646 w 109"/>
                <a:gd name="T51" fmla="*/ 2147483646 h 205"/>
                <a:gd name="T52" fmla="*/ 2147483646 w 109"/>
                <a:gd name="T53" fmla="*/ 2147483646 h 205"/>
                <a:gd name="T54" fmla="*/ 2147483646 w 109"/>
                <a:gd name="T55" fmla="*/ 2147483646 h 205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09" h="205">
                  <a:moveTo>
                    <a:pt x="70" y="0"/>
                  </a:moveTo>
                  <a:cubicBezTo>
                    <a:pt x="65" y="9"/>
                    <a:pt x="82" y="20"/>
                    <a:pt x="86" y="28"/>
                  </a:cubicBezTo>
                  <a:cubicBezTo>
                    <a:pt x="91" y="38"/>
                    <a:pt x="92" y="48"/>
                    <a:pt x="91" y="59"/>
                  </a:cubicBezTo>
                  <a:cubicBezTo>
                    <a:pt x="91" y="65"/>
                    <a:pt x="91" y="70"/>
                    <a:pt x="92" y="76"/>
                  </a:cubicBezTo>
                  <a:cubicBezTo>
                    <a:pt x="93" y="83"/>
                    <a:pt x="92" y="90"/>
                    <a:pt x="93" y="97"/>
                  </a:cubicBezTo>
                  <a:cubicBezTo>
                    <a:pt x="94" y="103"/>
                    <a:pt x="96" y="109"/>
                    <a:pt x="97" y="115"/>
                  </a:cubicBezTo>
                  <a:cubicBezTo>
                    <a:pt x="98" y="123"/>
                    <a:pt x="99" y="136"/>
                    <a:pt x="105" y="142"/>
                  </a:cubicBezTo>
                  <a:cubicBezTo>
                    <a:pt x="97" y="144"/>
                    <a:pt x="102" y="152"/>
                    <a:pt x="105" y="158"/>
                  </a:cubicBezTo>
                  <a:cubicBezTo>
                    <a:pt x="94" y="161"/>
                    <a:pt x="102" y="177"/>
                    <a:pt x="109" y="180"/>
                  </a:cubicBezTo>
                  <a:cubicBezTo>
                    <a:pt x="107" y="176"/>
                    <a:pt x="99" y="174"/>
                    <a:pt x="94" y="177"/>
                  </a:cubicBezTo>
                  <a:cubicBezTo>
                    <a:pt x="90" y="180"/>
                    <a:pt x="92" y="185"/>
                    <a:pt x="93" y="189"/>
                  </a:cubicBezTo>
                  <a:cubicBezTo>
                    <a:pt x="90" y="189"/>
                    <a:pt x="87" y="188"/>
                    <a:pt x="85" y="190"/>
                  </a:cubicBezTo>
                  <a:cubicBezTo>
                    <a:pt x="83" y="193"/>
                    <a:pt x="84" y="199"/>
                    <a:pt x="84" y="202"/>
                  </a:cubicBezTo>
                  <a:cubicBezTo>
                    <a:pt x="76" y="192"/>
                    <a:pt x="66" y="190"/>
                    <a:pt x="61" y="204"/>
                  </a:cubicBezTo>
                  <a:cubicBezTo>
                    <a:pt x="61" y="192"/>
                    <a:pt x="44" y="196"/>
                    <a:pt x="41" y="205"/>
                  </a:cubicBezTo>
                  <a:cubicBezTo>
                    <a:pt x="43" y="193"/>
                    <a:pt x="24" y="194"/>
                    <a:pt x="16" y="192"/>
                  </a:cubicBezTo>
                  <a:cubicBezTo>
                    <a:pt x="16" y="187"/>
                    <a:pt x="13" y="180"/>
                    <a:pt x="7" y="180"/>
                  </a:cubicBezTo>
                  <a:cubicBezTo>
                    <a:pt x="7" y="177"/>
                    <a:pt x="9" y="174"/>
                    <a:pt x="8" y="170"/>
                  </a:cubicBezTo>
                  <a:cubicBezTo>
                    <a:pt x="7" y="167"/>
                    <a:pt x="5" y="165"/>
                    <a:pt x="4" y="162"/>
                  </a:cubicBezTo>
                  <a:cubicBezTo>
                    <a:pt x="3" y="156"/>
                    <a:pt x="6" y="149"/>
                    <a:pt x="5" y="142"/>
                  </a:cubicBezTo>
                  <a:cubicBezTo>
                    <a:pt x="5" y="137"/>
                    <a:pt x="3" y="132"/>
                    <a:pt x="5" y="127"/>
                  </a:cubicBezTo>
                  <a:cubicBezTo>
                    <a:pt x="7" y="118"/>
                    <a:pt x="5" y="117"/>
                    <a:pt x="0" y="110"/>
                  </a:cubicBezTo>
                  <a:cubicBezTo>
                    <a:pt x="3" y="106"/>
                    <a:pt x="5" y="100"/>
                    <a:pt x="5" y="95"/>
                  </a:cubicBezTo>
                  <a:cubicBezTo>
                    <a:pt x="4" y="89"/>
                    <a:pt x="3" y="88"/>
                    <a:pt x="6" y="83"/>
                  </a:cubicBezTo>
                  <a:cubicBezTo>
                    <a:pt x="11" y="77"/>
                    <a:pt x="12" y="75"/>
                    <a:pt x="13" y="68"/>
                  </a:cubicBezTo>
                  <a:cubicBezTo>
                    <a:pt x="14" y="62"/>
                    <a:pt x="15" y="60"/>
                    <a:pt x="19" y="56"/>
                  </a:cubicBezTo>
                  <a:cubicBezTo>
                    <a:pt x="27" y="48"/>
                    <a:pt x="34" y="41"/>
                    <a:pt x="37" y="30"/>
                  </a:cubicBezTo>
                  <a:cubicBezTo>
                    <a:pt x="39" y="23"/>
                    <a:pt x="34" y="17"/>
                    <a:pt x="35" y="11"/>
                  </a:cubicBezTo>
                </a:path>
              </a:pathLst>
            </a:custGeom>
            <a:noFill/>
            <a:ln w="9525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059" name="Freeform 50">
              <a:extLst>
                <a:ext uri="{FF2B5EF4-FFF2-40B4-BE49-F238E27FC236}">
                  <a16:creationId xmlns:a16="http://schemas.microsoft.com/office/drawing/2014/main" id="{DC3D9B99-12AD-42CA-B2CD-2841FD1A4A6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1" y="1239"/>
              <a:ext cx="89" cy="506"/>
            </a:xfrm>
            <a:custGeom>
              <a:avLst/>
              <a:gdLst>
                <a:gd name="T0" fmla="*/ 2147483646 w 27"/>
                <a:gd name="T1" fmla="*/ 2147483646 h 144"/>
                <a:gd name="T2" fmla="*/ 2147483646 w 27"/>
                <a:gd name="T3" fmla="*/ 2147483646 h 144"/>
                <a:gd name="T4" fmla="*/ 2147483646 w 27"/>
                <a:gd name="T5" fmla="*/ 2147483646 h 144"/>
                <a:gd name="T6" fmla="*/ 2147483646 w 27"/>
                <a:gd name="T7" fmla="*/ 2147483646 h 144"/>
                <a:gd name="T8" fmla="*/ 2147483646 w 27"/>
                <a:gd name="T9" fmla="*/ 2147483646 h 144"/>
                <a:gd name="T10" fmla="*/ 2147483646 w 27"/>
                <a:gd name="T11" fmla="*/ 2147483646 h 144"/>
                <a:gd name="T12" fmla="*/ 2147483646 w 27"/>
                <a:gd name="T13" fmla="*/ 2147483646 h 144"/>
                <a:gd name="T14" fmla="*/ 2147483646 w 27"/>
                <a:gd name="T15" fmla="*/ 2147483646 h 144"/>
                <a:gd name="T16" fmla="*/ 2147483646 w 27"/>
                <a:gd name="T17" fmla="*/ 2147483646 h 144"/>
                <a:gd name="T18" fmla="*/ 2147483646 w 27"/>
                <a:gd name="T19" fmla="*/ 2147483646 h 144"/>
                <a:gd name="T20" fmla="*/ 2147483646 w 27"/>
                <a:gd name="T21" fmla="*/ 2147483646 h 144"/>
                <a:gd name="T22" fmla="*/ 2147483646 w 27"/>
                <a:gd name="T23" fmla="*/ 2147483646 h 144"/>
                <a:gd name="T24" fmla="*/ 2147483646 w 27"/>
                <a:gd name="T25" fmla="*/ 2147483646 h 144"/>
                <a:gd name="T26" fmla="*/ 0 w 27"/>
                <a:gd name="T27" fmla="*/ 2147483646 h 144"/>
                <a:gd name="T28" fmla="*/ 2147483646 w 27"/>
                <a:gd name="T29" fmla="*/ 2147483646 h 144"/>
                <a:gd name="T30" fmla="*/ 2147483646 w 27"/>
                <a:gd name="T31" fmla="*/ 2147483646 h 144"/>
                <a:gd name="T32" fmla="*/ 2147483646 w 27"/>
                <a:gd name="T33" fmla="*/ 2147483646 h 144"/>
                <a:gd name="T34" fmla="*/ 2147483646 w 27"/>
                <a:gd name="T35" fmla="*/ 2147483646 h 144"/>
                <a:gd name="T36" fmla="*/ 2147483646 w 27"/>
                <a:gd name="T37" fmla="*/ 2147483646 h 144"/>
                <a:gd name="T38" fmla="*/ 2147483646 w 27"/>
                <a:gd name="T39" fmla="*/ 2147483646 h 144"/>
                <a:gd name="T40" fmla="*/ 2147483646 w 27"/>
                <a:gd name="T41" fmla="*/ 2147483646 h 144"/>
                <a:gd name="T42" fmla="*/ 2147483646 w 27"/>
                <a:gd name="T43" fmla="*/ 2147483646 h 144"/>
                <a:gd name="T44" fmla="*/ 2147483646 w 27"/>
                <a:gd name="T45" fmla="*/ 2147483646 h 144"/>
                <a:gd name="T46" fmla="*/ 2147483646 w 27"/>
                <a:gd name="T47" fmla="*/ 0 h 14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7" h="144">
                  <a:moveTo>
                    <a:pt x="17" y="10"/>
                  </a:moveTo>
                  <a:cubicBezTo>
                    <a:pt x="16" y="16"/>
                    <a:pt x="17" y="22"/>
                    <a:pt x="17" y="28"/>
                  </a:cubicBezTo>
                  <a:cubicBezTo>
                    <a:pt x="17" y="35"/>
                    <a:pt x="17" y="41"/>
                    <a:pt x="17" y="48"/>
                  </a:cubicBezTo>
                  <a:cubicBezTo>
                    <a:pt x="18" y="61"/>
                    <a:pt x="20" y="75"/>
                    <a:pt x="24" y="87"/>
                  </a:cubicBezTo>
                  <a:cubicBezTo>
                    <a:pt x="25" y="89"/>
                    <a:pt x="26" y="91"/>
                    <a:pt x="27" y="94"/>
                  </a:cubicBezTo>
                  <a:cubicBezTo>
                    <a:pt x="27" y="97"/>
                    <a:pt x="27" y="96"/>
                    <a:pt x="26" y="99"/>
                  </a:cubicBezTo>
                  <a:cubicBezTo>
                    <a:pt x="25" y="103"/>
                    <a:pt x="24" y="105"/>
                    <a:pt x="24" y="109"/>
                  </a:cubicBezTo>
                  <a:cubicBezTo>
                    <a:pt x="25" y="113"/>
                    <a:pt x="26" y="115"/>
                    <a:pt x="26" y="118"/>
                  </a:cubicBezTo>
                  <a:cubicBezTo>
                    <a:pt x="25" y="119"/>
                    <a:pt x="23" y="121"/>
                    <a:pt x="23" y="123"/>
                  </a:cubicBezTo>
                  <a:cubicBezTo>
                    <a:pt x="22" y="125"/>
                    <a:pt x="23" y="128"/>
                    <a:pt x="22" y="129"/>
                  </a:cubicBezTo>
                  <a:cubicBezTo>
                    <a:pt x="21" y="131"/>
                    <a:pt x="18" y="131"/>
                    <a:pt x="16" y="133"/>
                  </a:cubicBezTo>
                  <a:cubicBezTo>
                    <a:pt x="15" y="136"/>
                    <a:pt x="16" y="139"/>
                    <a:pt x="14" y="142"/>
                  </a:cubicBezTo>
                  <a:cubicBezTo>
                    <a:pt x="11" y="140"/>
                    <a:pt x="8" y="143"/>
                    <a:pt x="6" y="144"/>
                  </a:cubicBezTo>
                  <a:cubicBezTo>
                    <a:pt x="4" y="142"/>
                    <a:pt x="2" y="141"/>
                    <a:pt x="0" y="142"/>
                  </a:cubicBezTo>
                  <a:cubicBezTo>
                    <a:pt x="2" y="140"/>
                    <a:pt x="8" y="137"/>
                    <a:pt x="10" y="135"/>
                  </a:cubicBezTo>
                  <a:cubicBezTo>
                    <a:pt x="12" y="131"/>
                    <a:pt x="10" y="126"/>
                    <a:pt x="8" y="121"/>
                  </a:cubicBezTo>
                  <a:cubicBezTo>
                    <a:pt x="13" y="121"/>
                    <a:pt x="15" y="116"/>
                    <a:pt x="15" y="111"/>
                  </a:cubicBezTo>
                  <a:cubicBezTo>
                    <a:pt x="15" y="107"/>
                    <a:pt x="13" y="107"/>
                    <a:pt x="11" y="104"/>
                  </a:cubicBezTo>
                  <a:cubicBezTo>
                    <a:pt x="9" y="99"/>
                    <a:pt x="14" y="96"/>
                    <a:pt x="15" y="91"/>
                  </a:cubicBezTo>
                  <a:cubicBezTo>
                    <a:pt x="17" y="83"/>
                    <a:pt x="13" y="80"/>
                    <a:pt x="9" y="75"/>
                  </a:cubicBezTo>
                  <a:cubicBezTo>
                    <a:pt x="18" y="66"/>
                    <a:pt x="13" y="59"/>
                    <a:pt x="10" y="50"/>
                  </a:cubicBezTo>
                  <a:cubicBezTo>
                    <a:pt x="8" y="44"/>
                    <a:pt x="12" y="39"/>
                    <a:pt x="11" y="32"/>
                  </a:cubicBezTo>
                  <a:cubicBezTo>
                    <a:pt x="11" y="26"/>
                    <a:pt x="14" y="20"/>
                    <a:pt x="14" y="14"/>
                  </a:cubicBezTo>
                  <a:cubicBezTo>
                    <a:pt x="15" y="10"/>
                    <a:pt x="16" y="4"/>
                    <a:pt x="15" y="0"/>
                  </a:cubicBezTo>
                </a:path>
              </a:pathLst>
            </a:custGeom>
            <a:solidFill>
              <a:srgbClr val="BD72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060" name="Freeform 51">
              <a:extLst>
                <a:ext uri="{FF2B5EF4-FFF2-40B4-BE49-F238E27FC236}">
                  <a16:creationId xmlns:a16="http://schemas.microsoft.com/office/drawing/2014/main" id="{68258B21-2319-4A9A-93E2-70B5EBA911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9" y="1046"/>
              <a:ext cx="72" cy="98"/>
            </a:xfrm>
            <a:custGeom>
              <a:avLst/>
              <a:gdLst>
                <a:gd name="T0" fmla="*/ 2147483646 w 22"/>
                <a:gd name="T1" fmla="*/ 2147483646 h 28"/>
                <a:gd name="T2" fmla="*/ 2147483646 w 22"/>
                <a:gd name="T3" fmla="*/ 2147483646 h 28"/>
                <a:gd name="T4" fmla="*/ 2147483646 w 22"/>
                <a:gd name="T5" fmla="*/ 2147483646 h 2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" h="28">
                  <a:moveTo>
                    <a:pt x="4" y="6"/>
                  </a:moveTo>
                  <a:cubicBezTo>
                    <a:pt x="0" y="13"/>
                    <a:pt x="10" y="28"/>
                    <a:pt x="17" y="20"/>
                  </a:cubicBezTo>
                  <a:cubicBezTo>
                    <a:pt x="22" y="15"/>
                    <a:pt x="9" y="0"/>
                    <a:pt x="5" y="6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061" name="Oval 52">
              <a:extLst>
                <a:ext uri="{FF2B5EF4-FFF2-40B4-BE49-F238E27FC236}">
                  <a16:creationId xmlns:a16="http://schemas.microsoft.com/office/drawing/2014/main" id="{5F9DC9FD-0CBC-44C5-9C64-DDCEA247A2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5" y="1077"/>
              <a:ext cx="13" cy="1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39062" name="Freeform 53">
              <a:extLst>
                <a:ext uri="{FF2B5EF4-FFF2-40B4-BE49-F238E27FC236}">
                  <a16:creationId xmlns:a16="http://schemas.microsoft.com/office/drawing/2014/main" id="{657408D8-F63C-4714-BEC8-23B82C0CE23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5" y="1158"/>
              <a:ext cx="40" cy="14"/>
            </a:xfrm>
            <a:custGeom>
              <a:avLst/>
              <a:gdLst>
                <a:gd name="T0" fmla="*/ 0 w 12"/>
                <a:gd name="T1" fmla="*/ 2147483646 h 4"/>
                <a:gd name="T2" fmla="*/ 2147483646 w 12"/>
                <a:gd name="T3" fmla="*/ 2147483646 h 4"/>
                <a:gd name="T4" fmla="*/ 2147483646 w 12"/>
                <a:gd name="T5" fmla="*/ 0 h 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4">
                  <a:moveTo>
                    <a:pt x="0" y="3"/>
                  </a:moveTo>
                  <a:cubicBezTo>
                    <a:pt x="2" y="3"/>
                    <a:pt x="5" y="4"/>
                    <a:pt x="7" y="4"/>
                  </a:cubicBezTo>
                  <a:cubicBezTo>
                    <a:pt x="9" y="4"/>
                    <a:pt x="10" y="1"/>
                    <a:pt x="12" y="0"/>
                  </a:cubicBezTo>
                </a:path>
              </a:pathLst>
            </a:custGeom>
            <a:noFill/>
            <a:ln w="9525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063" name="Freeform 54">
              <a:extLst>
                <a:ext uri="{FF2B5EF4-FFF2-40B4-BE49-F238E27FC236}">
                  <a16:creationId xmlns:a16="http://schemas.microsoft.com/office/drawing/2014/main" id="{4090D8A2-0217-464E-9F17-6F3557F9123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9" y="1112"/>
              <a:ext cx="37" cy="43"/>
            </a:xfrm>
            <a:custGeom>
              <a:avLst/>
              <a:gdLst>
                <a:gd name="T0" fmla="*/ 2147483646 w 11"/>
                <a:gd name="T1" fmla="*/ 2147483646 h 12"/>
                <a:gd name="T2" fmla="*/ 0 w 11"/>
                <a:gd name="T3" fmla="*/ 2147483646 h 12"/>
                <a:gd name="T4" fmla="*/ 2147483646 w 11"/>
                <a:gd name="T5" fmla="*/ 2147483646 h 12"/>
                <a:gd name="T6" fmla="*/ 2147483646 w 11"/>
                <a:gd name="T7" fmla="*/ 2147483646 h 1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" h="12">
                  <a:moveTo>
                    <a:pt x="8" y="1"/>
                  </a:moveTo>
                  <a:cubicBezTo>
                    <a:pt x="5" y="0"/>
                    <a:pt x="1" y="1"/>
                    <a:pt x="0" y="5"/>
                  </a:cubicBezTo>
                  <a:cubicBezTo>
                    <a:pt x="4" y="6"/>
                    <a:pt x="8" y="3"/>
                    <a:pt x="11" y="6"/>
                  </a:cubicBezTo>
                  <a:cubicBezTo>
                    <a:pt x="9" y="10"/>
                    <a:pt x="5" y="12"/>
                    <a:pt x="1" y="12"/>
                  </a:cubicBezTo>
                </a:path>
              </a:pathLst>
            </a:custGeom>
            <a:noFill/>
            <a:ln w="20638" cap="flat">
              <a:solidFill>
                <a:srgbClr val="CE924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064" name="Freeform 55">
              <a:extLst>
                <a:ext uri="{FF2B5EF4-FFF2-40B4-BE49-F238E27FC236}">
                  <a16:creationId xmlns:a16="http://schemas.microsoft.com/office/drawing/2014/main" id="{57BE303A-D1D0-4426-878A-07D3A365C18E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5" y="1067"/>
              <a:ext cx="69" cy="88"/>
            </a:xfrm>
            <a:custGeom>
              <a:avLst/>
              <a:gdLst>
                <a:gd name="T0" fmla="*/ 2147483646 w 21"/>
                <a:gd name="T1" fmla="*/ 2147483646 h 25"/>
                <a:gd name="T2" fmla="*/ 2147483646 w 21"/>
                <a:gd name="T3" fmla="*/ 2147483646 h 25"/>
                <a:gd name="T4" fmla="*/ 2147483646 w 21"/>
                <a:gd name="T5" fmla="*/ 2147483646 h 25"/>
                <a:gd name="T6" fmla="*/ 2147483646 w 21"/>
                <a:gd name="T7" fmla="*/ 2147483646 h 2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" h="25">
                  <a:moveTo>
                    <a:pt x="15" y="3"/>
                  </a:moveTo>
                  <a:cubicBezTo>
                    <a:pt x="9" y="0"/>
                    <a:pt x="0" y="9"/>
                    <a:pt x="11" y="10"/>
                  </a:cubicBezTo>
                  <a:cubicBezTo>
                    <a:pt x="15" y="11"/>
                    <a:pt x="18" y="7"/>
                    <a:pt x="20" y="12"/>
                  </a:cubicBezTo>
                  <a:cubicBezTo>
                    <a:pt x="21" y="16"/>
                    <a:pt x="13" y="22"/>
                    <a:pt x="11" y="25"/>
                  </a:cubicBezTo>
                </a:path>
              </a:pathLst>
            </a:custGeom>
            <a:noFill/>
            <a:ln w="20638" cap="flat">
              <a:solidFill>
                <a:srgbClr val="CE924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065" name="Freeform 56">
              <a:extLst>
                <a:ext uri="{FF2B5EF4-FFF2-40B4-BE49-F238E27FC236}">
                  <a16:creationId xmlns:a16="http://schemas.microsoft.com/office/drawing/2014/main" id="{2E2EDA7B-C65C-4C6C-883C-729F6ED2B1D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2" y="1011"/>
              <a:ext cx="43" cy="45"/>
            </a:xfrm>
            <a:custGeom>
              <a:avLst/>
              <a:gdLst>
                <a:gd name="T0" fmla="*/ 2147483646 w 13"/>
                <a:gd name="T1" fmla="*/ 2147483646 h 13"/>
                <a:gd name="T2" fmla="*/ 2147483646 w 13"/>
                <a:gd name="T3" fmla="*/ 2147483646 h 1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3" h="13">
                  <a:moveTo>
                    <a:pt x="1" y="9"/>
                  </a:moveTo>
                  <a:cubicBezTo>
                    <a:pt x="0" y="2"/>
                    <a:pt x="13" y="0"/>
                    <a:pt x="6" y="13"/>
                  </a:cubicBezTo>
                </a:path>
              </a:pathLst>
            </a:custGeom>
            <a:noFill/>
            <a:ln w="20638" cap="flat">
              <a:solidFill>
                <a:srgbClr val="CE924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066" name="Freeform 57">
              <a:extLst>
                <a:ext uri="{FF2B5EF4-FFF2-40B4-BE49-F238E27FC236}">
                  <a16:creationId xmlns:a16="http://schemas.microsoft.com/office/drawing/2014/main" id="{5279F473-8CE9-4154-9950-9BBE6D3A9F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0" y="1309"/>
              <a:ext cx="30" cy="28"/>
            </a:xfrm>
            <a:custGeom>
              <a:avLst/>
              <a:gdLst>
                <a:gd name="T0" fmla="*/ 2147483646 w 9"/>
                <a:gd name="T1" fmla="*/ 2147483646 h 8"/>
                <a:gd name="T2" fmla="*/ 2147483646 w 9"/>
                <a:gd name="T3" fmla="*/ 2147483646 h 8"/>
                <a:gd name="T4" fmla="*/ 2147483646 w 9"/>
                <a:gd name="T5" fmla="*/ 2147483646 h 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" h="8">
                  <a:moveTo>
                    <a:pt x="7" y="8"/>
                  </a:moveTo>
                  <a:cubicBezTo>
                    <a:pt x="7" y="6"/>
                    <a:pt x="9" y="1"/>
                    <a:pt x="6" y="1"/>
                  </a:cubicBezTo>
                  <a:cubicBezTo>
                    <a:pt x="2" y="0"/>
                    <a:pt x="0" y="6"/>
                    <a:pt x="1" y="8"/>
                  </a:cubicBezTo>
                </a:path>
              </a:pathLst>
            </a:custGeom>
            <a:noFill/>
            <a:ln w="20638" cap="flat">
              <a:solidFill>
                <a:srgbClr val="CE924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067" name="Freeform 58">
              <a:extLst>
                <a:ext uri="{FF2B5EF4-FFF2-40B4-BE49-F238E27FC236}">
                  <a16:creationId xmlns:a16="http://schemas.microsoft.com/office/drawing/2014/main" id="{06367568-71F0-45A8-A6D3-EDED51360A13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0" y="1896"/>
              <a:ext cx="23" cy="46"/>
            </a:xfrm>
            <a:custGeom>
              <a:avLst/>
              <a:gdLst>
                <a:gd name="T0" fmla="*/ 0 w 7"/>
                <a:gd name="T1" fmla="*/ 2147483646 h 13"/>
                <a:gd name="T2" fmla="*/ 2147483646 w 7"/>
                <a:gd name="T3" fmla="*/ 0 h 13"/>
                <a:gd name="T4" fmla="*/ 2147483646 w 7"/>
                <a:gd name="T5" fmla="*/ 2147483646 h 1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" h="13">
                  <a:moveTo>
                    <a:pt x="0" y="13"/>
                  </a:moveTo>
                  <a:cubicBezTo>
                    <a:pt x="0" y="9"/>
                    <a:pt x="1" y="4"/>
                    <a:pt x="2" y="0"/>
                  </a:cubicBezTo>
                  <a:cubicBezTo>
                    <a:pt x="7" y="1"/>
                    <a:pt x="7" y="8"/>
                    <a:pt x="6" y="13"/>
                  </a:cubicBezTo>
                </a:path>
              </a:pathLst>
            </a:custGeom>
            <a:noFill/>
            <a:ln w="20638" cap="flat">
              <a:solidFill>
                <a:srgbClr val="CE924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068" name="Freeform 59">
              <a:extLst>
                <a:ext uri="{FF2B5EF4-FFF2-40B4-BE49-F238E27FC236}">
                  <a16:creationId xmlns:a16="http://schemas.microsoft.com/office/drawing/2014/main" id="{EB0D1FDD-31F7-46E6-A820-806EE78CE2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5" y="1928"/>
              <a:ext cx="46" cy="66"/>
            </a:xfrm>
            <a:custGeom>
              <a:avLst/>
              <a:gdLst>
                <a:gd name="T0" fmla="*/ 2147483646 w 14"/>
                <a:gd name="T1" fmla="*/ 2147483646 h 19"/>
                <a:gd name="T2" fmla="*/ 2147483646 w 14"/>
                <a:gd name="T3" fmla="*/ 2147483646 h 1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4" h="19">
                  <a:moveTo>
                    <a:pt x="14" y="14"/>
                  </a:moveTo>
                  <a:cubicBezTo>
                    <a:pt x="6" y="0"/>
                    <a:pt x="0" y="15"/>
                    <a:pt x="8" y="19"/>
                  </a:cubicBezTo>
                </a:path>
              </a:pathLst>
            </a:custGeom>
            <a:noFill/>
            <a:ln w="20638" cap="flat">
              <a:solidFill>
                <a:srgbClr val="CE924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069" name="Freeform 60">
              <a:extLst>
                <a:ext uri="{FF2B5EF4-FFF2-40B4-BE49-F238E27FC236}">
                  <a16:creationId xmlns:a16="http://schemas.microsoft.com/office/drawing/2014/main" id="{8F15B11D-CB66-4AB1-932B-E92D128697C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8" y="1889"/>
              <a:ext cx="19" cy="14"/>
            </a:xfrm>
            <a:custGeom>
              <a:avLst/>
              <a:gdLst>
                <a:gd name="T0" fmla="*/ 0 w 6"/>
                <a:gd name="T1" fmla="*/ 2147483646 h 4"/>
                <a:gd name="T2" fmla="*/ 2147483646 w 6"/>
                <a:gd name="T3" fmla="*/ 0 h 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" h="4">
                  <a:moveTo>
                    <a:pt x="0" y="4"/>
                  </a:moveTo>
                  <a:cubicBezTo>
                    <a:pt x="2" y="3"/>
                    <a:pt x="4" y="2"/>
                    <a:pt x="6" y="0"/>
                  </a:cubicBezTo>
                </a:path>
              </a:pathLst>
            </a:custGeom>
            <a:noFill/>
            <a:ln w="20638" cap="flat">
              <a:solidFill>
                <a:srgbClr val="CE924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070" name="Freeform 61">
              <a:extLst>
                <a:ext uri="{FF2B5EF4-FFF2-40B4-BE49-F238E27FC236}">
                  <a16:creationId xmlns:a16="http://schemas.microsoft.com/office/drawing/2014/main" id="{490A407F-6323-455E-A3FC-011B7936D76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7" y="2328"/>
              <a:ext cx="46" cy="32"/>
            </a:xfrm>
            <a:custGeom>
              <a:avLst/>
              <a:gdLst>
                <a:gd name="T0" fmla="*/ 2147483646 w 14"/>
                <a:gd name="T1" fmla="*/ 2147483646 h 9"/>
                <a:gd name="T2" fmla="*/ 2147483646 w 14"/>
                <a:gd name="T3" fmla="*/ 2147483646 h 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4" h="9">
                  <a:moveTo>
                    <a:pt x="14" y="9"/>
                  </a:moveTo>
                  <a:cubicBezTo>
                    <a:pt x="13" y="1"/>
                    <a:pt x="0" y="0"/>
                    <a:pt x="6" y="9"/>
                  </a:cubicBezTo>
                </a:path>
              </a:pathLst>
            </a:custGeom>
            <a:noFill/>
            <a:ln w="20638" cap="flat">
              <a:solidFill>
                <a:srgbClr val="CE924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071" name="Freeform 62">
              <a:extLst>
                <a:ext uri="{FF2B5EF4-FFF2-40B4-BE49-F238E27FC236}">
                  <a16:creationId xmlns:a16="http://schemas.microsoft.com/office/drawing/2014/main" id="{C12DE3F1-B29A-40EE-8DD4-87DB3F145F6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4" y="2546"/>
              <a:ext cx="20" cy="11"/>
            </a:xfrm>
            <a:custGeom>
              <a:avLst/>
              <a:gdLst>
                <a:gd name="T0" fmla="*/ 2147483646 w 6"/>
                <a:gd name="T1" fmla="*/ 2147483646 h 3"/>
                <a:gd name="T2" fmla="*/ 0 w 6"/>
                <a:gd name="T3" fmla="*/ 0 h 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" h="3">
                  <a:moveTo>
                    <a:pt x="6" y="3"/>
                  </a:moveTo>
                  <a:cubicBezTo>
                    <a:pt x="4" y="1"/>
                    <a:pt x="2" y="0"/>
                    <a:pt x="0" y="0"/>
                  </a:cubicBezTo>
                </a:path>
              </a:pathLst>
            </a:custGeom>
            <a:noFill/>
            <a:ln w="20638" cap="flat">
              <a:solidFill>
                <a:srgbClr val="CE924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072" name="Freeform 63">
              <a:extLst>
                <a:ext uri="{FF2B5EF4-FFF2-40B4-BE49-F238E27FC236}">
                  <a16:creationId xmlns:a16="http://schemas.microsoft.com/office/drawing/2014/main" id="{4134FF26-39D8-4DE4-9E80-D35C2A4D58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5" y="2493"/>
              <a:ext cx="43" cy="57"/>
            </a:xfrm>
            <a:custGeom>
              <a:avLst/>
              <a:gdLst>
                <a:gd name="T0" fmla="*/ 2147483646 w 13"/>
                <a:gd name="T1" fmla="*/ 2147483646 h 16"/>
                <a:gd name="T2" fmla="*/ 2147483646 w 13"/>
                <a:gd name="T3" fmla="*/ 2147483646 h 1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3" h="16">
                  <a:moveTo>
                    <a:pt x="13" y="12"/>
                  </a:moveTo>
                  <a:cubicBezTo>
                    <a:pt x="8" y="0"/>
                    <a:pt x="0" y="15"/>
                    <a:pt x="8" y="16"/>
                  </a:cubicBezTo>
                </a:path>
              </a:pathLst>
            </a:custGeom>
            <a:noFill/>
            <a:ln w="20638" cap="flat">
              <a:solidFill>
                <a:srgbClr val="CE924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073" name="Freeform 64">
              <a:extLst>
                <a:ext uri="{FF2B5EF4-FFF2-40B4-BE49-F238E27FC236}">
                  <a16:creationId xmlns:a16="http://schemas.microsoft.com/office/drawing/2014/main" id="{C8CC42D4-5B55-46C8-B1C9-466ADA6B049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7" y="2297"/>
              <a:ext cx="33" cy="56"/>
            </a:xfrm>
            <a:custGeom>
              <a:avLst/>
              <a:gdLst>
                <a:gd name="T0" fmla="*/ 2147483646 w 10"/>
                <a:gd name="T1" fmla="*/ 0 h 16"/>
                <a:gd name="T2" fmla="*/ 2147483646 w 10"/>
                <a:gd name="T3" fmla="*/ 2147483646 h 16"/>
                <a:gd name="T4" fmla="*/ 0 w 10"/>
                <a:gd name="T5" fmla="*/ 2147483646 h 1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" h="16">
                  <a:moveTo>
                    <a:pt x="7" y="0"/>
                  </a:moveTo>
                  <a:cubicBezTo>
                    <a:pt x="4" y="4"/>
                    <a:pt x="10" y="10"/>
                    <a:pt x="8" y="12"/>
                  </a:cubicBezTo>
                  <a:cubicBezTo>
                    <a:pt x="4" y="16"/>
                    <a:pt x="0" y="10"/>
                    <a:pt x="0" y="7"/>
                  </a:cubicBezTo>
                </a:path>
              </a:pathLst>
            </a:custGeom>
            <a:noFill/>
            <a:ln w="20638" cap="flat">
              <a:solidFill>
                <a:srgbClr val="CE924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074" name="Freeform 65">
              <a:extLst>
                <a:ext uri="{FF2B5EF4-FFF2-40B4-BE49-F238E27FC236}">
                  <a16:creationId xmlns:a16="http://schemas.microsoft.com/office/drawing/2014/main" id="{FE0E2A02-8C02-4FC7-93B9-7DEDCF86588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0" y="2434"/>
              <a:ext cx="23" cy="28"/>
            </a:xfrm>
            <a:custGeom>
              <a:avLst/>
              <a:gdLst>
                <a:gd name="T0" fmla="*/ 2147483646 w 7"/>
                <a:gd name="T1" fmla="*/ 0 h 8"/>
                <a:gd name="T2" fmla="*/ 2147483646 w 7"/>
                <a:gd name="T3" fmla="*/ 2147483646 h 8"/>
                <a:gd name="T4" fmla="*/ 0 w 7"/>
                <a:gd name="T5" fmla="*/ 2147483646 h 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" h="8">
                  <a:moveTo>
                    <a:pt x="6" y="0"/>
                  </a:moveTo>
                  <a:cubicBezTo>
                    <a:pt x="6" y="3"/>
                    <a:pt x="7" y="5"/>
                    <a:pt x="7" y="8"/>
                  </a:cubicBezTo>
                  <a:cubicBezTo>
                    <a:pt x="4" y="7"/>
                    <a:pt x="2" y="6"/>
                    <a:pt x="0" y="3"/>
                  </a:cubicBezTo>
                </a:path>
              </a:pathLst>
            </a:custGeom>
            <a:noFill/>
            <a:ln w="20638" cap="flat">
              <a:solidFill>
                <a:srgbClr val="CE924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075" name="Freeform 66">
              <a:extLst>
                <a:ext uri="{FF2B5EF4-FFF2-40B4-BE49-F238E27FC236}">
                  <a16:creationId xmlns:a16="http://schemas.microsoft.com/office/drawing/2014/main" id="{1350A0E6-D7FD-401E-B3CF-E0FC656579E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3" y="2479"/>
              <a:ext cx="14" cy="25"/>
            </a:xfrm>
            <a:custGeom>
              <a:avLst/>
              <a:gdLst>
                <a:gd name="T0" fmla="*/ 0 w 4"/>
                <a:gd name="T1" fmla="*/ 0 h 7"/>
                <a:gd name="T2" fmla="*/ 2147483646 w 4"/>
                <a:gd name="T3" fmla="*/ 2147483646 h 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" h="7">
                  <a:moveTo>
                    <a:pt x="0" y="0"/>
                  </a:moveTo>
                  <a:cubicBezTo>
                    <a:pt x="1" y="3"/>
                    <a:pt x="2" y="5"/>
                    <a:pt x="4" y="7"/>
                  </a:cubicBezTo>
                </a:path>
              </a:pathLst>
            </a:custGeom>
            <a:noFill/>
            <a:ln w="20638" cap="flat">
              <a:solidFill>
                <a:srgbClr val="CE924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076" name="Freeform 67">
              <a:extLst>
                <a:ext uri="{FF2B5EF4-FFF2-40B4-BE49-F238E27FC236}">
                  <a16:creationId xmlns:a16="http://schemas.microsoft.com/office/drawing/2014/main" id="{13354BC5-C7EC-4B29-801E-4B283268776F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9" y="2574"/>
              <a:ext cx="46" cy="46"/>
            </a:xfrm>
            <a:custGeom>
              <a:avLst/>
              <a:gdLst>
                <a:gd name="T0" fmla="*/ 2147483646 w 14"/>
                <a:gd name="T1" fmla="*/ 2147483646 h 13"/>
                <a:gd name="T2" fmla="*/ 0 w 14"/>
                <a:gd name="T3" fmla="*/ 0 h 1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4" h="13">
                  <a:moveTo>
                    <a:pt x="9" y="1"/>
                  </a:moveTo>
                  <a:cubicBezTo>
                    <a:pt x="14" y="13"/>
                    <a:pt x="4" y="6"/>
                    <a:pt x="0" y="0"/>
                  </a:cubicBezTo>
                </a:path>
              </a:pathLst>
            </a:custGeom>
            <a:noFill/>
            <a:ln w="20638" cap="flat">
              <a:solidFill>
                <a:srgbClr val="CE924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077" name="Freeform 68">
              <a:extLst>
                <a:ext uri="{FF2B5EF4-FFF2-40B4-BE49-F238E27FC236}">
                  <a16:creationId xmlns:a16="http://schemas.microsoft.com/office/drawing/2014/main" id="{30CD02B9-61D2-420B-A232-17E1922D9A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2" y="2606"/>
              <a:ext cx="39" cy="31"/>
            </a:xfrm>
            <a:custGeom>
              <a:avLst/>
              <a:gdLst>
                <a:gd name="T0" fmla="*/ 2147483646 w 12"/>
                <a:gd name="T1" fmla="*/ 0 h 9"/>
                <a:gd name="T2" fmla="*/ 2147483646 w 12"/>
                <a:gd name="T3" fmla="*/ 2147483646 h 9"/>
                <a:gd name="T4" fmla="*/ 0 w 12"/>
                <a:gd name="T5" fmla="*/ 2147483646 h 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9">
                  <a:moveTo>
                    <a:pt x="9" y="0"/>
                  </a:moveTo>
                  <a:cubicBezTo>
                    <a:pt x="8" y="4"/>
                    <a:pt x="11" y="5"/>
                    <a:pt x="12" y="8"/>
                  </a:cubicBezTo>
                  <a:cubicBezTo>
                    <a:pt x="7" y="9"/>
                    <a:pt x="4" y="6"/>
                    <a:pt x="0" y="5"/>
                  </a:cubicBezTo>
                </a:path>
              </a:pathLst>
            </a:custGeom>
            <a:noFill/>
            <a:ln w="20638" cap="flat">
              <a:solidFill>
                <a:srgbClr val="CE924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078" name="Freeform 69">
              <a:extLst>
                <a:ext uri="{FF2B5EF4-FFF2-40B4-BE49-F238E27FC236}">
                  <a16:creationId xmlns:a16="http://schemas.microsoft.com/office/drawing/2014/main" id="{55C38AF2-09A4-4C1F-A868-C22286B9099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9" y="2595"/>
              <a:ext cx="23" cy="25"/>
            </a:xfrm>
            <a:custGeom>
              <a:avLst/>
              <a:gdLst>
                <a:gd name="T0" fmla="*/ 0 w 7"/>
                <a:gd name="T1" fmla="*/ 0 h 7"/>
                <a:gd name="T2" fmla="*/ 2147483646 w 7"/>
                <a:gd name="T3" fmla="*/ 2147483646 h 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" h="7">
                  <a:moveTo>
                    <a:pt x="0" y="0"/>
                  </a:moveTo>
                  <a:cubicBezTo>
                    <a:pt x="1" y="4"/>
                    <a:pt x="4" y="6"/>
                    <a:pt x="7" y="7"/>
                  </a:cubicBezTo>
                </a:path>
              </a:pathLst>
            </a:custGeom>
            <a:noFill/>
            <a:ln w="20638" cap="flat">
              <a:solidFill>
                <a:srgbClr val="CE924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pic>
        <p:nvPicPr>
          <p:cNvPr id="38917" name="Image 67">
            <a:extLst>
              <a:ext uri="{FF2B5EF4-FFF2-40B4-BE49-F238E27FC236}">
                <a16:creationId xmlns:a16="http://schemas.microsoft.com/office/drawing/2014/main" id="{6D036AD0-97CB-4CA3-B7B3-329025B143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0" y="2401888"/>
            <a:ext cx="671513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8918" name="Group 570">
            <a:extLst>
              <a:ext uri="{FF2B5EF4-FFF2-40B4-BE49-F238E27FC236}">
                <a16:creationId xmlns:a16="http://schemas.microsoft.com/office/drawing/2014/main" id="{5226047C-C595-4D3F-A4A3-627D1B2540F1}"/>
              </a:ext>
            </a:extLst>
          </p:cNvPr>
          <p:cNvGrpSpPr>
            <a:grpSpLocks/>
          </p:cNvGrpSpPr>
          <p:nvPr/>
        </p:nvGrpSpPr>
        <p:grpSpPr bwMode="auto">
          <a:xfrm>
            <a:off x="3681413" y="2384425"/>
            <a:ext cx="606425" cy="454025"/>
            <a:chOff x="336" y="677"/>
            <a:chExt cx="1895" cy="1203"/>
          </a:xfrm>
        </p:grpSpPr>
        <p:sp>
          <p:nvSpPr>
            <p:cNvPr id="38919" name="Freeform 473">
              <a:extLst>
                <a:ext uri="{FF2B5EF4-FFF2-40B4-BE49-F238E27FC236}">
                  <a16:creationId xmlns:a16="http://schemas.microsoft.com/office/drawing/2014/main" id="{B8707AC4-34F1-40DC-B19C-66A36EFD694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" y="677"/>
              <a:ext cx="1765" cy="1200"/>
            </a:xfrm>
            <a:custGeom>
              <a:avLst/>
              <a:gdLst>
                <a:gd name="T0" fmla="*/ 92392113 w 706"/>
                <a:gd name="T1" fmla="*/ 65809613 h 450"/>
                <a:gd name="T2" fmla="*/ 98355283 w 706"/>
                <a:gd name="T3" fmla="*/ 78608248 h 450"/>
                <a:gd name="T4" fmla="*/ 103429033 w 706"/>
                <a:gd name="T5" fmla="*/ 83791168 h 450"/>
                <a:gd name="T6" fmla="*/ 101521800 w 706"/>
                <a:gd name="T7" fmla="*/ 95812019 h 450"/>
                <a:gd name="T8" fmla="*/ 98068363 w 706"/>
                <a:gd name="T9" fmla="*/ 98282403 h 450"/>
                <a:gd name="T10" fmla="*/ 95970520 w 706"/>
                <a:gd name="T11" fmla="*/ 101392136 h 450"/>
                <a:gd name="T12" fmla="*/ 90008595 w 706"/>
                <a:gd name="T13" fmla="*/ 104104995 h 450"/>
                <a:gd name="T14" fmla="*/ 82570313 w 706"/>
                <a:gd name="T15" fmla="*/ 109014528 h 450"/>
                <a:gd name="T16" fmla="*/ 77801563 w 706"/>
                <a:gd name="T17" fmla="*/ 114832419 h 450"/>
                <a:gd name="T18" fmla="*/ 71126300 w 706"/>
                <a:gd name="T19" fmla="*/ 124140408 h 450"/>
                <a:gd name="T20" fmla="*/ 69936063 w 706"/>
                <a:gd name="T21" fmla="*/ 136542072 h 450"/>
                <a:gd name="T22" fmla="*/ 71843283 w 706"/>
                <a:gd name="T23" fmla="*/ 144834709 h 450"/>
                <a:gd name="T24" fmla="*/ 74386720 w 706"/>
                <a:gd name="T25" fmla="*/ 151674973 h 450"/>
                <a:gd name="T26" fmla="*/ 74226875 w 706"/>
                <a:gd name="T27" fmla="*/ 153761357 h 450"/>
                <a:gd name="T28" fmla="*/ 72720520 w 706"/>
                <a:gd name="T29" fmla="*/ 151674973 h 450"/>
                <a:gd name="T30" fmla="*/ 73318675 w 706"/>
                <a:gd name="T31" fmla="*/ 154543752 h 450"/>
                <a:gd name="T32" fmla="*/ 69458020 w 706"/>
                <a:gd name="T33" fmla="*/ 153761357 h 450"/>
                <a:gd name="T34" fmla="*/ 68550595 w 706"/>
                <a:gd name="T35" fmla="*/ 150652552 h 450"/>
                <a:gd name="T36" fmla="*/ 67550783 w 706"/>
                <a:gd name="T37" fmla="*/ 154543752 h 450"/>
                <a:gd name="T38" fmla="*/ 66472188 w 706"/>
                <a:gd name="T39" fmla="*/ 149342643 h 450"/>
                <a:gd name="T40" fmla="*/ 65452938 w 706"/>
                <a:gd name="T41" fmla="*/ 141746120 h 450"/>
                <a:gd name="T42" fmla="*/ 63972970 w 706"/>
                <a:gd name="T43" fmla="*/ 134470827 h 450"/>
                <a:gd name="T44" fmla="*/ 63183595 w 706"/>
                <a:gd name="T45" fmla="*/ 124758947 h 450"/>
                <a:gd name="T46" fmla="*/ 60799145 w 706"/>
                <a:gd name="T47" fmla="*/ 116903688 h 450"/>
                <a:gd name="T48" fmla="*/ 56343563 w 706"/>
                <a:gd name="T49" fmla="*/ 115450824 h 450"/>
                <a:gd name="T50" fmla="*/ 35649425 w 706"/>
                <a:gd name="T51" fmla="*/ 103049139 h 450"/>
                <a:gd name="T52" fmla="*/ 25036645 w 706"/>
                <a:gd name="T53" fmla="*/ 91700395 h 450"/>
                <a:gd name="T54" fmla="*/ 23727550 w 706"/>
                <a:gd name="T55" fmla="*/ 90632099 h 450"/>
                <a:gd name="T56" fmla="*/ 21934895 w 706"/>
                <a:gd name="T57" fmla="*/ 95574301 h 450"/>
                <a:gd name="T58" fmla="*/ 13305675 w 706"/>
                <a:gd name="T59" fmla="*/ 121670408 h 450"/>
                <a:gd name="T60" fmla="*/ 12524425 w 706"/>
                <a:gd name="T61" fmla="*/ 134470827 h 450"/>
                <a:gd name="T62" fmla="*/ 13905783 w 706"/>
                <a:gd name="T63" fmla="*/ 144159779 h 450"/>
                <a:gd name="T64" fmla="*/ 16289063 w 706"/>
                <a:gd name="T65" fmla="*/ 148959288 h 450"/>
                <a:gd name="T66" fmla="*/ 16403333 w 706"/>
                <a:gd name="T67" fmla="*/ 152452360 h 450"/>
                <a:gd name="T68" fmla="*/ 15213208 w 706"/>
                <a:gd name="T69" fmla="*/ 152069005 h 450"/>
                <a:gd name="T70" fmla="*/ 15098958 w 706"/>
                <a:gd name="T71" fmla="*/ 154143253 h 450"/>
                <a:gd name="T72" fmla="*/ 13592583 w 706"/>
                <a:gd name="T73" fmla="*/ 154143253 h 450"/>
                <a:gd name="T74" fmla="*/ 10731958 w 706"/>
                <a:gd name="T75" fmla="*/ 152452360 h 450"/>
                <a:gd name="T76" fmla="*/ 10139970 w 706"/>
                <a:gd name="T77" fmla="*/ 148325355 h 450"/>
                <a:gd name="T78" fmla="*/ 9137033 w 706"/>
                <a:gd name="T79" fmla="*/ 146254109 h 450"/>
                <a:gd name="T80" fmla="*/ 8659688 w 706"/>
                <a:gd name="T81" fmla="*/ 141050061 h 450"/>
                <a:gd name="T82" fmla="*/ 7946800 w 706"/>
                <a:gd name="T83" fmla="*/ 129962987 h 450"/>
                <a:gd name="T84" fmla="*/ 5371095 w 706"/>
                <a:gd name="T85" fmla="*/ 115450824 h 450"/>
                <a:gd name="T86" fmla="*/ 6276375 w 706"/>
                <a:gd name="T87" fmla="*/ 106920221 h 450"/>
                <a:gd name="T88" fmla="*/ 5849145 w 706"/>
                <a:gd name="T89" fmla="*/ 97898803 h 450"/>
                <a:gd name="T90" fmla="*/ 1080395 w 706"/>
                <a:gd name="T91" fmla="*/ 78991667 h 450"/>
                <a:gd name="T92" fmla="*/ 0 w 706"/>
                <a:gd name="T93" fmla="*/ 57258893 h 450"/>
                <a:gd name="T94" fmla="*/ 3178720 w 706"/>
                <a:gd name="T95" fmla="*/ 33746035 h 450"/>
                <a:gd name="T96" fmla="*/ 73910675 w 706"/>
                <a:gd name="T97" fmla="*/ 32437227 h 450"/>
                <a:gd name="T98" fmla="*/ 84050313 w 706"/>
                <a:gd name="T99" fmla="*/ 44460259 h 450"/>
                <a:gd name="T100" fmla="*/ 87814458 w 706"/>
                <a:gd name="T101" fmla="*/ 46552653 h 450"/>
                <a:gd name="T102" fmla="*/ 94368488 w 706"/>
                <a:gd name="T103" fmla="*/ 42419448 h 450"/>
                <a:gd name="T104" fmla="*/ 98355283 w 706"/>
                <a:gd name="T105" fmla="*/ 42824384 h 450"/>
                <a:gd name="T106" fmla="*/ 97638020 w 706"/>
                <a:gd name="T107" fmla="*/ 50045077 h 450"/>
                <a:gd name="T108" fmla="*/ 95367500 w 706"/>
                <a:gd name="T109" fmla="*/ 60368611 h 450"/>
                <a:gd name="T110" fmla="*/ 92697270 w 706"/>
                <a:gd name="T111" fmla="*/ 65551531 h 450"/>
                <a:gd name="T112" fmla="*/ 89599613 w 706"/>
                <a:gd name="T113" fmla="*/ 66860317 h 45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706" h="450">
                  <a:moveTo>
                    <a:pt x="620" y="191"/>
                  </a:moveTo>
                  <a:cubicBezTo>
                    <a:pt x="620" y="205"/>
                    <a:pt x="639" y="217"/>
                    <a:pt x="660" y="228"/>
                  </a:cubicBezTo>
                  <a:cubicBezTo>
                    <a:pt x="682" y="238"/>
                    <a:pt x="682" y="241"/>
                    <a:pt x="694" y="243"/>
                  </a:cubicBezTo>
                  <a:cubicBezTo>
                    <a:pt x="706" y="246"/>
                    <a:pt x="688" y="273"/>
                    <a:pt x="681" y="278"/>
                  </a:cubicBezTo>
                  <a:cubicBezTo>
                    <a:pt x="675" y="283"/>
                    <a:pt x="669" y="286"/>
                    <a:pt x="658" y="285"/>
                  </a:cubicBezTo>
                  <a:cubicBezTo>
                    <a:pt x="658" y="285"/>
                    <a:pt x="658" y="291"/>
                    <a:pt x="644" y="294"/>
                  </a:cubicBezTo>
                  <a:cubicBezTo>
                    <a:pt x="630" y="298"/>
                    <a:pt x="626" y="298"/>
                    <a:pt x="604" y="302"/>
                  </a:cubicBezTo>
                  <a:cubicBezTo>
                    <a:pt x="573" y="307"/>
                    <a:pt x="586" y="310"/>
                    <a:pt x="554" y="316"/>
                  </a:cubicBezTo>
                  <a:cubicBezTo>
                    <a:pt x="545" y="320"/>
                    <a:pt x="536" y="330"/>
                    <a:pt x="522" y="333"/>
                  </a:cubicBezTo>
                  <a:cubicBezTo>
                    <a:pt x="507" y="337"/>
                    <a:pt x="484" y="347"/>
                    <a:pt x="477" y="360"/>
                  </a:cubicBezTo>
                  <a:cubicBezTo>
                    <a:pt x="474" y="367"/>
                    <a:pt x="468" y="380"/>
                    <a:pt x="469" y="396"/>
                  </a:cubicBezTo>
                  <a:cubicBezTo>
                    <a:pt x="471" y="412"/>
                    <a:pt x="477" y="417"/>
                    <a:pt x="482" y="420"/>
                  </a:cubicBezTo>
                  <a:cubicBezTo>
                    <a:pt x="487" y="424"/>
                    <a:pt x="495" y="435"/>
                    <a:pt x="499" y="440"/>
                  </a:cubicBezTo>
                  <a:cubicBezTo>
                    <a:pt x="501" y="443"/>
                    <a:pt x="500" y="443"/>
                    <a:pt x="498" y="446"/>
                  </a:cubicBezTo>
                  <a:cubicBezTo>
                    <a:pt x="496" y="448"/>
                    <a:pt x="492" y="440"/>
                    <a:pt x="488" y="440"/>
                  </a:cubicBezTo>
                  <a:cubicBezTo>
                    <a:pt x="491" y="442"/>
                    <a:pt x="494" y="448"/>
                    <a:pt x="492" y="448"/>
                  </a:cubicBezTo>
                  <a:cubicBezTo>
                    <a:pt x="489" y="449"/>
                    <a:pt x="472" y="448"/>
                    <a:pt x="466" y="446"/>
                  </a:cubicBezTo>
                  <a:cubicBezTo>
                    <a:pt x="460" y="444"/>
                    <a:pt x="464" y="436"/>
                    <a:pt x="460" y="437"/>
                  </a:cubicBezTo>
                  <a:cubicBezTo>
                    <a:pt x="455" y="438"/>
                    <a:pt x="457" y="450"/>
                    <a:pt x="453" y="448"/>
                  </a:cubicBezTo>
                  <a:cubicBezTo>
                    <a:pt x="450" y="447"/>
                    <a:pt x="449" y="441"/>
                    <a:pt x="446" y="433"/>
                  </a:cubicBezTo>
                  <a:cubicBezTo>
                    <a:pt x="444" y="425"/>
                    <a:pt x="440" y="422"/>
                    <a:pt x="439" y="411"/>
                  </a:cubicBezTo>
                  <a:cubicBezTo>
                    <a:pt x="439" y="399"/>
                    <a:pt x="429" y="400"/>
                    <a:pt x="429" y="390"/>
                  </a:cubicBezTo>
                  <a:cubicBezTo>
                    <a:pt x="428" y="380"/>
                    <a:pt x="432" y="368"/>
                    <a:pt x="424" y="362"/>
                  </a:cubicBezTo>
                  <a:cubicBezTo>
                    <a:pt x="416" y="356"/>
                    <a:pt x="418" y="343"/>
                    <a:pt x="408" y="339"/>
                  </a:cubicBezTo>
                  <a:cubicBezTo>
                    <a:pt x="401" y="336"/>
                    <a:pt x="397" y="338"/>
                    <a:pt x="378" y="335"/>
                  </a:cubicBezTo>
                  <a:cubicBezTo>
                    <a:pt x="372" y="335"/>
                    <a:pt x="292" y="313"/>
                    <a:pt x="239" y="299"/>
                  </a:cubicBezTo>
                  <a:cubicBezTo>
                    <a:pt x="192" y="286"/>
                    <a:pt x="170" y="267"/>
                    <a:pt x="168" y="266"/>
                  </a:cubicBezTo>
                  <a:cubicBezTo>
                    <a:pt x="164" y="264"/>
                    <a:pt x="161" y="263"/>
                    <a:pt x="159" y="263"/>
                  </a:cubicBezTo>
                  <a:cubicBezTo>
                    <a:pt x="153" y="263"/>
                    <a:pt x="150" y="269"/>
                    <a:pt x="147" y="277"/>
                  </a:cubicBezTo>
                  <a:cubicBezTo>
                    <a:pt x="131" y="307"/>
                    <a:pt x="95" y="341"/>
                    <a:pt x="89" y="353"/>
                  </a:cubicBezTo>
                  <a:cubicBezTo>
                    <a:pt x="84" y="364"/>
                    <a:pt x="83" y="375"/>
                    <a:pt x="84" y="390"/>
                  </a:cubicBezTo>
                  <a:cubicBezTo>
                    <a:pt x="85" y="405"/>
                    <a:pt x="88" y="413"/>
                    <a:pt x="93" y="418"/>
                  </a:cubicBezTo>
                  <a:cubicBezTo>
                    <a:pt x="98" y="423"/>
                    <a:pt x="107" y="429"/>
                    <a:pt x="109" y="432"/>
                  </a:cubicBezTo>
                  <a:cubicBezTo>
                    <a:pt x="111" y="435"/>
                    <a:pt x="110" y="442"/>
                    <a:pt x="110" y="442"/>
                  </a:cubicBezTo>
                  <a:cubicBezTo>
                    <a:pt x="110" y="442"/>
                    <a:pt x="107" y="444"/>
                    <a:pt x="102" y="441"/>
                  </a:cubicBezTo>
                  <a:cubicBezTo>
                    <a:pt x="102" y="441"/>
                    <a:pt x="104" y="445"/>
                    <a:pt x="101" y="447"/>
                  </a:cubicBezTo>
                  <a:cubicBezTo>
                    <a:pt x="99" y="448"/>
                    <a:pt x="98" y="450"/>
                    <a:pt x="91" y="447"/>
                  </a:cubicBezTo>
                  <a:cubicBezTo>
                    <a:pt x="84" y="444"/>
                    <a:pt x="77" y="443"/>
                    <a:pt x="72" y="442"/>
                  </a:cubicBezTo>
                  <a:cubicBezTo>
                    <a:pt x="67" y="441"/>
                    <a:pt x="69" y="436"/>
                    <a:pt x="68" y="430"/>
                  </a:cubicBezTo>
                  <a:cubicBezTo>
                    <a:pt x="68" y="423"/>
                    <a:pt x="66" y="426"/>
                    <a:pt x="61" y="424"/>
                  </a:cubicBezTo>
                  <a:cubicBezTo>
                    <a:pt x="57" y="422"/>
                    <a:pt x="58" y="421"/>
                    <a:pt x="58" y="409"/>
                  </a:cubicBezTo>
                  <a:cubicBezTo>
                    <a:pt x="59" y="396"/>
                    <a:pt x="56" y="388"/>
                    <a:pt x="53" y="377"/>
                  </a:cubicBezTo>
                  <a:cubicBezTo>
                    <a:pt x="50" y="365"/>
                    <a:pt x="40" y="345"/>
                    <a:pt x="36" y="335"/>
                  </a:cubicBezTo>
                  <a:cubicBezTo>
                    <a:pt x="33" y="325"/>
                    <a:pt x="39" y="319"/>
                    <a:pt x="42" y="310"/>
                  </a:cubicBezTo>
                  <a:cubicBezTo>
                    <a:pt x="45" y="301"/>
                    <a:pt x="46" y="297"/>
                    <a:pt x="39" y="284"/>
                  </a:cubicBezTo>
                  <a:cubicBezTo>
                    <a:pt x="32" y="270"/>
                    <a:pt x="14" y="255"/>
                    <a:pt x="7" y="229"/>
                  </a:cubicBezTo>
                  <a:cubicBezTo>
                    <a:pt x="2" y="212"/>
                    <a:pt x="0" y="173"/>
                    <a:pt x="0" y="166"/>
                  </a:cubicBezTo>
                  <a:cubicBezTo>
                    <a:pt x="0" y="129"/>
                    <a:pt x="10" y="109"/>
                    <a:pt x="21" y="98"/>
                  </a:cubicBezTo>
                  <a:cubicBezTo>
                    <a:pt x="84" y="27"/>
                    <a:pt x="254" y="0"/>
                    <a:pt x="496" y="94"/>
                  </a:cubicBezTo>
                  <a:cubicBezTo>
                    <a:pt x="519" y="103"/>
                    <a:pt x="544" y="115"/>
                    <a:pt x="564" y="129"/>
                  </a:cubicBezTo>
                  <a:cubicBezTo>
                    <a:pt x="570" y="134"/>
                    <a:pt x="585" y="141"/>
                    <a:pt x="589" y="135"/>
                  </a:cubicBezTo>
                  <a:cubicBezTo>
                    <a:pt x="600" y="119"/>
                    <a:pt x="618" y="124"/>
                    <a:pt x="633" y="123"/>
                  </a:cubicBezTo>
                  <a:cubicBezTo>
                    <a:pt x="640" y="123"/>
                    <a:pt x="658" y="114"/>
                    <a:pt x="660" y="124"/>
                  </a:cubicBezTo>
                  <a:cubicBezTo>
                    <a:pt x="662" y="129"/>
                    <a:pt x="656" y="140"/>
                    <a:pt x="655" y="145"/>
                  </a:cubicBezTo>
                  <a:cubicBezTo>
                    <a:pt x="652" y="156"/>
                    <a:pt x="647" y="166"/>
                    <a:pt x="640" y="175"/>
                  </a:cubicBezTo>
                  <a:cubicBezTo>
                    <a:pt x="635" y="182"/>
                    <a:pt x="629" y="187"/>
                    <a:pt x="622" y="190"/>
                  </a:cubicBezTo>
                  <a:cubicBezTo>
                    <a:pt x="615" y="193"/>
                    <a:pt x="607" y="191"/>
                    <a:pt x="601" y="194"/>
                  </a:cubicBezTo>
                </a:path>
              </a:pathLst>
            </a:custGeom>
            <a:solidFill>
              <a:srgbClr val="FCEB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20" name="Freeform 474">
              <a:extLst>
                <a:ext uri="{FF2B5EF4-FFF2-40B4-BE49-F238E27FC236}">
                  <a16:creationId xmlns:a16="http://schemas.microsoft.com/office/drawing/2014/main" id="{2E54F9C3-73C8-4F91-B363-C50C1D1D660C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" y="1120"/>
              <a:ext cx="1316" cy="576"/>
            </a:xfrm>
            <a:custGeom>
              <a:avLst/>
              <a:gdLst>
                <a:gd name="T0" fmla="*/ 480435 w 526"/>
                <a:gd name="T1" fmla="*/ 66574869 h 216"/>
                <a:gd name="T2" fmla="*/ 2401122 w 526"/>
                <a:gd name="T3" fmla="*/ 58335779 h 216"/>
                <a:gd name="T4" fmla="*/ 4997085 w 526"/>
                <a:gd name="T5" fmla="*/ 51060488 h 216"/>
                <a:gd name="T6" fmla="*/ 7523937 w 526"/>
                <a:gd name="T7" fmla="*/ 43442936 h 216"/>
                <a:gd name="T8" fmla="*/ 8899865 w 526"/>
                <a:gd name="T9" fmla="*/ 36855901 h 216"/>
                <a:gd name="T10" fmla="*/ 12617680 w 526"/>
                <a:gd name="T11" fmla="*/ 27931443 h 216"/>
                <a:gd name="T12" fmla="*/ 13538685 w 526"/>
                <a:gd name="T13" fmla="*/ 27931443 h 216"/>
                <a:gd name="T14" fmla="*/ 18824147 w 526"/>
                <a:gd name="T15" fmla="*/ 36855901 h 216"/>
                <a:gd name="T16" fmla="*/ 35797119 w 526"/>
                <a:gd name="T17" fmla="*/ 47186317 h 216"/>
                <a:gd name="T18" fmla="*/ 47700014 w 526"/>
                <a:gd name="T19" fmla="*/ 53384989 h 216"/>
                <a:gd name="T20" fmla="*/ 50295476 w 526"/>
                <a:gd name="T21" fmla="*/ 57953907 h 216"/>
                <a:gd name="T22" fmla="*/ 53418351 w 526"/>
                <a:gd name="T23" fmla="*/ 64787341 h 216"/>
                <a:gd name="T24" fmla="*/ 55100845 w 526"/>
                <a:gd name="T25" fmla="*/ 62700565 h 216"/>
                <a:gd name="T26" fmla="*/ 57033744 w 526"/>
                <a:gd name="T27" fmla="*/ 68899213 h 216"/>
                <a:gd name="T28" fmla="*/ 57195096 w 526"/>
                <a:gd name="T29" fmla="*/ 74483848 h 216"/>
                <a:gd name="T30" fmla="*/ 60801074 w 526"/>
                <a:gd name="T31" fmla="*/ 62462941 h 216"/>
                <a:gd name="T32" fmla="*/ 64557711 w 526"/>
                <a:gd name="T33" fmla="*/ 59353109 h 216"/>
                <a:gd name="T34" fmla="*/ 69362737 w 526"/>
                <a:gd name="T35" fmla="*/ 54170360 h 216"/>
                <a:gd name="T36" fmla="*/ 71455265 w 526"/>
                <a:gd name="T37" fmla="*/ 50679715 h 216"/>
                <a:gd name="T38" fmla="*/ 74339729 w 526"/>
                <a:gd name="T39" fmla="*/ 47950755 h 216"/>
                <a:gd name="T40" fmla="*/ 79172521 w 526"/>
                <a:gd name="T41" fmla="*/ 38929352 h 216"/>
                <a:gd name="T42" fmla="*/ 74646552 w 526"/>
                <a:gd name="T43" fmla="*/ 42419448 h 216"/>
                <a:gd name="T44" fmla="*/ 62000153 w 526"/>
                <a:gd name="T45" fmla="*/ 37620339 h 216"/>
                <a:gd name="T46" fmla="*/ 57033744 w 526"/>
                <a:gd name="T47" fmla="*/ 28565048 h 216"/>
                <a:gd name="T48" fmla="*/ 51306274 w 526"/>
                <a:gd name="T49" fmla="*/ 19004893 h 216"/>
                <a:gd name="T50" fmla="*/ 27838824 w 526"/>
                <a:gd name="T51" fmla="*/ 2708160 h 216"/>
                <a:gd name="T52" fmla="*/ 11011785 w 526"/>
                <a:gd name="T53" fmla="*/ 9308139 h 216"/>
                <a:gd name="T54" fmla="*/ 6928220 w 526"/>
                <a:gd name="T55" fmla="*/ 29621875 h 216"/>
                <a:gd name="T56" fmla="*/ 0 w 526"/>
                <a:gd name="T57" fmla="*/ 61444608 h 216"/>
                <a:gd name="T58" fmla="*/ 606291 w 526"/>
                <a:gd name="T59" fmla="*/ 64534208 h 21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526" h="216">
                  <a:moveTo>
                    <a:pt x="3" y="193"/>
                  </a:moveTo>
                  <a:cubicBezTo>
                    <a:pt x="6" y="183"/>
                    <a:pt x="8" y="176"/>
                    <a:pt x="16" y="169"/>
                  </a:cubicBezTo>
                  <a:cubicBezTo>
                    <a:pt x="22" y="162"/>
                    <a:pt x="28" y="156"/>
                    <a:pt x="33" y="148"/>
                  </a:cubicBezTo>
                  <a:cubicBezTo>
                    <a:pt x="38" y="141"/>
                    <a:pt x="45" y="134"/>
                    <a:pt x="50" y="126"/>
                  </a:cubicBezTo>
                  <a:cubicBezTo>
                    <a:pt x="53" y="120"/>
                    <a:pt x="55" y="113"/>
                    <a:pt x="59" y="107"/>
                  </a:cubicBezTo>
                  <a:cubicBezTo>
                    <a:pt x="65" y="99"/>
                    <a:pt x="74" y="82"/>
                    <a:pt x="84" y="81"/>
                  </a:cubicBezTo>
                  <a:cubicBezTo>
                    <a:pt x="86" y="81"/>
                    <a:pt x="88" y="81"/>
                    <a:pt x="90" y="81"/>
                  </a:cubicBezTo>
                  <a:cubicBezTo>
                    <a:pt x="104" y="83"/>
                    <a:pt x="111" y="102"/>
                    <a:pt x="125" y="107"/>
                  </a:cubicBezTo>
                  <a:cubicBezTo>
                    <a:pt x="163" y="121"/>
                    <a:pt x="200" y="129"/>
                    <a:pt x="238" y="137"/>
                  </a:cubicBezTo>
                  <a:cubicBezTo>
                    <a:pt x="265" y="142"/>
                    <a:pt x="293" y="145"/>
                    <a:pt x="317" y="155"/>
                  </a:cubicBezTo>
                  <a:cubicBezTo>
                    <a:pt x="324" y="158"/>
                    <a:pt x="329" y="164"/>
                    <a:pt x="334" y="168"/>
                  </a:cubicBezTo>
                  <a:cubicBezTo>
                    <a:pt x="342" y="174"/>
                    <a:pt x="351" y="179"/>
                    <a:pt x="355" y="188"/>
                  </a:cubicBezTo>
                  <a:cubicBezTo>
                    <a:pt x="351" y="181"/>
                    <a:pt x="361" y="179"/>
                    <a:pt x="366" y="182"/>
                  </a:cubicBezTo>
                  <a:cubicBezTo>
                    <a:pt x="371" y="185"/>
                    <a:pt x="378" y="193"/>
                    <a:pt x="379" y="200"/>
                  </a:cubicBezTo>
                  <a:cubicBezTo>
                    <a:pt x="380" y="205"/>
                    <a:pt x="378" y="211"/>
                    <a:pt x="380" y="216"/>
                  </a:cubicBezTo>
                  <a:cubicBezTo>
                    <a:pt x="384" y="203"/>
                    <a:pt x="393" y="190"/>
                    <a:pt x="404" y="181"/>
                  </a:cubicBezTo>
                  <a:cubicBezTo>
                    <a:pt x="412" y="174"/>
                    <a:pt x="419" y="174"/>
                    <a:pt x="429" y="172"/>
                  </a:cubicBezTo>
                  <a:cubicBezTo>
                    <a:pt x="441" y="170"/>
                    <a:pt x="451" y="165"/>
                    <a:pt x="461" y="157"/>
                  </a:cubicBezTo>
                  <a:cubicBezTo>
                    <a:pt x="466" y="152"/>
                    <a:pt x="468" y="149"/>
                    <a:pt x="475" y="147"/>
                  </a:cubicBezTo>
                  <a:cubicBezTo>
                    <a:pt x="481" y="145"/>
                    <a:pt x="487" y="142"/>
                    <a:pt x="494" y="139"/>
                  </a:cubicBezTo>
                  <a:cubicBezTo>
                    <a:pt x="506" y="134"/>
                    <a:pt x="523" y="128"/>
                    <a:pt x="526" y="113"/>
                  </a:cubicBezTo>
                  <a:cubicBezTo>
                    <a:pt x="517" y="125"/>
                    <a:pt x="509" y="126"/>
                    <a:pt x="496" y="123"/>
                  </a:cubicBezTo>
                  <a:cubicBezTo>
                    <a:pt x="469" y="116"/>
                    <a:pt x="438" y="118"/>
                    <a:pt x="412" y="109"/>
                  </a:cubicBezTo>
                  <a:cubicBezTo>
                    <a:pt x="399" y="104"/>
                    <a:pt x="389" y="93"/>
                    <a:pt x="379" y="83"/>
                  </a:cubicBezTo>
                  <a:cubicBezTo>
                    <a:pt x="367" y="72"/>
                    <a:pt x="355" y="63"/>
                    <a:pt x="341" y="55"/>
                  </a:cubicBezTo>
                  <a:cubicBezTo>
                    <a:pt x="299" y="28"/>
                    <a:pt x="235" y="11"/>
                    <a:pt x="185" y="8"/>
                  </a:cubicBezTo>
                  <a:cubicBezTo>
                    <a:pt x="144" y="5"/>
                    <a:pt x="107" y="0"/>
                    <a:pt x="73" y="27"/>
                  </a:cubicBezTo>
                  <a:cubicBezTo>
                    <a:pt x="59" y="39"/>
                    <a:pt x="56" y="62"/>
                    <a:pt x="46" y="86"/>
                  </a:cubicBezTo>
                  <a:cubicBezTo>
                    <a:pt x="28" y="134"/>
                    <a:pt x="3" y="153"/>
                    <a:pt x="0" y="178"/>
                  </a:cubicBezTo>
                  <a:cubicBezTo>
                    <a:pt x="0" y="184"/>
                    <a:pt x="9" y="184"/>
                    <a:pt x="4" y="187"/>
                  </a:cubicBezTo>
                </a:path>
              </a:pathLst>
            </a:custGeom>
            <a:solidFill>
              <a:srgbClr val="F6E6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21" name="Freeform 475">
              <a:extLst>
                <a:ext uri="{FF2B5EF4-FFF2-40B4-BE49-F238E27FC236}">
                  <a16:creationId xmlns:a16="http://schemas.microsoft.com/office/drawing/2014/main" id="{BCE104AD-8B2A-4FF3-A1FD-74B0382B899E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" y="1379"/>
              <a:ext cx="208" cy="424"/>
            </a:xfrm>
            <a:custGeom>
              <a:avLst/>
              <a:gdLst>
                <a:gd name="T0" fmla="*/ 11655809 w 83"/>
                <a:gd name="T1" fmla="*/ 0 h 159"/>
                <a:gd name="T2" fmla="*/ 9820494 w 83"/>
                <a:gd name="T3" fmla="*/ 4799509 h 159"/>
                <a:gd name="T4" fmla="*/ 927404 w 83"/>
                <a:gd name="T5" fmla="*/ 31041251 h 159"/>
                <a:gd name="T6" fmla="*/ 0 w 83"/>
                <a:gd name="T7" fmla="*/ 40348181 h 159"/>
                <a:gd name="T8" fmla="*/ 2939854 w 83"/>
                <a:gd name="T9" fmla="*/ 52131464 h 159"/>
                <a:gd name="T10" fmla="*/ 3867246 w 83"/>
                <a:gd name="T11" fmla="*/ 53154795 h 159"/>
                <a:gd name="T12" fmla="*/ 3867246 w 83"/>
                <a:gd name="T13" fmla="*/ 51060488 h 159"/>
                <a:gd name="T14" fmla="*/ 4288511 w 83"/>
                <a:gd name="T15" fmla="*/ 50275157 h 159"/>
                <a:gd name="T16" fmla="*/ 4775274 w 83"/>
                <a:gd name="T17" fmla="*/ 53154795 h 159"/>
                <a:gd name="T18" fmla="*/ 6142721 w 83"/>
                <a:gd name="T19" fmla="*/ 53768248 h 159"/>
                <a:gd name="T20" fmla="*/ 8888161 w 83"/>
                <a:gd name="T21" fmla="*/ 53384989 h 159"/>
                <a:gd name="T22" fmla="*/ 6926706 w 83"/>
                <a:gd name="T23" fmla="*/ 47950755 h 159"/>
                <a:gd name="T24" fmla="*/ 4896839 w 83"/>
                <a:gd name="T25" fmla="*/ 40730077 h 159"/>
                <a:gd name="T26" fmla="*/ 4896839 w 83"/>
                <a:gd name="T27" fmla="*/ 28311949 h 159"/>
                <a:gd name="T28" fmla="*/ 8888161 w 83"/>
                <a:gd name="T29" fmla="*/ 16148309 h 159"/>
                <a:gd name="T30" fmla="*/ 12465811 w 83"/>
                <a:gd name="T31" fmla="*/ 4124160 h 159"/>
                <a:gd name="T32" fmla="*/ 12271597 w 83"/>
                <a:gd name="T33" fmla="*/ 380835 h 159"/>
                <a:gd name="T34" fmla="*/ 11655809 w 83"/>
                <a:gd name="T35" fmla="*/ 0 h 15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83" h="159">
                  <a:moveTo>
                    <a:pt x="76" y="0"/>
                  </a:moveTo>
                  <a:cubicBezTo>
                    <a:pt x="70" y="0"/>
                    <a:pt x="67" y="6"/>
                    <a:pt x="64" y="14"/>
                  </a:cubicBezTo>
                  <a:cubicBezTo>
                    <a:pt x="48" y="44"/>
                    <a:pt x="12" y="78"/>
                    <a:pt x="6" y="90"/>
                  </a:cubicBezTo>
                  <a:cubicBezTo>
                    <a:pt x="2" y="98"/>
                    <a:pt x="0" y="107"/>
                    <a:pt x="0" y="117"/>
                  </a:cubicBezTo>
                  <a:cubicBezTo>
                    <a:pt x="11" y="134"/>
                    <a:pt x="18" y="149"/>
                    <a:pt x="19" y="151"/>
                  </a:cubicBezTo>
                  <a:cubicBezTo>
                    <a:pt x="21" y="154"/>
                    <a:pt x="23" y="155"/>
                    <a:pt x="25" y="154"/>
                  </a:cubicBezTo>
                  <a:cubicBezTo>
                    <a:pt x="27" y="153"/>
                    <a:pt x="26" y="150"/>
                    <a:pt x="25" y="148"/>
                  </a:cubicBezTo>
                  <a:cubicBezTo>
                    <a:pt x="25" y="146"/>
                    <a:pt x="25" y="144"/>
                    <a:pt x="28" y="146"/>
                  </a:cubicBezTo>
                  <a:cubicBezTo>
                    <a:pt x="30" y="147"/>
                    <a:pt x="28" y="152"/>
                    <a:pt x="31" y="154"/>
                  </a:cubicBezTo>
                  <a:cubicBezTo>
                    <a:pt x="33" y="157"/>
                    <a:pt x="29" y="156"/>
                    <a:pt x="40" y="156"/>
                  </a:cubicBezTo>
                  <a:cubicBezTo>
                    <a:pt x="51" y="155"/>
                    <a:pt x="57" y="159"/>
                    <a:pt x="58" y="155"/>
                  </a:cubicBezTo>
                  <a:cubicBezTo>
                    <a:pt x="59" y="151"/>
                    <a:pt x="50" y="147"/>
                    <a:pt x="45" y="139"/>
                  </a:cubicBezTo>
                  <a:cubicBezTo>
                    <a:pt x="39" y="131"/>
                    <a:pt x="35" y="128"/>
                    <a:pt x="32" y="118"/>
                  </a:cubicBezTo>
                  <a:cubicBezTo>
                    <a:pt x="29" y="109"/>
                    <a:pt x="31" y="94"/>
                    <a:pt x="32" y="82"/>
                  </a:cubicBezTo>
                  <a:cubicBezTo>
                    <a:pt x="34" y="71"/>
                    <a:pt x="41" y="64"/>
                    <a:pt x="58" y="47"/>
                  </a:cubicBezTo>
                  <a:cubicBezTo>
                    <a:pt x="75" y="30"/>
                    <a:pt x="72" y="29"/>
                    <a:pt x="81" y="12"/>
                  </a:cubicBezTo>
                  <a:cubicBezTo>
                    <a:pt x="82" y="7"/>
                    <a:pt x="83" y="2"/>
                    <a:pt x="80" y="1"/>
                  </a:cubicBezTo>
                  <a:cubicBezTo>
                    <a:pt x="79" y="1"/>
                    <a:pt x="77" y="0"/>
                    <a:pt x="76" y="0"/>
                  </a:cubicBezTo>
                  <a:close/>
                </a:path>
              </a:pathLst>
            </a:custGeom>
            <a:solidFill>
              <a:srgbClr val="FAE2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22" name="Freeform 476">
              <a:extLst>
                <a:ext uri="{FF2B5EF4-FFF2-40B4-BE49-F238E27FC236}">
                  <a16:creationId xmlns:a16="http://schemas.microsoft.com/office/drawing/2014/main" id="{46341CA5-F0CF-4946-B260-40AD7D91DD0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1" y="1576"/>
              <a:ext cx="137" cy="243"/>
            </a:xfrm>
            <a:custGeom>
              <a:avLst/>
              <a:gdLst>
                <a:gd name="T0" fmla="*/ 7235657 w 55"/>
                <a:gd name="T1" fmla="*/ 28795497 h 91"/>
                <a:gd name="T2" fmla="*/ 6113383 w 55"/>
                <a:gd name="T3" fmla="*/ 25641093 h 91"/>
                <a:gd name="T4" fmla="*/ 4976485 w 55"/>
                <a:gd name="T5" fmla="*/ 18950977 h 91"/>
                <a:gd name="T6" fmla="*/ 5543967 w 55"/>
                <a:gd name="T7" fmla="*/ 14082200 h 91"/>
                <a:gd name="T8" fmla="*/ 4855103 w 55"/>
                <a:gd name="T9" fmla="*/ 8808619 h 91"/>
                <a:gd name="T10" fmla="*/ 2565619 w 55"/>
                <a:gd name="T11" fmla="*/ 641026 h 91"/>
                <a:gd name="T12" fmla="*/ 844829 w 55"/>
                <a:gd name="T13" fmla="*/ 0 h 91"/>
                <a:gd name="T14" fmla="*/ 569417 w 55"/>
                <a:gd name="T15" fmla="*/ 9457216 h 91"/>
                <a:gd name="T16" fmla="*/ 277340 w 55"/>
                <a:gd name="T17" fmla="*/ 18268310 h 91"/>
                <a:gd name="T18" fmla="*/ 1997859 w 55"/>
                <a:gd name="T19" fmla="*/ 24964271 h 91"/>
                <a:gd name="T20" fmla="*/ 2979122 w 55"/>
                <a:gd name="T21" fmla="*/ 30527428 h 91"/>
                <a:gd name="T22" fmla="*/ 3713843 w 55"/>
                <a:gd name="T23" fmla="*/ 31949846 h 91"/>
                <a:gd name="T24" fmla="*/ 4286336 w 55"/>
                <a:gd name="T25" fmla="*/ 29829550 h 91"/>
                <a:gd name="T26" fmla="*/ 4976485 w 55"/>
                <a:gd name="T27" fmla="*/ 31564490 h 91"/>
                <a:gd name="T28" fmla="*/ 7542029 w 55"/>
                <a:gd name="T29" fmla="*/ 31949846 h 91"/>
                <a:gd name="T30" fmla="*/ 7420722 w 55"/>
                <a:gd name="T31" fmla="*/ 29829550 h 91"/>
                <a:gd name="T32" fmla="*/ 7235657 w 55"/>
                <a:gd name="T33" fmla="*/ 28795497 h 9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5" h="91">
                  <a:moveTo>
                    <a:pt x="51" y="82"/>
                  </a:moveTo>
                  <a:cubicBezTo>
                    <a:pt x="48" y="81"/>
                    <a:pt x="46" y="77"/>
                    <a:pt x="43" y="73"/>
                  </a:cubicBezTo>
                  <a:cubicBezTo>
                    <a:pt x="37" y="65"/>
                    <a:pt x="35" y="59"/>
                    <a:pt x="35" y="54"/>
                  </a:cubicBezTo>
                  <a:cubicBezTo>
                    <a:pt x="35" y="50"/>
                    <a:pt x="37" y="45"/>
                    <a:pt x="39" y="40"/>
                  </a:cubicBezTo>
                  <a:cubicBezTo>
                    <a:pt x="39" y="34"/>
                    <a:pt x="39" y="28"/>
                    <a:pt x="34" y="25"/>
                  </a:cubicBezTo>
                  <a:cubicBezTo>
                    <a:pt x="26" y="19"/>
                    <a:pt x="28" y="6"/>
                    <a:pt x="18" y="2"/>
                  </a:cubicBezTo>
                  <a:cubicBezTo>
                    <a:pt x="14" y="0"/>
                    <a:pt x="11" y="0"/>
                    <a:pt x="6" y="0"/>
                  </a:cubicBezTo>
                  <a:cubicBezTo>
                    <a:pt x="7" y="11"/>
                    <a:pt x="5" y="18"/>
                    <a:pt x="4" y="27"/>
                  </a:cubicBezTo>
                  <a:cubicBezTo>
                    <a:pt x="3" y="38"/>
                    <a:pt x="0" y="40"/>
                    <a:pt x="2" y="52"/>
                  </a:cubicBezTo>
                  <a:cubicBezTo>
                    <a:pt x="4" y="63"/>
                    <a:pt x="11" y="57"/>
                    <a:pt x="14" y="71"/>
                  </a:cubicBezTo>
                  <a:cubicBezTo>
                    <a:pt x="18" y="85"/>
                    <a:pt x="19" y="83"/>
                    <a:pt x="21" y="87"/>
                  </a:cubicBezTo>
                  <a:cubicBezTo>
                    <a:pt x="22" y="91"/>
                    <a:pt x="24" y="91"/>
                    <a:pt x="26" y="91"/>
                  </a:cubicBezTo>
                  <a:cubicBezTo>
                    <a:pt x="28" y="91"/>
                    <a:pt x="30" y="85"/>
                    <a:pt x="30" y="85"/>
                  </a:cubicBezTo>
                  <a:cubicBezTo>
                    <a:pt x="30" y="85"/>
                    <a:pt x="31" y="89"/>
                    <a:pt x="35" y="90"/>
                  </a:cubicBezTo>
                  <a:cubicBezTo>
                    <a:pt x="40" y="90"/>
                    <a:pt x="51" y="91"/>
                    <a:pt x="53" y="91"/>
                  </a:cubicBezTo>
                  <a:cubicBezTo>
                    <a:pt x="55" y="91"/>
                    <a:pt x="50" y="87"/>
                    <a:pt x="52" y="85"/>
                  </a:cubicBezTo>
                  <a:cubicBezTo>
                    <a:pt x="51" y="84"/>
                    <a:pt x="51" y="83"/>
                    <a:pt x="51" y="82"/>
                  </a:cubicBezTo>
                  <a:close/>
                </a:path>
              </a:pathLst>
            </a:custGeom>
            <a:solidFill>
              <a:srgbClr val="FAE2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23" name="Freeform 477">
              <a:extLst>
                <a:ext uri="{FF2B5EF4-FFF2-40B4-BE49-F238E27FC236}">
                  <a16:creationId xmlns:a16="http://schemas.microsoft.com/office/drawing/2014/main" id="{6EE82704-85F3-474D-A98A-16AC339DB27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1" y="1048"/>
              <a:ext cx="80" cy="101"/>
            </a:xfrm>
            <a:custGeom>
              <a:avLst/>
              <a:gdLst>
                <a:gd name="T0" fmla="*/ 2700988 w 32"/>
                <a:gd name="T1" fmla="*/ 1357743 h 38"/>
                <a:gd name="T2" fmla="*/ 2575708 w 32"/>
                <a:gd name="T3" fmla="*/ 2005323 h 38"/>
                <a:gd name="T4" fmla="*/ 317395 w 32"/>
                <a:gd name="T5" fmla="*/ 11929780 h 38"/>
                <a:gd name="T6" fmla="*/ 0 w 32"/>
                <a:gd name="T7" fmla="*/ 12525613 h 38"/>
                <a:gd name="T8" fmla="*/ 3769063 w 32"/>
                <a:gd name="T9" fmla="*/ 6356204 h 38"/>
                <a:gd name="T10" fmla="*/ 4368958 w 32"/>
                <a:gd name="T11" fmla="*/ 615584 h 38"/>
                <a:gd name="T12" fmla="*/ 2700988 w 32"/>
                <a:gd name="T13" fmla="*/ 1357743 h 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2" h="38">
                  <a:moveTo>
                    <a:pt x="18" y="4"/>
                  </a:moveTo>
                  <a:cubicBezTo>
                    <a:pt x="17" y="5"/>
                    <a:pt x="17" y="5"/>
                    <a:pt x="17" y="6"/>
                  </a:cubicBezTo>
                  <a:cubicBezTo>
                    <a:pt x="14" y="17"/>
                    <a:pt x="9" y="27"/>
                    <a:pt x="2" y="36"/>
                  </a:cubicBezTo>
                  <a:cubicBezTo>
                    <a:pt x="1" y="37"/>
                    <a:pt x="1" y="37"/>
                    <a:pt x="0" y="38"/>
                  </a:cubicBezTo>
                  <a:cubicBezTo>
                    <a:pt x="5" y="37"/>
                    <a:pt x="16" y="33"/>
                    <a:pt x="25" y="19"/>
                  </a:cubicBezTo>
                  <a:cubicBezTo>
                    <a:pt x="27" y="15"/>
                    <a:pt x="32" y="6"/>
                    <a:pt x="29" y="2"/>
                  </a:cubicBezTo>
                  <a:cubicBezTo>
                    <a:pt x="27" y="0"/>
                    <a:pt x="22" y="4"/>
                    <a:pt x="18" y="4"/>
                  </a:cubicBezTo>
                  <a:close/>
                </a:path>
              </a:pathLst>
            </a:custGeom>
            <a:solidFill>
              <a:srgbClr val="FAE2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24" name="Line 478">
              <a:extLst>
                <a:ext uri="{FF2B5EF4-FFF2-40B4-BE49-F238E27FC236}">
                  <a16:creationId xmlns:a16="http://schemas.microsoft.com/office/drawing/2014/main" id="{98B695BD-282E-4FEA-9751-5BB43DAD6A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6" y="1075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25" name="Line 479">
              <a:extLst>
                <a:ext uri="{FF2B5EF4-FFF2-40B4-BE49-F238E27FC236}">
                  <a16:creationId xmlns:a16="http://schemas.microsoft.com/office/drawing/2014/main" id="{CF9FCA40-6B6C-489A-B11E-E10A228CE0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6" y="1075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26" name="Freeform 480">
              <a:extLst>
                <a:ext uri="{FF2B5EF4-FFF2-40B4-BE49-F238E27FC236}">
                  <a16:creationId xmlns:a16="http://schemas.microsoft.com/office/drawing/2014/main" id="{2EFC07A1-4C46-4009-8E56-A62DAB51526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" y="899"/>
              <a:ext cx="118" cy="154"/>
            </a:xfrm>
            <a:custGeom>
              <a:avLst/>
              <a:gdLst>
                <a:gd name="T0" fmla="*/ 4696194 w 47"/>
                <a:gd name="T1" fmla="*/ 13361892 h 58"/>
                <a:gd name="T2" fmla="*/ 6766175 w 47"/>
                <a:gd name="T3" fmla="*/ 11793169 h 58"/>
                <a:gd name="T4" fmla="*/ 5024586 w 47"/>
                <a:gd name="T5" fmla="*/ 1620584 h 58"/>
                <a:gd name="T6" fmla="*/ 946927 w 47"/>
                <a:gd name="T7" fmla="*/ 4302930 h 58"/>
                <a:gd name="T8" fmla="*/ 1453775 w 47"/>
                <a:gd name="T9" fmla="*/ 15360241 h 58"/>
                <a:gd name="T10" fmla="*/ 6598399 w 47"/>
                <a:gd name="T11" fmla="*/ 17297227 h 58"/>
                <a:gd name="T12" fmla="*/ 7094446 w 47"/>
                <a:gd name="T13" fmla="*/ 13361892 h 58"/>
                <a:gd name="T14" fmla="*/ 6467399 w 47"/>
                <a:gd name="T15" fmla="*/ 13742471 h 58"/>
                <a:gd name="T16" fmla="*/ 2695002 w 47"/>
                <a:gd name="T17" fmla="*/ 12763382 h 58"/>
                <a:gd name="T18" fmla="*/ 2377391 w 47"/>
                <a:gd name="T19" fmla="*/ 6145962 h 58"/>
                <a:gd name="T20" fmla="*/ 4268768 w 47"/>
                <a:gd name="T21" fmla="*/ 4893581 h 58"/>
                <a:gd name="T22" fmla="*/ 5024586 w 47"/>
                <a:gd name="T23" fmla="*/ 10814531 h 58"/>
                <a:gd name="T24" fmla="*/ 4696194 w 47"/>
                <a:gd name="T25" fmla="*/ 13361892 h 5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7" h="58">
                  <a:moveTo>
                    <a:pt x="30" y="41"/>
                  </a:moveTo>
                  <a:cubicBezTo>
                    <a:pt x="34" y="41"/>
                    <a:pt x="42" y="38"/>
                    <a:pt x="43" y="36"/>
                  </a:cubicBezTo>
                  <a:cubicBezTo>
                    <a:pt x="47" y="25"/>
                    <a:pt x="44" y="11"/>
                    <a:pt x="32" y="5"/>
                  </a:cubicBezTo>
                  <a:cubicBezTo>
                    <a:pt x="23" y="0"/>
                    <a:pt x="12" y="4"/>
                    <a:pt x="6" y="13"/>
                  </a:cubicBezTo>
                  <a:cubicBezTo>
                    <a:pt x="0" y="24"/>
                    <a:pt x="1" y="38"/>
                    <a:pt x="9" y="47"/>
                  </a:cubicBezTo>
                  <a:cubicBezTo>
                    <a:pt x="17" y="56"/>
                    <a:pt x="29" y="58"/>
                    <a:pt x="42" y="53"/>
                  </a:cubicBezTo>
                  <a:cubicBezTo>
                    <a:pt x="42" y="49"/>
                    <a:pt x="43" y="45"/>
                    <a:pt x="45" y="41"/>
                  </a:cubicBezTo>
                  <a:cubicBezTo>
                    <a:pt x="43" y="41"/>
                    <a:pt x="42" y="41"/>
                    <a:pt x="41" y="42"/>
                  </a:cubicBezTo>
                  <a:cubicBezTo>
                    <a:pt x="31" y="46"/>
                    <a:pt x="23" y="45"/>
                    <a:pt x="17" y="39"/>
                  </a:cubicBezTo>
                  <a:cubicBezTo>
                    <a:pt x="13" y="34"/>
                    <a:pt x="12" y="25"/>
                    <a:pt x="15" y="19"/>
                  </a:cubicBezTo>
                  <a:cubicBezTo>
                    <a:pt x="18" y="15"/>
                    <a:pt x="23" y="12"/>
                    <a:pt x="27" y="15"/>
                  </a:cubicBezTo>
                  <a:cubicBezTo>
                    <a:pt x="33" y="18"/>
                    <a:pt x="35" y="27"/>
                    <a:pt x="32" y="33"/>
                  </a:cubicBezTo>
                  <a:cubicBezTo>
                    <a:pt x="32" y="35"/>
                    <a:pt x="30" y="41"/>
                    <a:pt x="30" y="41"/>
                  </a:cubicBezTo>
                  <a:close/>
                </a:path>
              </a:pathLst>
            </a:custGeom>
            <a:solidFill>
              <a:srgbClr val="FCEB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27" name="Freeform 481">
              <a:extLst>
                <a:ext uri="{FF2B5EF4-FFF2-40B4-BE49-F238E27FC236}">
                  <a16:creationId xmlns:a16="http://schemas.microsoft.com/office/drawing/2014/main" id="{1265E5BF-87AB-41CB-9CE2-7C8272CDB4F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" y="1053"/>
              <a:ext cx="125" cy="75"/>
            </a:xfrm>
            <a:custGeom>
              <a:avLst/>
              <a:gdLst>
                <a:gd name="T0" fmla="*/ 5676300 w 50"/>
                <a:gd name="T1" fmla="*/ 1065565 h 28"/>
                <a:gd name="T2" fmla="*/ 793488 w 50"/>
                <a:gd name="T3" fmla="*/ 6977504 h 28"/>
                <a:gd name="T4" fmla="*/ 0 w 50"/>
                <a:gd name="T5" fmla="*/ 8041843 h 28"/>
                <a:gd name="T6" fmla="*/ 793488 w 50"/>
                <a:gd name="T7" fmla="*/ 9582439 h 28"/>
                <a:gd name="T8" fmla="*/ 7344533 w 50"/>
                <a:gd name="T9" fmla="*/ 2186440 h 28"/>
                <a:gd name="T10" fmla="*/ 7469533 w 50"/>
                <a:gd name="T11" fmla="*/ 0 h 28"/>
                <a:gd name="T12" fmla="*/ 5676300 w 50"/>
                <a:gd name="T13" fmla="*/ 397811 h 28"/>
                <a:gd name="T14" fmla="*/ 5676300 w 50"/>
                <a:gd name="T15" fmla="*/ 1065565 h 2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0" h="28">
                  <a:moveTo>
                    <a:pt x="38" y="3"/>
                  </a:moveTo>
                  <a:cubicBezTo>
                    <a:pt x="34" y="16"/>
                    <a:pt x="23" y="19"/>
                    <a:pt x="5" y="19"/>
                  </a:cubicBezTo>
                  <a:cubicBezTo>
                    <a:pt x="2" y="19"/>
                    <a:pt x="0" y="20"/>
                    <a:pt x="0" y="22"/>
                  </a:cubicBezTo>
                  <a:cubicBezTo>
                    <a:pt x="0" y="25"/>
                    <a:pt x="2" y="26"/>
                    <a:pt x="5" y="26"/>
                  </a:cubicBezTo>
                  <a:cubicBezTo>
                    <a:pt x="21" y="26"/>
                    <a:pt x="42" y="28"/>
                    <a:pt x="49" y="6"/>
                  </a:cubicBezTo>
                  <a:cubicBezTo>
                    <a:pt x="49" y="3"/>
                    <a:pt x="50" y="0"/>
                    <a:pt x="50" y="0"/>
                  </a:cubicBezTo>
                  <a:cubicBezTo>
                    <a:pt x="49" y="2"/>
                    <a:pt x="38" y="1"/>
                    <a:pt x="38" y="1"/>
                  </a:cubicBezTo>
                  <a:lnTo>
                    <a:pt x="38" y="3"/>
                  </a:lnTo>
                  <a:close/>
                </a:path>
              </a:pathLst>
            </a:custGeom>
            <a:solidFill>
              <a:srgbClr val="FCEB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28" name="Freeform 482">
              <a:extLst>
                <a:ext uri="{FF2B5EF4-FFF2-40B4-BE49-F238E27FC236}">
                  <a16:creationId xmlns:a16="http://schemas.microsoft.com/office/drawing/2014/main" id="{28CE0F1D-A094-4812-B4C4-FABEBC4EB3C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" y="1781"/>
              <a:ext cx="5" cy="43"/>
            </a:xfrm>
            <a:custGeom>
              <a:avLst/>
              <a:gdLst>
                <a:gd name="T0" fmla="*/ 0 w 2"/>
                <a:gd name="T1" fmla="*/ 0 h 16"/>
                <a:gd name="T2" fmla="*/ 317395 w 2"/>
                <a:gd name="T3" fmla="*/ 6136326 h 1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" h="16">
                  <a:moveTo>
                    <a:pt x="0" y="0"/>
                  </a:moveTo>
                  <a:cubicBezTo>
                    <a:pt x="2" y="5"/>
                    <a:pt x="1" y="15"/>
                    <a:pt x="2" y="16"/>
                  </a:cubicBezTo>
                </a:path>
              </a:pathLst>
            </a:custGeom>
            <a:solidFill>
              <a:srgbClr val="FCEB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29" name="Freeform 483">
              <a:extLst>
                <a:ext uri="{FF2B5EF4-FFF2-40B4-BE49-F238E27FC236}">
                  <a16:creationId xmlns:a16="http://schemas.microsoft.com/office/drawing/2014/main" id="{D5B3151B-8037-42C6-93AE-7E6D79786315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" y="1728"/>
              <a:ext cx="60" cy="64"/>
            </a:xfrm>
            <a:custGeom>
              <a:avLst/>
              <a:gdLst>
                <a:gd name="T0" fmla="*/ 2098438 w 24"/>
                <a:gd name="T1" fmla="*/ 3731093 h 24"/>
                <a:gd name="T2" fmla="*/ 0 w 24"/>
                <a:gd name="T3" fmla="*/ 0 h 24"/>
                <a:gd name="T4" fmla="*/ 1080395 w 24"/>
                <a:gd name="T5" fmla="*/ 2708160 h 24"/>
                <a:gd name="T6" fmla="*/ 2987813 w 24"/>
                <a:gd name="T7" fmla="*/ 8292579 h 24"/>
                <a:gd name="T8" fmla="*/ 3292970 w 24"/>
                <a:gd name="T9" fmla="*/ 5584875 h 24"/>
                <a:gd name="T10" fmla="*/ 2098438 w 24"/>
                <a:gd name="T11" fmla="*/ 3731093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4" h="24">
                  <a:moveTo>
                    <a:pt x="14" y="11"/>
                  </a:moveTo>
                  <a:cubicBezTo>
                    <a:pt x="10" y="8"/>
                    <a:pt x="4" y="2"/>
                    <a:pt x="0" y="0"/>
                  </a:cubicBezTo>
                  <a:cubicBezTo>
                    <a:pt x="2" y="2"/>
                    <a:pt x="4" y="5"/>
                    <a:pt x="7" y="8"/>
                  </a:cubicBezTo>
                  <a:cubicBezTo>
                    <a:pt x="12" y="16"/>
                    <a:pt x="21" y="20"/>
                    <a:pt x="20" y="24"/>
                  </a:cubicBezTo>
                  <a:cubicBezTo>
                    <a:pt x="20" y="24"/>
                    <a:pt x="24" y="20"/>
                    <a:pt x="22" y="16"/>
                  </a:cubicBezTo>
                  <a:cubicBezTo>
                    <a:pt x="22" y="14"/>
                    <a:pt x="18" y="14"/>
                    <a:pt x="14" y="11"/>
                  </a:cubicBezTo>
                  <a:close/>
                </a:path>
              </a:pathLst>
            </a:custGeom>
            <a:solidFill>
              <a:srgbClr val="DBC7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30" name="Freeform 484">
              <a:extLst>
                <a:ext uri="{FF2B5EF4-FFF2-40B4-BE49-F238E27FC236}">
                  <a16:creationId xmlns:a16="http://schemas.microsoft.com/office/drawing/2014/main" id="{7AF7573F-1654-4E98-8145-69108CAB4B1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6" y="1797"/>
              <a:ext cx="48" cy="51"/>
            </a:xfrm>
            <a:custGeom>
              <a:avLst/>
              <a:gdLst>
                <a:gd name="T0" fmla="*/ 3051256 w 19"/>
                <a:gd name="T1" fmla="*/ 0 h 19"/>
                <a:gd name="T2" fmla="*/ 0 w 19"/>
                <a:gd name="T3" fmla="*/ 7147274 h 1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9" h="19">
                  <a:moveTo>
                    <a:pt x="18" y="0"/>
                  </a:moveTo>
                  <a:cubicBezTo>
                    <a:pt x="19" y="6"/>
                    <a:pt x="8" y="16"/>
                    <a:pt x="0" y="19"/>
                  </a:cubicBezTo>
                </a:path>
              </a:pathLst>
            </a:custGeom>
            <a:solidFill>
              <a:srgbClr val="FCEB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31" name="Freeform 485">
              <a:extLst>
                <a:ext uri="{FF2B5EF4-FFF2-40B4-BE49-F238E27FC236}">
                  <a16:creationId xmlns:a16="http://schemas.microsoft.com/office/drawing/2014/main" id="{EC2649D3-A2C8-4352-B11C-DA6FAAA7C9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3" y="1816"/>
              <a:ext cx="13" cy="27"/>
            </a:xfrm>
            <a:custGeom>
              <a:avLst/>
              <a:gdLst>
                <a:gd name="T0" fmla="*/ 0 w 5"/>
                <a:gd name="T1" fmla="*/ 0 h 10"/>
                <a:gd name="T2" fmla="*/ 1242428 w 5"/>
                <a:gd name="T3" fmla="*/ 4055586 h 1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" h="10">
                  <a:moveTo>
                    <a:pt x="0" y="0"/>
                  </a:moveTo>
                  <a:cubicBezTo>
                    <a:pt x="4" y="6"/>
                    <a:pt x="3" y="8"/>
                    <a:pt x="5" y="10"/>
                  </a:cubicBezTo>
                </a:path>
              </a:pathLst>
            </a:custGeom>
            <a:solidFill>
              <a:srgbClr val="FCEB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32" name="Freeform 486">
              <a:extLst>
                <a:ext uri="{FF2B5EF4-FFF2-40B4-BE49-F238E27FC236}">
                  <a16:creationId xmlns:a16="http://schemas.microsoft.com/office/drawing/2014/main" id="{159CFBB9-B929-470B-BA9B-1C6C97DA08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" y="1840"/>
              <a:ext cx="20" cy="16"/>
            </a:xfrm>
            <a:custGeom>
              <a:avLst/>
              <a:gdLst>
                <a:gd name="T0" fmla="*/ 0 w 8"/>
                <a:gd name="T1" fmla="*/ 1399160 h 6"/>
                <a:gd name="T2" fmla="*/ 1195125 w 8"/>
                <a:gd name="T3" fmla="*/ 2094328 h 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" h="6">
                  <a:moveTo>
                    <a:pt x="0" y="4"/>
                  </a:moveTo>
                  <a:cubicBezTo>
                    <a:pt x="4" y="0"/>
                    <a:pt x="8" y="6"/>
                    <a:pt x="8" y="6"/>
                  </a:cubicBezTo>
                </a:path>
              </a:pathLst>
            </a:custGeom>
            <a:solidFill>
              <a:srgbClr val="FCEB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33" name="Freeform 487">
              <a:extLst>
                <a:ext uri="{FF2B5EF4-FFF2-40B4-BE49-F238E27FC236}">
                  <a16:creationId xmlns:a16="http://schemas.microsoft.com/office/drawing/2014/main" id="{22B56F9D-1931-40F6-AA8E-48EB744596A6}"/>
                </a:ext>
              </a:extLst>
            </p:cNvPr>
            <p:cNvSpPr>
              <a:spLocks/>
            </p:cNvSpPr>
            <p:nvPr/>
          </p:nvSpPr>
          <p:spPr bwMode="auto">
            <a:xfrm>
              <a:off x="638" y="1811"/>
              <a:ext cx="75" cy="24"/>
            </a:xfrm>
            <a:custGeom>
              <a:avLst/>
              <a:gdLst>
                <a:gd name="T0" fmla="*/ 0 w 30"/>
                <a:gd name="T1" fmla="*/ 0 h 9"/>
                <a:gd name="T2" fmla="*/ 3769063 w 30"/>
                <a:gd name="T3" fmla="*/ 2475144 h 9"/>
                <a:gd name="T4" fmla="*/ 4483208 w 30"/>
                <a:gd name="T5" fmla="*/ 0 h 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0" h="9">
                  <a:moveTo>
                    <a:pt x="0" y="0"/>
                  </a:moveTo>
                  <a:cubicBezTo>
                    <a:pt x="12" y="9"/>
                    <a:pt x="21" y="8"/>
                    <a:pt x="25" y="7"/>
                  </a:cubicBezTo>
                  <a:cubicBezTo>
                    <a:pt x="29" y="5"/>
                    <a:pt x="30" y="0"/>
                    <a:pt x="30" y="0"/>
                  </a:cubicBezTo>
                </a:path>
              </a:pathLst>
            </a:custGeom>
            <a:solidFill>
              <a:srgbClr val="FCEB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34" name="Freeform 488">
              <a:extLst>
                <a:ext uri="{FF2B5EF4-FFF2-40B4-BE49-F238E27FC236}">
                  <a16:creationId xmlns:a16="http://schemas.microsoft.com/office/drawing/2014/main" id="{8E134DE7-9C02-4C8C-BF6C-D6EA353460C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3" y="1792"/>
              <a:ext cx="18" cy="8"/>
            </a:xfrm>
            <a:custGeom>
              <a:avLst/>
              <a:gdLst>
                <a:gd name="T0" fmla="*/ 0 w 7"/>
                <a:gd name="T1" fmla="*/ 0 h 3"/>
                <a:gd name="T2" fmla="*/ 1489117 w 7"/>
                <a:gd name="T3" fmla="*/ 633912 h 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" h="3">
                  <a:moveTo>
                    <a:pt x="0" y="0"/>
                  </a:moveTo>
                  <a:cubicBezTo>
                    <a:pt x="4" y="3"/>
                    <a:pt x="7" y="2"/>
                    <a:pt x="7" y="2"/>
                  </a:cubicBezTo>
                </a:path>
              </a:pathLst>
            </a:custGeom>
            <a:solidFill>
              <a:srgbClr val="FCEB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35" name="Freeform 489">
              <a:extLst>
                <a:ext uri="{FF2B5EF4-FFF2-40B4-BE49-F238E27FC236}">
                  <a16:creationId xmlns:a16="http://schemas.microsoft.com/office/drawing/2014/main" id="{2921ECE8-25CD-4453-A35A-17C8918B462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6" y="1411"/>
              <a:ext cx="135" cy="26"/>
            </a:xfrm>
            <a:custGeom>
              <a:avLst/>
              <a:gdLst>
                <a:gd name="T0" fmla="*/ 8061533 w 54"/>
                <a:gd name="T1" fmla="*/ 2497921 h 10"/>
                <a:gd name="T2" fmla="*/ 2385283 w 54"/>
                <a:gd name="T3" fmla="*/ 0 h 10"/>
                <a:gd name="T4" fmla="*/ 0 w 54"/>
                <a:gd name="T5" fmla="*/ 477857 h 1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4" h="10">
                  <a:moveTo>
                    <a:pt x="54" y="10"/>
                  </a:moveTo>
                  <a:cubicBezTo>
                    <a:pt x="42" y="10"/>
                    <a:pt x="28" y="0"/>
                    <a:pt x="16" y="0"/>
                  </a:cubicBezTo>
                  <a:cubicBezTo>
                    <a:pt x="0" y="2"/>
                    <a:pt x="0" y="2"/>
                    <a:pt x="0" y="2"/>
                  </a:cubicBezTo>
                </a:path>
              </a:pathLst>
            </a:custGeom>
            <a:solidFill>
              <a:srgbClr val="FCEB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36" name="Freeform 490">
              <a:extLst>
                <a:ext uri="{FF2B5EF4-FFF2-40B4-BE49-F238E27FC236}">
                  <a16:creationId xmlns:a16="http://schemas.microsoft.com/office/drawing/2014/main" id="{67190405-CBC0-4B00-B992-08F61B0BD8E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1" y="1520"/>
              <a:ext cx="100" cy="19"/>
            </a:xfrm>
            <a:custGeom>
              <a:avLst/>
              <a:gdLst>
                <a:gd name="T0" fmla="*/ 0 w 40"/>
                <a:gd name="T1" fmla="*/ 3063932 h 7"/>
                <a:gd name="T2" fmla="*/ 5963208 w 40"/>
                <a:gd name="T3" fmla="*/ 0 h 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0" h="7">
                  <a:moveTo>
                    <a:pt x="0" y="7"/>
                  </a:moveTo>
                  <a:cubicBezTo>
                    <a:pt x="16" y="4"/>
                    <a:pt x="26" y="0"/>
                    <a:pt x="40" y="0"/>
                  </a:cubicBezTo>
                </a:path>
              </a:pathLst>
            </a:custGeom>
            <a:solidFill>
              <a:srgbClr val="FCEB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37" name="Freeform 491">
              <a:extLst>
                <a:ext uri="{FF2B5EF4-FFF2-40B4-BE49-F238E27FC236}">
                  <a16:creationId xmlns:a16="http://schemas.microsoft.com/office/drawing/2014/main" id="{A98FEA95-3DC9-4683-89ED-2A7980E56222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6" y="1245"/>
              <a:ext cx="23" cy="27"/>
            </a:xfrm>
            <a:custGeom>
              <a:avLst/>
              <a:gdLst>
                <a:gd name="T0" fmla="*/ 0 w 9"/>
                <a:gd name="T1" fmla="*/ 785746 h 10"/>
                <a:gd name="T2" fmla="*/ 1542689 w 9"/>
                <a:gd name="T3" fmla="*/ 3270958 h 10"/>
                <a:gd name="T4" fmla="*/ 0 w 9"/>
                <a:gd name="T5" fmla="*/ 785746 h 1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" h="10">
                  <a:moveTo>
                    <a:pt x="0" y="2"/>
                  </a:moveTo>
                  <a:cubicBezTo>
                    <a:pt x="0" y="10"/>
                    <a:pt x="8" y="8"/>
                    <a:pt x="8" y="8"/>
                  </a:cubicBezTo>
                  <a:cubicBezTo>
                    <a:pt x="9" y="4"/>
                    <a:pt x="1" y="0"/>
                    <a:pt x="0" y="2"/>
                  </a:cubicBezTo>
                  <a:close/>
                </a:path>
              </a:pathLst>
            </a:custGeom>
            <a:solidFill>
              <a:srgbClr val="867F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38" name="Freeform 492">
              <a:extLst>
                <a:ext uri="{FF2B5EF4-FFF2-40B4-BE49-F238E27FC236}">
                  <a16:creationId xmlns:a16="http://schemas.microsoft.com/office/drawing/2014/main" id="{CC5DDD57-3020-4D89-BCB7-4E7865CE698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4" y="1037"/>
              <a:ext cx="25" cy="43"/>
            </a:xfrm>
            <a:custGeom>
              <a:avLst/>
              <a:gdLst>
                <a:gd name="T0" fmla="*/ 1507625 w 10"/>
                <a:gd name="T1" fmla="*/ 0 h 16"/>
                <a:gd name="T2" fmla="*/ 0 w 10"/>
                <a:gd name="T3" fmla="*/ 6136326 h 1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0" h="16">
                  <a:moveTo>
                    <a:pt x="10" y="0"/>
                  </a:moveTo>
                  <a:cubicBezTo>
                    <a:pt x="4" y="8"/>
                    <a:pt x="5" y="13"/>
                    <a:pt x="0" y="16"/>
                  </a:cubicBezTo>
                </a:path>
              </a:pathLst>
            </a:custGeom>
            <a:solidFill>
              <a:srgbClr val="FCEB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39" name="Freeform 493">
              <a:extLst>
                <a:ext uri="{FF2B5EF4-FFF2-40B4-BE49-F238E27FC236}">
                  <a16:creationId xmlns:a16="http://schemas.microsoft.com/office/drawing/2014/main" id="{9957026D-C4C7-4378-AF27-5B27EF488D2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3" y="1797"/>
              <a:ext cx="23" cy="6"/>
            </a:xfrm>
            <a:custGeom>
              <a:avLst/>
              <a:gdLst>
                <a:gd name="T0" fmla="*/ 0 w 9"/>
                <a:gd name="T1" fmla="*/ 0 h 2"/>
                <a:gd name="T2" fmla="*/ 1793905 w 9"/>
                <a:gd name="T3" fmla="*/ 3188646 h 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9" h="2">
                  <a:moveTo>
                    <a:pt x="0" y="0"/>
                  </a:moveTo>
                  <a:cubicBezTo>
                    <a:pt x="3" y="1"/>
                    <a:pt x="6" y="0"/>
                    <a:pt x="9" y="2"/>
                  </a:cubicBezTo>
                </a:path>
              </a:pathLst>
            </a:custGeom>
            <a:solidFill>
              <a:srgbClr val="FCEB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40" name="Freeform 494">
              <a:extLst>
                <a:ext uri="{FF2B5EF4-FFF2-40B4-BE49-F238E27FC236}">
                  <a16:creationId xmlns:a16="http://schemas.microsoft.com/office/drawing/2014/main" id="{89F2EC7A-F34A-4FAD-A435-C0D70496BA8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1" y="1784"/>
              <a:ext cx="17" cy="32"/>
            </a:xfrm>
            <a:custGeom>
              <a:avLst/>
              <a:gdLst>
                <a:gd name="T0" fmla="*/ 619397 w 7"/>
                <a:gd name="T1" fmla="*/ 0 h 12"/>
                <a:gd name="T2" fmla="*/ 0 w 7"/>
                <a:gd name="T3" fmla="*/ 4124160 h 1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" h="12">
                  <a:moveTo>
                    <a:pt x="6" y="0"/>
                  </a:moveTo>
                  <a:cubicBezTo>
                    <a:pt x="7" y="4"/>
                    <a:pt x="3" y="10"/>
                    <a:pt x="0" y="12"/>
                  </a:cubicBezTo>
                </a:path>
              </a:pathLst>
            </a:custGeom>
            <a:solidFill>
              <a:srgbClr val="FCEB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41" name="Freeform 495">
              <a:extLst>
                <a:ext uri="{FF2B5EF4-FFF2-40B4-BE49-F238E27FC236}">
                  <a16:creationId xmlns:a16="http://schemas.microsoft.com/office/drawing/2014/main" id="{58DA22E1-A21F-4834-BC5C-85201FF9863F}"/>
                </a:ext>
              </a:extLst>
            </p:cNvPr>
            <p:cNvSpPr>
              <a:spLocks/>
            </p:cNvSpPr>
            <p:nvPr/>
          </p:nvSpPr>
          <p:spPr bwMode="auto">
            <a:xfrm>
              <a:off x="716" y="1763"/>
              <a:ext cx="20" cy="8"/>
            </a:xfrm>
            <a:custGeom>
              <a:avLst/>
              <a:gdLst>
                <a:gd name="T0" fmla="*/ 0 w 8"/>
                <a:gd name="T1" fmla="*/ 0 h 3"/>
                <a:gd name="T2" fmla="*/ 1195125 w 8"/>
                <a:gd name="T3" fmla="*/ 633912 h 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" h="3">
                  <a:moveTo>
                    <a:pt x="0" y="0"/>
                  </a:moveTo>
                  <a:cubicBezTo>
                    <a:pt x="3" y="3"/>
                    <a:pt x="8" y="2"/>
                    <a:pt x="8" y="2"/>
                  </a:cubicBezTo>
                </a:path>
              </a:pathLst>
            </a:custGeom>
            <a:solidFill>
              <a:srgbClr val="FCEB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42" name="Freeform 496">
              <a:extLst>
                <a:ext uri="{FF2B5EF4-FFF2-40B4-BE49-F238E27FC236}">
                  <a16:creationId xmlns:a16="http://schemas.microsoft.com/office/drawing/2014/main" id="{AAE95A98-CC12-47EA-A494-DA76FB59B92F}"/>
                </a:ext>
              </a:extLst>
            </p:cNvPr>
            <p:cNvSpPr>
              <a:spLocks/>
            </p:cNvSpPr>
            <p:nvPr/>
          </p:nvSpPr>
          <p:spPr bwMode="auto">
            <a:xfrm>
              <a:off x="748" y="1760"/>
              <a:ext cx="45" cy="13"/>
            </a:xfrm>
            <a:custGeom>
              <a:avLst/>
              <a:gdLst>
                <a:gd name="T0" fmla="*/ 0 w 18"/>
                <a:gd name="T1" fmla="*/ 1242428 h 5"/>
                <a:gd name="T2" fmla="*/ 2700988 w 18"/>
                <a:gd name="T3" fmla="*/ 0 h 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8" h="5">
                  <a:moveTo>
                    <a:pt x="0" y="5"/>
                  </a:moveTo>
                  <a:cubicBezTo>
                    <a:pt x="6" y="5"/>
                    <a:pt x="18" y="0"/>
                    <a:pt x="18" y="0"/>
                  </a:cubicBezTo>
                </a:path>
              </a:pathLst>
            </a:custGeom>
            <a:solidFill>
              <a:srgbClr val="FCEB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43" name="Freeform 497">
              <a:extLst>
                <a:ext uri="{FF2B5EF4-FFF2-40B4-BE49-F238E27FC236}">
                  <a16:creationId xmlns:a16="http://schemas.microsoft.com/office/drawing/2014/main" id="{8E44BEBB-4F61-44A4-81EE-6DD30FF1833F}"/>
                </a:ext>
              </a:extLst>
            </p:cNvPr>
            <p:cNvSpPr>
              <a:spLocks/>
            </p:cNvSpPr>
            <p:nvPr/>
          </p:nvSpPr>
          <p:spPr bwMode="auto">
            <a:xfrm>
              <a:off x="801" y="1757"/>
              <a:ext cx="2" cy="8"/>
            </a:xfrm>
            <a:custGeom>
              <a:avLst/>
              <a:gdLst>
                <a:gd name="T0" fmla="*/ 0 w 1"/>
                <a:gd name="T1" fmla="*/ 1015560 h 3"/>
                <a:gd name="T2" fmla="*/ 8192 w 1"/>
                <a:gd name="T3" fmla="*/ 0 h 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3">
                  <a:moveTo>
                    <a:pt x="0" y="3"/>
                  </a:moveTo>
                  <a:cubicBezTo>
                    <a:pt x="1" y="2"/>
                    <a:pt x="1" y="0"/>
                    <a:pt x="1" y="0"/>
                  </a:cubicBezTo>
                </a:path>
              </a:pathLst>
            </a:custGeom>
            <a:solidFill>
              <a:srgbClr val="FCEB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44" name="Freeform 498">
              <a:extLst>
                <a:ext uri="{FF2B5EF4-FFF2-40B4-BE49-F238E27FC236}">
                  <a16:creationId xmlns:a16="http://schemas.microsoft.com/office/drawing/2014/main" id="{16B2120F-AD46-48F4-AF2F-5DE32DC2D5A1}"/>
                </a:ext>
              </a:extLst>
            </p:cNvPr>
            <p:cNvSpPr>
              <a:spLocks/>
            </p:cNvSpPr>
            <p:nvPr/>
          </p:nvSpPr>
          <p:spPr bwMode="auto">
            <a:xfrm>
              <a:off x="706" y="1827"/>
              <a:ext cx="17" cy="29"/>
            </a:xfrm>
            <a:custGeom>
              <a:avLst/>
              <a:gdLst>
                <a:gd name="T0" fmla="*/ 0 w 7"/>
                <a:gd name="T1" fmla="*/ 0 h 11"/>
                <a:gd name="T2" fmla="*/ 713949 w 7"/>
                <a:gd name="T3" fmla="*/ 3241396 h 1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" h="11">
                  <a:moveTo>
                    <a:pt x="0" y="0"/>
                  </a:moveTo>
                  <a:cubicBezTo>
                    <a:pt x="1" y="3"/>
                    <a:pt x="5" y="9"/>
                    <a:pt x="7" y="11"/>
                  </a:cubicBezTo>
                </a:path>
              </a:pathLst>
            </a:custGeom>
            <a:solidFill>
              <a:srgbClr val="FCEB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45" name="Freeform 499">
              <a:extLst>
                <a:ext uri="{FF2B5EF4-FFF2-40B4-BE49-F238E27FC236}">
                  <a16:creationId xmlns:a16="http://schemas.microsoft.com/office/drawing/2014/main" id="{2B99FC9B-8E70-4803-8617-E6B8773D20C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1" y="1325"/>
              <a:ext cx="100" cy="112"/>
            </a:xfrm>
            <a:custGeom>
              <a:avLst/>
              <a:gdLst>
                <a:gd name="T0" fmla="*/ 2270520 w 40"/>
                <a:gd name="T1" fmla="*/ 12020851 h 42"/>
                <a:gd name="T2" fmla="*/ 4178050 w 40"/>
                <a:gd name="T3" fmla="*/ 0 h 42"/>
                <a:gd name="T4" fmla="*/ 4055988 w 40"/>
                <a:gd name="T5" fmla="*/ 0 h 42"/>
                <a:gd name="T6" fmla="*/ 2700988 w 40"/>
                <a:gd name="T7" fmla="*/ 1399160 h 42"/>
                <a:gd name="T8" fmla="*/ 1671220 w 40"/>
                <a:gd name="T9" fmla="*/ 6198251 h 42"/>
                <a:gd name="T10" fmla="*/ 478050 w 40"/>
                <a:gd name="T11" fmla="*/ 10711893 h 42"/>
                <a:gd name="T12" fmla="*/ 0 w 40"/>
                <a:gd name="T13" fmla="*/ 14491285 h 42"/>
                <a:gd name="T14" fmla="*/ 2270520 w 40"/>
                <a:gd name="T15" fmla="*/ 12020851 h 4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0" h="42">
                  <a:moveTo>
                    <a:pt x="15" y="35"/>
                  </a:moveTo>
                  <a:cubicBezTo>
                    <a:pt x="22" y="30"/>
                    <a:pt x="40" y="3"/>
                    <a:pt x="28" y="0"/>
                  </a:cubicBezTo>
                  <a:cubicBezTo>
                    <a:pt x="28" y="0"/>
                    <a:pt x="27" y="0"/>
                    <a:pt x="27" y="0"/>
                  </a:cubicBezTo>
                  <a:cubicBezTo>
                    <a:pt x="24" y="0"/>
                    <a:pt x="21" y="1"/>
                    <a:pt x="18" y="4"/>
                  </a:cubicBezTo>
                  <a:cubicBezTo>
                    <a:pt x="15" y="7"/>
                    <a:pt x="13" y="13"/>
                    <a:pt x="11" y="18"/>
                  </a:cubicBezTo>
                  <a:cubicBezTo>
                    <a:pt x="9" y="22"/>
                    <a:pt x="6" y="26"/>
                    <a:pt x="3" y="31"/>
                  </a:cubicBezTo>
                  <a:cubicBezTo>
                    <a:pt x="1" y="34"/>
                    <a:pt x="0" y="38"/>
                    <a:pt x="0" y="42"/>
                  </a:cubicBezTo>
                  <a:cubicBezTo>
                    <a:pt x="6" y="41"/>
                    <a:pt x="11" y="38"/>
                    <a:pt x="15" y="35"/>
                  </a:cubicBezTo>
                  <a:close/>
                </a:path>
              </a:pathLst>
            </a:custGeom>
            <a:solidFill>
              <a:srgbClr val="F7C9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46" name="Freeform 500">
              <a:extLst>
                <a:ext uri="{FF2B5EF4-FFF2-40B4-BE49-F238E27FC236}">
                  <a16:creationId xmlns:a16="http://schemas.microsoft.com/office/drawing/2014/main" id="{50BD5F2C-618C-4336-9909-904C525B936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" y="1379"/>
              <a:ext cx="205" cy="306"/>
            </a:xfrm>
            <a:custGeom>
              <a:avLst/>
              <a:gdLst>
                <a:gd name="T0" fmla="*/ 11807425 w 82"/>
                <a:gd name="T1" fmla="*/ 374177 h 115"/>
                <a:gd name="T2" fmla="*/ 11208020 w 82"/>
                <a:gd name="T3" fmla="*/ 0 h 115"/>
                <a:gd name="T4" fmla="*/ 9422658 w 82"/>
                <a:gd name="T5" fmla="*/ 4641804 h 115"/>
                <a:gd name="T6" fmla="*/ 793488 w 82"/>
                <a:gd name="T7" fmla="*/ 30103341 h 115"/>
                <a:gd name="T8" fmla="*/ 0 w 82"/>
                <a:gd name="T9" fmla="*/ 38536038 h 115"/>
                <a:gd name="T10" fmla="*/ 2098438 w 82"/>
                <a:gd name="T11" fmla="*/ 30497256 h 115"/>
                <a:gd name="T12" fmla="*/ 4483208 w 82"/>
                <a:gd name="T13" fmla="*/ 30103341 h 115"/>
                <a:gd name="T14" fmla="*/ 4654113 w 82"/>
                <a:gd name="T15" fmla="*/ 27456944 h 115"/>
                <a:gd name="T16" fmla="*/ 8537625 w 82"/>
                <a:gd name="T17" fmla="*/ 15766206 h 115"/>
                <a:gd name="T18" fmla="*/ 11922188 w 82"/>
                <a:gd name="T19" fmla="*/ 4018440 h 115"/>
                <a:gd name="T20" fmla="*/ 11807425 w 82"/>
                <a:gd name="T21" fmla="*/ 374177 h 11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2" h="115">
                  <a:moveTo>
                    <a:pt x="79" y="1"/>
                  </a:moveTo>
                  <a:cubicBezTo>
                    <a:pt x="78" y="1"/>
                    <a:pt x="76" y="0"/>
                    <a:pt x="75" y="0"/>
                  </a:cubicBezTo>
                  <a:cubicBezTo>
                    <a:pt x="69" y="0"/>
                    <a:pt x="66" y="6"/>
                    <a:pt x="63" y="14"/>
                  </a:cubicBezTo>
                  <a:cubicBezTo>
                    <a:pt x="47" y="44"/>
                    <a:pt x="11" y="78"/>
                    <a:pt x="5" y="90"/>
                  </a:cubicBezTo>
                  <a:cubicBezTo>
                    <a:pt x="1" y="98"/>
                    <a:pt x="0" y="106"/>
                    <a:pt x="0" y="115"/>
                  </a:cubicBezTo>
                  <a:cubicBezTo>
                    <a:pt x="2" y="106"/>
                    <a:pt x="7" y="97"/>
                    <a:pt x="14" y="91"/>
                  </a:cubicBezTo>
                  <a:cubicBezTo>
                    <a:pt x="20" y="86"/>
                    <a:pt x="25" y="90"/>
                    <a:pt x="30" y="90"/>
                  </a:cubicBezTo>
                  <a:cubicBezTo>
                    <a:pt x="31" y="87"/>
                    <a:pt x="31" y="85"/>
                    <a:pt x="31" y="82"/>
                  </a:cubicBezTo>
                  <a:cubicBezTo>
                    <a:pt x="33" y="71"/>
                    <a:pt x="40" y="64"/>
                    <a:pt x="57" y="47"/>
                  </a:cubicBezTo>
                  <a:cubicBezTo>
                    <a:pt x="74" y="30"/>
                    <a:pt x="71" y="29"/>
                    <a:pt x="80" y="12"/>
                  </a:cubicBezTo>
                  <a:cubicBezTo>
                    <a:pt x="81" y="7"/>
                    <a:pt x="82" y="2"/>
                    <a:pt x="79" y="1"/>
                  </a:cubicBezTo>
                  <a:close/>
                </a:path>
              </a:pathLst>
            </a:custGeom>
            <a:solidFill>
              <a:srgbClr val="DBC7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47" name="Freeform 501">
              <a:extLst>
                <a:ext uri="{FF2B5EF4-FFF2-40B4-BE49-F238E27FC236}">
                  <a16:creationId xmlns:a16="http://schemas.microsoft.com/office/drawing/2014/main" id="{7B909A25-CF70-4022-9156-AEBB6EE1F0E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6" y="1576"/>
              <a:ext cx="82" cy="149"/>
            </a:xfrm>
            <a:custGeom>
              <a:avLst/>
              <a:gdLst>
                <a:gd name="T0" fmla="*/ 3993914 w 33"/>
                <a:gd name="T1" fmla="*/ 18117772 h 56"/>
                <a:gd name="T2" fmla="*/ 4550684 w 33"/>
                <a:gd name="T3" fmla="*/ 13340295 h 56"/>
                <a:gd name="T4" fmla="*/ 3875116 w 33"/>
                <a:gd name="T5" fmla="*/ 8427270 h 56"/>
                <a:gd name="T6" fmla="*/ 1668725 w 33"/>
                <a:gd name="T7" fmla="*/ 620205 h 56"/>
                <a:gd name="T8" fmla="*/ 0 w 33"/>
                <a:gd name="T9" fmla="*/ 0 h 56"/>
                <a:gd name="T10" fmla="*/ 0 w 33"/>
                <a:gd name="T11" fmla="*/ 5387715 h 56"/>
                <a:gd name="T12" fmla="*/ 1487992 w 33"/>
                <a:gd name="T13" fmla="*/ 9090192 h 56"/>
                <a:gd name="T14" fmla="*/ 2315081 w 33"/>
                <a:gd name="T15" fmla="*/ 11079079 h 56"/>
                <a:gd name="T16" fmla="*/ 2881960 w 33"/>
                <a:gd name="T17" fmla="*/ 15098769 h 56"/>
                <a:gd name="T18" fmla="*/ 3697435 w 33"/>
                <a:gd name="T19" fmla="*/ 17743101 h 56"/>
                <a:gd name="T20" fmla="*/ 3993914 w 33"/>
                <a:gd name="T21" fmla="*/ 18741199 h 56"/>
                <a:gd name="T22" fmla="*/ 3993914 w 33"/>
                <a:gd name="T23" fmla="*/ 18117772 h 5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3" h="56">
                  <a:moveTo>
                    <a:pt x="29" y="54"/>
                  </a:moveTo>
                  <a:cubicBezTo>
                    <a:pt x="29" y="50"/>
                    <a:pt x="31" y="45"/>
                    <a:pt x="33" y="40"/>
                  </a:cubicBezTo>
                  <a:cubicBezTo>
                    <a:pt x="33" y="34"/>
                    <a:pt x="33" y="28"/>
                    <a:pt x="28" y="25"/>
                  </a:cubicBezTo>
                  <a:cubicBezTo>
                    <a:pt x="20" y="19"/>
                    <a:pt x="22" y="6"/>
                    <a:pt x="12" y="2"/>
                  </a:cubicBezTo>
                  <a:cubicBezTo>
                    <a:pt x="8" y="0"/>
                    <a:pt x="5" y="0"/>
                    <a:pt x="0" y="0"/>
                  </a:cubicBezTo>
                  <a:cubicBezTo>
                    <a:pt x="1" y="7"/>
                    <a:pt x="0" y="11"/>
                    <a:pt x="0" y="16"/>
                  </a:cubicBezTo>
                  <a:cubicBezTo>
                    <a:pt x="5" y="17"/>
                    <a:pt x="8" y="22"/>
                    <a:pt x="11" y="27"/>
                  </a:cubicBezTo>
                  <a:cubicBezTo>
                    <a:pt x="13" y="29"/>
                    <a:pt x="16" y="31"/>
                    <a:pt x="17" y="33"/>
                  </a:cubicBezTo>
                  <a:cubicBezTo>
                    <a:pt x="20" y="37"/>
                    <a:pt x="19" y="40"/>
                    <a:pt x="21" y="45"/>
                  </a:cubicBezTo>
                  <a:cubicBezTo>
                    <a:pt x="22" y="49"/>
                    <a:pt x="24" y="50"/>
                    <a:pt x="27" y="53"/>
                  </a:cubicBezTo>
                  <a:cubicBezTo>
                    <a:pt x="28" y="53"/>
                    <a:pt x="28" y="54"/>
                    <a:pt x="29" y="56"/>
                  </a:cubicBezTo>
                  <a:cubicBezTo>
                    <a:pt x="29" y="55"/>
                    <a:pt x="29" y="54"/>
                    <a:pt x="29" y="54"/>
                  </a:cubicBezTo>
                  <a:close/>
                </a:path>
              </a:pathLst>
            </a:custGeom>
            <a:solidFill>
              <a:srgbClr val="DBC7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48" name="Freeform 502">
              <a:extLst>
                <a:ext uri="{FF2B5EF4-FFF2-40B4-BE49-F238E27FC236}">
                  <a16:creationId xmlns:a16="http://schemas.microsoft.com/office/drawing/2014/main" id="{8C16CB87-68F8-42EA-A8F3-D4F0EF83E1A1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1" y="1059"/>
              <a:ext cx="50" cy="90"/>
            </a:xfrm>
            <a:custGeom>
              <a:avLst/>
              <a:gdLst>
                <a:gd name="T0" fmla="*/ 2861333 w 20"/>
                <a:gd name="T1" fmla="*/ 3445036 h 34"/>
                <a:gd name="T2" fmla="*/ 2987813 w 20"/>
                <a:gd name="T3" fmla="*/ 0 h 34"/>
                <a:gd name="T4" fmla="*/ 2700988 w 20"/>
                <a:gd name="T5" fmla="*/ 0 h 34"/>
                <a:gd name="T6" fmla="*/ 2575708 w 20"/>
                <a:gd name="T7" fmla="*/ 573790 h 34"/>
                <a:gd name="T8" fmla="*/ 317395 w 20"/>
                <a:gd name="T9" fmla="*/ 10069099 h 34"/>
                <a:gd name="T10" fmla="*/ 0 w 20"/>
                <a:gd name="T11" fmla="*/ 10642503 h 34"/>
                <a:gd name="T12" fmla="*/ 2098438 w 20"/>
                <a:gd name="T13" fmla="*/ 8410505 h 34"/>
                <a:gd name="T14" fmla="*/ 2861333 w 20"/>
                <a:gd name="T15" fmla="*/ 3445036 h 3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0" h="34">
                  <a:moveTo>
                    <a:pt x="19" y="11"/>
                  </a:moveTo>
                  <a:cubicBezTo>
                    <a:pt x="20" y="7"/>
                    <a:pt x="19" y="3"/>
                    <a:pt x="20" y="0"/>
                  </a:cubicBezTo>
                  <a:cubicBezTo>
                    <a:pt x="19" y="0"/>
                    <a:pt x="19" y="0"/>
                    <a:pt x="18" y="0"/>
                  </a:cubicBezTo>
                  <a:cubicBezTo>
                    <a:pt x="17" y="1"/>
                    <a:pt x="17" y="1"/>
                    <a:pt x="17" y="2"/>
                  </a:cubicBezTo>
                  <a:cubicBezTo>
                    <a:pt x="14" y="13"/>
                    <a:pt x="9" y="23"/>
                    <a:pt x="2" y="32"/>
                  </a:cubicBezTo>
                  <a:cubicBezTo>
                    <a:pt x="1" y="33"/>
                    <a:pt x="1" y="33"/>
                    <a:pt x="0" y="34"/>
                  </a:cubicBezTo>
                  <a:cubicBezTo>
                    <a:pt x="3" y="33"/>
                    <a:pt x="9" y="31"/>
                    <a:pt x="14" y="27"/>
                  </a:cubicBezTo>
                  <a:cubicBezTo>
                    <a:pt x="17" y="22"/>
                    <a:pt x="18" y="16"/>
                    <a:pt x="19" y="11"/>
                  </a:cubicBezTo>
                  <a:close/>
                </a:path>
              </a:pathLst>
            </a:custGeom>
            <a:solidFill>
              <a:srgbClr val="DBC7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49" name="Freeform 503">
              <a:extLst>
                <a:ext uri="{FF2B5EF4-FFF2-40B4-BE49-F238E27FC236}">
                  <a16:creationId xmlns:a16="http://schemas.microsoft.com/office/drawing/2014/main" id="{58FFAD02-812D-4D9E-8ECA-3190CAF7C2D5}"/>
                </a:ext>
              </a:extLst>
            </p:cNvPr>
            <p:cNvSpPr>
              <a:spLocks/>
            </p:cNvSpPr>
            <p:nvPr/>
          </p:nvSpPr>
          <p:spPr bwMode="auto">
            <a:xfrm>
              <a:off x="611" y="1789"/>
              <a:ext cx="25" cy="22"/>
            </a:xfrm>
            <a:custGeom>
              <a:avLst/>
              <a:gdLst>
                <a:gd name="T0" fmla="*/ 317395 w 10"/>
                <a:gd name="T1" fmla="*/ 549665 h 8"/>
                <a:gd name="T2" fmla="*/ 0 w 10"/>
                <a:gd name="T3" fmla="*/ 1511579 h 8"/>
                <a:gd name="T4" fmla="*/ 603050 w 10"/>
                <a:gd name="T5" fmla="*/ 3536195 h 8"/>
                <a:gd name="T6" fmla="*/ 1195125 w 10"/>
                <a:gd name="T7" fmla="*/ 3536195 h 8"/>
                <a:gd name="T8" fmla="*/ 1195125 w 10"/>
                <a:gd name="T9" fmla="*/ 1511579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8">
                  <a:moveTo>
                    <a:pt x="2" y="1"/>
                  </a:moveTo>
                  <a:cubicBezTo>
                    <a:pt x="1" y="0"/>
                    <a:pt x="0" y="2"/>
                    <a:pt x="0" y="3"/>
                  </a:cubicBezTo>
                  <a:cubicBezTo>
                    <a:pt x="1" y="5"/>
                    <a:pt x="3" y="6"/>
                    <a:pt x="4" y="7"/>
                  </a:cubicBezTo>
                  <a:cubicBezTo>
                    <a:pt x="6" y="7"/>
                    <a:pt x="7" y="8"/>
                    <a:pt x="8" y="7"/>
                  </a:cubicBezTo>
                  <a:cubicBezTo>
                    <a:pt x="10" y="6"/>
                    <a:pt x="8" y="4"/>
                    <a:pt x="8" y="3"/>
                  </a:cubicBezTo>
                </a:path>
              </a:pathLst>
            </a:custGeom>
            <a:solidFill>
              <a:srgbClr val="C9AD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50" name="Freeform 504">
              <a:extLst>
                <a:ext uri="{FF2B5EF4-FFF2-40B4-BE49-F238E27FC236}">
                  <a16:creationId xmlns:a16="http://schemas.microsoft.com/office/drawing/2014/main" id="{C9AD7400-3D0A-49B7-B9C3-07453712D766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" y="1805"/>
              <a:ext cx="110" cy="67"/>
            </a:xfrm>
            <a:custGeom>
              <a:avLst/>
              <a:gdLst>
                <a:gd name="T0" fmla="*/ 317395 w 44"/>
                <a:gd name="T1" fmla="*/ 1069237 h 25"/>
                <a:gd name="T2" fmla="*/ 478050 w 44"/>
                <a:gd name="T3" fmla="*/ 6610450 h 25"/>
                <a:gd name="T4" fmla="*/ 1507625 w 44"/>
                <a:gd name="T5" fmla="*/ 7438576 h 25"/>
                <a:gd name="T6" fmla="*/ 2861333 w 44"/>
                <a:gd name="T7" fmla="*/ 8088050 h 25"/>
                <a:gd name="T8" fmla="*/ 4178050 w 44"/>
                <a:gd name="T9" fmla="*/ 9215938 h 25"/>
                <a:gd name="T10" fmla="*/ 5246095 w 44"/>
                <a:gd name="T11" fmla="*/ 6610450 h 25"/>
                <a:gd name="T12" fmla="*/ 6154300 w 44"/>
                <a:gd name="T13" fmla="*/ 7017564 h 25"/>
                <a:gd name="T14" fmla="*/ 6439270 w 44"/>
                <a:gd name="T15" fmla="*/ 5220994 h 25"/>
                <a:gd name="T16" fmla="*/ 4959300 w 44"/>
                <a:gd name="T17" fmla="*/ 0 h 25"/>
                <a:gd name="T18" fmla="*/ 2861333 w 44"/>
                <a:gd name="T19" fmla="*/ 3688154 h 25"/>
                <a:gd name="T20" fmla="*/ 1671220 w 44"/>
                <a:gd name="T21" fmla="*/ 2865555 h 25"/>
                <a:gd name="T22" fmla="*/ 1080395 w 44"/>
                <a:gd name="T23" fmla="*/ 2195330 h 25"/>
                <a:gd name="T24" fmla="*/ 317395 w 44"/>
                <a:gd name="T25" fmla="*/ 1069237 h 2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4" h="25">
                  <a:moveTo>
                    <a:pt x="2" y="3"/>
                  </a:moveTo>
                  <a:cubicBezTo>
                    <a:pt x="3" y="7"/>
                    <a:pt x="0" y="15"/>
                    <a:pt x="3" y="18"/>
                  </a:cubicBezTo>
                  <a:cubicBezTo>
                    <a:pt x="5" y="20"/>
                    <a:pt x="8" y="20"/>
                    <a:pt x="10" y="20"/>
                  </a:cubicBezTo>
                  <a:cubicBezTo>
                    <a:pt x="13" y="21"/>
                    <a:pt x="16" y="21"/>
                    <a:pt x="19" y="22"/>
                  </a:cubicBezTo>
                  <a:cubicBezTo>
                    <a:pt x="22" y="22"/>
                    <a:pt x="25" y="24"/>
                    <a:pt x="28" y="25"/>
                  </a:cubicBezTo>
                  <a:cubicBezTo>
                    <a:pt x="32" y="25"/>
                    <a:pt x="36" y="22"/>
                    <a:pt x="35" y="18"/>
                  </a:cubicBezTo>
                  <a:cubicBezTo>
                    <a:pt x="36" y="19"/>
                    <a:pt x="40" y="20"/>
                    <a:pt x="41" y="19"/>
                  </a:cubicBezTo>
                  <a:cubicBezTo>
                    <a:pt x="44" y="19"/>
                    <a:pt x="43" y="16"/>
                    <a:pt x="43" y="14"/>
                  </a:cubicBezTo>
                  <a:cubicBezTo>
                    <a:pt x="43" y="8"/>
                    <a:pt x="38" y="3"/>
                    <a:pt x="33" y="0"/>
                  </a:cubicBezTo>
                  <a:cubicBezTo>
                    <a:pt x="30" y="6"/>
                    <a:pt x="25" y="8"/>
                    <a:pt x="19" y="10"/>
                  </a:cubicBezTo>
                  <a:cubicBezTo>
                    <a:pt x="16" y="10"/>
                    <a:pt x="14" y="9"/>
                    <a:pt x="11" y="8"/>
                  </a:cubicBezTo>
                  <a:cubicBezTo>
                    <a:pt x="10" y="7"/>
                    <a:pt x="8" y="7"/>
                    <a:pt x="7" y="6"/>
                  </a:cubicBezTo>
                  <a:cubicBezTo>
                    <a:pt x="5" y="4"/>
                    <a:pt x="4" y="4"/>
                    <a:pt x="2" y="3"/>
                  </a:cubicBezTo>
                </a:path>
              </a:pathLst>
            </a:custGeom>
            <a:solidFill>
              <a:srgbClr val="C9AD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51" name="Freeform 505">
              <a:extLst>
                <a:ext uri="{FF2B5EF4-FFF2-40B4-BE49-F238E27FC236}">
                  <a16:creationId xmlns:a16="http://schemas.microsoft.com/office/drawing/2014/main" id="{11EC5F48-F5AB-4D53-8FAB-C70ED334231A}"/>
                </a:ext>
              </a:extLst>
            </p:cNvPr>
            <p:cNvSpPr>
              <a:spLocks/>
            </p:cNvSpPr>
            <p:nvPr/>
          </p:nvSpPr>
          <p:spPr bwMode="auto">
            <a:xfrm>
              <a:off x="716" y="1768"/>
              <a:ext cx="25" cy="27"/>
            </a:xfrm>
            <a:custGeom>
              <a:avLst/>
              <a:gdLst>
                <a:gd name="T0" fmla="*/ 0 w 10"/>
                <a:gd name="T1" fmla="*/ 0 h 10"/>
                <a:gd name="T2" fmla="*/ 1385550 w 10"/>
                <a:gd name="T3" fmla="*/ 2844113 h 10"/>
                <a:gd name="T4" fmla="*/ 1080395 w 10"/>
                <a:gd name="T5" fmla="*/ 0 h 10"/>
                <a:gd name="T6" fmla="*/ 478050 w 10"/>
                <a:gd name="T7" fmla="*/ 0 h 1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" h="10">
                  <a:moveTo>
                    <a:pt x="0" y="0"/>
                  </a:moveTo>
                  <a:cubicBezTo>
                    <a:pt x="2" y="1"/>
                    <a:pt x="6" y="10"/>
                    <a:pt x="9" y="7"/>
                  </a:cubicBezTo>
                  <a:cubicBezTo>
                    <a:pt x="10" y="5"/>
                    <a:pt x="8" y="2"/>
                    <a:pt x="7" y="0"/>
                  </a:cubicBezTo>
                  <a:cubicBezTo>
                    <a:pt x="6" y="1"/>
                    <a:pt x="4" y="1"/>
                    <a:pt x="3" y="0"/>
                  </a:cubicBezTo>
                </a:path>
              </a:pathLst>
            </a:custGeom>
            <a:solidFill>
              <a:srgbClr val="C9AD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52" name="Freeform 506">
              <a:extLst>
                <a:ext uri="{FF2B5EF4-FFF2-40B4-BE49-F238E27FC236}">
                  <a16:creationId xmlns:a16="http://schemas.microsoft.com/office/drawing/2014/main" id="{9A434919-CDBB-4233-A896-521E9653D052}"/>
                </a:ext>
              </a:extLst>
            </p:cNvPr>
            <p:cNvSpPr>
              <a:spLocks/>
            </p:cNvSpPr>
            <p:nvPr/>
          </p:nvSpPr>
          <p:spPr bwMode="auto">
            <a:xfrm>
              <a:off x="746" y="1760"/>
              <a:ext cx="77" cy="37"/>
            </a:xfrm>
            <a:custGeom>
              <a:avLst/>
              <a:gdLst>
                <a:gd name="T0" fmla="*/ 0 w 31"/>
                <a:gd name="T1" fmla="*/ 1496555 h 14"/>
                <a:gd name="T2" fmla="*/ 373830 w 31"/>
                <a:gd name="T3" fmla="*/ 3955181 h 14"/>
                <a:gd name="T4" fmla="*/ 1224489 w 31"/>
                <a:gd name="T5" fmla="*/ 3743488 h 14"/>
                <a:gd name="T6" fmla="*/ 1932514 w 31"/>
                <a:gd name="T7" fmla="*/ 3955181 h 14"/>
                <a:gd name="T8" fmla="*/ 3041473 w 31"/>
                <a:gd name="T9" fmla="*/ 3955181 h 14"/>
                <a:gd name="T10" fmla="*/ 3577544 w 31"/>
                <a:gd name="T11" fmla="*/ 3955181 h 14"/>
                <a:gd name="T12" fmla="*/ 4236545 w 31"/>
                <a:gd name="T13" fmla="*/ 2458515 h 14"/>
                <a:gd name="T14" fmla="*/ 4131112 w 31"/>
                <a:gd name="T15" fmla="*/ 930249 h 14"/>
                <a:gd name="T16" fmla="*/ 3155783 w 31"/>
                <a:gd name="T17" fmla="*/ 0 h 14"/>
                <a:gd name="T18" fmla="*/ 2486002 w 31"/>
                <a:gd name="T19" fmla="*/ 0 h 14"/>
                <a:gd name="T20" fmla="*/ 2047313 w 31"/>
                <a:gd name="T21" fmla="*/ 351986 h 14"/>
                <a:gd name="T22" fmla="*/ 1663175 w 31"/>
                <a:gd name="T23" fmla="*/ 566264 h 14"/>
                <a:gd name="T24" fmla="*/ 269575 w 31"/>
                <a:gd name="T25" fmla="*/ 1496555 h 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1" h="14">
                  <a:moveTo>
                    <a:pt x="0" y="5"/>
                  </a:moveTo>
                  <a:cubicBezTo>
                    <a:pt x="1" y="7"/>
                    <a:pt x="1" y="12"/>
                    <a:pt x="3" y="13"/>
                  </a:cubicBezTo>
                  <a:cubicBezTo>
                    <a:pt x="5" y="13"/>
                    <a:pt x="7" y="12"/>
                    <a:pt x="9" y="12"/>
                  </a:cubicBezTo>
                  <a:cubicBezTo>
                    <a:pt x="10" y="12"/>
                    <a:pt x="12" y="13"/>
                    <a:pt x="14" y="13"/>
                  </a:cubicBezTo>
                  <a:cubicBezTo>
                    <a:pt x="16" y="13"/>
                    <a:pt x="19" y="13"/>
                    <a:pt x="22" y="13"/>
                  </a:cubicBezTo>
                  <a:cubicBezTo>
                    <a:pt x="23" y="13"/>
                    <a:pt x="25" y="14"/>
                    <a:pt x="26" y="13"/>
                  </a:cubicBezTo>
                  <a:cubicBezTo>
                    <a:pt x="28" y="12"/>
                    <a:pt x="30" y="10"/>
                    <a:pt x="31" y="8"/>
                  </a:cubicBezTo>
                  <a:cubicBezTo>
                    <a:pt x="31" y="6"/>
                    <a:pt x="31" y="4"/>
                    <a:pt x="30" y="3"/>
                  </a:cubicBezTo>
                  <a:cubicBezTo>
                    <a:pt x="28" y="2"/>
                    <a:pt x="25" y="1"/>
                    <a:pt x="23" y="0"/>
                  </a:cubicBezTo>
                  <a:cubicBezTo>
                    <a:pt x="21" y="5"/>
                    <a:pt x="20" y="0"/>
                    <a:pt x="18" y="0"/>
                  </a:cubicBezTo>
                  <a:cubicBezTo>
                    <a:pt x="17" y="0"/>
                    <a:pt x="16" y="1"/>
                    <a:pt x="15" y="1"/>
                  </a:cubicBezTo>
                  <a:cubicBezTo>
                    <a:pt x="14" y="2"/>
                    <a:pt x="13" y="2"/>
                    <a:pt x="12" y="2"/>
                  </a:cubicBezTo>
                  <a:cubicBezTo>
                    <a:pt x="8" y="3"/>
                    <a:pt x="5" y="4"/>
                    <a:pt x="2" y="5"/>
                  </a:cubicBezTo>
                </a:path>
              </a:pathLst>
            </a:custGeom>
            <a:solidFill>
              <a:srgbClr val="C9AD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53" name="Freeform 507">
              <a:extLst>
                <a:ext uri="{FF2B5EF4-FFF2-40B4-BE49-F238E27FC236}">
                  <a16:creationId xmlns:a16="http://schemas.microsoft.com/office/drawing/2014/main" id="{F4FE01CC-AC31-4428-A92F-CDA994F263E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1" y="1803"/>
              <a:ext cx="22" cy="13"/>
            </a:xfrm>
            <a:custGeom>
              <a:avLst/>
              <a:gdLst>
                <a:gd name="T0" fmla="*/ 0 w 9"/>
                <a:gd name="T1" fmla="*/ 0 h 5"/>
                <a:gd name="T2" fmla="*/ 541924 w 9"/>
                <a:gd name="T3" fmla="*/ 1242428 h 5"/>
                <a:gd name="T4" fmla="*/ 912675 w 9"/>
                <a:gd name="T5" fmla="*/ 298683 h 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" h="5">
                  <a:moveTo>
                    <a:pt x="0" y="0"/>
                  </a:moveTo>
                  <a:cubicBezTo>
                    <a:pt x="1" y="3"/>
                    <a:pt x="2" y="5"/>
                    <a:pt x="5" y="5"/>
                  </a:cubicBezTo>
                  <a:cubicBezTo>
                    <a:pt x="7" y="5"/>
                    <a:pt x="9" y="2"/>
                    <a:pt x="8" y="1"/>
                  </a:cubicBezTo>
                </a:path>
              </a:pathLst>
            </a:custGeom>
            <a:solidFill>
              <a:srgbClr val="C9AD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54" name="Freeform 508">
              <a:extLst>
                <a:ext uri="{FF2B5EF4-FFF2-40B4-BE49-F238E27FC236}">
                  <a16:creationId xmlns:a16="http://schemas.microsoft.com/office/drawing/2014/main" id="{58B6DECD-CA36-4003-8BC3-B02B905846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6" y="1795"/>
              <a:ext cx="25" cy="21"/>
            </a:xfrm>
            <a:custGeom>
              <a:avLst/>
              <a:gdLst>
                <a:gd name="T0" fmla="*/ 793488 w 10"/>
                <a:gd name="T1" fmla="*/ 0 h 8"/>
                <a:gd name="T2" fmla="*/ 0 w 10"/>
                <a:gd name="T3" fmla="*/ 1911672 h 8"/>
                <a:gd name="T4" fmla="*/ 0 w 10"/>
                <a:gd name="T5" fmla="*/ 2236621 h 8"/>
                <a:gd name="T6" fmla="*/ 1507625 w 10"/>
                <a:gd name="T7" fmla="*/ 2236621 h 8"/>
                <a:gd name="T8" fmla="*/ 1195125 w 10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8">
                  <a:moveTo>
                    <a:pt x="5" y="0"/>
                  </a:moveTo>
                  <a:cubicBezTo>
                    <a:pt x="4" y="2"/>
                    <a:pt x="2" y="5"/>
                    <a:pt x="0" y="7"/>
                  </a:cubicBezTo>
                  <a:cubicBezTo>
                    <a:pt x="0" y="7"/>
                    <a:pt x="0" y="8"/>
                    <a:pt x="0" y="8"/>
                  </a:cubicBezTo>
                  <a:cubicBezTo>
                    <a:pt x="3" y="8"/>
                    <a:pt x="6" y="8"/>
                    <a:pt x="10" y="8"/>
                  </a:cubicBezTo>
                  <a:cubicBezTo>
                    <a:pt x="9" y="5"/>
                    <a:pt x="8" y="3"/>
                    <a:pt x="8" y="0"/>
                  </a:cubicBezTo>
                </a:path>
              </a:pathLst>
            </a:custGeom>
            <a:solidFill>
              <a:srgbClr val="C9AD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55" name="Freeform 509">
              <a:extLst>
                <a:ext uri="{FF2B5EF4-FFF2-40B4-BE49-F238E27FC236}">
                  <a16:creationId xmlns:a16="http://schemas.microsoft.com/office/drawing/2014/main" id="{215E6E59-2FC4-4A87-B3AE-B680EC59B4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" y="1851"/>
              <a:ext cx="18" cy="29"/>
            </a:xfrm>
            <a:custGeom>
              <a:avLst/>
              <a:gdLst>
                <a:gd name="T0" fmla="*/ 0 w 7"/>
                <a:gd name="T1" fmla="*/ 0 h 11"/>
                <a:gd name="T2" fmla="*/ 1263693 w 7"/>
                <a:gd name="T3" fmla="*/ 2011901 h 11"/>
                <a:gd name="T4" fmla="*/ 1076248 w 7"/>
                <a:gd name="T5" fmla="*/ 0 h 1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" h="11">
                  <a:moveTo>
                    <a:pt x="0" y="0"/>
                  </a:moveTo>
                  <a:cubicBezTo>
                    <a:pt x="0" y="2"/>
                    <a:pt x="1" y="11"/>
                    <a:pt x="6" y="7"/>
                  </a:cubicBezTo>
                  <a:cubicBezTo>
                    <a:pt x="7" y="5"/>
                    <a:pt x="6" y="1"/>
                    <a:pt x="5" y="0"/>
                  </a:cubicBezTo>
                </a:path>
              </a:pathLst>
            </a:custGeom>
            <a:solidFill>
              <a:srgbClr val="C9AD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56" name="Freeform 510">
              <a:extLst>
                <a:ext uri="{FF2B5EF4-FFF2-40B4-BE49-F238E27FC236}">
                  <a16:creationId xmlns:a16="http://schemas.microsoft.com/office/drawing/2014/main" id="{23C3F8BB-F48B-40A4-9F16-5DBA080793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3" y="1803"/>
              <a:ext cx="98" cy="72"/>
            </a:xfrm>
            <a:custGeom>
              <a:avLst/>
              <a:gdLst>
                <a:gd name="T0" fmla="*/ 200666 w 39"/>
                <a:gd name="T1" fmla="*/ 6198251 h 27"/>
                <a:gd name="T2" fmla="*/ 3183894 w 39"/>
                <a:gd name="T3" fmla="*/ 0 h 27"/>
                <a:gd name="T4" fmla="*/ 4438325 w 39"/>
                <a:gd name="T5" fmla="*/ 2708160 h 27"/>
                <a:gd name="T6" fmla="*/ 5571230 w 39"/>
                <a:gd name="T7" fmla="*/ 8292579 h 27"/>
                <a:gd name="T8" fmla="*/ 3802671 w 39"/>
                <a:gd name="T9" fmla="*/ 5817891 h 27"/>
                <a:gd name="T10" fmla="*/ 4438325 w 39"/>
                <a:gd name="T11" fmla="*/ 8673416 h 27"/>
                <a:gd name="T12" fmla="*/ 2851787 w 39"/>
                <a:gd name="T13" fmla="*/ 8926493 h 27"/>
                <a:gd name="T14" fmla="*/ 0 w 39"/>
                <a:gd name="T15" fmla="*/ 6600384 h 2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9" h="27">
                  <a:moveTo>
                    <a:pt x="1" y="18"/>
                  </a:moveTo>
                  <a:cubicBezTo>
                    <a:pt x="10" y="16"/>
                    <a:pt x="15" y="5"/>
                    <a:pt x="20" y="0"/>
                  </a:cubicBezTo>
                  <a:cubicBezTo>
                    <a:pt x="23" y="3"/>
                    <a:pt x="25" y="5"/>
                    <a:pt x="28" y="8"/>
                  </a:cubicBezTo>
                  <a:cubicBezTo>
                    <a:pt x="30" y="10"/>
                    <a:pt x="39" y="20"/>
                    <a:pt x="35" y="24"/>
                  </a:cubicBezTo>
                  <a:cubicBezTo>
                    <a:pt x="31" y="23"/>
                    <a:pt x="30" y="16"/>
                    <a:pt x="24" y="17"/>
                  </a:cubicBezTo>
                  <a:cubicBezTo>
                    <a:pt x="25" y="19"/>
                    <a:pt x="31" y="22"/>
                    <a:pt x="28" y="25"/>
                  </a:cubicBezTo>
                  <a:cubicBezTo>
                    <a:pt x="27" y="26"/>
                    <a:pt x="20" y="26"/>
                    <a:pt x="18" y="26"/>
                  </a:cubicBezTo>
                  <a:cubicBezTo>
                    <a:pt x="11" y="25"/>
                    <a:pt x="1" y="27"/>
                    <a:pt x="0" y="19"/>
                  </a:cubicBezTo>
                </a:path>
              </a:pathLst>
            </a:custGeom>
            <a:solidFill>
              <a:srgbClr val="C9AD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57" name="Freeform 511">
              <a:extLst>
                <a:ext uri="{FF2B5EF4-FFF2-40B4-BE49-F238E27FC236}">
                  <a16:creationId xmlns:a16="http://schemas.microsoft.com/office/drawing/2014/main" id="{D78BE050-8B06-46BF-838B-792E85DFBE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3" y="1528"/>
              <a:ext cx="208" cy="307"/>
            </a:xfrm>
            <a:custGeom>
              <a:avLst/>
              <a:gdLst>
                <a:gd name="T0" fmla="*/ 1543180 w 83"/>
                <a:gd name="T1" fmla="*/ 26985858 h 115"/>
                <a:gd name="T2" fmla="*/ 5707533 w 83"/>
                <a:gd name="T3" fmla="*/ 7761956 h 115"/>
                <a:gd name="T4" fmla="*/ 12758364 w 83"/>
                <a:gd name="T5" fmla="*/ 0 h 115"/>
                <a:gd name="T6" fmla="*/ 10112755 w 83"/>
                <a:gd name="T7" fmla="*/ 1707235 h 115"/>
                <a:gd name="T8" fmla="*/ 7855295 w 83"/>
                <a:gd name="T9" fmla="*/ 1418452 h 115"/>
                <a:gd name="T10" fmla="*/ 2939854 w 83"/>
                <a:gd name="T11" fmla="*/ 5646731 h 115"/>
                <a:gd name="T12" fmla="*/ 1219649 w 83"/>
                <a:gd name="T13" fmla="*/ 9427602 h 115"/>
                <a:gd name="T14" fmla="*/ 323485 w 83"/>
                <a:gd name="T15" fmla="*/ 13255862 h 115"/>
                <a:gd name="T16" fmla="*/ 194207 w 83"/>
                <a:gd name="T17" fmla="*/ 16781568 h 115"/>
                <a:gd name="T18" fmla="*/ 194207 w 83"/>
                <a:gd name="T19" fmla="*/ 19928699 h 115"/>
                <a:gd name="T20" fmla="*/ 0 w 83"/>
                <a:gd name="T21" fmla="*/ 23454368 h 115"/>
                <a:gd name="T22" fmla="*/ 810661 w 83"/>
                <a:gd name="T23" fmla="*/ 26601499 h 115"/>
                <a:gd name="T24" fmla="*/ 1102951 w 83"/>
                <a:gd name="T25" fmla="*/ 40241872 h 115"/>
                <a:gd name="T26" fmla="*/ 3056470 w 83"/>
                <a:gd name="T27" fmla="*/ 37061008 h 115"/>
                <a:gd name="T28" fmla="*/ 1711281 w 83"/>
                <a:gd name="T29" fmla="*/ 27241018 h 11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83" h="115">
                  <a:moveTo>
                    <a:pt x="10" y="77"/>
                  </a:moveTo>
                  <a:cubicBezTo>
                    <a:pt x="10" y="56"/>
                    <a:pt x="18" y="34"/>
                    <a:pt x="37" y="22"/>
                  </a:cubicBezTo>
                  <a:cubicBezTo>
                    <a:pt x="54" y="12"/>
                    <a:pt x="73" y="13"/>
                    <a:pt x="83" y="0"/>
                  </a:cubicBezTo>
                  <a:cubicBezTo>
                    <a:pt x="77" y="3"/>
                    <a:pt x="72" y="5"/>
                    <a:pt x="66" y="5"/>
                  </a:cubicBezTo>
                  <a:cubicBezTo>
                    <a:pt x="60" y="6"/>
                    <a:pt x="56" y="4"/>
                    <a:pt x="51" y="4"/>
                  </a:cubicBezTo>
                  <a:cubicBezTo>
                    <a:pt x="40" y="3"/>
                    <a:pt x="34" y="19"/>
                    <a:pt x="19" y="16"/>
                  </a:cubicBezTo>
                  <a:cubicBezTo>
                    <a:pt x="21" y="22"/>
                    <a:pt x="13" y="25"/>
                    <a:pt x="8" y="27"/>
                  </a:cubicBezTo>
                  <a:cubicBezTo>
                    <a:pt x="10" y="32"/>
                    <a:pt x="5" y="36"/>
                    <a:pt x="2" y="38"/>
                  </a:cubicBezTo>
                  <a:cubicBezTo>
                    <a:pt x="5" y="42"/>
                    <a:pt x="2" y="44"/>
                    <a:pt x="1" y="48"/>
                  </a:cubicBezTo>
                  <a:cubicBezTo>
                    <a:pt x="0" y="52"/>
                    <a:pt x="1" y="52"/>
                    <a:pt x="1" y="57"/>
                  </a:cubicBezTo>
                  <a:cubicBezTo>
                    <a:pt x="1" y="60"/>
                    <a:pt x="0" y="64"/>
                    <a:pt x="0" y="67"/>
                  </a:cubicBezTo>
                  <a:cubicBezTo>
                    <a:pt x="1" y="70"/>
                    <a:pt x="4" y="73"/>
                    <a:pt x="5" y="76"/>
                  </a:cubicBezTo>
                  <a:cubicBezTo>
                    <a:pt x="11" y="88"/>
                    <a:pt x="14" y="103"/>
                    <a:pt x="7" y="115"/>
                  </a:cubicBezTo>
                  <a:cubicBezTo>
                    <a:pt x="11" y="113"/>
                    <a:pt x="18" y="111"/>
                    <a:pt x="20" y="106"/>
                  </a:cubicBezTo>
                  <a:cubicBezTo>
                    <a:pt x="22" y="100"/>
                    <a:pt x="9" y="89"/>
                    <a:pt x="11" y="78"/>
                  </a:cubicBezTo>
                </a:path>
              </a:pathLst>
            </a:custGeom>
            <a:solidFill>
              <a:srgbClr val="F3D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58" name="Freeform 512">
              <a:extLst>
                <a:ext uri="{FF2B5EF4-FFF2-40B4-BE49-F238E27FC236}">
                  <a16:creationId xmlns:a16="http://schemas.microsoft.com/office/drawing/2014/main" id="{30EBCE97-D775-4A65-8332-1BAC17BF34B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1" y="1408"/>
              <a:ext cx="335" cy="112"/>
            </a:xfrm>
            <a:custGeom>
              <a:avLst/>
              <a:gdLst>
                <a:gd name="T0" fmla="*/ 0 w 134"/>
                <a:gd name="T1" fmla="*/ 14491285 h 42"/>
                <a:gd name="T2" fmla="*/ 5562313 w 134"/>
                <a:gd name="T3" fmla="*/ 12798691 h 42"/>
                <a:gd name="T4" fmla="*/ 10922395 w 134"/>
                <a:gd name="T5" fmla="*/ 8926493 h 42"/>
                <a:gd name="T6" fmla="*/ 16403333 w 134"/>
                <a:gd name="T7" fmla="*/ 6839864 h 42"/>
                <a:gd name="T8" fmla="*/ 19981770 w 134"/>
                <a:gd name="T9" fmla="*/ 4507819 h 42"/>
                <a:gd name="T10" fmla="*/ 16690238 w 134"/>
                <a:gd name="T11" fmla="*/ 1015560 h 42"/>
                <a:gd name="T12" fmla="*/ 12715625 w 134"/>
                <a:gd name="T13" fmla="*/ 633912 h 42"/>
                <a:gd name="T14" fmla="*/ 11330083 w 134"/>
                <a:gd name="T15" fmla="*/ 4507819 h 42"/>
                <a:gd name="T16" fmla="*/ 6866533 w 134"/>
                <a:gd name="T17" fmla="*/ 8926493 h 42"/>
                <a:gd name="T18" fmla="*/ 2987813 w 134"/>
                <a:gd name="T19" fmla="*/ 12020851 h 42"/>
                <a:gd name="T20" fmla="*/ 1080395 w 134"/>
                <a:gd name="T21" fmla="*/ 12798691 h 42"/>
                <a:gd name="T22" fmla="*/ 0 w 134"/>
                <a:gd name="T23" fmla="*/ 14491285 h 4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34" h="42">
                  <a:moveTo>
                    <a:pt x="0" y="42"/>
                  </a:moveTo>
                  <a:cubicBezTo>
                    <a:pt x="12" y="39"/>
                    <a:pt x="25" y="39"/>
                    <a:pt x="37" y="37"/>
                  </a:cubicBezTo>
                  <a:cubicBezTo>
                    <a:pt x="49" y="35"/>
                    <a:pt x="61" y="28"/>
                    <a:pt x="73" y="26"/>
                  </a:cubicBezTo>
                  <a:cubicBezTo>
                    <a:pt x="85" y="24"/>
                    <a:pt x="98" y="23"/>
                    <a:pt x="110" y="20"/>
                  </a:cubicBezTo>
                  <a:cubicBezTo>
                    <a:pt x="116" y="18"/>
                    <a:pt x="130" y="18"/>
                    <a:pt x="134" y="13"/>
                  </a:cubicBezTo>
                  <a:cubicBezTo>
                    <a:pt x="128" y="8"/>
                    <a:pt x="119" y="6"/>
                    <a:pt x="112" y="3"/>
                  </a:cubicBezTo>
                  <a:cubicBezTo>
                    <a:pt x="104" y="0"/>
                    <a:pt x="93" y="0"/>
                    <a:pt x="85" y="2"/>
                  </a:cubicBezTo>
                  <a:cubicBezTo>
                    <a:pt x="80" y="4"/>
                    <a:pt x="80" y="9"/>
                    <a:pt x="76" y="13"/>
                  </a:cubicBezTo>
                  <a:cubicBezTo>
                    <a:pt x="68" y="22"/>
                    <a:pt x="56" y="23"/>
                    <a:pt x="46" y="26"/>
                  </a:cubicBezTo>
                  <a:cubicBezTo>
                    <a:pt x="37" y="29"/>
                    <a:pt x="29" y="34"/>
                    <a:pt x="20" y="35"/>
                  </a:cubicBezTo>
                  <a:cubicBezTo>
                    <a:pt x="15" y="35"/>
                    <a:pt x="11" y="35"/>
                    <a:pt x="7" y="37"/>
                  </a:cubicBezTo>
                  <a:cubicBezTo>
                    <a:pt x="5" y="38"/>
                    <a:pt x="2" y="41"/>
                    <a:pt x="0" y="42"/>
                  </a:cubicBezTo>
                </a:path>
              </a:pathLst>
            </a:custGeom>
            <a:solidFill>
              <a:srgbClr val="F3D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59" name="Freeform 513">
              <a:extLst>
                <a:ext uri="{FF2B5EF4-FFF2-40B4-BE49-F238E27FC236}">
                  <a16:creationId xmlns:a16="http://schemas.microsoft.com/office/drawing/2014/main" id="{05F3F763-C42C-4104-BB84-10F0E9A32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4" y="1333"/>
              <a:ext cx="195" cy="96"/>
            </a:xfrm>
            <a:custGeom>
              <a:avLst/>
              <a:gdLst>
                <a:gd name="T0" fmla="*/ 908208 w 78"/>
                <a:gd name="T1" fmla="*/ 8926493 h 36"/>
                <a:gd name="T2" fmla="*/ 5371095 w 78"/>
                <a:gd name="T3" fmla="*/ 9949581 h 36"/>
                <a:gd name="T4" fmla="*/ 8346688 w 78"/>
                <a:gd name="T5" fmla="*/ 12020851 h 36"/>
                <a:gd name="T6" fmla="*/ 9251770 w 78"/>
                <a:gd name="T7" fmla="*/ 9949581 h 36"/>
                <a:gd name="T8" fmla="*/ 10139970 w 78"/>
                <a:gd name="T9" fmla="*/ 6198251 h 36"/>
                <a:gd name="T10" fmla="*/ 10617188 w 78"/>
                <a:gd name="T11" fmla="*/ 3490552 h 36"/>
                <a:gd name="T12" fmla="*/ 11635283 w 78"/>
                <a:gd name="T13" fmla="*/ 0 h 36"/>
                <a:gd name="T14" fmla="*/ 11044458 w 78"/>
                <a:gd name="T15" fmla="*/ 1015560 h 36"/>
                <a:gd name="T16" fmla="*/ 10014658 w 78"/>
                <a:gd name="T17" fmla="*/ 3731093 h 36"/>
                <a:gd name="T18" fmla="*/ 6752470 w 78"/>
                <a:gd name="T19" fmla="*/ 5182861 h 36"/>
                <a:gd name="T20" fmla="*/ 2987813 w 78"/>
                <a:gd name="T21" fmla="*/ 6198251 h 36"/>
                <a:gd name="T22" fmla="*/ 1080395 w 78"/>
                <a:gd name="T23" fmla="*/ 7221760 h 36"/>
                <a:gd name="T24" fmla="*/ 0 w 78"/>
                <a:gd name="T25" fmla="*/ 8926493 h 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78" h="36">
                  <a:moveTo>
                    <a:pt x="6" y="26"/>
                  </a:moveTo>
                  <a:cubicBezTo>
                    <a:pt x="14" y="19"/>
                    <a:pt x="27" y="25"/>
                    <a:pt x="36" y="29"/>
                  </a:cubicBezTo>
                  <a:cubicBezTo>
                    <a:pt x="41" y="32"/>
                    <a:pt x="50" y="36"/>
                    <a:pt x="56" y="35"/>
                  </a:cubicBezTo>
                  <a:cubicBezTo>
                    <a:pt x="60" y="35"/>
                    <a:pt x="60" y="32"/>
                    <a:pt x="62" y="29"/>
                  </a:cubicBezTo>
                  <a:cubicBezTo>
                    <a:pt x="63" y="26"/>
                    <a:pt x="66" y="22"/>
                    <a:pt x="68" y="18"/>
                  </a:cubicBezTo>
                  <a:cubicBezTo>
                    <a:pt x="69" y="16"/>
                    <a:pt x="69" y="13"/>
                    <a:pt x="71" y="10"/>
                  </a:cubicBezTo>
                  <a:cubicBezTo>
                    <a:pt x="73" y="7"/>
                    <a:pt x="77" y="4"/>
                    <a:pt x="78" y="0"/>
                  </a:cubicBezTo>
                  <a:cubicBezTo>
                    <a:pt x="76" y="1"/>
                    <a:pt x="75" y="2"/>
                    <a:pt x="74" y="3"/>
                  </a:cubicBezTo>
                  <a:cubicBezTo>
                    <a:pt x="72" y="6"/>
                    <a:pt x="70" y="9"/>
                    <a:pt x="67" y="11"/>
                  </a:cubicBezTo>
                  <a:cubicBezTo>
                    <a:pt x="60" y="16"/>
                    <a:pt x="53" y="16"/>
                    <a:pt x="45" y="15"/>
                  </a:cubicBezTo>
                  <a:cubicBezTo>
                    <a:pt x="36" y="15"/>
                    <a:pt x="28" y="18"/>
                    <a:pt x="20" y="18"/>
                  </a:cubicBezTo>
                  <a:cubicBezTo>
                    <a:pt x="15" y="17"/>
                    <a:pt x="11" y="19"/>
                    <a:pt x="7" y="21"/>
                  </a:cubicBezTo>
                  <a:cubicBezTo>
                    <a:pt x="5" y="22"/>
                    <a:pt x="1" y="26"/>
                    <a:pt x="0" y="26"/>
                  </a:cubicBezTo>
                </a:path>
              </a:pathLst>
            </a:custGeom>
            <a:solidFill>
              <a:srgbClr val="F3D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60" name="Freeform 514">
              <a:extLst>
                <a:ext uri="{FF2B5EF4-FFF2-40B4-BE49-F238E27FC236}">
                  <a16:creationId xmlns:a16="http://schemas.microsoft.com/office/drawing/2014/main" id="{F4000ACA-60D5-4B59-B231-56CB8B0536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6" y="1011"/>
              <a:ext cx="163" cy="181"/>
            </a:xfrm>
            <a:custGeom>
              <a:avLst/>
              <a:gdLst>
                <a:gd name="T0" fmla="*/ 325581 w 65"/>
                <a:gd name="T1" fmla="*/ 22903934 h 68"/>
                <a:gd name="T2" fmla="*/ 4023635 w 65"/>
                <a:gd name="T3" fmla="*/ 20870756 h 68"/>
                <a:gd name="T4" fmla="*/ 6980731 w 65"/>
                <a:gd name="T5" fmla="*/ 15158678 h 68"/>
                <a:gd name="T6" fmla="*/ 8981460 w 65"/>
                <a:gd name="T7" fmla="*/ 0 h 68"/>
                <a:gd name="T8" fmla="*/ 7423717 w 65"/>
                <a:gd name="T9" fmla="*/ 3661771 h 68"/>
                <a:gd name="T10" fmla="*/ 5576428 w 65"/>
                <a:gd name="T11" fmla="*/ 10497329 h 68"/>
                <a:gd name="T12" fmla="*/ 3079456 w 65"/>
                <a:gd name="T13" fmla="*/ 14405069 h 68"/>
                <a:gd name="T14" fmla="*/ 1729871 w 65"/>
                <a:gd name="T15" fmla="*/ 14405069 h 68"/>
                <a:gd name="T16" fmla="*/ 816457 w 65"/>
                <a:gd name="T17" fmla="*/ 14405069 h 68"/>
                <a:gd name="T18" fmla="*/ 619199 w 65"/>
                <a:gd name="T19" fmla="*/ 20870756 h 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5" h="68">
                  <a:moveTo>
                    <a:pt x="2" y="68"/>
                  </a:moveTo>
                  <a:cubicBezTo>
                    <a:pt x="9" y="61"/>
                    <a:pt x="18" y="65"/>
                    <a:pt x="26" y="62"/>
                  </a:cubicBezTo>
                  <a:cubicBezTo>
                    <a:pt x="35" y="59"/>
                    <a:pt x="40" y="53"/>
                    <a:pt x="45" y="45"/>
                  </a:cubicBezTo>
                  <a:cubicBezTo>
                    <a:pt x="47" y="41"/>
                    <a:pt x="65" y="0"/>
                    <a:pt x="58" y="0"/>
                  </a:cubicBezTo>
                  <a:cubicBezTo>
                    <a:pt x="59" y="7"/>
                    <a:pt x="53" y="9"/>
                    <a:pt x="48" y="11"/>
                  </a:cubicBezTo>
                  <a:cubicBezTo>
                    <a:pt x="41" y="14"/>
                    <a:pt x="39" y="25"/>
                    <a:pt x="36" y="31"/>
                  </a:cubicBezTo>
                  <a:cubicBezTo>
                    <a:pt x="32" y="39"/>
                    <a:pt x="29" y="43"/>
                    <a:pt x="20" y="43"/>
                  </a:cubicBezTo>
                  <a:cubicBezTo>
                    <a:pt x="17" y="43"/>
                    <a:pt x="14" y="43"/>
                    <a:pt x="11" y="43"/>
                  </a:cubicBezTo>
                  <a:cubicBezTo>
                    <a:pt x="10" y="43"/>
                    <a:pt x="6" y="43"/>
                    <a:pt x="5" y="43"/>
                  </a:cubicBezTo>
                  <a:cubicBezTo>
                    <a:pt x="0" y="45"/>
                    <a:pt x="4" y="58"/>
                    <a:pt x="4" y="62"/>
                  </a:cubicBezTo>
                </a:path>
              </a:pathLst>
            </a:custGeom>
            <a:solidFill>
              <a:srgbClr val="F3D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61" name="Freeform 515">
              <a:extLst>
                <a:ext uri="{FF2B5EF4-FFF2-40B4-BE49-F238E27FC236}">
                  <a16:creationId xmlns:a16="http://schemas.microsoft.com/office/drawing/2014/main" id="{F173A543-8814-42CF-9560-FE0E62E4D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4" y="1192"/>
              <a:ext cx="55" cy="48"/>
            </a:xfrm>
            <a:custGeom>
              <a:avLst/>
              <a:gdLst>
                <a:gd name="T0" fmla="*/ 0 w 22"/>
                <a:gd name="T1" fmla="*/ 1399160 h 18"/>
                <a:gd name="T2" fmla="*/ 2098438 w 22"/>
                <a:gd name="T3" fmla="*/ 633912 h 18"/>
                <a:gd name="T4" fmla="*/ 2270520 w 22"/>
                <a:gd name="T5" fmla="*/ 2708160 h 18"/>
                <a:gd name="T6" fmla="*/ 3292970 w 22"/>
                <a:gd name="T7" fmla="*/ 6198251 h 18"/>
                <a:gd name="T8" fmla="*/ 1671220 w 22"/>
                <a:gd name="T9" fmla="*/ 3109717 h 18"/>
                <a:gd name="T10" fmla="*/ 793488 w 22"/>
                <a:gd name="T11" fmla="*/ 1690432 h 18"/>
                <a:gd name="T12" fmla="*/ 191220 w 22"/>
                <a:gd name="T13" fmla="*/ 1015560 h 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2" h="18">
                  <a:moveTo>
                    <a:pt x="0" y="4"/>
                  </a:moveTo>
                  <a:cubicBezTo>
                    <a:pt x="3" y="0"/>
                    <a:pt x="9" y="3"/>
                    <a:pt x="14" y="2"/>
                  </a:cubicBezTo>
                  <a:cubicBezTo>
                    <a:pt x="14" y="4"/>
                    <a:pt x="15" y="6"/>
                    <a:pt x="15" y="8"/>
                  </a:cubicBezTo>
                  <a:cubicBezTo>
                    <a:pt x="17" y="11"/>
                    <a:pt x="21" y="15"/>
                    <a:pt x="22" y="18"/>
                  </a:cubicBezTo>
                  <a:cubicBezTo>
                    <a:pt x="19" y="15"/>
                    <a:pt x="15" y="13"/>
                    <a:pt x="11" y="9"/>
                  </a:cubicBezTo>
                  <a:cubicBezTo>
                    <a:pt x="9" y="7"/>
                    <a:pt x="8" y="6"/>
                    <a:pt x="5" y="5"/>
                  </a:cubicBezTo>
                  <a:cubicBezTo>
                    <a:pt x="4" y="5"/>
                    <a:pt x="2" y="5"/>
                    <a:pt x="1" y="3"/>
                  </a:cubicBezTo>
                </a:path>
              </a:pathLst>
            </a:custGeom>
            <a:solidFill>
              <a:srgbClr val="F3D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62" name="Freeform 516">
              <a:extLst>
                <a:ext uri="{FF2B5EF4-FFF2-40B4-BE49-F238E27FC236}">
                  <a16:creationId xmlns:a16="http://schemas.microsoft.com/office/drawing/2014/main" id="{33D03722-59EE-4EBE-8FF0-05617FAB63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4" y="1224"/>
              <a:ext cx="42" cy="40"/>
            </a:xfrm>
            <a:custGeom>
              <a:avLst/>
              <a:gdLst>
                <a:gd name="T0" fmla="*/ 0 w 17"/>
                <a:gd name="T1" fmla="*/ 2708160 h 15"/>
                <a:gd name="T2" fmla="*/ 2177594 w 17"/>
                <a:gd name="T3" fmla="*/ 5182861 h 15"/>
                <a:gd name="T4" fmla="*/ 254053 w 17"/>
                <a:gd name="T5" fmla="*/ 1690432 h 1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" h="15">
                  <a:moveTo>
                    <a:pt x="0" y="8"/>
                  </a:moveTo>
                  <a:cubicBezTo>
                    <a:pt x="3" y="0"/>
                    <a:pt x="16" y="12"/>
                    <a:pt x="17" y="15"/>
                  </a:cubicBezTo>
                  <a:cubicBezTo>
                    <a:pt x="17" y="7"/>
                    <a:pt x="10" y="0"/>
                    <a:pt x="2" y="5"/>
                  </a:cubicBezTo>
                </a:path>
              </a:pathLst>
            </a:custGeom>
            <a:solidFill>
              <a:srgbClr val="F3D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63" name="Freeform 517">
              <a:extLst>
                <a:ext uri="{FF2B5EF4-FFF2-40B4-BE49-F238E27FC236}">
                  <a16:creationId xmlns:a16="http://schemas.microsoft.com/office/drawing/2014/main" id="{3CB895B8-3D2C-42B4-91B5-05571E6C735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8" y="861"/>
              <a:ext cx="446" cy="222"/>
            </a:xfrm>
            <a:custGeom>
              <a:avLst/>
              <a:gdLst>
                <a:gd name="T0" fmla="*/ 0 w 178"/>
                <a:gd name="T1" fmla="*/ 0 h 83"/>
                <a:gd name="T2" fmla="*/ 17937215 w 178"/>
                <a:gd name="T3" fmla="*/ 14725899 h 83"/>
                <a:gd name="T4" fmla="*/ 24687155 w 178"/>
                <a:gd name="T5" fmla="*/ 23702485 h 83"/>
                <a:gd name="T6" fmla="*/ 27317387 w 178"/>
                <a:gd name="T7" fmla="*/ 25468153 h 83"/>
                <a:gd name="T8" fmla="*/ 24979177 w 178"/>
                <a:gd name="T9" fmla="*/ 29362683 h 83"/>
                <a:gd name="T10" fmla="*/ 20696324 w 178"/>
                <a:gd name="T11" fmla="*/ 20407933 h 83"/>
                <a:gd name="T12" fmla="*/ 0 w 178"/>
                <a:gd name="T13" fmla="*/ 0 h 8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8" h="83">
                  <a:moveTo>
                    <a:pt x="0" y="0"/>
                  </a:moveTo>
                  <a:cubicBezTo>
                    <a:pt x="36" y="11"/>
                    <a:pt x="92" y="30"/>
                    <a:pt x="117" y="41"/>
                  </a:cubicBezTo>
                  <a:cubicBezTo>
                    <a:pt x="142" y="51"/>
                    <a:pt x="153" y="63"/>
                    <a:pt x="161" y="66"/>
                  </a:cubicBezTo>
                  <a:cubicBezTo>
                    <a:pt x="170" y="70"/>
                    <a:pt x="175" y="72"/>
                    <a:pt x="178" y="71"/>
                  </a:cubicBezTo>
                  <a:cubicBezTo>
                    <a:pt x="172" y="78"/>
                    <a:pt x="171" y="83"/>
                    <a:pt x="163" y="82"/>
                  </a:cubicBezTo>
                  <a:cubicBezTo>
                    <a:pt x="154" y="82"/>
                    <a:pt x="150" y="65"/>
                    <a:pt x="135" y="57"/>
                  </a:cubicBezTo>
                  <a:cubicBezTo>
                    <a:pt x="121" y="49"/>
                    <a:pt x="14" y="6"/>
                    <a:pt x="0" y="0"/>
                  </a:cubicBezTo>
                  <a:close/>
                </a:path>
              </a:pathLst>
            </a:custGeom>
            <a:solidFill>
              <a:srgbClr val="F3D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64" name="Freeform 518">
              <a:extLst>
                <a:ext uri="{FF2B5EF4-FFF2-40B4-BE49-F238E27FC236}">
                  <a16:creationId xmlns:a16="http://schemas.microsoft.com/office/drawing/2014/main" id="{22967CCE-2ABC-40E7-9306-77BC9E0D575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" y="1019"/>
              <a:ext cx="50" cy="18"/>
            </a:xfrm>
            <a:custGeom>
              <a:avLst/>
              <a:gdLst>
                <a:gd name="T0" fmla="*/ 0 w 20"/>
                <a:gd name="T1" fmla="*/ 418541 h 7"/>
                <a:gd name="T2" fmla="*/ 2987813 w 20"/>
                <a:gd name="T3" fmla="*/ 0 h 7"/>
                <a:gd name="T4" fmla="*/ 2700988 w 20"/>
                <a:gd name="T5" fmla="*/ 1263693 h 7"/>
                <a:gd name="T6" fmla="*/ 317395 w 20"/>
                <a:gd name="T7" fmla="*/ 1076248 h 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" h="7">
                  <a:moveTo>
                    <a:pt x="0" y="2"/>
                  </a:moveTo>
                  <a:cubicBezTo>
                    <a:pt x="7" y="3"/>
                    <a:pt x="14" y="3"/>
                    <a:pt x="20" y="0"/>
                  </a:cubicBezTo>
                  <a:cubicBezTo>
                    <a:pt x="20" y="2"/>
                    <a:pt x="19" y="4"/>
                    <a:pt x="18" y="6"/>
                  </a:cubicBezTo>
                  <a:cubicBezTo>
                    <a:pt x="14" y="6"/>
                    <a:pt x="5" y="7"/>
                    <a:pt x="2" y="5"/>
                  </a:cubicBezTo>
                </a:path>
              </a:pathLst>
            </a:custGeom>
            <a:solidFill>
              <a:srgbClr val="F3D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65" name="Freeform 519">
              <a:extLst>
                <a:ext uri="{FF2B5EF4-FFF2-40B4-BE49-F238E27FC236}">
                  <a16:creationId xmlns:a16="http://schemas.microsoft.com/office/drawing/2014/main" id="{C0301C25-384D-4D62-990B-1268F26160B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" y="1059"/>
              <a:ext cx="25" cy="40"/>
            </a:xfrm>
            <a:custGeom>
              <a:avLst/>
              <a:gdLst>
                <a:gd name="T0" fmla="*/ 603050 w 10"/>
                <a:gd name="T1" fmla="*/ 380835 h 15"/>
                <a:gd name="T2" fmla="*/ 1507625 w 10"/>
                <a:gd name="T3" fmla="*/ 633912 h 15"/>
                <a:gd name="T4" fmla="*/ 0 w 10"/>
                <a:gd name="T5" fmla="*/ 5182861 h 15"/>
                <a:gd name="T6" fmla="*/ 317395 w 10"/>
                <a:gd name="T7" fmla="*/ 0 h 1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" h="15">
                  <a:moveTo>
                    <a:pt x="4" y="1"/>
                  </a:moveTo>
                  <a:cubicBezTo>
                    <a:pt x="6" y="2"/>
                    <a:pt x="8" y="2"/>
                    <a:pt x="10" y="2"/>
                  </a:cubicBezTo>
                  <a:cubicBezTo>
                    <a:pt x="9" y="8"/>
                    <a:pt x="5" y="13"/>
                    <a:pt x="0" y="15"/>
                  </a:cubicBezTo>
                  <a:cubicBezTo>
                    <a:pt x="2" y="11"/>
                    <a:pt x="4" y="4"/>
                    <a:pt x="2" y="0"/>
                  </a:cubicBezTo>
                </a:path>
              </a:pathLst>
            </a:custGeom>
            <a:solidFill>
              <a:srgbClr val="F3D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66" name="Freeform 520">
              <a:extLst>
                <a:ext uri="{FF2B5EF4-FFF2-40B4-BE49-F238E27FC236}">
                  <a16:creationId xmlns:a16="http://schemas.microsoft.com/office/drawing/2014/main" id="{12F68CE2-D136-4830-BAFC-F759CC38245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" y="915"/>
              <a:ext cx="23" cy="88"/>
            </a:xfrm>
            <a:custGeom>
              <a:avLst/>
              <a:gdLst>
                <a:gd name="T0" fmla="*/ 1542689 w 9"/>
                <a:gd name="T1" fmla="*/ 3731093 h 33"/>
                <a:gd name="T2" fmla="*/ 1404444 w 9"/>
                <a:gd name="T3" fmla="*/ 9688952 h 33"/>
                <a:gd name="T4" fmla="*/ 0 w 9"/>
                <a:gd name="T5" fmla="*/ 11402296 h 33"/>
                <a:gd name="T6" fmla="*/ 785780 w 9"/>
                <a:gd name="T7" fmla="*/ 3109717 h 33"/>
                <a:gd name="T8" fmla="*/ 0 w 9"/>
                <a:gd name="T9" fmla="*/ 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33">
                  <a:moveTo>
                    <a:pt x="8" y="11"/>
                  </a:moveTo>
                  <a:cubicBezTo>
                    <a:pt x="7" y="17"/>
                    <a:pt x="9" y="22"/>
                    <a:pt x="7" y="28"/>
                  </a:cubicBezTo>
                  <a:cubicBezTo>
                    <a:pt x="6" y="33"/>
                    <a:pt x="4" y="33"/>
                    <a:pt x="0" y="33"/>
                  </a:cubicBezTo>
                  <a:cubicBezTo>
                    <a:pt x="4" y="26"/>
                    <a:pt x="5" y="18"/>
                    <a:pt x="4" y="9"/>
                  </a:cubicBezTo>
                  <a:cubicBezTo>
                    <a:pt x="3" y="7"/>
                    <a:pt x="3" y="0"/>
                    <a:pt x="0" y="0"/>
                  </a:cubicBezTo>
                </a:path>
              </a:pathLst>
            </a:custGeom>
            <a:solidFill>
              <a:srgbClr val="F3D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67" name="Freeform 521">
              <a:extLst>
                <a:ext uri="{FF2B5EF4-FFF2-40B4-BE49-F238E27FC236}">
                  <a16:creationId xmlns:a16="http://schemas.microsoft.com/office/drawing/2014/main" id="{4626AAD2-6301-4C95-BBBA-F3E57ABA803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" y="1259"/>
              <a:ext cx="160" cy="301"/>
            </a:xfrm>
            <a:custGeom>
              <a:avLst/>
              <a:gdLst>
                <a:gd name="T0" fmla="*/ 0 w 64"/>
                <a:gd name="T1" fmla="*/ 0 h 113"/>
                <a:gd name="T2" fmla="*/ 2700988 w 64"/>
                <a:gd name="T3" fmla="*/ 14657254 h 113"/>
                <a:gd name="T4" fmla="*/ 5849145 w 64"/>
                <a:gd name="T5" fmla="*/ 25142802 h 113"/>
                <a:gd name="T6" fmla="*/ 5849145 w 64"/>
                <a:gd name="T7" fmla="*/ 30232429 h 113"/>
                <a:gd name="T8" fmla="*/ 4483208 w 64"/>
                <a:gd name="T9" fmla="*/ 37369978 h 113"/>
                <a:gd name="T10" fmla="*/ 6752470 w 64"/>
                <a:gd name="T11" fmla="*/ 30610323 h 113"/>
                <a:gd name="T12" fmla="*/ 9137033 w 64"/>
                <a:gd name="T13" fmla="*/ 24096249 h 113"/>
                <a:gd name="T14" fmla="*/ 6866533 w 64"/>
                <a:gd name="T15" fmla="*/ 20017890 h 113"/>
                <a:gd name="T16" fmla="*/ 4368958 w 64"/>
                <a:gd name="T17" fmla="*/ 14657254 h 113"/>
                <a:gd name="T18" fmla="*/ 1507625 w 64"/>
                <a:gd name="T19" fmla="*/ 7771173 h 113"/>
                <a:gd name="T20" fmla="*/ 317395 w 64"/>
                <a:gd name="T21" fmla="*/ 1675603 h 1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4" h="113">
                  <a:moveTo>
                    <a:pt x="0" y="0"/>
                  </a:moveTo>
                  <a:cubicBezTo>
                    <a:pt x="3" y="14"/>
                    <a:pt x="7" y="32"/>
                    <a:pt x="18" y="43"/>
                  </a:cubicBezTo>
                  <a:cubicBezTo>
                    <a:pt x="29" y="52"/>
                    <a:pt x="35" y="60"/>
                    <a:pt x="39" y="74"/>
                  </a:cubicBezTo>
                  <a:cubicBezTo>
                    <a:pt x="40" y="80"/>
                    <a:pt x="41" y="84"/>
                    <a:pt x="39" y="89"/>
                  </a:cubicBezTo>
                  <a:cubicBezTo>
                    <a:pt x="38" y="93"/>
                    <a:pt x="28" y="113"/>
                    <a:pt x="30" y="110"/>
                  </a:cubicBezTo>
                  <a:cubicBezTo>
                    <a:pt x="35" y="102"/>
                    <a:pt x="43" y="93"/>
                    <a:pt x="45" y="90"/>
                  </a:cubicBezTo>
                  <a:cubicBezTo>
                    <a:pt x="51" y="83"/>
                    <a:pt x="64" y="82"/>
                    <a:pt x="61" y="71"/>
                  </a:cubicBezTo>
                  <a:cubicBezTo>
                    <a:pt x="54" y="69"/>
                    <a:pt x="50" y="63"/>
                    <a:pt x="46" y="59"/>
                  </a:cubicBezTo>
                  <a:cubicBezTo>
                    <a:pt x="41" y="53"/>
                    <a:pt x="36" y="47"/>
                    <a:pt x="29" y="43"/>
                  </a:cubicBezTo>
                  <a:cubicBezTo>
                    <a:pt x="20" y="37"/>
                    <a:pt x="15" y="32"/>
                    <a:pt x="10" y="23"/>
                  </a:cubicBezTo>
                  <a:cubicBezTo>
                    <a:pt x="7" y="17"/>
                    <a:pt x="5" y="11"/>
                    <a:pt x="2" y="5"/>
                  </a:cubicBezTo>
                </a:path>
              </a:pathLst>
            </a:custGeom>
            <a:solidFill>
              <a:srgbClr val="F3D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68" name="Freeform 522">
              <a:extLst>
                <a:ext uri="{FF2B5EF4-FFF2-40B4-BE49-F238E27FC236}">
                  <a16:creationId xmlns:a16="http://schemas.microsoft.com/office/drawing/2014/main" id="{8D86D409-54C8-4E73-AD97-A0E64FAE45C8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" y="1603"/>
              <a:ext cx="70" cy="144"/>
            </a:xfrm>
            <a:custGeom>
              <a:avLst/>
              <a:gdLst>
                <a:gd name="T0" fmla="*/ 3178720 w 28"/>
                <a:gd name="T1" fmla="*/ 1399160 h 54"/>
                <a:gd name="T2" fmla="*/ 2700988 w 28"/>
                <a:gd name="T3" fmla="*/ 9688952 h 54"/>
                <a:gd name="T4" fmla="*/ 4178050 w 28"/>
                <a:gd name="T5" fmla="*/ 18622997 h 54"/>
                <a:gd name="T6" fmla="*/ 3178720 w 28"/>
                <a:gd name="T7" fmla="*/ 14491285 h 54"/>
                <a:gd name="T8" fmla="*/ 2385283 w 28"/>
                <a:gd name="T9" fmla="*/ 8926493 h 54"/>
                <a:gd name="T10" fmla="*/ 317395 w 28"/>
                <a:gd name="T11" fmla="*/ 4124160 h 54"/>
                <a:gd name="T12" fmla="*/ 1983720 w 28"/>
                <a:gd name="T13" fmla="*/ 0 h 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8" h="54">
                  <a:moveTo>
                    <a:pt x="21" y="4"/>
                  </a:moveTo>
                  <a:cubicBezTo>
                    <a:pt x="17" y="12"/>
                    <a:pt x="17" y="20"/>
                    <a:pt x="18" y="28"/>
                  </a:cubicBezTo>
                  <a:cubicBezTo>
                    <a:pt x="19" y="38"/>
                    <a:pt x="26" y="45"/>
                    <a:pt x="28" y="54"/>
                  </a:cubicBezTo>
                  <a:cubicBezTo>
                    <a:pt x="27" y="49"/>
                    <a:pt x="23" y="46"/>
                    <a:pt x="21" y="42"/>
                  </a:cubicBezTo>
                  <a:cubicBezTo>
                    <a:pt x="18" y="37"/>
                    <a:pt x="18" y="32"/>
                    <a:pt x="16" y="26"/>
                  </a:cubicBezTo>
                  <a:cubicBezTo>
                    <a:pt x="15" y="21"/>
                    <a:pt x="9" y="9"/>
                    <a:pt x="2" y="12"/>
                  </a:cubicBezTo>
                  <a:cubicBezTo>
                    <a:pt x="0" y="6"/>
                    <a:pt x="9" y="3"/>
                    <a:pt x="13" y="0"/>
                  </a:cubicBezTo>
                </a:path>
              </a:pathLst>
            </a:custGeom>
            <a:solidFill>
              <a:srgbClr val="DBC7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69" name="Freeform 523">
              <a:extLst>
                <a:ext uri="{FF2B5EF4-FFF2-40B4-BE49-F238E27FC236}">
                  <a16:creationId xmlns:a16="http://schemas.microsoft.com/office/drawing/2014/main" id="{8A960712-9C32-407D-A072-87B21C76BE8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6" y="1616"/>
              <a:ext cx="75" cy="184"/>
            </a:xfrm>
            <a:custGeom>
              <a:avLst/>
              <a:gdLst>
                <a:gd name="T0" fmla="*/ 2700988 w 30"/>
                <a:gd name="T1" fmla="*/ 11783133 h 69"/>
                <a:gd name="T2" fmla="*/ 2861333 w 30"/>
                <a:gd name="T3" fmla="*/ 17981533 h 69"/>
                <a:gd name="T4" fmla="*/ 3769063 w 30"/>
                <a:gd name="T5" fmla="*/ 23803981 h 69"/>
                <a:gd name="T6" fmla="*/ 2861333 w 30"/>
                <a:gd name="T7" fmla="*/ 20019371 h 69"/>
                <a:gd name="T8" fmla="*/ 1507625 w 30"/>
                <a:gd name="T9" fmla="*/ 13820963 h 69"/>
                <a:gd name="T10" fmla="*/ 603050 w 30"/>
                <a:gd name="T11" fmla="*/ 5584875 h 69"/>
                <a:gd name="T12" fmla="*/ 0 w 30"/>
                <a:gd name="T13" fmla="*/ 0 h 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0" h="69">
                  <a:moveTo>
                    <a:pt x="18" y="34"/>
                  </a:moveTo>
                  <a:cubicBezTo>
                    <a:pt x="17" y="39"/>
                    <a:pt x="18" y="47"/>
                    <a:pt x="19" y="52"/>
                  </a:cubicBezTo>
                  <a:cubicBezTo>
                    <a:pt x="20" y="56"/>
                    <a:pt x="30" y="65"/>
                    <a:pt x="25" y="69"/>
                  </a:cubicBezTo>
                  <a:cubicBezTo>
                    <a:pt x="25" y="65"/>
                    <a:pt x="22" y="61"/>
                    <a:pt x="19" y="58"/>
                  </a:cubicBezTo>
                  <a:cubicBezTo>
                    <a:pt x="14" y="52"/>
                    <a:pt x="11" y="47"/>
                    <a:pt x="10" y="40"/>
                  </a:cubicBezTo>
                  <a:cubicBezTo>
                    <a:pt x="10" y="30"/>
                    <a:pt x="9" y="25"/>
                    <a:pt x="4" y="16"/>
                  </a:cubicBezTo>
                  <a:cubicBezTo>
                    <a:pt x="2" y="11"/>
                    <a:pt x="2" y="5"/>
                    <a:pt x="0" y="0"/>
                  </a:cubicBezTo>
                </a:path>
              </a:pathLst>
            </a:custGeom>
            <a:solidFill>
              <a:srgbClr val="DBC7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70" name="Freeform 524">
              <a:extLst>
                <a:ext uri="{FF2B5EF4-FFF2-40B4-BE49-F238E27FC236}">
                  <a16:creationId xmlns:a16="http://schemas.microsoft.com/office/drawing/2014/main" id="{5D1578B5-BDF7-4661-800D-6CCD2AC9ADA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" y="733"/>
              <a:ext cx="970" cy="398"/>
            </a:xfrm>
            <a:custGeom>
              <a:avLst/>
              <a:gdLst>
                <a:gd name="T0" fmla="*/ 478050 w 388"/>
                <a:gd name="T1" fmla="*/ 52493564 h 149"/>
                <a:gd name="T2" fmla="*/ 11330083 w 388"/>
                <a:gd name="T3" fmla="*/ 15160848 h 149"/>
                <a:gd name="T4" fmla="*/ 57823563 w 388"/>
                <a:gd name="T5" fmla="*/ 15844858 h 149"/>
                <a:gd name="T6" fmla="*/ 11520520 w 388"/>
                <a:gd name="T7" fmla="*/ 20836644 h 149"/>
                <a:gd name="T8" fmla="*/ 478050 w 388"/>
                <a:gd name="T9" fmla="*/ 52493564 h 1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8" h="149">
                  <a:moveTo>
                    <a:pt x="3" y="149"/>
                  </a:moveTo>
                  <a:cubicBezTo>
                    <a:pt x="0" y="105"/>
                    <a:pt x="23" y="64"/>
                    <a:pt x="76" y="43"/>
                  </a:cubicBezTo>
                  <a:cubicBezTo>
                    <a:pt x="130" y="23"/>
                    <a:pt x="228" y="0"/>
                    <a:pt x="388" y="45"/>
                  </a:cubicBezTo>
                  <a:cubicBezTo>
                    <a:pt x="301" y="22"/>
                    <a:pt x="156" y="20"/>
                    <a:pt x="77" y="59"/>
                  </a:cubicBezTo>
                  <a:cubicBezTo>
                    <a:pt x="17" y="88"/>
                    <a:pt x="10" y="120"/>
                    <a:pt x="3" y="149"/>
                  </a:cubicBezTo>
                  <a:close/>
                </a:path>
              </a:pathLst>
            </a:custGeom>
            <a:solidFill>
              <a:srgbClr val="FF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71" name="Freeform 525">
              <a:extLst>
                <a:ext uri="{FF2B5EF4-FFF2-40B4-BE49-F238E27FC236}">
                  <a16:creationId xmlns:a16="http://schemas.microsoft.com/office/drawing/2014/main" id="{5079B817-5411-4825-B638-CBEEAB30ED0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9" y="1016"/>
              <a:ext cx="125" cy="75"/>
            </a:xfrm>
            <a:custGeom>
              <a:avLst/>
              <a:gdLst>
                <a:gd name="T0" fmla="*/ 0 w 50"/>
                <a:gd name="T1" fmla="*/ 10228259 h 28"/>
                <a:gd name="T2" fmla="*/ 2385283 w 50"/>
                <a:gd name="T3" fmla="*/ 2186440 h 28"/>
                <a:gd name="T4" fmla="*/ 7469533 w 50"/>
                <a:gd name="T5" fmla="*/ 1484038 h 28"/>
                <a:gd name="T6" fmla="*/ 3769063 w 50"/>
                <a:gd name="T7" fmla="*/ 3670513 h 28"/>
                <a:gd name="T8" fmla="*/ 1080395 w 50"/>
                <a:gd name="T9" fmla="*/ 8041843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" h="28">
                  <a:moveTo>
                    <a:pt x="0" y="28"/>
                  </a:moveTo>
                  <a:cubicBezTo>
                    <a:pt x="5" y="20"/>
                    <a:pt x="7" y="10"/>
                    <a:pt x="16" y="6"/>
                  </a:cubicBezTo>
                  <a:cubicBezTo>
                    <a:pt x="26" y="0"/>
                    <a:pt x="39" y="4"/>
                    <a:pt x="50" y="4"/>
                  </a:cubicBezTo>
                  <a:cubicBezTo>
                    <a:pt x="42" y="5"/>
                    <a:pt x="33" y="7"/>
                    <a:pt x="25" y="10"/>
                  </a:cubicBezTo>
                  <a:cubicBezTo>
                    <a:pt x="17" y="12"/>
                    <a:pt x="14" y="18"/>
                    <a:pt x="7" y="22"/>
                  </a:cubicBezTo>
                </a:path>
              </a:pathLst>
            </a:custGeom>
            <a:solidFill>
              <a:srgbClr val="FF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72" name="Freeform 526">
              <a:extLst>
                <a:ext uri="{FF2B5EF4-FFF2-40B4-BE49-F238E27FC236}">
                  <a16:creationId xmlns:a16="http://schemas.microsoft.com/office/drawing/2014/main" id="{BEE908C1-9524-4C4A-8F0D-E46516C7916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4" y="1259"/>
              <a:ext cx="110" cy="64"/>
            </a:xfrm>
            <a:custGeom>
              <a:avLst/>
              <a:gdLst>
                <a:gd name="T0" fmla="*/ 0 w 44"/>
                <a:gd name="T1" fmla="*/ 0 h 24"/>
                <a:gd name="T2" fmla="*/ 6561333 w 44"/>
                <a:gd name="T3" fmla="*/ 7617707 h 24"/>
                <a:gd name="T4" fmla="*/ 0 w 44"/>
                <a:gd name="T5" fmla="*/ 0 h 2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4" h="24">
                  <a:moveTo>
                    <a:pt x="0" y="0"/>
                  </a:moveTo>
                  <a:cubicBezTo>
                    <a:pt x="12" y="7"/>
                    <a:pt x="31" y="15"/>
                    <a:pt x="44" y="22"/>
                  </a:cubicBezTo>
                  <a:cubicBezTo>
                    <a:pt x="23" y="24"/>
                    <a:pt x="8" y="13"/>
                    <a:pt x="0" y="0"/>
                  </a:cubicBezTo>
                  <a:close/>
                </a:path>
              </a:pathLst>
            </a:custGeom>
            <a:solidFill>
              <a:srgbClr val="FF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73" name="Freeform 527">
              <a:extLst>
                <a:ext uri="{FF2B5EF4-FFF2-40B4-BE49-F238E27FC236}">
                  <a16:creationId xmlns:a16="http://schemas.microsoft.com/office/drawing/2014/main" id="{AB14FE05-44D7-46E0-8A3C-3FA951165E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9" y="1261"/>
              <a:ext cx="40" cy="40"/>
            </a:xfrm>
            <a:custGeom>
              <a:avLst/>
              <a:gdLst>
                <a:gd name="T0" fmla="*/ 2385283 w 16"/>
                <a:gd name="T1" fmla="*/ 1690432 h 15"/>
                <a:gd name="T2" fmla="*/ 478050 w 16"/>
                <a:gd name="T3" fmla="*/ 0 h 15"/>
                <a:gd name="T4" fmla="*/ 2385283 w 16"/>
                <a:gd name="T5" fmla="*/ 1690432 h 1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" h="15">
                  <a:moveTo>
                    <a:pt x="16" y="5"/>
                  </a:moveTo>
                  <a:cubicBezTo>
                    <a:pt x="10" y="7"/>
                    <a:pt x="4" y="5"/>
                    <a:pt x="3" y="0"/>
                  </a:cubicBezTo>
                  <a:cubicBezTo>
                    <a:pt x="0" y="5"/>
                    <a:pt x="8" y="15"/>
                    <a:pt x="16" y="5"/>
                  </a:cubicBezTo>
                  <a:close/>
                </a:path>
              </a:pathLst>
            </a:custGeom>
            <a:solidFill>
              <a:srgbClr val="FF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74" name="Freeform 528">
              <a:extLst>
                <a:ext uri="{FF2B5EF4-FFF2-40B4-BE49-F238E27FC236}">
                  <a16:creationId xmlns:a16="http://schemas.microsoft.com/office/drawing/2014/main" id="{002758BD-64E1-411B-A3E7-2FF969ABAE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8" y="1624"/>
              <a:ext cx="50" cy="163"/>
            </a:xfrm>
            <a:custGeom>
              <a:avLst/>
              <a:gdLst>
                <a:gd name="T0" fmla="*/ 191220 w 20"/>
                <a:gd name="T1" fmla="*/ 1043018 h 61"/>
                <a:gd name="T2" fmla="*/ 908208 w 20"/>
                <a:gd name="T3" fmla="*/ 7036144 h 61"/>
                <a:gd name="T4" fmla="*/ 793488 w 20"/>
                <a:gd name="T5" fmla="*/ 11411462 h 61"/>
                <a:gd name="T6" fmla="*/ 2575708 w 20"/>
                <a:gd name="T7" fmla="*/ 21621298 h 61"/>
                <a:gd name="T8" fmla="*/ 2385283 w 20"/>
                <a:gd name="T9" fmla="*/ 13529069 h 61"/>
                <a:gd name="T10" fmla="*/ 1671220 w 20"/>
                <a:gd name="T11" fmla="*/ 9911223 h 61"/>
                <a:gd name="T12" fmla="*/ 0 w 20"/>
                <a:gd name="T13" fmla="*/ 0 h 6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0" h="61">
                  <a:moveTo>
                    <a:pt x="1" y="3"/>
                  </a:moveTo>
                  <a:cubicBezTo>
                    <a:pt x="3" y="9"/>
                    <a:pt x="6" y="13"/>
                    <a:pt x="6" y="20"/>
                  </a:cubicBezTo>
                  <a:cubicBezTo>
                    <a:pt x="6" y="24"/>
                    <a:pt x="4" y="28"/>
                    <a:pt x="5" y="32"/>
                  </a:cubicBezTo>
                  <a:cubicBezTo>
                    <a:pt x="8" y="41"/>
                    <a:pt x="20" y="50"/>
                    <a:pt x="17" y="61"/>
                  </a:cubicBezTo>
                  <a:cubicBezTo>
                    <a:pt x="19" y="53"/>
                    <a:pt x="19" y="45"/>
                    <a:pt x="16" y="38"/>
                  </a:cubicBezTo>
                  <a:cubicBezTo>
                    <a:pt x="15" y="35"/>
                    <a:pt x="12" y="32"/>
                    <a:pt x="11" y="28"/>
                  </a:cubicBezTo>
                  <a:cubicBezTo>
                    <a:pt x="8" y="18"/>
                    <a:pt x="10" y="7"/>
                    <a:pt x="0" y="0"/>
                  </a:cubicBezTo>
                </a:path>
              </a:pathLst>
            </a:custGeom>
            <a:solidFill>
              <a:srgbClr val="FF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75" name="Freeform 529">
              <a:extLst>
                <a:ext uri="{FF2B5EF4-FFF2-40B4-BE49-F238E27FC236}">
                  <a16:creationId xmlns:a16="http://schemas.microsoft.com/office/drawing/2014/main" id="{443667CD-C777-493C-B4D3-4B72BD214734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" y="1573"/>
              <a:ext cx="57" cy="198"/>
            </a:xfrm>
            <a:custGeom>
              <a:avLst/>
              <a:gdLst>
                <a:gd name="T0" fmla="*/ 260614 w 23"/>
                <a:gd name="T1" fmla="*/ 2558642 h 74"/>
                <a:gd name="T2" fmla="*/ 1449822 w 23"/>
                <a:gd name="T3" fmla="*/ 9707129 h 74"/>
                <a:gd name="T4" fmla="*/ 2139740 w 23"/>
                <a:gd name="T5" fmla="*/ 15105273 h 74"/>
                <a:gd name="T6" fmla="*/ 2507418 w 23"/>
                <a:gd name="T7" fmla="*/ 19128165 h 74"/>
                <a:gd name="T8" fmla="*/ 2796100 w 23"/>
                <a:gd name="T9" fmla="*/ 26669115 h 74"/>
                <a:gd name="T10" fmla="*/ 2254162 w 23"/>
                <a:gd name="T11" fmla="*/ 9011143 h 74"/>
                <a:gd name="T12" fmla="*/ 0 w 23"/>
                <a:gd name="T13" fmla="*/ 0 h 7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3" h="74">
                  <a:moveTo>
                    <a:pt x="2" y="7"/>
                  </a:moveTo>
                  <a:cubicBezTo>
                    <a:pt x="5" y="14"/>
                    <a:pt x="9" y="20"/>
                    <a:pt x="11" y="27"/>
                  </a:cubicBezTo>
                  <a:cubicBezTo>
                    <a:pt x="13" y="32"/>
                    <a:pt x="15" y="37"/>
                    <a:pt x="16" y="42"/>
                  </a:cubicBezTo>
                  <a:cubicBezTo>
                    <a:pt x="17" y="47"/>
                    <a:pt x="18" y="49"/>
                    <a:pt x="19" y="53"/>
                  </a:cubicBezTo>
                  <a:cubicBezTo>
                    <a:pt x="19" y="58"/>
                    <a:pt x="19" y="69"/>
                    <a:pt x="21" y="74"/>
                  </a:cubicBezTo>
                  <a:cubicBezTo>
                    <a:pt x="20" y="58"/>
                    <a:pt x="23" y="41"/>
                    <a:pt x="17" y="25"/>
                  </a:cubicBezTo>
                  <a:cubicBezTo>
                    <a:pt x="14" y="15"/>
                    <a:pt x="7" y="8"/>
                    <a:pt x="0" y="0"/>
                  </a:cubicBezTo>
                </a:path>
              </a:pathLst>
            </a:custGeom>
            <a:solidFill>
              <a:srgbClr val="FF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76" name="Freeform 530">
              <a:extLst>
                <a:ext uri="{FF2B5EF4-FFF2-40B4-BE49-F238E27FC236}">
                  <a16:creationId xmlns:a16="http://schemas.microsoft.com/office/drawing/2014/main" id="{7C07157F-E14E-4A39-A937-E359142D25B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1" y="1355"/>
              <a:ext cx="43" cy="66"/>
            </a:xfrm>
            <a:custGeom>
              <a:avLst/>
              <a:gdLst>
                <a:gd name="T0" fmla="*/ 2959123 w 17"/>
                <a:gd name="T1" fmla="*/ 1264800 h 25"/>
                <a:gd name="T2" fmla="*/ 2411185 w 17"/>
                <a:gd name="T3" fmla="*/ 342255 h 25"/>
                <a:gd name="T4" fmla="*/ 1703812 w 17"/>
                <a:gd name="T5" fmla="*/ 903553 h 25"/>
                <a:gd name="T6" fmla="*/ 1241299 w 17"/>
                <a:gd name="T7" fmla="*/ 2989755 h 25"/>
                <a:gd name="T8" fmla="*/ 673600 w 17"/>
                <a:gd name="T9" fmla="*/ 5165213 h 25"/>
                <a:gd name="T10" fmla="*/ 216090 w 17"/>
                <a:gd name="T11" fmla="*/ 6647145 h 25"/>
                <a:gd name="T12" fmla="*/ 1030821 w 17"/>
                <a:gd name="T13" fmla="*/ 6297403 h 25"/>
                <a:gd name="T14" fmla="*/ 1576544 w 17"/>
                <a:gd name="T15" fmla="*/ 5165213 h 25"/>
                <a:gd name="T16" fmla="*/ 2059480 w 17"/>
                <a:gd name="T17" fmla="*/ 4261604 h 25"/>
                <a:gd name="T18" fmla="*/ 2607371 w 17"/>
                <a:gd name="T19" fmla="*/ 2385380 h 25"/>
                <a:gd name="T20" fmla="*/ 2959123 w 17"/>
                <a:gd name="T21" fmla="*/ 1264800 h 2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" h="25">
                  <a:moveTo>
                    <a:pt x="17" y="4"/>
                  </a:moveTo>
                  <a:cubicBezTo>
                    <a:pt x="17" y="2"/>
                    <a:pt x="16" y="1"/>
                    <a:pt x="14" y="1"/>
                  </a:cubicBezTo>
                  <a:cubicBezTo>
                    <a:pt x="12" y="0"/>
                    <a:pt x="11" y="2"/>
                    <a:pt x="10" y="3"/>
                  </a:cubicBezTo>
                  <a:cubicBezTo>
                    <a:pt x="9" y="6"/>
                    <a:pt x="8" y="8"/>
                    <a:pt x="7" y="10"/>
                  </a:cubicBezTo>
                  <a:cubicBezTo>
                    <a:pt x="6" y="13"/>
                    <a:pt x="5" y="15"/>
                    <a:pt x="4" y="17"/>
                  </a:cubicBezTo>
                  <a:cubicBezTo>
                    <a:pt x="3" y="18"/>
                    <a:pt x="1" y="20"/>
                    <a:pt x="1" y="22"/>
                  </a:cubicBezTo>
                  <a:cubicBezTo>
                    <a:pt x="0" y="25"/>
                    <a:pt x="5" y="22"/>
                    <a:pt x="6" y="21"/>
                  </a:cubicBezTo>
                  <a:cubicBezTo>
                    <a:pt x="7" y="19"/>
                    <a:pt x="8" y="18"/>
                    <a:pt x="9" y="17"/>
                  </a:cubicBezTo>
                  <a:cubicBezTo>
                    <a:pt x="11" y="16"/>
                    <a:pt x="12" y="16"/>
                    <a:pt x="12" y="14"/>
                  </a:cubicBezTo>
                  <a:cubicBezTo>
                    <a:pt x="14" y="12"/>
                    <a:pt x="14" y="10"/>
                    <a:pt x="15" y="8"/>
                  </a:cubicBezTo>
                  <a:cubicBezTo>
                    <a:pt x="16" y="6"/>
                    <a:pt x="16" y="5"/>
                    <a:pt x="17" y="4"/>
                  </a:cubicBezTo>
                </a:path>
              </a:pathLst>
            </a:custGeom>
            <a:solidFill>
              <a:srgbClr val="9574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77" name="Freeform 531">
              <a:extLst>
                <a:ext uri="{FF2B5EF4-FFF2-40B4-BE49-F238E27FC236}">
                  <a16:creationId xmlns:a16="http://schemas.microsoft.com/office/drawing/2014/main" id="{DB8B36C2-1A1A-4B19-83F1-47EB1809BA0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" y="1275"/>
              <a:ext cx="868" cy="528"/>
            </a:xfrm>
            <a:custGeom>
              <a:avLst/>
              <a:gdLst>
                <a:gd name="T0" fmla="*/ 48008212 w 347"/>
                <a:gd name="T1" fmla="*/ 26238827 h 198"/>
                <a:gd name="T2" fmla="*/ 32408946 w 347"/>
                <a:gd name="T3" fmla="*/ 19638557 h 198"/>
                <a:gd name="T4" fmla="*/ 28383823 w 347"/>
                <a:gd name="T5" fmla="*/ 17601024 h 198"/>
                <a:gd name="T6" fmla="*/ 18474640 w 347"/>
                <a:gd name="T7" fmla="*/ 5817891 h 198"/>
                <a:gd name="T8" fmla="*/ 13390003 w 347"/>
                <a:gd name="T9" fmla="*/ 2094328 h 198"/>
                <a:gd name="T10" fmla="*/ 9794104 w 347"/>
                <a:gd name="T11" fmla="*/ 14107627 h 198"/>
                <a:gd name="T12" fmla="*/ 9794104 w 347"/>
                <a:gd name="T13" fmla="*/ 14107627 h 198"/>
                <a:gd name="T14" fmla="*/ 9602221 w 347"/>
                <a:gd name="T15" fmla="*/ 14893000 h 198"/>
                <a:gd name="T16" fmla="*/ 4681442 w 347"/>
                <a:gd name="T17" fmla="*/ 28946944 h 198"/>
                <a:gd name="T18" fmla="*/ 191846 w 347"/>
                <a:gd name="T19" fmla="*/ 44460259 h 198"/>
                <a:gd name="T20" fmla="*/ 318704 w 347"/>
                <a:gd name="T21" fmla="*/ 61677624 h 198"/>
                <a:gd name="T22" fmla="*/ 3002777 w 347"/>
                <a:gd name="T23" fmla="*/ 68277837 h 198"/>
                <a:gd name="T24" fmla="*/ 1514225 w 347"/>
                <a:gd name="T25" fmla="*/ 64787341 h 198"/>
                <a:gd name="T26" fmla="*/ 1085230 w 347"/>
                <a:gd name="T27" fmla="*/ 50679715 h 198"/>
                <a:gd name="T28" fmla="*/ 3787744 w 347"/>
                <a:gd name="T29" fmla="*/ 37620339 h 198"/>
                <a:gd name="T30" fmla="*/ 9908675 w 347"/>
                <a:gd name="T31" fmla="*/ 19258027 h 198"/>
                <a:gd name="T32" fmla="*/ 12478095 w 347"/>
                <a:gd name="T33" fmla="*/ 10997760 h 198"/>
                <a:gd name="T34" fmla="*/ 14993925 w 347"/>
                <a:gd name="T35" fmla="*/ 13038571 h 198"/>
                <a:gd name="T36" fmla="*/ 17880350 w 347"/>
                <a:gd name="T37" fmla="*/ 17217365 h 198"/>
                <a:gd name="T38" fmla="*/ 25100521 w 347"/>
                <a:gd name="T39" fmla="*/ 23803981 h 198"/>
                <a:gd name="T40" fmla="*/ 42203063 w 347"/>
                <a:gd name="T41" fmla="*/ 34129843 h 198"/>
                <a:gd name="T42" fmla="*/ 48802507 w 347"/>
                <a:gd name="T43" fmla="*/ 36604835 h 198"/>
                <a:gd name="T44" fmla="*/ 51920343 w 347"/>
                <a:gd name="T45" fmla="*/ 40967829 h 198"/>
                <a:gd name="T46" fmla="*/ 48008212 w 347"/>
                <a:gd name="T47" fmla="*/ 26238827 h 19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347" h="198">
                  <a:moveTo>
                    <a:pt x="320" y="76"/>
                  </a:moveTo>
                  <a:cubicBezTo>
                    <a:pt x="301" y="63"/>
                    <a:pt x="265" y="74"/>
                    <a:pt x="216" y="57"/>
                  </a:cubicBezTo>
                  <a:cubicBezTo>
                    <a:pt x="207" y="54"/>
                    <a:pt x="198" y="52"/>
                    <a:pt x="189" y="51"/>
                  </a:cubicBezTo>
                  <a:cubicBezTo>
                    <a:pt x="165" y="43"/>
                    <a:pt x="142" y="34"/>
                    <a:pt x="123" y="17"/>
                  </a:cubicBezTo>
                  <a:cubicBezTo>
                    <a:pt x="114" y="9"/>
                    <a:pt x="101" y="0"/>
                    <a:pt x="89" y="6"/>
                  </a:cubicBezTo>
                  <a:cubicBezTo>
                    <a:pt x="74" y="13"/>
                    <a:pt x="71" y="29"/>
                    <a:pt x="65" y="41"/>
                  </a:cubicBezTo>
                  <a:cubicBezTo>
                    <a:pt x="65" y="41"/>
                    <a:pt x="65" y="41"/>
                    <a:pt x="65" y="41"/>
                  </a:cubicBezTo>
                  <a:cubicBezTo>
                    <a:pt x="64" y="42"/>
                    <a:pt x="64" y="43"/>
                    <a:pt x="64" y="43"/>
                  </a:cubicBezTo>
                  <a:cubicBezTo>
                    <a:pt x="58" y="55"/>
                    <a:pt x="43" y="70"/>
                    <a:pt x="31" y="84"/>
                  </a:cubicBezTo>
                  <a:cubicBezTo>
                    <a:pt x="18" y="98"/>
                    <a:pt x="2" y="111"/>
                    <a:pt x="1" y="129"/>
                  </a:cubicBezTo>
                  <a:cubicBezTo>
                    <a:pt x="0" y="147"/>
                    <a:pt x="1" y="169"/>
                    <a:pt x="2" y="179"/>
                  </a:cubicBezTo>
                  <a:cubicBezTo>
                    <a:pt x="3" y="188"/>
                    <a:pt x="12" y="196"/>
                    <a:pt x="20" y="198"/>
                  </a:cubicBezTo>
                  <a:cubicBezTo>
                    <a:pt x="20" y="198"/>
                    <a:pt x="14" y="195"/>
                    <a:pt x="10" y="188"/>
                  </a:cubicBezTo>
                  <a:cubicBezTo>
                    <a:pt x="7" y="180"/>
                    <a:pt x="5" y="163"/>
                    <a:pt x="7" y="147"/>
                  </a:cubicBezTo>
                  <a:cubicBezTo>
                    <a:pt x="8" y="132"/>
                    <a:pt x="7" y="130"/>
                    <a:pt x="25" y="109"/>
                  </a:cubicBezTo>
                  <a:cubicBezTo>
                    <a:pt x="44" y="89"/>
                    <a:pt x="59" y="68"/>
                    <a:pt x="66" y="56"/>
                  </a:cubicBezTo>
                  <a:cubicBezTo>
                    <a:pt x="72" y="46"/>
                    <a:pt x="76" y="36"/>
                    <a:pt x="83" y="32"/>
                  </a:cubicBezTo>
                  <a:cubicBezTo>
                    <a:pt x="87" y="31"/>
                    <a:pt x="92" y="33"/>
                    <a:pt x="100" y="38"/>
                  </a:cubicBezTo>
                  <a:cubicBezTo>
                    <a:pt x="107" y="42"/>
                    <a:pt x="111" y="46"/>
                    <a:pt x="119" y="50"/>
                  </a:cubicBezTo>
                  <a:cubicBezTo>
                    <a:pt x="130" y="57"/>
                    <a:pt x="142" y="62"/>
                    <a:pt x="167" y="69"/>
                  </a:cubicBezTo>
                  <a:cubicBezTo>
                    <a:pt x="207" y="79"/>
                    <a:pt x="262" y="93"/>
                    <a:pt x="281" y="99"/>
                  </a:cubicBezTo>
                  <a:cubicBezTo>
                    <a:pt x="300" y="105"/>
                    <a:pt x="313" y="105"/>
                    <a:pt x="325" y="106"/>
                  </a:cubicBezTo>
                  <a:cubicBezTo>
                    <a:pt x="336" y="107"/>
                    <a:pt x="343" y="114"/>
                    <a:pt x="346" y="119"/>
                  </a:cubicBezTo>
                  <a:cubicBezTo>
                    <a:pt x="347" y="92"/>
                    <a:pt x="338" y="90"/>
                    <a:pt x="320" y="76"/>
                  </a:cubicBezTo>
                  <a:close/>
                </a:path>
              </a:pathLst>
            </a:custGeom>
            <a:solidFill>
              <a:srgbClr val="F3D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78" name="Freeform 532">
              <a:extLst>
                <a:ext uri="{FF2B5EF4-FFF2-40B4-BE49-F238E27FC236}">
                  <a16:creationId xmlns:a16="http://schemas.microsoft.com/office/drawing/2014/main" id="{495EDCB4-E983-49CB-A9D1-0759CAA19C2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1" y="1067"/>
              <a:ext cx="100" cy="112"/>
            </a:xfrm>
            <a:custGeom>
              <a:avLst/>
              <a:gdLst>
                <a:gd name="T0" fmla="*/ 478050 w 40"/>
                <a:gd name="T1" fmla="*/ 14491285 h 42"/>
                <a:gd name="T2" fmla="*/ 3769063 w 40"/>
                <a:gd name="T3" fmla="*/ 10711893 h 42"/>
                <a:gd name="T4" fmla="*/ 4959300 w 40"/>
                <a:gd name="T5" fmla="*/ 6839864 h 42"/>
                <a:gd name="T6" fmla="*/ 5963208 w 40"/>
                <a:gd name="T7" fmla="*/ 0 h 42"/>
                <a:gd name="T8" fmla="*/ 4768875 w 40"/>
                <a:gd name="T9" fmla="*/ 4799509 h 42"/>
                <a:gd name="T10" fmla="*/ 3578645 w 40"/>
                <a:gd name="T11" fmla="*/ 9308139 h 42"/>
                <a:gd name="T12" fmla="*/ 1671220 w 40"/>
                <a:gd name="T13" fmla="*/ 12020851 h 42"/>
                <a:gd name="T14" fmla="*/ 0 w 40"/>
                <a:gd name="T15" fmla="*/ 14107627 h 4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0" h="42">
                  <a:moveTo>
                    <a:pt x="3" y="42"/>
                  </a:moveTo>
                  <a:cubicBezTo>
                    <a:pt x="12" y="41"/>
                    <a:pt x="19" y="37"/>
                    <a:pt x="25" y="31"/>
                  </a:cubicBezTo>
                  <a:cubicBezTo>
                    <a:pt x="28" y="28"/>
                    <a:pt x="30" y="24"/>
                    <a:pt x="33" y="20"/>
                  </a:cubicBezTo>
                  <a:cubicBezTo>
                    <a:pt x="35" y="14"/>
                    <a:pt x="36" y="4"/>
                    <a:pt x="40" y="0"/>
                  </a:cubicBezTo>
                  <a:cubicBezTo>
                    <a:pt x="38" y="4"/>
                    <a:pt x="36" y="10"/>
                    <a:pt x="32" y="14"/>
                  </a:cubicBezTo>
                  <a:cubicBezTo>
                    <a:pt x="30" y="18"/>
                    <a:pt x="27" y="23"/>
                    <a:pt x="24" y="27"/>
                  </a:cubicBezTo>
                  <a:cubicBezTo>
                    <a:pt x="20" y="30"/>
                    <a:pt x="15" y="31"/>
                    <a:pt x="11" y="35"/>
                  </a:cubicBezTo>
                  <a:cubicBezTo>
                    <a:pt x="8" y="38"/>
                    <a:pt x="5" y="41"/>
                    <a:pt x="0" y="41"/>
                  </a:cubicBezTo>
                </a:path>
              </a:pathLst>
            </a:custGeom>
            <a:solidFill>
              <a:srgbClr val="E4CB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79" name="Freeform 533">
              <a:extLst>
                <a:ext uri="{FF2B5EF4-FFF2-40B4-BE49-F238E27FC236}">
                  <a16:creationId xmlns:a16="http://schemas.microsoft.com/office/drawing/2014/main" id="{4A28D52C-B0C9-4C07-B8AF-9F1ECB7B998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3" y="1536"/>
              <a:ext cx="171" cy="133"/>
            </a:xfrm>
            <a:custGeom>
              <a:avLst/>
              <a:gdLst>
                <a:gd name="T0" fmla="*/ 0 w 68"/>
                <a:gd name="T1" fmla="*/ 16708088 h 50"/>
                <a:gd name="T2" fmla="*/ 2115615 w 68"/>
                <a:gd name="T3" fmla="*/ 9060907 h 50"/>
                <a:gd name="T4" fmla="*/ 5320149 w 68"/>
                <a:gd name="T5" fmla="*/ 5000710 h 50"/>
                <a:gd name="T6" fmla="*/ 8058455 w 68"/>
                <a:gd name="T7" fmla="*/ 3012466 h 50"/>
                <a:gd name="T8" fmla="*/ 10930443 w 68"/>
                <a:gd name="T9" fmla="*/ 0 h 50"/>
                <a:gd name="T10" fmla="*/ 5489910 w 68"/>
                <a:gd name="T11" fmla="*/ 3634502 h 50"/>
                <a:gd name="T12" fmla="*/ 969024 w 68"/>
                <a:gd name="T13" fmla="*/ 11654984 h 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8" h="50">
                  <a:moveTo>
                    <a:pt x="0" y="50"/>
                  </a:moveTo>
                  <a:cubicBezTo>
                    <a:pt x="3" y="42"/>
                    <a:pt x="7" y="33"/>
                    <a:pt x="13" y="27"/>
                  </a:cubicBezTo>
                  <a:cubicBezTo>
                    <a:pt x="18" y="22"/>
                    <a:pt x="27" y="18"/>
                    <a:pt x="33" y="15"/>
                  </a:cubicBezTo>
                  <a:cubicBezTo>
                    <a:pt x="39" y="13"/>
                    <a:pt x="45" y="12"/>
                    <a:pt x="50" y="9"/>
                  </a:cubicBezTo>
                  <a:cubicBezTo>
                    <a:pt x="55" y="7"/>
                    <a:pt x="66" y="5"/>
                    <a:pt x="68" y="0"/>
                  </a:cubicBezTo>
                  <a:cubicBezTo>
                    <a:pt x="57" y="8"/>
                    <a:pt x="46" y="7"/>
                    <a:pt x="34" y="11"/>
                  </a:cubicBezTo>
                  <a:cubicBezTo>
                    <a:pt x="22" y="14"/>
                    <a:pt x="11" y="24"/>
                    <a:pt x="6" y="35"/>
                  </a:cubicBezTo>
                </a:path>
              </a:pathLst>
            </a:custGeom>
            <a:solidFill>
              <a:srgbClr val="E4CB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80" name="Freeform 534">
              <a:extLst>
                <a:ext uri="{FF2B5EF4-FFF2-40B4-BE49-F238E27FC236}">
                  <a16:creationId xmlns:a16="http://schemas.microsoft.com/office/drawing/2014/main" id="{079E6869-3BC2-46A0-8E50-6F953E88A92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4" y="1411"/>
              <a:ext cx="100" cy="24"/>
            </a:xfrm>
            <a:custGeom>
              <a:avLst/>
              <a:gdLst>
                <a:gd name="T0" fmla="*/ 0 w 40"/>
                <a:gd name="T1" fmla="*/ 633912 h 9"/>
                <a:gd name="T2" fmla="*/ 3292970 w 40"/>
                <a:gd name="T3" fmla="*/ 1015560 h 9"/>
                <a:gd name="T4" fmla="*/ 5963208 w 40"/>
                <a:gd name="T5" fmla="*/ 3109717 h 9"/>
                <a:gd name="T6" fmla="*/ 3578645 w 40"/>
                <a:gd name="T7" fmla="*/ 2475144 h 9"/>
                <a:gd name="T8" fmla="*/ 1983720 w 40"/>
                <a:gd name="T9" fmla="*/ 1015560 h 9"/>
                <a:gd name="T10" fmla="*/ 191220 w 40"/>
                <a:gd name="T11" fmla="*/ 1015560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0" h="9">
                  <a:moveTo>
                    <a:pt x="0" y="2"/>
                  </a:moveTo>
                  <a:cubicBezTo>
                    <a:pt x="8" y="3"/>
                    <a:pt x="15" y="0"/>
                    <a:pt x="22" y="3"/>
                  </a:cubicBezTo>
                  <a:cubicBezTo>
                    <a:pt x="28" y="6"/>
                    <a:pt x="34" y="9"/>
                    <a:pt x="40" y="9"/>
                  </a:cubicBezTo>
                  <a:cubicBezTo>
                    <a:pt x="34" y="9"/>
                    <a:pt x="29" y="9"/>
                    <a:pt x="24" y="7"/>
                  </a:cubicBezTo>
                  <a:cubicBezTo>
                    <a:pt x="20" y="6"/>
                    <a:pt x="17" y="4"/>
                    <a:pt x="13" y="3"/>
                  </a:cubicBezTo>
                  <a:cubicBezTo>
                    <a:pt x="9" y="3"/>
                    <a:pt x="5" y="4"/>
                    <a:pt x="1" y="3"/>
                  </a:cubicBezTo>
                </a:path>
              </a:pathLst>
            </a:custGeom>
            <a:solidFill>
              <a:srgbClr val="E4CB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81" name="Freeform 535">
              <a:extLst>
                <a:ext uri="{FF2B5EF4-FFF2-40B4-BE49-F238E27FC236}">
                  <a16:creationId xmlns:a16="http://schemas.microsoft.com/office/drawing/2014/main" id="{74309C7C-318E-42B7-A106-9541D99557B3}"/>
                </a:ext>
              </a:extLst>
            </p:cNvPr>
            <p:cNvSpPr>
              <a:spLocks/>
            </p:cNvSpPr>
            <p:nvPr/>
          </p:nvSpPr>
          <p:spPr bwMode="auto">
            <a:xfrm>
              <a:off x="898" y="1376"/>
              <a:ext cx="615" cy="216"/>
            </a:xfrm>
            <a:custGeom>
              <a:avLst/>
              <a:gdLst>
                <a:gd name="T0" fmla="*/ 10014658 w 246"/>
                <a:gd name="T1" fmla="*/ 10711893 h 81"/>
                <a:gd name="T2" fmla="*/ 27020313 w 246"/>
                <a:gd name="T3" fmla="*/ 21091272 h 81"/>
                <a:gd name="T4" fmla="*/ 33569345 w 246"/>
                <a:gd name="T5" fmla="*/ 23423603 h 81"/>
                <a:gd name="T6" fmla="*/ 36671875 w 246"/>
                <a:gd name="T7" fmla="*/ 27931443 h 81"/>
                <a:gd name="T8" fmla="*/ 36671875 w 246"/>
                <a:gd name="T9" fmla="*/ 27931443 h 81"/>
                <a:gd name="T10" fmla="*/ 36671875 w 246"/>
                <a:gd name="T11" fmla="*/ 27547784 h 81"/>
                <a:gd name="T12" fmla="*/ 36671875 w 246"/>
                <a:gd name="T13" fmla="*/ 27547784 h 81"/>
                <a:gd name="T14" fmla="*/ 32379220 w 246"/>
                <a:gd name="T15" fmla="*/ 21732715 h 81"/>
                <a:gd name="T16" fmla="*/ 27305988 w 246"/>
                <a:gd name="T17" fmla="*/ 19638557 h 81"/>
                <a:gd name="T18" fmla="*/ 17883333 w 246"/>
                <a:gd name="T19" fmla="*/ 13820963 h 81"/>
                <a:gd name="T20" fmla="*/ 6752470 w 246"/>
                <a:gd name="T21" fmla="*/ 6600384 h 81"/>
                <a:gd name="T22" fmla="*/ 0 w 246"/>
                <a:gd name="T23" fmla="*/ 0 h 81"/>
                <a:gd name="T24" fmla="*/ 2861333 w 246"/>
                <a:gd name="T25" fmla="*/ 4124160 h 81"/>
                <a:gd name="T26" fmla="*/ 10014658 w 246"/>
                <a:gd name="T27" fmla="*/ 10711893 h 8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46" h="81">
                  <a:moveTo>
                    <a:pt x="67" y="31"/>
                  </a:moveTo>
                  <a:cubicBezTo>
                    <a:pt x="107" y="41"/>
                    <a:pt x="162" y="55"/>
                    <a:pt x="181" y="61"/>
                  </a:cubicBezTo>
                  <a:cubicBezTo>
                    <a:pt x="200" y="67"/>
                    <a:pt x="213" y="67"/>
                    <a:pt x="225" y="68"/>
                  </a:cubicBezTo>
                  <a:cubicBezTo>
                    <a:pt x="236" y="69"/>
                    <a:pt x="243" y="76"/>
                    <a:pt x="246" y="81"/>
                  </a:cubicBezTo>
                  <a:cubicBezTo>
                    <a:pt x="246" y="81"/>
                    <a:pt x="246" y="81"/>
                    <a:pt x="246" y="81"/>
                  </a:cubicBezTo>
                  <a:cubicBezTo>
                    <a:pt x="246" y="80"/>
                    <a:pt x="246" y="80"/>
                    <a:pt x="246" y="80"/>
                  </a:cubicBezTo>
                  <a:cubicBezTo>
                    <a:pt x="246" y="80"/>
                    <a:pt x="246" y="80"/>
                    <a:pt x="246" y="80"/>
                  </a:cubicBezTo>
                  <a:cubicBezTo>
                    <a:pt x="244" y="74"/>
                    <a:pt x="228" y="64"/>
                    <a:pt x="217" y="63"/>
                  </a:cubicBezTo>
                  <a:cubicBezTo>
                    <a:pt x="206" y="63"/>
                    <a:pt x="196" y="60"/>
                    <a:pt x="183" y="57"/>
                  </a:cubicBezTo>
                  <a:cubicBezTo>
                    <a:pt x="170" y="54"/>
                    <a:pt x="140" y="45"/>
                    <a:pt x="120" y="40"/>
                  </a:cubicBezTo>
                  <a:cubicBezTo>
                    <a:pt x="100" y="35"/>
                    <a:pt x="65" y="26"/>
                    <a:pt x="45" y="19"/>
                  </a:cubicBezTo>
                  <a:cubicBezTo>
                    <a:pt x="24" y="12"/>
                    <a:pt x="14" y="9"/>
                    <a:pt x="0" y="0"/>
                  </a:cubicBezTo>
                  <a:cubicBezTo>
                    <a:pt x="7" y="4"/>
                    <a:pt x="11" y="8"/>
                    <a:pt x="19" y="12"/>
                  </a:cubicBezTo>
                  <a:cubicBezTo>
                    <a:pt x="30" y="19"/>
                    <a:pt x="42" y="24"/>
                    <a:pt x="67" y="31"/>
                  </a:cubicBezTo>
                  <a:close/>
                </a:path>
              </a:pathLst>
            </a:custGeom>
            <a:solidFill>
              <a:srgbClr val="E4CB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82" name="Freeform 536">
              <a:extLst>
                <a:ext uri="{FF2B5EF4-FFF2-40B4-BE49-F238E27FC236}">
                  <a16:creationId xmlns:a16="http://schemas.microsoft.com/office/drawing/2014/main" id="{146C4BD7-7E63-445B-BBF0-348EE1F92BC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" y="1829"/>
              <a:ext cx="55" cy="16"/>
            </a:xfrm>
            <a:custGeom>
              <a:avLst/>
              <a:gdLst>
                <a:gd name="T0" fmla="*/ 0 w 22"/>
                <a:gd name="T1" fmla="*/ 0 h 6"/>
                <a:gd name="T2" fmla="*/ 1507625 w 22"/>
                <a:gd name="T3" fmla="*/ 1690432 h 6"/>
                <a:gd name="T4" fmla="*/ 3292970 w 22"/>
                <a:gd name="T5" fmla="*/ 1399160 h 6"/>
                <a:gd name="T6" fmla="*/ 1507625 w 22"/>
                <a:gd name="T7" fmla="*/ 1015560 h 6"/>
                <a:gd name="T8" fmla="*/ 191220 w 22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" h="6">
                  <a:moveTo>
                    <a:pt x="0" y="0"/>
                  </a:moveTo>
                  <a:cubicBezTo>
                    <a:pt x="3" y="3"/>
                    <a:pt x="7" y="4"/>
                    <a:pt x="10" y="5"/>
                  </a:cubicBezTo>
                  <a:cubicBezTo>
                    <a:pt x="13" y="6"/>
                    <a:pt x="19" y="6"/>
                    <a:pt x="22" y="4"/>
                  </a:cubicBezTo>
                  <a:cubicBezTo>
                    <a:pt x="18" y="4"/>
                    <a:pt x="14" y="3"/>
                    <a:pt x="10" y="3"/>
                  </a:cubicBezTo>
                  <a:cubicBezTo>
                    <a:pt x="7" y="3"/>
                    <a:pt x="4" y="2"/>
                    <a:pt x="1" y="0"/>
                  </a:cubicBezTo>
                </a:path>
              </a:pathLst>
            </a:custGeom>
            <a:solidFill>
              <a:srgbClr val="E6D8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83" name="Freeform 537">
              <a:extLst>
                <a:ext uri="{FF2B5EF4-FFF2-40B4-BE49-F238E27FC236}">
                  <a16:creationId xmlns:a16="http://schemas.microsoft.com/office/drawing/2014/main" id="{F2599AEA-8571-414F-88D8-EFFE1930317C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" y="1816"/>
              <a:ext cx="7" cy="13"/>
            </a:xfrm>
            <a:custGeom>
              <a:avLst/>
              <a:gdLst>
                <a:gd name="T0" fmla="*/ 0 w 3"/>
                <a:gd name="T1" fmla="*/ 1242428 h 5"/>
                <a:gd name="T2" fmla="*/ 176580 w 3"/>
                <a:gd name="T3" fmla="*/ 0 h 5"/>
                <a:gd name="T4" fmla="*/ 57269 w 3"/>
                <a:gd name="T5" fmla="*/ 1242428 h 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" h="5">
                  <a:moveTo>
                    <a:pt x="0" y="5"/>
                  </a:moveTo>
                  <a:cubicBezTo>
                    <a:pt x="2" y="4"/>
                    <a:pt x="2" y="2"/>
                    <a:pt x="3" y="0"/>
                  </a:cubicBezTo>
                  <a:cubicBezTo>
                    <a:pt x="3" y="2"/>
                    <a:pt x="2" y="3"/>
                    <a:pt x="1" y="5"/>
                  </a:cubicBezTo>
                </a:path>
              </a:pathLst>
            </a:custGeom>
            <a:solidFill>
              <a:srgbClr val="E6D8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84" name="Freeform 538">
              <a:extLst>
                <a:ext uri="{FF2B5EF4-FFF2-40B4-BE49-F238E27FC236}">
                  <a16:creationId xmlns:a16="http://schemas.microsoft.com/office/drawing/2014/main" id="{E13C0445-C3E5-443E-A53B-2C22A6824B79}"/>
                </a:ext>
              </a:extLst>
            </p:cNvPr>
            <p:cNvSpPr>
              <a:spLocks/>
            </p:cNvSpPr>
            <p:nvPr/>
          </p:nvSpPr>
          <p:spPr bwMode="auto">
            <a:xfrm>
              <a:off x="753" y="1768"/>
              <a:ext cx="38" cy="13"/>
            </a:xfrm>
            <a:custGeom>
              <a:avLst/>
              <a:gdLst>
                <a:gd name="T0" fmla="*/ 0 w 15"/>
                <a:gd name="T1" fmla="*/ 960739 h 5"/>
                <a:gd name="T2" fmla="*/ 2648342 w 15"/>
                <a:gd name="T3" fmla="*/ 0 h 5"/>
                <a:gd name="T4" fmla="*/ 686967 w 15"/>
                <a:gd name="T5" fmla="*/ 776576 h 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" h="5">
                  <a:moveTo>
                    <a:pt x="0" y="4"/>
                  </a:moveTo>
                  <a:cubicBezTo>
                    <a:pt x="3" y="5"/>
                    <a:pt x="15" y="3"/>
                    <a:pt x="15" y="0"/>
                  </a:cubicBezTo>
                  <a:cubicBezTo>
                    <a:pt x="11" y="1"/>
                    <a:pt x="8" y="2"/>
                    <a:pt x="4" y="3"/>
                  </a:cubicBezTo>
                </a:path>
              </a:pathLst>
            </a:custGeom>
            <a:solidFill>
              <a:srgbClr val="E6D8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85" name="Freeform 539">
              <a:extLst>
                <a:ext uri="{FF2B5EF4-FFF2-40B4-BE49-F238E27FC236}">
                  <a16:creationId xmlns:a16="http://schemas.microsoft.com/office/drawing/2014/main" id="{DEA74E0F-3B01-4056-A53D-439DE21308C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6" y="1819"/>
              <a:ext cx="38" cy="32"/>
            </a:xfrm>
            <a:custGeom>
              <a:avLst/>
              <a:gdLst>
                <a:gd name="T0" fmla="*/ 0 w 15"/>
                <a:gd name="T1" fmla="*/ 4124160 h 12"/>
                <a:gd name="T2" fmla="*/ 2648342 w 15"/>
                <a:gd name="T3" fmla="*/ 0 h 12"/>
                <a:gd name="T4" fmla="*/ 1740316 w 15"/>
                <a:gd name="T5" fmla="*/ 3109717 h 12"/>
                <a:gd name="T6" fmla="*/ 361666 w 15"/>
                <a:gd name="T7" fmla="*/ 4124160 h 1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" h="12">
                  <a:moveTo>
                    <a:pt x="0" y="12"/>
                  </a:moveTo>
                  <a:cubicBezTo>
                    <a:pt x="6" y="11"/>
                    <a:pt x="12" y="6"/>
                    <a:pt x="15" y="0"/>
                  </a:cubicBezTo>
                  <a:cubicBezTo>
                    <a:pt x="15" y="3"/>
                    <a:pt x="13" y="7"/>
                    <a:pt x="10" y="9"/>
                  </a:cubicBezTo>
                  <a:cubicBezTo>
                    <a:pt x="8" y="11"/>
                    <a:pt x="5" y="11"/>
                    <a:pt x="2" y="12"/>
                  </a:cubicBezTo>
                </a:path>
              </a:pathLst>
            </a:custGeom>
            <a:solidFill>
              <a:srgbClr val="E6D8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86" name="Freeform 540">
              <a:extLst>
                <a:ext uri="{FF2B5EF4-FFF2-40B4-BE49-F238E27FC236}">
                  <a16:creationId xmlns:a16="http://schemas.microsoft.com/office/drawing/2014/main" id="{2DCA82AF-FE4B-476F-988F-FC8D792DE75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" y="677"/>
              <a:ext cx="1765" cy="1200"/>
            </a:xfrm>
            <a:custGeom>
              <a:avLst/>
              <a:gdLst>
                <a:gd name="T0" fmla="*/ 92392113 w 706"/>
                <a:gd name="T1" fmla="*/ 65809613 h 450"/>
                <a:gd name="T2" fmla="*/ 98355283 w 706"/>
                <a:gd name="T3" fmla="*/ 78608248 h 450"/>
                <a:gd name="T4" fmla="*/ 103429033 w 706"/>
                <a:gd name="T5" fmla="*/ 83791168 h 450"/>
                <a:gd name="T6" fmla="*/ 101521800 w 706"/>
                <a:gd name="T7" fmla="*/ 95812019 h 450"/>
                <a:gd name="T8" fmla="*/ 98068363 w 706"/>
                <a:gd name="T9" fmla="*/ 98282403 h 450"/>
                <a:gd name="T10" fmla="*/ 95970520 w 706"/>
                <a:gd name="T11" fmla="*/ 101392136 h 450"/>
                <a:gd name="T12" fmla="*/ 90008595 w 706"/>
                <a:gd name="T13" fmla="*/ 104104995 h 450"/>
                <a:gd name="T14" fmla="*/ 82570313 w 706"/>
                <a:gd name="T15" fmla="*/ 109014528 h 450"/>
                <a:gd name="T16" fmla="*/ 77801563 w 706"/>
                <a:gd name="T17" fmla="*/ 114832419 h 450"/>
                <a:gd name="T18" fmla="*/ 71126300 w 706"/>
                <a:gd name="T19" fmla="*/ 124140408 h 450"/>
                <a:gd name="T20" fmla="*/ 69936063 w 706"/>
                <a:gd name="T21" fmla="*/ 136542072 h 450"/>
                <a:gd name="T22" fmla="*/ 71843283 w 706"/>
                <a:gd name="T23" fmla="*/ 144834709 h 450"/>
                <a:gd name="T24" fmla="*/ 74386720 w 706"/>
                <a:gd name="T25" fmla="*/ 151674973 h 450"/>
                <a:gd name="T26" fmla="*/ 74226875 w 706"/>
                <a:gd name="T27" fmla="*/ 153761357 h 450"/>
                <a:gd name="T28" fmla="*/ 72720520 w 706"/>
                <a:gd name="T29" fmla="*/ 151674973 h 450"/>
                <a:gd name="T30" fmla="*/ 73318675 w 706"/>
                <a:gd name="T31" fmla="*/ 154543752 h 450"/>
                <a:gd name="T32" fmla="*/ 69458020 w 706"/>
                <a:gd name="T33" fmla="*/ 153761357 h 450"/>
                <a:gd name="T34" fmla="*/ 68550595 w 706"/>
                <a:gd name="T35" fmla="*/ 150652552 h 450"/>
                <a:gd name="T36" fmla="*/ 67550783 w 706"/>
                <a:gd name="T37" fmla="*/ 154543752 h 450"/>
                <a:gd name="T38" fmla="*/ 66472188 w 706"/>
                <a:gd name="T39" fmla="*/ 149342643 h 450"/>
                <a:gd name="T40" fmla="*/ 65452938 w 706"/>
                <a:gd name="T41" fmla="*/ 141746120 h 450"/>
                <a:gd name="T42" fmla="*/ 63972970 w 706"/>
                <a:gd name="T43" fmla="*/ 134470827 h 450"/>
                <a:gd name="T44" fmla="*/ 63183595 w 706"/>
                <a:gd name="T45" fmla="*/ 124758947 h 450"/>
                <a:gd name="T46" fmla="*/ 60799145 w 706"/>
                <a:gd name="T47" fmla="*/ 116903688 h 450"/>
                <a:gd name="T48" fmla="*/ 56343563 w 706"/>
                <a:gd name="T49" fmla="*/ 115450824 h 450"/>
                <a:gd name="T50" fmla="*/ 35649425 w 706"/>
                <a:gd name="T51" fmla="*/ 103049139 h 450"/>
                <a:gd name="T52" fmla="*/ 25036645 w 706"/>
                <a:gd name="T53" fmla="*/ 91700395 h 450"/>
                <a:gd name="T54" fmla="*/ 23727550 w 706"/>
                <a:gd name="T55" fmla="*/ 90632099 h 450"/>
                <a:gd name="T56" fmla="*/ 21934895 w 706"/>
                <a:gd name="T57" fmla="*/ 95574301 h 450"/>
                <a:gd name="T58" fmla="*/ 13305675 w 706"/>
                <a:gd name="T59" fmla="*/ 121670408 h 450"/>
                <a:gd name="T60" fmla="*/ 12524425 w 706"/>
                <a:gd name="T61" fmla="*/ 134470827 h 450"/>
                <a:gd name="T62" fmla="*/ 13905783 w 706"/>
                <a:gd name="T63" fmla="*/ 144159779 h 450"/>
                <a:gd name="T64" fmla="*/ 16289063 w 706"/>
                <a:gd name="T65" fmla="*/ 148959288 h 450"/>
                <a:gd name="T66" fmla="*/ 16403333 w 706"/>
                <a:gd name="T67" fmla="*/ 152452360 h 450"/>
                <a:gd name="T68" fmla="*/ 15213208 w 706"/>
                <a:gd name="T69" fmla="*/ 152069005 h 450"/>
                <a:gd name="T70" fmla="*/ 15098958 w 706"/>
                <a:gd name="T71" fmla="*/ 154143253 h 450"/>
                <a:gd name="T72" fmla="*/ 13592583 w 706"/>
                <a:gd name="T73" fmla="*/ 154143253 h 450"/>
                <a:gd name="T74" fmla="*/ 10731958 w 706"/>
                <a:gd name="T75" fmla="*/ 152452360 h 450"/>
                <a:gd name="T76" fmla="*/ 10139970 w 706"/>
                <a:gd name="T77" fmla="*/ 148325355 h 450"/>
                <a:gd name="T78" fmla="*/ 9137033 w 706"/>
                <a:gd name="T79" fmla="*/ 146254109 h 450"/>
                <a:gd name="T80" fmla="*/ 8659688 w 706"/>
                <a:gd name="T81" fmla="*/ 141050061 h 450"/>
                <a:gd name="T82" fmla="*/ 7946800 w 706"/>
                <a:gd name="T83" fmla="*/ 129962987 h 450"/>
                <a:gd name="T84" fmla="*/ 5371095 w 706"/>
                <a:gd name="T85" fmla="*/ 115450824 h 450"/>
                <a:gd name="T86" fmla="*/ 6276375 w 706"/>
                <a:gd name="T87" fmla="*/ 106920221 h 450"/>
                <a:gd name="T88" fmla="*/ 5849145 w 706"/>
                <a:gd name="T89" fmla="*/ 97898803 h 450"/>
                <a:gd name="T90" fmla="*/ 1080395 w 706"/>
                <a:gd name="T91" fmla="*/ 78991667 h 450"/>
                <a:gd name="T92" fmla="*/ 0 w 706"/>
                <a:gd name="T93" fmla="*/ 57258893 h 450"/>
                <a:gd name="T94" fmla="*/ 3178720 w 706"/>
                <a:gd name="T95" fmla="*/ 33746035 h 450"/>
                <a:gd name="T96" fmla="*/ 73910675 w 706"/>
                <a:gd name="T97" fmla="*/ 32437227 h 450"/>
                <a:gd name="T98" fmla="*/ 84050313 w 706"/>
                <a:gd name="T99" fmla="*/ 44460259 h 450"/>
                <a:gd name="T100" fmla="*/ 87814458 w 706"/>
                <a:gd name="T101" fmla="*/ 46552653 h 450"/>
                <a:gd name="T102" fmla="*/ 94368488 w 706"/>
                <a:gd name="T103" fmla="*/ 42419448 h 450"/>
                <a:gd name="T104" fmla="*/ 98355283 w 706"/>
                <a:gd name="T105" fmla="*/ 42824384 h 450"/>
                <a:gd name="T106" fmla="*/ 97638020 w 706"/>
                <a:gd name="T107" fmla="*/ 50045077 h 450"/>
                <a:gd name="T108" fmla="*/ 95367500 w 706"/>
                <a:gd name="T109" fmla="*/ 60368611 h 450"/>
                <a:gd name="T110" fmla="*/ 92697270 w 706"/>
                <a:gd name="T111" fmla="*/ 65551531 h 450"/>
                <a:gd name="T112" fmla="*/ 89599613 w 706"/>
                <a:gd name="T113" fmla="*/ 66860317 h 45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706" h="450">
                  <a:moveTo>
                    <a:pt x="620" y="191"/>
                  </a:moveTo>
                  <a:cubicBezTo>
                    <a:pt x="620" y="205"/>
                    <a:pt x="639" y="217"/>
                    <a:pt x="660" y="228"/>
                  </a:cubicBezTo>
                  <a:cubicBezTo>
                    <a:pt x="682" y="238"/>
                    <a:pt x="682" y="241"/>
                    <a:pt x="694" y="243"/>
                  </a:cubicBezTo>
                  <a:cubicBezTo>
                    <a:pt x="706" y="246"/>
                    <a:pt x="688" y="273"/>
                    <a:pt x="681" y="278"/>
                  </a:cubicBezTo>
                  <a:cubicBezTo>
                    <a:pt x="675" y="283"/>
                    <a:pt x="669" y="286"/>
                    <a:pt x="658" y="285"/>
                  </a:cubicBezTo>
                  <a:cubicBezTo>
                    <a:pt x="658" y="285"/>
                    <a:pt x="658" y="291"/>
                    <a:pt x="644" y="294"/>
                  </a:cubicBezTo>
                  <a:cubicBezTo>
                    <a:pt x="630" y="298"/>
                    <a:pt x="626" y="298"/>
                    <a:pt x="604" y="302"/>
                  </a:cubicBezTo>
                  <a:cubicBezTo>
                    <a:pt x="573" y="307"/>
                    <a:pt x="586" y="310"/>
                    <a:pt x="554" y="316"/>
                  </a:cubicBezTo>
                  <a:cubicBezTo>
                    <a:pt x="545" y="320"/>
                    <a:pt x="536" y="330"/>
                    <a:pt x="522" y="333"/>
                  </a:cubicBezTo>
                  <a:cubicBezTo>
                    <a:pt x="507" y="337"/>
                    <a:pt x="484" y="347"/>
                    <a:pt x="477" y="360"/>
                  </a:cubicBezTo>
                  <a:cubicBezTo>
                    <a:pt x="474" y="367"/>
                    <a:pt x="468" y="380"/>
                    <a:pt x="469" y="396"/>
                  </a:cubicBezTo>
                  <a:cubicBezTo>
                    <a:pt x="471" y="412"/>
                    <a:pt x="477" y="417"/>
                    <a:pt x="482" y="420"/>
                  </a:cubicBezTo>
                  <a:cubicBezTo>
                    <a:pt x="487" y="424"/>
                    <a:pt x="495" y="435"/>
                    <a:pt x="499" y="440"/>
                  </a:cubicBezTo>
                  <a:cubicBezTo>
                    <a:pt x="501" y="443"/>
                    <a:pt x="500" y="443"/>
                    <a:pt x="498" y="446"/>
                  </a:cubicBezTo>
                  <a:cubicBezTo>
                    <a:pt x="496" y="448"/>
                    <a:pt x="492" y="440"/>
                    <a:pt x="488" y="440"/>
                  </a:cubicBezTo>
                  <a:cubicBezTo>
                    <a:pt x="491" y="442"/>
                    <a:pt x="494" y="448"/>
                    <a:pt x="492" y="448"/>
                  </a:cubicBezTo>
                  <a:cubicBezTo>
                    <a:pt x="489" y="449"/>
                    <a:pt x="472" y="448"/>
                    <a:pt x="466" y="446"/>
                  </a:cubicBezTo>
                  <a:cubicBezTo>
                    <a:pt x="460" y="444"/>
                    <a:pt x="464" y="436"/>
                    <a:pt x="460" y="437"/>
                  </a:cubicBezTo>
                  <a:cubicBezTo>
                    <a:pt x="455" y="438"/>
                    <a:pt x="457" y="450"/>
                    <a:pt x="453" y="448"/>
                  </a:cubicBezTo>
                  <a:cubicBezTo>
                    <a:pt x="450" y="447"/>
                    <a:pt x="449" y="441"/>
                    <a:pt x="446" y="433"/>
                  </a:cubicBezTo>
                  <a:cubicBezTo>
                    <a:pt x="444" y="425"/>
                    <a:pt x="440" y="422"/>
                    <a:pt x="439" y="411"/>
                  </a:cubicBezTo>
                  <a:cubicBezTo>
                    <a:pt x="439" y="399"/>
                    <a:pt x="429" y="400"/>
                    <a:pt x="429" y="390"/>
                  </a:cubicBezTo>
                  <a:cubicBezTo>
                    <a:pt x="428" y="380"/>
                    <a:pt x="432" y="368"/>
                    <a:pt x="424" y="362"/>
                  </a:cubicBezTo>
                  <a:cubicBezTo>
                    <a:pt x="416" y="356"/>
                    <a:pt x="418" y="343"/>
                    <a:pt x="408" y="339"/>
                  </a:cubicBezTo>
                  <a:cubicBezTo>
                    <a:pt x="401" y="336"/>
                    <a:pt x="397" y="338"/>
                    <a:pt x="378" y="335"/>
                  </a:cubicBezTo>
                  <a:cubicBezTo>
                    <a:pt x="372" y="335"/>
                    <a:pt x="292" y="313"/>
                    <a:pt x="239" y="299"/>
                  </a:cubicBezTo>
                  <a:cubicBezTo>
                    <a:pt x="192" y="286"/>
                    <a:pt x="170" y="267"/>
                    <a:pt x="168" y="266"/>
                  </a:cubicBezTo>
                  <a:cubicBezTo>
                    <a:pt x="164" y="264"/>
                    <a:pt x="161" y="263"/>
                    <a:pt x="159" y="263"/>
                  </a:cubicBezTo>
                  <a:cubicBezTo>
                    <a:pt x="153" y="263"/>
                    <a:pt x="150" y="269"/>
                    <a:pt x="147" y="277"/>
                  </a:cubicBezTo>
                  <a:cubicBezTo>
                    <a:pt x="131" y="307"/>
                    <a:pt x="95" y="341"/>
                    <a:pt x="89" y="353"/>
                  </a:cubicBezTo>
                  <a:cubicBezTo>
                    <a:pt x="84" y="364"/>
                    <a:pt x="83" y="375"/>
                    <a:pt x="84" y="390"/>
                  </a:cubicBezTo>
                  <a:cubicBezTo>
                    <a:pt x="85" y="405"/>
                    <a:pt x="88" y="413"/>
                    <a:pt x="93" y="418"/>
                  </a:cubicBezTo>
                  <a:cubicBezTo>
                    <a:pt x="98" y="423"/>
                    <a:pt x="107" y="429"/>
                    <a:pt x="109" y="432"/>
                  </a:cubicBezTo>
                  <a:cubicBezTo>
                    <a:pt x="111" y="435"/>
                    <a:pt x="110" y="442"/>
                    <a:pt x="110" y="442"/>
                  </a:cubicBezTo>
                  <a:cubicBezTo>
                    <a:pt x="110" y="442"/>
                    <a:pt x="107" y="444"/>
                    <a:pt x="102" y="441"/>
                  </a:cubicBezTo>
                  <a:cubicBezTo>
                    <a:pt x="102" y="441"/>
                    <a:pt x="104" y="445"/>
                    <a:pt x="101" y="447"/>
                  </a:cubicBezTo>
                  <a:cubicBezTo>
                    <a:pt x="99" y="448"/>
                    <a:pt x="98" y="450"/>
                    <a:pt x="91" y="447"/>
                  </a:cubicBezTo>
                  <a:cubicBezTo>
                    <a:pt x="84" y="444"/>
                    <a:pt x="77" y="443"/>
                    <a:pt x="72" y="442"/>
                  </a:cubicBezTo>
                  <a:cubicBezTo>
                    <a:pt x="67" y="441"/>
                    <a:pt x="69" y="436"/>
                    <a:pt x="68" y="430"/>
                  </a:cubicBezTo>
                  <a:cubicBezTo>
                    <a:pt x="68" y="423"/>
                    <a:pt x="66" y="426"/>
                    <a:pt x="61" y="424"/>
                  </a:cubicBezTo>
                  <a:cubicBezTo>
                    <a:pt x="57" y="422"/>
                    <a:pt x="58" y="421"/>
                    <a:pt x="58" y="409"/>
                  </a:cubicBezTo>
                  <a:cubicBezTo>
                    <a:pt x="59" y="396"/>
                    <a:pt x="56" y="388"/>
                    <a:pt x="53" y="377"/>
                  </a:cubicBezTo>
                  <a:cubicBezTo>
                    <a:pt x="50" y="365"/>
                    <a:pt x="40" y="345"/>
                    <a:pt x="36" y="335"/>
                  </a:cubicBezTo>
                  <a:cubicBezTo>
                    <a:pt x="33" y="325"/>
                    <a:pt x="39" y="319"/>
                    <a:pt x="42" y="310"/>
                  </a:cubicBezTo>
                  <a:cubicBezTo>
                    <a:pt x="45" y="301"/>
                    <a:pt x="46" y="297"/>
                    <a:pt x="39" y="284"/>
                  </a:cubicBezTo>
                  <a:cubicBezTo>
                    <a:pt x="32" y="270"/>
                    <a:pt x="14" y="255"/>
                    <a:pt x="7" y="229"/>
                  </a:cubicBezTo>
                  <a:cubicBezTo>
                    <a:pt x="2" y="212"/>
                    <a:pt x="0" y="173"/>
                    <a:pt x="0" y="166"/>
                  </a:cubicBezTo>
                  <a:cubicBezTo>
                    <a:pt x="0" y="129"/>
                    <a:pt x="10" y="109"/>
                    <a:pt x="21" y="98"/>
                  </a:cubicBezTo>
                  <a:cubicBezTo>
                    <a:pt x="84" y="27"/>
                    <a:pt x="254" y="0"/>
                    <a:pt x="496" y="94"/>
                  </a:cubicBezTo>
                  <a:cubicBezTo>
                    <a:pt x="519" y="103"/>
                    <a:pt x="544" y="115"/>
                    <a:pt x="564" y="129"/>
                  </a:cubicBezTo>
                  <a:cubicBezTo>
                    <a:pt x="570" y="134"/>
                    <a:pt x="585" y="141"/>
                    <a:pt x="589" y="135"/>
                  </a:cubicBezTo>
                  <a:cubicBezTo>
                    <a:pt x="600" y="119"/>
                    <a:pt x="618" y="124"/>
                    <a:pt x="633" y="123"/>
                  </a:cubicBezTo>
                  <a:cubicBezTo>
                    <a:pt x="640" y="123"/>
                    <a:pt x="658" y="114"/>
                    <a:pt x="660" y="124"/>
                  </a:cubicBezTo>
                  <a:cubicBezTo>
                    <a:pt x="662" y="129"/>
                    <a:pt x="656" y="140"/>
                    <a:pt x="655" y="145"/>
                  </a:cubicBezTo>
                  <a:cubicBezTo>
                    <a:pt x="652" y="156"/>
                    <a:pt x="647" y="166"/>
                    <a:pt x="640" y="175"/>
                  </a:cubicBezTo>
                  <a:cubicBezTo>
                    <a:pt x="635" y="182"/>
                    <a:pt x="629" y="187"/>
                    <a:pt x="622" y="190"/>
                  </a:cubicBezTo>
                  <a:cubicBezTo>
                    <a:pt x="615" y="193"/>
                    <a:pt x="607" y="191"/>
                    <a:pt x="601" y="194"/>
                  </a:cubicBezTo>
                </a:path>
              </a:pathLst>
            </a:custGeom>
            <a:noFill/>
            <a:ln w="7938" cap="rnd">
              <a:solidFill>
                <a:srgbClr val="1A171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87" name="Freeform 541">
              <a:extLst>
                <a:ext uri="{FF2B5EF4-FFF2-40B4-BE49-F238E27FC236}">
                  <a16:creationId xmlns:a16="http://schemas.microsoft.com/office/drawing/2014/main" id="{39EDCD37-2831-4B6A-93B5-C7F3E96300BD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" y="1379"/>
              <a:ext cx="208" cy="424"/>
            </a:xfrm>
            <a:custGeom>
              <a:avLst/>
              <a:gdLst>
                <a:gd name="T0" fmla="*/ 11655809 w 83"/>
                <a:gd name="T1" fmla="*/ 0 h 159"/>
                <a:gd name="T2" fmla="*/ 9820494 w 83"/>
                <a:gd name="T3" fmla="*/ 4799509 h 159"/>
                <a:gd name="T4" fmla="*/ 927404 w 83"/>
                <a:gd name="T5" fmla="*/ 31041251 h 159"/>
                <a:gd name="T6" fmla="*/ 0 w 83"/>
                <a:gd name="T7" fmla="*/ 40348181 h 159"/>
                <a:gd name="T8" fmla="*/ 2939854 w 83"/>
                <a:gd name="T9" fmla="*/ 52131464 h 159"/>
                <a:gd name="T10" fmla="*/ 3867246 w 83"/>
                <a:gd name="T11" fmla="*/ 53154795 h 159"/>
                <a:gd name="T12" fmla="*/ 3867246 w 83"/>
                <a:gd name="T13" fmla="*/ 51060488 h 159"/>
                <a:gd name="T14" fmla="*/ 4288511 w 83"/>
                <a:gd name="T15" fmla="*/ 50275157 h 159"/>
                <a:gd name="T16" fmla="*/ 4775274 w 83"/>
                <a:gd name="T17" fmla="*/ 53154795 h 159"/>
                <a:gd name="T18" fmla="*/ 6142721 w 83"/>
                <a:gd name="T19" fmla="*/ 53768248 h 159"/>
                <a:gd name="T20" fmla="*/ 8888161 w 83"/>
                <a:gd name="T21" fmla="*/ 53384989 h 159"/>
                <a:gd name="T22" fmla="*/ 6926706 w 83"/>
                <a:gd name="T23" fmla="*/ 47950755 h 159"/>
                <a:gd name="T24" fmla="*/ 4896839 w 83"/>
                <a:gd name="T25" fmla="*/ 40730077 h 159"/>
                <a:gd name="T26" fmla="*/ 4896839 w 83"/>
                <a:gd name="T27" fmla="*/ 28311949 h 159"/>
                <a:gd name="T28" fmla="*/ 8888161 w 83"/>
                <a:gd name="T29" fmla="*/ 16148309 h 159"/>
                <a:gd name="T30" fmla="*/ 12465811 w 83"/>
                <a:gd name="T31" fmla="*/ 4124160 h 159"/>
                <a:gd name="T32" fmla="*/ 12271597 w 83"/>
                <a:gd name="T33" fmla="*/ 380835 h 159"/>
                <a:gd name="T34" fmla="*/ 11655809 w 83"/>
                <a:gd name="T35" fmla="*/ 0 h 15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83" h="159">
                  <a:moveTo>
                    <a:pt x="76" y="0"/>
                  </a:moveTo>
                  <a:cubicBezTo>
                    <a:pt x="70" y="0"/>
                    <a:pt x="67" y="6"/>
                    <a:pt x="64" y="14"/>
                  </a:cubicBezTo>
                  <a:cubicBezTo>
                    <a:pt x="48" y="44"/>
                    <a:pt x="12" y="78"/>
                    <a:pt x="6" y="90"/>
                  </a:cubicBezTo>
                  <a:cubicBezTo>
                    <a:pt x="2" y="98"/>
                    <a:pt x="0" y="107"/>
                    <a:pt x="0" y="117"/>
                  </a:cubicBezTo>
                  <a:cubicBezTo>
                    <a:pt x="11" y="134"/>
                    <a:pt x="18" y="149"/>
                    <a:pt x="19" y="151"/>
                  </a:cubicBezTo>
                  <a:cubicBezTo>
                    <a:pt x="21" y="154"/>
                    <a:pt x="23" y="155"/>
                    <a:pt x="25" y="154"/>
                  </a:cubicBezTo>
                  <a:cubicBezTo>
                    <a:pt x="27" y="153"/>
                    <a:pt x="26" y="150"/>
                    <a:pt x="25" y="148"/>
                  </a:cubicBezTo>
                  <a:cubicBezTo>
                    <a:pt x="25" y="146"/>
                    <a:pt x="25" y="144"/>
                    <a:pt x="28" y="146"/>
                  </a:cubicBezTo>
                  <a:cubicBezTo>
                    <a:pt x="30" y="147"/>
                    <a:pt x="28" y="152"/>
                    <a:pt x="31" y="154"/>
                  </a:cubicBezTo>
                  <a:cubicBezTo>
                    <a:pt x="33" y="157"/>
                    <a:pt x="29" y="156"/>
                    <a:pt x="40" y="156"/>
                  </a:cubicBezTo>
                  <a:cubicBezTo>
                    <a:pt x="51" y="155"/>
                    <a:pt x="57" y="159"/>
                    <a:pt x="58" y="155"/>
                  </a:cubicBezTo>
                  <a:cubicBezTo>
                    <a:pt x="59" y="151"/>
                    <a:pt x="50" y="147"/>
                    <a:pt x="45" y="139"/>
                  </a:cubicBezTo>
                  <a:cubicBezTo>
                    <a:pt x="39" y="131"/>
                    <a:pt x="35" y="128"/>
                    <a:pt x="32" y="118"/>
                  </a:cubicBezTo>
                  <a:cubicBezTo>
                    <a:pt x="29" y="109"/>
                    <a:pt x="31" y="94"/>
                    <a:pt x="32" y="82"/>
                  </a:cubicBezTo>
                  <a:cubicBezTo>
                    <a:pt x="34" y="71"/>
                    <a:pt x="41" y="64"/>
                    <a:pt x="58" y="47"/>
                  </a:cubicBezTo>
                  <a:cubicBezTo>
                    <a:pt x="75" y="30"/>
                    <a:pt x="72" y="29"/>
                    <a:pt x="81" y="12"/>
                  </a:cubicBezTo>
                  <a:cubicBezTo>
                    <a:pt x="82" y="7"/>
                    <a:pt x="83" y="2"/>
                    <a:pt x="80" y="1"/>
                  </a:cubicBezTo>
                  <a:cubicBezTo>
                    <a:pt x="79" y="1"/>
                    <a:pt x="77" y="0"/>
                    <a:pt x="76" y="0"/>
                  </a:cubicBezTo>
                  <a:close/>
                </a:path>
              </a:pathLst>
            </a:custGeom>
            <a:noFill/>
            <a:ln w="7938" cap="rnd">
              <a:solidFill>
                <a:srgbClr val="1A171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88" name="Freeform 542">
              <a:extLst>
                <a:ext uri="{FF2B5EF4-FFF2-40B4-BE49-F238E27FC236}">
                  <a16:creationId xmlns:a16="http://schemas.microsoft.com/office/drawing/2014/main" id="{97D352E5-60AA-414D-B3BD-F9FA5113BA4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1" y="1576"/>
              <a:ext cx="137" cy="243"/>
            </a:xfrm>
            <a:custGeom>
              <a:avLst/>
              <a:gdLst>
                <a:gd name="T0" fmla="*/ 7235657 w 55"/>
                <a:gd name="T1" fmla="*/ 28795497 h 91"/>
                <a:gd name="T2" fmla="*/ 6113383 w 55"/>
                <a:gd name="T3" fmla="*/ 25641093 h 91"/>
                <a:gd name="T4" fmla="*/ 4976485 w 55"/>
                <a:gd name="T5" fmla="*/ 18950977 h 91"/>
                <a:gd name="T6" fmla="*/ 5543967 w 55"/>
                <a:gd name="T7" fmla="*/ 14082200 h 91"/>
                <a:gd name="T8" fmla="*/ 4855103 w 55"/>
                <a:gd name="T9" fmla="*/ 8808619 h 91"/>
                <a:gd name="T10" fmla="*/ 2565619 w 55"/>
                <a:gd name="T11" fmla="*/ 641026 h 91"/>
                <a:gd name="T12" fmla="*/ 844829 w 55"/>
                <a:gd name="T13" fmla="*/ 0 h 91"/>
                <a:gd name="T14" fmla="*/ 569417 w 55"/>
                <a:gd name="T15" fmla="*/ 9457216 h 91"/>
                <a:gd name="T16" fmla="*/ 277340 w 55"/>
                <a:gd name="T17" fmla="*/ 18268310 h 91"/>
                <a:gd name="T18" fmla="*/ 1997859 w 55"/>
                <a:gd name="T19" fmla="*/ 24964271 h 91"/>
                <a:gd name="T20" fmla="*/ 2979122 w 55"/>
                <a:gd name="T21" fmla="*/ 30527428 h 91"/>
                <a:gd name="T22" fmla="*/ 3713843 w 55"/>
                <a:gd name="T23" fmla="*/ 31949846 h 91"/>
                <a:gd name="T24" fmla="*/ 4286336 w 55"/>
                <a:gd name="T25" fmla="*/ 29829550 h 91"/>
                <a:gd name="T26" fmla="*/ 4976485 w 55"/>
                <a:gd name="T27" fmla="*/ 31564490 h 91"/>
                <a:gd name="T28" fmla="*/ 7542029 w 55"/>
                <a:gd name="T29" fmla="*/ 31949846 h 91"/>
                <a:gd name="T30" fmla="*/ 7420722 w 55"/>
                <a:gd name="T31" fmla="*/ 29829550 h 91"/>
                <a:gd name="T32" fmla="*/ 7235657 w 55"/>
                <a:gd name="T33" fmla="*/ 28795497 h 9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5" h="91">
                  <a:moveTo>
                    <a:pt x="51" y="82"/>
                  </a:moveTo>
                  <a:cubicBezTo>
                    <a:pt x="48" y="81"/>
                    <a:pt x="46" y="77"/>
                    <a:pt x="43" y="73"/>
                  </a:cubicBezTo>
                  <a:cubicBezTo>
                    <a:pt x="37" y="65"/>
                    <a:pt x="35" y="59"/>
                    <a:pt x="35" y="54"/>
                  </a:cubicBezTo>
                  <a:cubicBezTo>
                    <a:pt x="35" y="50"/>
                    <a:pt x="37" y="45"/>
                    <a:pt x="39" y="40"/>
                  </a:cubicBezTo>
                  <a:cubicBezTo>
                    <a:pt x="39" y="34"/>
                    <a:pt x="39" y="28"/>
                    <a:pt x="34" y="25"/>
                  </a:cubicBezTo>
                  <a:cubicBezTo>
                    <a:pt x="26" y="19"/>
                    <a:pt x="28" y="6"/>
                    <a:pt x="18" y="2"/>
                  </a:cubicBezTo>
                  <a:cubicBezTo>
                    <a:pt x="14" y="0"/>
                    <a:pt x="11" y="0"/>
                    <a:pt x="6" y="0"/>
                  </a:cubicBezTo>
                  <a:cubicBezTo>
                    <a:pt x="7" y="11"/>
                    <a:pt x="5" y="18"/>
                    <a:pt x="4" y="27"/>
                  </a:cubicBezTo>
                  <a:cubicBezTo>
                    <a:pt x="3" y="38"/>
                    <a:pt x="0" y="40"/>
                    <a:pt x="2" y="52"/>
                  </a:cubicBezTo>
                  <a:cubicBezTo>
                    <a:pt x="4" y="63"/>
                    <a:pt x="11" y="57"/>
                    <a:pt x="14" y="71"/>
                  </a:cubicBezTo>
                  <a:cubicBezTo>
                    <a:pt x="18" y="85"/>
                    <a:pt x="19" y="83"/>
                    <a:pt x="21" y="87"/>
                  </a:cubicBezTo>
                  <a:cubicBezTo>
                    <a:pt x="22" y="91"/>
                    <a:pt x="24" y="91"/>
                    <a:pt x="26" y="91"/>
                  </a:cubicBezTo>
                  <a:cubicBezTo>
                    <a:pt x="28" y="91"/>
                    <a:pt x="30" y="85"/>
                    <a:pt x="30" y="85"/>
                  </a:cubicBezTo>
                  <a:cubicBezTo>
                    <a:pt x="30" y="85"/>
                    <a:pt x="31" y="89"/>
                    <a:pt x="35" y="90"/>
                  </a:cubicBezTo>
                  <a:cubicBezTo>
                    <a:pt x="40" y="90"/>
                    <a:pt x="51" y="91"/>
                    <a:pt x="53" y="91"/>
                  </a:cubicBezTo>
                  <a:cubicBezTo>
                    <a:pt x="55" y="91"/>
                    <a:pt x="50" y="87"/>
                    <a:pt x="52" y="85"/>
                  </a:cubicBezTo>
                  <a:cubicBezTo>
                    <a:pt x="51" y="84"/>
                    <a:pt x="51" y="83"/>
                    <a:pt x="51" y="82"/>
                  </a:cubicBezTo>
                  <a:close/>
                </a:path>
              </a:pathLst>
            </a:custGeom>
            <a:noFill/>
            <a:ln w="7938" cap="rnd">
              <a:solidFill>
                <a:srgbClr val="1A171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89" name="Freeform 543">
              <a:extLst>
                <a:ext uri="{FF2B5EF4-FFF2-40B4-BE49-F238E27FC236}">
                  <a16:creationId xmlns:a16="http://schemas.microsoft.com/office/drawing/2014/main" id="{3A50A45B-A5CD-450E-8417-36F9366985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1" y="1048"/>
              <a:ext cx="80" cy="101"/>
            </a:xfrm>
            <a:custGeom>
              <a:avLst/>
              <a:gdLst>
                <a:gd name="T0" fmla="*/ 2700988 w 32"/>
                <a:gd name="T1" fmla="*/ 1357743 h 38"/>
                <a:gd name="T2" fmla="*/ 2575708 w 32"/>
                <a:gd name="T3" fmla="*/ 2005323 h 38"/>
                <a:gd name="T4" fmla="*/ 317395 w 32"/>
                <a:gd name="T5" fmla="*/ 11929780 h 38"/>
                <a:gd name="T6" fmla="*/ 0 w 32"/>
                <a:gd name="T7" fmla="*/ 12525613 h 38"/>
                <a:gd name="T8" fmla="*/ 3769063 w 32"/>
                <a:gd name="T9" fmla="*/ 6356204 h 38"/>
                <a:gd name="T10" fmla="*/ 4368958 w 32"/>
                <a:gd name="T11" fmla="*/ 615584 h 38"/>
                <a:gd name="T12" fmla="*/ 2700988 w 32"/>
                <a:gd name="T13" fmla="*/ 1357743 h 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2" h="38">
                  <a:moveTo>
                    <a:pt x="18" y="4"/>
                  </a:moveTo>
                  <a:cubicBezTo>
                    <a:pt x="17" y="5"/>
                    <a:pt x="17" y="5"/>
                    <a:pt x="17" y="6"/>
                  </a:cubicBezTo>
                  <a:cubicBezTo>
                    <a:pt x="14" y="17"/>
                    <a:pt x="9" y="27"/>
                    <a:pt x="2" y="36"/>
                  </a:cubicBezTo>
                  <a:cubicBezTo>
                    <a:pt x="1" y="37"/>
                    <a:pt x="1" y="37"/>
                    <a:pt x="0" y="38"/>
                  </a:cubicBezTo>
                  <a:cubicBezTo>
                    <a:pt x="5" y="37"/>
                    <a:pt x="16" y="33"/>
                    <a:pt x="25" y="19"/>
                  </a:cubicBezTo>
                  <a:cubicBezTo>
                    <a:pt x="27" y="15"/>
                    <a:pt x="32" y="6"/>
                    <a:pt x="29" y="2"/>
                  </a:cubicBezTo>
                  <a:cubicBezTo>
                    <a:pt x="27" y="0"/>
                    <a:pt x="22" y="4"/>
                    <a:pt x="18" y="4"/>
                  </a:cubicBezTo>
                  <a:close/>
                </a:path>
              </a:pathLst>
            </a:custGeom>
            <a:noFill/>
            <a:ln w="7938" cap="rnd">
              <a:solidFill>
                <a:srgbClr val="1A171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90" name="Line 544">
              <a:extLst>
                <a:ext uri="{FF2B5EF4-FFF2-40B4-BE49-F238E27FC236}">
                  <a16:creationId xmlns:a16="http://schemas.microsoft.com/office/drawing/2014/main" id="{DD302124-DEB4-4DF3-8B2A-572A85DFA6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6" y="1075"/>
              <a:ext cx="1" cy="1"/>
            </a:xfrm>
            <a:prstGeom prst="line">
              <a:avLst/>
            </a:prstGeom>
            <a:noFill/>
            <a:ln w="7938" cap="rnd">
              <a:solidFill>
                <a:srgbClr val="1A171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91" name="Freeform 545">
              <a:extLst>
                <a:ext uri="{FF2B5EF4-FFF2-40B4-BE49-F238E27FC236}">
                  <a16:creationId xmlns:a16="http://schemas.microsoft.com/office/drawing/2014/main" id="{5709C8BD-A45E-43A3-A94A-647E095361A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" y="899"/>
              <a:ext cx="118" cy="154"/>
            </a:xfrm>
            <a:custGeom>
              <a:avLst/>
              <a:gdLst>
                <a:gd name="T0" fmla="*/ 4696194 w 47"/>
                <a:gd name="T1" fmla="*/ 13361892 h 58"/>
                <a:gd name="T2" fmla="*/ 6766175 w 47"/>
                <a:gd name="T3" fmla="*/ 11793169 h 58"/>
                <a:gd name="T4" fmla="*/ 5024586 w 47"/>
                <a:gd name="T5" fmla="*/ 1620584 h 58"/>
                <a:gd name="T6" fmla="*/ 946927 w 47"/>
                <a:gd name="T7" fmla="*/ 4302930 h 58"/>
                <a:gd name="T8" fmla="*/ 1453775 w 47"/>
                <a:gd name="T9" fmla="*/ 15360241 h 58"/>
                <a:gd name="T10" fmla="*/ 6598399 w 47"/>
                <a:gd name="T11" fmla="*/ 17297227 h 58"/>
                <a:gd name="T12" fmla="*/ 7094446 w 47"/>
                <a:gd name="T13" fmla="*/ 13361892 h 58"/>
                <a:gd name="T14" fmla="*/ 6467399 w 47"/>
                <a:gd name="T15" fmla="*/ 13742471 h 58"/>
                <a:gd name="T16" fmla="*/ 2695002 w 47"/>
                <a:gd name="T17" fmla="*/ 12763382 h 58"/>
                <a:gd name="T18" fmla="*/ 2377391 w 47"/>
                <a:gd name="T19" fmla="*/ 6145962 h 58"/>
                <a:gd name="T20" fmla="*/ 4268768 w 47"/>
                <a:gd name="T21" fmla="*/ 4893581 h 58"/>
                <a:gd name="T22" fmla="*/ 5024586 w 47"/>
                <a:gd name="T23" fmla="*/ 10814531 h 58"/>
                <a:gd name="T24" fmla="*/ 4696194 w 47"/>
                <a:gd name="T25" fmla="*/ 13361892 h 5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7" h="58">
                  <a:moveTo>
                    <a:pt x="30" y="41"/>
                  </a:moveTo>
                  <a:cubicBezTo>
                    <a:pt x="34" y="41"/>
                    <a:pt x="42" y="38"/>
                    <a:pt x="43" y="36"/>
                  </a:cubicBezTo>
                  <a:cubicBezTo>
                    <a:pt x="47" y="25"/>
                    <a:pt x="44" y="11"/>
                    <a:pt x="32" y="5"/>
                  </a:cubicBezTo>
                  <a:cubicBezTo>
                    <a:pt x="23" y="0"/>
                    <a:pt x="12" y="4"/>
                    <a:pt x="6" y="13"/>
                  </a:cubicBezTo>
                  <a:cubicBezTo>
                    <a:pt x="0" y="24"/>
                    <a:pt x="1" y="38"/>
                    <a:pt x="9" y="47"/>
                  </a:cubicBezTo>
                  <a:cubicBezTo>
                    <a:pt x="17" y="56"/>
                    <a:pt x="29" y="58"/>
                    <a:pt x="42" y="53"/>
                  </a:cubicBezTo>
                  <a:cubicBezTo>
                    <a:pt x="42" y="49"/>
                    <a:pt x="43" y="45"/>
                    <a:pt x="45" y="41"/>
                  </a:cubicBezTo>
                  <a:cubicBezTo>
                    <a:pt x="43" y="41"/>
                    <a:pt x="42" y="41"/>
                    <a:pt x="41" y="42"/>
                  </a:cubicBezTo>
                  <a:cubicBezTo>
                    <a:pt x="31" y="46"/>
                    <a:pt x="23" y="45"/>
                    <a:pt x="17" y="39"/>
                  </a:cubicBezTo>
                  <a:cubicBezTo>
                    <a:pt x="13" y="34"/>
                    <a:pt x="12" y="25"/>
                    <a:pt x="15" y="19"/>
                  </a:cubicBezTo>
                  <a:cubicBezTo>
                    <a:pt x="18" y="15"/>
                    <a:pt x="23" y="12"/>
                    <a:pt x="27" y="15"/>
                  </a:cubicBezTo>
                  <a:cubicBezTo>
                    <a:pt x="33" y="18"/>
                    <a:pt x="35" y="27"/>
                    <a:pt x="32" y="33"/>
                  </a:cubicBezTo>
                  <a:cubicBezTo>
                    <a:pt x="32" y="35"/>
                    <a:pt x="30" y="41"/>
                    <a:pt x="30" y="41"/>
                  </a:cubicBezTo>
                  <a:close/>
                </a:path>
              </a:pathLst>
            </a:custGeom>
            <a:noFill/>
            <a:ln w="7938" cap="rnd">
              <a:solidFill>
                <a:srgbClr val="1A171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92" name="Freeform 546">
              <a:extLst>
                <a:ext uri="{FF2B5EF4-FFF2-40B4-BE49-F238E27FC236}">
                  <a16:creationId xmlns:a16="http://schemas.microsoft.com/office/drawing/2014/main" id="{4815572C-805C-4B6E-87FF-E998292804A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" y="1053"/>
              <a:ext cx="125" cy="75"/>
            </a:xfrm>
            <a:custGeom>
              <a:avLst/>
              <a:gdLst>
                <a:gd name="T0" fmla="*/ 5676300 w 50"/>
                <a:gd name="T1" fmla="*/ 1065565 h 28"/>
                <a:gd name="T2" fmla="*/ 793488 w 50"/>
                <a:gd name="T3" fmla="*/ 6977504 h 28"/>
                <a:gd name="T4" fmla="*/ 0 w 50"/>
                <a:gd name="T5" fmla="*/ 8041843 h 28"/>
                <a:gd name="T6" fmla="*/ 793488 w 50"/>
                <a:gd name="T7" fmla="*/ 9582439 h 28"/>
                <a:gd name="T8" fmla="*/ 7344533 w 50"/>
                <a:gd name="T9" fmla="*/ 2186440 h 28"/>
                <a:gd name="T10" fmla="*/ 7469533 w 50"/>
                <a:gd name="T11" fmla="*/ 0 h 28"/>
                <a:gd name="T12" fmla="*/ 5676300 w 50"/>
                <a:gd name="T13" fmla="*/ 397811 h 28"/>
                <a:gd name="T14" fmla="*/ 5676300 w 50"/>
                <a:gd name="T15" fmla="*/ 1065565 h 2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0" h="28">
                  <a:moveTo>
                    <a:pt x="38" y="3"/>
                  </a:moveTo>
                  <a:cubicBezTo>
                    <a:pt x="34" y="16"/>
                    <a:pt x="23" y="19"/>
                    <a:pt x="5" y="19"/>
                  </a:cubicBezTo>
                  <a:cubicBezTo>
                    <a:pt x="2" y="19"/>
                    <a:pt x="0" y="20"/>
                    <a:pt x="0" y="22"/>
                  </a:cubicBezTo>
                  <a:cubicBezTo>
                    <a:pt x="0" y="25"/>
                    <a:pt x="2" y="26"/>
                    <a:pt x="5" y="26"/>
                  </a:cubicBezTo>
                  <a:cubicBezTo>
                    <a:pt x="21" y="26"/>
                    <a:pt x="42" y="28"/>
                    <a:pt x="49" y="6"/>
                  </a:cubicBezTo>
                  <a:cubicBezTo>
                    <a:pt x="49" y="3"/>
                    <a:pt x="50" y="0"/>
                    <a:pt x="50" y="0"/>
                  </a:cubicBezTo>
                  <a:cubicBezTo>
                    <a:pt x="49" y="2"/>
                    <a:pt x="38" y="1"/>
                    <a:pt x="38" y="1"/>
                  </a:cubicBezTo>
                  <a:lnTo>
                    <a:pt x="38" y="3"/>
                  </a:lnTo>
                  <a:close/>
                </a:path>
              </a:pathLst>
            </a:custGeom>
            <a:noFill/>
            <a:ln w="7938" cap="rnd">
              <a:solidFill>
                <a:srgbClr val="1A171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93" name="Freeform 547">
              <a:extLst>
                <a:ext uri="{FF2B5EF4-FFF2-40B4-BE49-F238E27FC236}">
                  <a16:creationId xmlns:a16="http://schemas.microsoft.com/office/drawing/2014/main" id="{0CB19F5E-FED1-44FA-943B-78CCE9EA3CE8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" y="1781"/>
              <a:ext cx="5" cy="43"/>
            </a:xfrm>
            <a:custGeom>
              <a:avLst/>
              <a:gdLst>
                <a:gd name="T0" fmla="*/ 0 w 2"/>
                <a:gd name="T1" fmla="*/ 0 h 16"/>
                <a:gd name="T2" fmla="*/ 317395 w 2"/>
                <a:gd name="T3" fmla="*/ 6136326 h 1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" h="16">
                  <a:moveTo>
                    <a:pt x="0" y="0"/>
                  </a:moveTo>
                  <a:cubicBezTo>
                    <a:pt x="2" y="5"/>
                    <a:pt x="1" y="15"/>
                    <a:pt x="2" y="16"/>
                  </a:cubicBezTo>
                </a:path>
              </a:pathLst>
            </a:custGeom>
            <a:noFill/>
            <a:ln w="7938" cap="rnd">
              <a:solidFill>
                <a:srgbClr val="1A171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94" name="Freeform 548">
              <a:extLst>
                <a:ext uri="{FF2B5EF4-FFF2-40B4-BE49-F238E27FC236}">
                  <a16:creationId xmlns:a16="http://schemas.microsoft.com/office/drawing/2014/main" id="{8CE8400E-9FF5-4F8A-8D52-8637E89D8C28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" y="1728"/>
              <a:ext cx="60" cy="64"/>
            </a:xfrm>
            <a:custGeom>
              <a:avLst/>
              <a:gdLst>
                <a:gd name="T0" fmla="*/ 2098438 w 24"/>
                <a:gd name="T1" fmla="*/ 3731093 h 24"/>
                <a:gd name="T2" fmla="*/ 0 w 24"/>
                <a:gd name="T3" fmla="*/ 0 h 24"/>
                <a:gd name="T4" fmla="*/ 1080395 w 24"/>
                <a:gd name="T5" fmla="*/ 2708160 h 24"/>
                <a:gd name="T6" fmla="*/ 2987813 w 24"/>
                <a:gd name="T7" fmla="*/ 8292579 h 24"/>
                <a:gd name="T8" fmla="*/ 3292970 w 24"/>
                <a:gd name="T9" fmla="*/ 5584875 h 24"/>
                <a:gd name="T10" fmla="*/ 2098438 w 24"/>
                <a:gd name="T11" fmla="*/ 3731093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4" h="24">
                  <a:moveTo>
                    <a:pt x="14" y="11"/>
                  </a:moveTo>
                  <a:cubicBezTo>
                    <a:pt x="10" y="8"/>
                    <a:pt x="4" y="2"/>
                    <a:pt x="0" y="0"/>
                  </a:cubicBezTo>
                  <a:cubicBezTo>
                    <a:pt x="2" y="2"/>
                    <a:pt x="4" y="5"/>
                    <a:pt x="7" y="8"/>
                  </a:cubicBezTo>
                  <a:cubicBezTo>
                    <a:pt x="12" y="16"/>
                    <a:pt x="21" y="20"/>
                    <a:pt x="20" y="24"/>
                  </a:cubicBezTo>
                  <a:cubicBezTo>
                    <a:pt x="20" y="24"/>
                    <a:pt x="24" y="20"/>
                    <a:pt x="22" y="16"/>
                  </a:cubicBezTo>
                  <a:cubicBezTo>
                    <a:pt x="22" y="14"/>
                    <a:pt x="18" y="14"/>
                    <a:pt x="14" y="11"/>
                  </a:cubicBezTo>
                  <a:close/>
                </a:path>
              </a:pathLst>
            </a:custGeom>
            <a:noFill/>
            <a:ln w="7938" cap="rnd">
              <a:solidFill>
                <a:srgbClr val="1A171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95" name="Freeform 549">
              <a:extLst>
                <a:ext uri="{FF2B5EF4-FFF2-40B4-BE49-F238E27FC236}">
                  <a16:creationId xmlns:a16="http://schemas.microsoft.com/office/drawing/2014/main" id="{77EAA829-9EF0-402B-A64B-69B6B1030F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6" y="1797"/>
              <a:ext cx="48" cy="51"/>
            </a:xfrm>
            <a:custGeom>
              <a:avLst/>
              <a:gdLst>
                <a:gd name="T0" fmla="*/ 3051256 w 19"/>
                <a:gd name="T1" fmla="*/ 0 h 19"/>
                <a:gd name="T2" fmla="*/ 0 w 19"/>
                <a:gd name="T3" fmla="*/ 7147274 h 1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9" h="19">
                  <a:moveTo>
                    <a:pt x="18" y="0"/>
                  </a:moveTo>
                  <a:cubicBezTo>
                    <a:pt x="19" y="6"/>
                    <a:pt x="8" y="16"/>
                    <a:pt x="0" y="19"/>
                  </a:cubicBezTo>
                </a:path>
              </a:pathLst>
            </a:custGeom>
            <a:noFill/>
            <a:ln w="7938" cap="rnd">
              <a:solidFill>
                <a:srgbClr val="1A171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96" name="Freeform 550">
              <a:extLst>
                <a:ext uri="{FF2B5EF4-FFF2-40B4-BE49-F238E27FC236}">
                  <a16:creationId xmlns:a16="http://schemas.microsoft.com/office/drawing/2014/main" id="{EAFC7FE4-B1CE-4716-A8E5-D7B1E54CC71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3" y="1816"/>
              <a:ext cx="13" cy="27"/>
            </a:xfrm>
            <a:custGeom>
              <a:avLst/>
              <a:gdLst>
                <a:gd name="T0" fmla="*/ 0 w 5"/>
                <a:gd name="T1" fmla="*/ 0 h 10"/>
                <a:gd name="T2" fmla="*/ 1242428 w 5"/>
                <a:gd name="T3" fmla="*/ 4055586 h 1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" h="10">
                  <a:moveTo>
                    <a:pt x="0" y="0"/>
                  </a:moveTo>
                  <a:cubicBezTo>
                    <a:pt x="4" y="6"/>
                    <a:pt x="3" y="8"/>
                    <a:pt x="5" y="10"/>
                  </a:cubicBezTo>
                </a:path>
              </a:pathLst>
            </a:custGeom>
            <a:noFill/>
            <a:ln w="7938" cap="rnd">
              <a:solidFill>
                <a:srgbClr val="1A171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97" name="Freeform 551">
              <a:extLst>
                <a:ext uri="{FF2B5EF4-FFF2-40B4-BE49-F238E27FC236}">
                  <a16:creationId xmlns:a16="http://schemas.microsoft.com/office/drawing/2014/main" id="{A7C9A334-44BA-4EED-A797-446131736B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" y="1840"/>
              <a:ext cx="20" cy="16"/>
            </a:xfrm>
            <a:custGeom>
              <a:avLst/>
              <a:gdLst>
                <a:gd name="T0" fmla="*/ 0 w 8"/>
                <a:gd name="T1" fmla="*/ 1399160 h 6"/>
                <a:gd name="T2" fmla="*/ 1195125 w 8"/>
                <a:gd name="T3" fmla="*/ 2094328 h 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" h="6">
                  <a:moveTo>
                    <a:pt x="0" y="4"/>
                  </a:moveTo>
                  <a:cubicBezTo>
                    <a:pt x="4" y="0"/>
                    <a:pt x="8" y="6"/>
                    <a:pt x="8" y="6"/>
                  </a:cubicBezTo>
                </a:path>
              </a:pathLst>
            </a:custGeom>
            <a:noFill/>
            <a:ln w="7938" cap="rnd">
              <a:solidFill>
                <a:srgbClr val="1A171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98" name="Freeform 552">
              <a:extLst>
                <a:ext uri="{FF2B5EF4-FFF2-40B4-BE49-F238E27FC236}">
                  <a16:creationId xmlns:a16="http://schemas.microsoft.com/office/drawing/2014/main" id="{5E90D21B-697F-4574-B266-E67228ABEA6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8" y="1811"/>
              <a:ext cx="75" cy="24"/>
            </a:xfrm>
            <a:custGeom>
              <a:avLst/>
              <a:gdLst>
                <a:gd name="T0" fmla="*/ 0 w 30"/>
                <a:gd name="T1" fmla="*/ 0 h 9"/>
                <a:gd name="T2" fmla="*/ 3769063 w 30"/>
                <a:gd name="T3" fmla="*/ 2475144 h 9"/>
                <a:gd name="T4" fmla="*/ 4483208 w 30"/>
                <a:gd name="T5" fmla="*/ 0 h 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0" h="9">
                  <a:moveTo>
                    <a:pt x="0" y="0"/>
                  </a:moveTo>
                  <a:cubicBezTo>
                    <a:pt x="12" y="9"/>
                    <a:pt x="21" y="8"/>
                    <a:pt x="25" y="7"/>
                  </a:cubicBezTo>
                  <a:cubicBezTo>
                    <a:pt x="29" y="5"/>
                    <a:pt x="30" y="0"/>
                    <a:pt x="30" y="0"/>
                  </a:cubicBezTo>
                </a:path>
              </a:pathLst>
            </a:custGeom>
            <a:noFill/>
            <a:ln w="7938" cap="rnd">
              <a:solidFill>
                <a:srgbClr val="1A171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99" name="Freeform 553">
              <a:extLst>
                <a:ext uri="{FF2B5EF4-FFF2-40B4-BE49-F238E27FC236}">
                  <a16:creationId xmlns:a16="http://schemas.microsoft.com/office/drawing/2014/main" id="{202201F8-D22E-453B-A942-E7FD99F1A45B}"/>
                </a:ext>
              </a:extLst>
            </p:cNvPr>
            <p:cNvSpPr>
              <a:spLocks/>
            </p:cNvSpPr>
            <p:nvPr/>
          </p:nvSpPr>
          <p:spPr bwMode="auto">
            <a:xfrm>
              <a:off x="613" y="1792"/>
              <a:ext cx="18" cy="8"/>
            </a:xfrm>
            <a:custGeom>
              <a:avLst/>
              <a:gdLst>
                <a:gd name="T0" fmla="*/ 0 w 7"/>
                <a:gd name="T1" fmla="*/ 0 h 3"/>
                <a:gd name="T2" fmla="*/ 1489117 w 7"/>
                <a:gd name="T3" fmla="*/ 633912 h 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" h="3">
                  <a:moveTo>
                    <a:pt x="0" y="0"/>
                  </a:moveTo>
                  <a:cubicBezTo>
                    <a:pt x="4" y="3"/>
                    <a:pt x="7" y="2"/>
                    <a:pt x="7" y="2"/>
                  </a:cubicBezTo>
                </a:path>
              </a:pathLst>
            </a:custGeom>
            <a:noFill/>
            <a:ln w="7938" cap="rnd">
              <a:solidFill>
                <a:srgbClr val="1A171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000" name="Freeform 554">
              <a:extLst>
                <a:ext uri="{FF2B5EF4-FFF2-40B4-BE49-F238E27FC236}">
                  <a16:creationId xmlns:a16="http://schemas.microsoft.com/office/drawing/2014/main" id="{29AD2914-4315-4995-9343-A88EDA6E3D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6" y="1411"/>
              <a:ext cx="135" cy="26"/>
            </a:xfrm>
            <a:custGeom>
              <a:avLst/>
              <a:gdLst>
                <a:gd name="T0" fmla="*/ 8061533 w 54"/>
                <a:gd name="T1" fmla="*/ 2497921 h 10"/>
                <a:gd name="T2" fmla="*/ 2385283 w 54"/>
                <a:gd name="T3" fmla="*/ 0 h 10"/>
                <a:gd name="T4" fmla="*/ 0 w 54"/>
                <a:gd name="T5" fmla="*/ 477857 h 1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4" h="10">
                  <a:moveTo>
                    <a:pt x="54" y="10"/>
                  </a:moveTo>
                  <a:cubicBezTo>
                    <a:pt x="42" y="10"/>
                    <a:pt x="28" y="0"/>
                    <a:pt x="16" y="0"/>
                  </a:cubicBezTo>
                  <a:cubicBezTo>
                    <a:pt x="0" y="2"/>
                    <a:pt x="0" y="2"/>
                    <a:pt x="0" y="2"/>
                  </a:cubicBezTo>
                </a:path>
              </a:pathLst>
            </a:custGeom>
            <a:noFill/>
            <a:ln w="7938" cap="rnd">
              <a:solidFill>
                <a:srgbClr val="1A171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001" name="Freeform 555">
              <a:extLst>
                <a:ext uri="{FF2B5EF4-FFF2-40B4-BE49-F238E27FC236}">
                  <a16:creationId xmlns:a16="http://schemas.microsoft.com/office/drawing/2014/main" id="{70FAEF27-C8B9-4AAB-AF58-7A420D5255C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9" y="1328"/>
              <a:ext cx="65" cy="107"/>
            </a:xfrm>
            <a:custGeom>
              <a:avLst/>
              <a:gdLst>
                <a:gd name="T0" fmla="*/ 3891145 w 26"/>
                <a:gd name="T1" fmla="*/ 0 h 40"/>
                <a:gd name="T2" fmla="*/ 2385283 w 26"/>
                <a:gd name="T3" fmla="*/ 3919180 h 40"/>
                <a:gd name="T4" fmla="*/ 1195125 w 26"/>
                <a:gd name="T5" fmla="*/ 9383258 h 40"/>
                <a:gd name="T6" fmla="*/ 478050 w 26"/>
                <a:gd name="T7" fmla="*/ 14348510 h 4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" h="40">
                  <a:moveTo>
                    <a:pt x="26" y="0"/>
                  </a:moveTo>
                  <a:cubicBezTo>
                    <a:pt x="19" y="0"/>
                    <a:pt x="18" y="6"/>
                    <a:pt x="16" y="11"/>
                  </a:cubicBezTo>
                  <a:cubicBezTo>
                    <a:pt x="13" y="16"/>
                    <a:pt x="12" y="20"/>
                    <a:pt x="8" y="26"/>
                  </a:cubicBezTo>
                  <a:cubicBezTo>
                    <a:pt x="4" y="32"/>
                    <a:pt x="0" y="39"/>
                    <a:pt x="3" y="40"/>
                  </a:cubicBezTo>
                </a:path>
              </a:pathLst>
            </a:custGeom>
            <a:noFill/>
            <a:ln w="7938" cap="rnd">
              <a:solidFill>
                <a:srgbClr val="1A171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002" name="Freeform 556">
              <a:extLst>
                <a:ext uri="{FF2B5EF4-FFF2-40B4-BE49-F238E27FC236}">
                  <a16:creationId xmlns:a16="http://schemas.microsoft.com/office/drawing/2014/main" id="{A263E056-15A2-4BE0-9EA3-494D422BC1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9" y="1352"/>
              <a:ext cx="35" cy="64"/>
            </a:xfrm>
            <a:custGeom>
              <a:avLst/>
              <a:gdLst>
                <a:gd name="T0" fmla="*/ 2098438 w 14"/>
                <a:gd name="T1" fmla="*/ 633912 h 24"/>
                <a:gd name="T2" fmla="*/ 908208 w 14"/>
                <a:gd name="T3" fmla="*/ 4799509 h 24"/>
                <a:gd name="T4" fmla="*/ 191220 w 14"/>
                <a:gd name="T5" fmla="*/ 8292579 h 2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" h="24">
                  <a:moveTo>
                    <a:pt x="14" y="2"/>
                  </a:moveTo>
                  <a:cubicBezTo>
                    <a:pt x="11" y="0"/>
                    <a:pt x="9" y="9"/>
                    <a:pt x="6" y="14"/>
                  </a:cubicBezTo>
                  <a:cubicBezTo>
                    <a:pt x="3" y="19"/>
                    <a:pt x="0" y="22"/>
                    <a:pt x="1" y="24"/>
                  </a:cubicBezTo>
                </a:path>
              </a:pathLst>
            </a:custGeom>
            <a:noFill/>
            <a:ln w="7938" cap="rnd">
              <a:solidFill>
                <a:srgbClr val="1A171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003" name="Freeform 557">
              <a:extLst>
                <a:ext uri="{FF2B5EF4-FFF2-40B4-BE49-F238E27FC236}">
                  <a16:creationId xmlns:a16="http://schemas.microsoft.com/office/drawing/2014/main" id="{897C64AB-22D2-42A8-83D7-745A5C3CBEF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6" y="1355"/>
              <a:ext cx="23" cy="42"/>
            </a:xfrm>
            <a:custGeom>
              <a:avLst/>
              <a:gdLst>
                <a:gd name="T0" fmla="*/ 1404444 w 9"/>
                <a:gd name="T1" fmla="*/ 527465 h 16"/>
                <a:gd name="T2" fmla="*/ 0 w 9"/>
                <a:gd name="T3" fmla="*/ 4490771 h 1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9" h="16">
                  <a:moveTo>
                    <a:pt x="7" y="2"/>
                  </a:moveTo>
                  <a:cubicBezTo>
                    <a:pt x="9" y="0"/>
                    <a:pt x="5" y="10"/>
                    <a:pt x="0" y="16"/>
                  </a:cubicBezTo>
                </a:path>
              </a:pathLst>
            </a:custGeom>
            <a:noFill/>
            <a:ln w="7938" cap="rnd">
              <a:solidFill>
                <a:srgbClr val="1A171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004" name="Freeform 558">
              <a:extLst>
                <a:ext uri="{FF2B5EF4-FFF2-40B4-BE49-F238E27FC236}">
                  <a16:creationId xmlns:a16="http://schemas.microsoft.com/office/drawing/2014/main" id="{C7DEF177-87ED-456D-B5CA-35D8A6ECCE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1" y="1520"/>
              <a:ext cx="100" cy="19"/>
            </a:xfrm>
            <a:custGeom>
              <a:avLst/>
              <a:gdLst>
                <a:gd name="T0" fmla="*/ 0 w 40"/>
                <a:gd name="T1" fmla="*/ 3063932 h 7"/>
                <a:gd name="T2" fmla="*/ 5963208 w 40"/>
                <a:gd name="T3" fmla="*/ 0 h 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0" h="7">
                  <a:moveTo>
                    <a:pt x="0" y="7"/>
                  </a:moveTo>
                  <a:cubicBezTo>
                    <a:pt x="16" y="4"/>
                    <a:pt x="26" y="0"/>
                    <a:pt x="40" y="0"/>
                  </a:cubicBezTo>
                </a:path>
              </a:pathLst>
            </a:custGeom>
            <a:noFill/>
            <a:ln w="7938" cap="rnd">
              <a:solidFill>
                <a:srgbClr val="1A171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005" name="Freeform 559">
              <a:extLst>
                <a:ext uri="{FF2B5EF4-FFF2-40B4-BE49-F238E27FC236}">
                  <a16:creationId xmlns:a16="http://schemas.microsoft.com/office/drawing/2014/main" id="{5C0944D9-9A60-4FD4-BDF4-5B70BA162F62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6" y="1245"/>
              <a:ext cx="23" cy="27"/>
            </a:xfrm>
            <a:custGeom>
              <a:avLst/>
              <a:gdLst>
                <a:gd name="T0" fmla="*/ 0 w 9"/>
                <a:gd name="T1" fmla="*/ 785746 h 10"/>
                <a:gd name="T2" fmla="*/ 1542689 w 9"/>
                <a:gd name="T3" fmla="*/ 3270958 h 10"/>
                <a:gd name="T4" fmla="*/ 0 w 9"/>
                <a:gd name="T5" fmla="*/ 785746 h 1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" h="10">
                  <a:moveTo>
                    <a:pt x="0" y="2"/>
                  </a:moveTo>
                  <a:cubicBezTo>
                    <a:pt x="0" y="10"/>
                    <a:pt x="8" y="8"/>
                    <a:pt x="8" y="8"/>
                  </a:cubicBezTo>
                  <a:cubicBezTo>
                    <a:pt x="9" y="4"/>
                    <a:pt x="1" y="0"/>
                    <a:pt x="0" y="2"/>
                  </a:cubicBezTo>
                  <a:close/>
                </a:path>
              </a:pathLst>
            </a:custGeom>
            <a:noFill/>
            <a:ln w="7938" cap="rnd">
              <a:solidFill>
                <a:srgbClr val="1A171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006" name="Freeform 560">
              <a:extLst>
                <a:ext uri="{FF2B5EF4-FFF2-40B4-BE49-F238E27FC236}">
                  <a16:creationId xmlns:a16="http://schemas.microsoft.com/office/drawing/2014/main" id="{3EAEB263-6247-4951-9903-B9DA8D801745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4" y="1037"/>
              <a:ext cx="25" cy="43"/>
            </a:xfrm>
            <a:custGeom>
              <a:avLst/>
              <a:gdLst>
                <a:gd name="T0" fmla="*/ 1507625 w 10"/>
                <a:gd name="T1" fmla="*/ 0 h 16"/>
                <a:gd name="T2" fmla="*/ 0 w 10"/>
                <a:gd name="T3" fmla="*/ 6136326 h 1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0" h="16">
                  <a:moveTo>
                    <a:pt x="10" y="0"/>
                  </a:moveTo>
                  <a:cubicBezTo>
                    <a:pt x="4" y="8"/>
                    <a:pt x="5" y="13"/>
                    <a:pt x="0" y="16"/>
                  </a:cubicBezTo>
                </a:path>
              </a:pathLst>
            </a:custGeom>
            <a:noFill/>
            <a:ln w="7938" cap="rnd">
              <a:solidFill>
                <a:srgbClr val="1A171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007" name="Freeform 561">
              <a:extLst>
                <a:ext uri="{FF2B5EF4-FFF2-40B4-BE49-F238E27FC236}">
                  <a16:creationId xmlns:a16="http://schemas.microsoft.com/office/drawing/2014/main" id="{481CE6DB-2318-4A78-952D-B4940495AC4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3" y="1797"/>
              <a:ext cx="23" cy="6"/>
            </a:xfrm>
            <a:custGeom>
              <a:avLst/>
              <a:gdLst>
                <a:gd name="T0" fmla="*/ 0 w 9"/>
                <a:gd name="T1" fmla="*/ 0 h 2"/>
                <a:gd name="T2" fmla="*/ 1793905 w 9"/>
                <a:gd name="T3" fmla="*/ 3188646 h 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9" h="2">
                  <a:moveTo>
                    <a:pt x="0" y="0"/>
                  </a:moveTo>
                  <a:cubicBezTo>
                    <a:pt x="3" y="1"/>
                    <a:pt x="6" y="0"/>
                    <a:pt x="9" y="2"/>
                  </a:cubicBezTo>
                </a:path>
              </a:pathLst>
            </a:custGeom>
            <a:noFill/>
            <a:ln w="7938" cap="rnd">
              <a:solidFill>
                <a:srgbClr val="1A171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008" name="Freeform 562">
              <a:extLst>
                <a:ext uri="{FF2B5EF4-FFF2-40B4-BE49-F238E27FC236}">
                  <a16:creationId xmlns:a16="http://schemas.microsoft.com/office/drawing/2014/main" id="{137F50A9-435B-4A97-9513-99AA4520BE4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1" y="1784"/>
              <a:ext cx="17" cy="32"/>
            </a:xfrm>
            <a:custGeom>
              <a:avLst/>
              <a:gdLst>
                <a:gd name="T0" fmla="*/ 619397 w 7"/>
                <a:gd name="T1" fmla="*/ 0 h 12"/>
                <a:gd name="T2" fmla="*/ 0 w 7"/>
                <a:gd name="T3" fmla="*/ 4124160 h 1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" h="12">
                  <a:moveTo>
                    <a:pt x="6" y="0"/>
                  </a:moveTo>
                  <a:cubicBezTo>
                    <a:pt x="7" y="4"/>
                    <a:pt x="3" y="10"/>
                    <a:pt x="0" y="12"/>
                  </a:cubicBezTo>
                </a:path>
              </a:pathLst>
            </a:custGeom>
            <a:noFill/>
            <a:ln w="7938" cap="rnd">
              <a:solidFill>
                <a:srgbClr val="1A171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009" name="Freeform 563">
              <a:extLst>
                <a:ext uri="{FF2B5EF4-FFF2-40B4-BE49-F238E27FC236}">
                  <a16:creationId xmlns:a16="http://schemas.microsoft.com/office/drawing/2014/main" id="{245133D5-B14D-42B7-9B0C-B80B560683E8}"/>
                </a:ext>
              </a:extLst>
            </p:cNvPr>
            <p:cNvSpPr>
              <a:spLocks/>
            </p:cNvSpPr>
            <p:nvPr/>
          </p:nvSpPr>
          <p:spPr bwMode="auto">
            <a:xfrm>
              <a:off x="716" y="1763"/>
              <a:ext cx="20" cy="8"/>
            </a:xfrm>
            <a:custGeom>
              <a:avLst/>
              <a:gdLst>
                <a:gd name="T0" fmla="*/ 0 w 8"/>
                <a:gd name="T1" fmla="*/ 0 h 3"/>
                <a:gd name="T2" fmla="*/ 1195125 w 8"/>
                <a:gd name="T3" fmla="*/ 633912 h 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" h="3">
                  <a:moveTo>
                    <a:pt x="0" y="0"/>
                  </a:moveTo>
                  <a:cubicBezTo>
                    <a:pt x="3" y="3"/>
                    <a:pt x="8" y="2"/>
                    <a:pt x="8" y="2"/>
                  </a:cubicBezTo>
                </a:path>
              </a:pathLst>
            </a:custGeom>
            <a:noFill/>
            <a:ln w="7938" cap="rnd">
              <a:solidFill>
                <a:srgbClr val="1A171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010" name="Freeform 564">
              <a:extLst>
                <a:ext uri="{FF2B5EF4-FFF2-40B4-BE49-F238E27FC236}">
                  <a16:creationId xmlns:a16="http://schemas.microsoft.com/office/drawing/2014/main" id="{80ADF477-52C1-4BE9-87E2-1A0B63246186}"/>
                </a:ext>
              </a:extLst>
            </p:cNvPr>
            <p:cNvSpPr>
              <a:spLocks/>
            </p:cNvSpPr>
            <p:nvPr/>
          </p:nvSpPr>
          <p:spPr bwMode="auto">
            <a:xfrm>
              <a:off x="748" y="1760"/>
              <a:ext cx="45" cy="13"/>
            </a:xfrm>
            <a:custGeom>
              <a:avLst/>
              <a:gdLst>
                <a:gd name="T0" fmla="*/ 0 w 18"/>
                <a:gd name="T1" fmla="*/ 1242428 h 5"/>
                <a:gd name="T2" fmla="*/ 2700988 w 18"/>
                <a:gd name="T3" fmla="*/ 0 h 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8" h="5">
                  <a:moveTo>
                    <a:pt x="0" y="5"/>
                  </a:moveTo>
                  <a:cubicBezTo>
                    <a:pt x="6" y="5"/>
                    <a:pt x="18" y="0"/>
                    <a:pt x="18" y="0"/>
                  </a:cubicBezTo>
                </a:path>
              </a:pathLst>
            </a:custGeom>
            <a:noFill/>
            <a:ln w="7938" cap="rnd">
              <a:solidFill>
                <a:srgbClr val="1A171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011" name="Freeform 565">
              <a:extLst>
                <a:ext uri="{FF2B5EF4-FFF2-40B4-BE49-F238E27FC236}">
                  <a16:creationId xmlns:a16="http://schemas.microsoft.com/office/drawing/2014/main" id="{DCEF5E2B-E291-4591-B8FB-0C77F8CC69A7}"/>
                </a:ext>
              </a:extLst>
            </p:cNvPr>
            <p:cNvSpPr>
              <a:spLocks/>
            </p:cNvSpPr>
            <p:nvPr/>
          </p:nvSpPr>
          <p:spPr bwMode="auto">
            <a:xfrm>
              <a:off x="801" y="1757"/>
              <a:ext cx="2" cy="8"/>
            </a:xfrm>
            <a:custGeom>
              <a:avLst/>
              <a:gdLst>
                <a:gd name="T0" fmla="*/ 0 w 1"/>
                <a:gd name="T1" fmla="*/ 1015560 h 3"/>
                <a:gd name="T2" fmla="*/ 8192 w 1"/>
                <a:gd name="T3" fmla="*/ 0 h 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3">
                  <a:moveTo>
                    <a:pt x="0" y="3"/>
                  </a:moveTo>
                  <a:cubicBezTo>
                    <a:pt x="1" y="2"/>
                    <a:pt x="1" y="0"/>
                    <a:pt x="1" y="0"/>
                  </a:cubicBezTo>
                </a:path>
              </a:pathLst>
            </a:custGeom>
            <a:noFill/>
            <a:ln w="7938" cap="rnd">
              <a:solidFill>
                <a:srgbClr val="1A171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012" name="Freeform 566">
              <a:extLst>
                <a:ext uri="{FF2B5EF4-FFF2-40B4-BE49-F238E27FC236}">
                  <a16:creationId xmlns:a16="http://schemas.microsoft.com/office/drawing/2014/main" id="{A74E7680-3E1C-4D5B-8B0E-832C8A0C2FF1}"/>
                </a:ext>
              </a:extLst>
            </p:cNvPr>
            <p:cNvSpPr>
              <a:spLocks/>
            </p:cNvSpPr>
            <p:nvPr/>
          </p:nvSpPr>
          <p:spPr bwMode="auto">
            <a:xfrm>
              <a:off x="706" y="1827"/>
              <a:ext cx="17" cy="29"/>
            </a:xfrm>
            <a:custGeom>
              <a:avLst/>
              <a:gdLst>
                <a:gd name="T0" fmla="*/ 0 w 7"/>
                <a:gd name="T1" fmla="*/ 0 h 11"/>
                <a:gd name="T2" fmla="*/ 713949 w 7"/>
                <a:gd name="T3" fmla="*/ 3241396 h 1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" h="11">
                  <a:moveTo>
                    <a:pt x="0" y="0"/>
                  </a:moveTo>
                  <a:cubicBezTo>
                    <a:pt x="1" y="3"/>
                    <a:pt x="5" y="9"/>
                    <a:pt x="7" y="11"/>
                  </a:cubicBezTo>
                </a:path>
              </a:pathLst>
            </a:custGeom>
            <a:noFill/>
            <a:ln w="7938" cap="rnd">
              <a:solidFill>
                <a:srgbClr val="1A171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013" name="Freeform 567">
              <a:extLst>
                <a:ext uri="{FF2B5EF4-FFF2-40B4-BE49-F238E27FC236}">
                  <a16:creationId xmlns:a16="http://schemas.microsoft.com/office/drawing/2014/main" id="{E089058F-64DB-4390-BE3F-B72C21BC19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1" y="1408"/>
              <a:ext cx="1" cy="8"/>
            </a:xfrm>
            <a:custGeom>
              <a:avLst/>
              <a:gdLst>
                <a:gd name="T0" fmla="*/ 0 w 1"/>
                <a:gd name="T1" fmla="*/ 1015560 h 3"/>
                <a:gd name="T2" fmla="*/ 0 w 1"/>
                <a:gd name="T3" fmla="*/ 0 h 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3">
                  <a:moveTo>
                    <a:pt x="0" y="3"/>
                  </a:moveTo>
                  <a:cubicBezTo>
                    <a:pt x="0" y="2"/>
                    <a:pt x="0" y="1"/>
                    <a:pt x="0" y="0"/>
                  </a:cubicBezTo>
                </a:path>
              </a:pathLst>
            </a:custGeom>
            <a:noFill/>
            <a:ln w="7938" cap="rnd">
              <a:solidFill>
                <a:srgbClr val="FCEBE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014" name="Freeform 568">
              <a:extLst>
                <a:ext uri="{FF2B5EF4-FFF2-40B4-BE49-F238E27FC236}">
                  <a16:creationId xmlns:a16="http://schemas.microsoft.com/office/drawing/2014/main" id="{2DE2E8F0-8FF3-47B6-966B-E1C473DC8A1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6" y="1184"/>
              <a:ext cx="3" cy="11"/>
            </a:xfrm>
            <a:custGeom>
              <a:avLst/>
              <a:gdLst>
                <a:gd name="T0" fmla="*/ 1594323 w 1"/>
                <a:gd name="T1" fmla="*/ 2050595 h 4"/>
                <a:gd name="T2" fmla="*/ 0 w 1"/>
                <a:gd name="T3" fmla="*/ 0 h 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4">
                  <a:moveTo>
                    <a:pt x="1" y="4"/>
                  </a:moveTo>
                  <a:cubicBezTo>
                    <a:pt x="1" y="3"/>
                    <a:pt x="0" y="2"/>
                    <a:pt x="0" y="0"/>
                  </a:cubicBezTo>
                </a:path>
              </a:pathLst>
            </a:custGeom>
            <a:noFill/>
            <a:ln w="7938" cap="rnd">
              <a:solidFill>
                <a:srgbClr val="FCEBE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015" name="Freeform 569">
              <a:extLst>
                <a:ext uri="{FF2B5EF4-FFF2-40B4-BE49-F238E27FC236}">
                  <a16:creationId xmlns:a16="http://schemas.microsoft.com/office/drawing/2014/main" id="{A71FB330-284B-4156-9554-CDFA82D9C5F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1" y="1525"/>
              <a:ext cx="15" cy="16"/>
            </a:xfrm>
            <a:custGeom>
              <a:avLst/>
              <a:gdLst>
                <a:gd name="T0" fmla="*/ 191220 w 6"/>
                <a:gd name="T1" fmla="*/ 2094328 h 6"/>
                <a:gd name="T2" fmla="*/ 478050 w 6"/>
                <a:gd name="T3" fmla="*/ 0 h 6"/>
                <a:gd name="T4" fmla="*/ 908208 w 6"/>
                <a:gd name="T5" fmla="*/ 1399160 h 6"/>
                <a:gd name="T6" fmla="*/ 908208 w 6"/>
                <a:gd name="T7" fmla="*/ 1690432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" h="6">
                  <a:moveTo>
                    <a:pt x="1" y="6"/>
                  </a:moveTo>
                  <a:cubicBezTo>
                    <a:pt x="1" y="4"/>
                    <a:pt x="0" y="0"/>
                    <a:pt x="3" y="0"/>
                  </a:cubicBezTo>
                  <a:cubicBezTo>
                    <a:pt x="6" y="0"/>
                    <a:pt x="5" y="3"/>
                    <a:pt x="6" y="4"/>
                  </a:cubicBezTo>
                  <a:cubicBezTo>
                    <a:pt x="6" y="5"/>
                    <a:pt x="6" y="6"/>
                    <a:pt x="6" y="5"/>
                  </a:cubicBezTo>
                </a:path>
              </a:pathLst>
            </a:custGeom>
            <a:noFill/>
            <a:ln w="7938" cap="rnd">
              <a:solidFill>
                <a:srgbClr val="F6E6E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9607104A-7271-4CD2-BF07-3A09054523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FR" sz="3600"/>
              <a:t>Gros Intestin</a:t>
            </a:r>
            <a:br>
              <a:rPr lang="fr-FR" altLang="fr-FR" sz="3600"/>
            </a:br>
            <a:r>
              <a:rPr lang="fr-FR" altLang="fr-FR" sz="3600"/>
              <a:t>ruminants</a:t>
            </a:r>
            <a:endParaRPr lang="fr-FR" altLang="fr-FR" sz="2800"/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995BE776-A22B-4BF7-BC19-B2FEB6B274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17525" y="2093913"/>
            <a:ext cx="8166100" cy="43957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r-FR" altLang="fr-FR">
                <a:solidFill>
                  <a:schemeClr val="tx2"/>
                </a:solidFill>
              </a:rPr>
              <a:t>Motricité chez les </a:t>
            </a:r>
            <a:r>
              <a:rPr lang="fr-FR" altLang="fr-FR" b="1">
                <a:solidFill>
                  <a:schemeClr val="tx2"/>
                </a:solidFill>
              </a:rPr>
              <a:t>ruminants</a:t>
            </a:r>
          </a:p>
          <a:p>
            <a:pPr lvl="1" eaLnBrk="1" hangingPunct="1">
              <a:lnSpc>
                <a:spcPct val="90000"/>
              </a:lnSpc>
            </a:pPr>
            <a:r>
              <a:rPr lang="fr-FR" altLang="fr-FR" sz="2000"/>
              <a:t>Caecum :</a:t>
            </a:r>
          </a:p>
          <a:p>
            <a:pPr lvl="2" eaLnBrk="1" hangingPunct="1">
              <a:lnSpc>
                <a:spcPct val="90000"/>
              </a:lnSpc>
            </a:pPr>
            <a:r>
              <a:rPr lang="fr-FR" altLang="fr-FR" sz="1800"/>
              <a:t>Contractions localisées de brassage </a:t>
            </a:r>
            <a:endParaRPr lang="fr-FR" altLang="fr-FR"/>
          </a:p>
          <a:p>
            <a:pPr lvl="2" eaLnBrk="1" hangingPunct="1">
              <a:lnSpc>
                <a:spcPct val="90000"/>
              </a:lnSpc>
            </a:pPr>
            <a:r>
              <a:rPr lang="fr-FR" altLang="fr-FR" sz="1800"/>
              <a:t>Contractions propulsives </a:t>
            </a:r>
            <a:r>
              <a:rPr lang="fr-FR" altLang="fr-FR" sz="1400"/>
              <a:t>(</a:t>
            </a:r>
            <a:r>
              <a:rPr lang="fr-FR" altLang="fr-FR" sz="1200"/>
              <a:t>3 à 7 /10 min)</a:t>
            </a:r>
          </a:p>
          <a:p>
            <a:pPr lvl="3" eaLnBrk="1" hangingPunct="1">
              <a:lnSpc>
                <a:spcPct val="90000"/>
              </a:lnSpc>
            </a:pPr>
            <a:r>
              <a:rPr lang="fr-FR" altLang="fr-FR" sz="1600" b="1"/>
              <a:t>Péristaltiques</a:t>
            </a:r>
            <a:r>
              <a:rPr lang="fr-FR" altLang="fr-FR" sz="1600"/>
              <a:t> : remplissent le caecum</a:t>
            </a:r>
          </a:p>
          <a:p>
            <a:pPr lvl="3" eaLnBrk="1" hangingPunct="1">
              <a:lnSpc>
                <a:spcPct val="90000"/>
              </a:lnSpc>
            </a:pPr>
            <a:r>
              <a:rPr lang="fr-FR" altLang="fr-FR" sz="1600" b="1"/>
              <a:t>Antipéristaltiques</a:t>
            </a:r>
            <a:r>
              <a:rPr lang="fr-FR" altLang="fr-FR" sz="1600"/>
              <a:t> : vident le caecum</a:t>
            </a:r>
          </a:p>
          <a:p>
            <a:pPr lvl="3" eaLnBrk="1" hangingPunct="1">
              <a:lnSpc>
                <a:spcPct val="90000"/>
              </a:lnSpc>
            </a:pPr>
            <a:endParaRPr lang="fr-FR" altLang="fr-FR" sz="1400" b="1"/>
          </a:p>
          <a:p>
            <a:pPr lvl="3" eaLnBrk="1" hangingPunct="1">
              <a:lnSpc>
                <a:spcPct val="90000"/>
              </a:lnSpc>
            </a:pPr>
            <a:endParaRPr lang="fr-FR" altLang="fr-FR" sz="1800" b="1"/>
          </a:p>
          <a:p>
            <a:pPr lvl="1" eaLnBrk="1" hangingPunct="1">
              <a:lnSpc>
                <a:spcPct val="90000"/>
              </a:lnSpc>
            </a:pPr>
            <a:r>
              <a:rPr lang="fr-FR" altLang="fr-FR" sz="2000"/>
              <a:t>Côlon proximal : Principalement des </a:t>
            </a:r>
            <a:r>
              <a:rPr lang="fr-FR" altLang="fr-FR" sz="2000" b="1"/>
              <a:t>mouvements localisés de brassage toutes les 1 à  2 min</a:t>
            </a:r>
          </a:p>
          <a:p>
            <a:pPr lvl="1" eaLnBrk="1" hangingPunct="1">
              <a:lnSpc>
                <a:spcPct val="90000"/>
              </a:lnSpc>
            </a:pPr>
            <a:endParaRPr lang="fr-FR" altLang="fr-FR"/>
          </a:p>
        </p:txBody>
      </p:sp>
      <p:grpSp>
        <p:nvGrpSpPr>
          <p:cNvPr id="40964" name="Group 486">
            <a:extLst>
              <a:ext uri="{FF2B5EF4-FFF2-40B4-BE49-F238E27FC236}">
                <a16:creationId xmlns:a16="http://schemas.microsoft.com/office/drawing/2014/main" id="{B8E86224-8AA8-43AD-B3AD-147FE64B2977}"/>
              </a:ext>
            </a:extLst>
          </p:cNvPr>
          <p:cNvGrpSpPr>
            <a:grpSpLocks/>
          </p:cNvGrpSpPr>
          <p:nvPr/>
        </p:nvGrpSpPr>
        <p:grpSpPr bwMode="auto">
          <a:xfrm>
            <a:off x="7769225" y="1982788"/>
            <a:ext cx="852488" cy="619125"/>
            <a:chOff x="3115" y="776"/>
            <a:chExt cx="2073" cy="1722"/>
          </a:xfrm>
        </p:grpSpPr>
        <p:sp>
          <p:nvSpPr>
            <p:cNvPr id="40966" name="Freeform 487">
              <a:extLst>
                <a:ext uri="{FF2B5EF4-FFF2-40B4-BE49-F238E27FC236}">
                  <a16:creationId xmlns:a16="http://schemas.microsoft.com/office/drawing/2014/main" id="{C3F7B6E6-1BB3-4457-B05A-39545CDB518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5" y="776"/>
              <a:ext cx="2072" cy="1719"/>
            </a:xfrm>
            <a:custGeom>
              <a:avLst/>
              <a:gdLst>
                <a:gd name="T0" fmla="*/ 387 w 2155"/>
                <a:gd name="T1" fmla="*/ 72 h 1787"/>
                <a:gd name="T2" fmla="*/ 306 w 2155"/>
                <a:gd name="T3" fmla="*/ 69 h 1787"/>
                <a:gd name="T4" fmla="*/ 281 w 2155"/>
                <a:gd name="T5" fmla="*/ 37 h 1787"/>
                <a:gd name="T6" fmla="*/ 237 w 2155"/>
                <a:gd name="T7" fmla="*/ 20 h 1787"/>
                <a:gd name="T8" fmla="*/ 154 w 2155"/>
                <a:gd name="T9" fmla="*/ 64 h 1787"/>
                <a:gd name="T10" fmla="*/ 84 w 2155"/>
                <a:gd name="T11" fmla="*/ 114 h 1787"/>
                <a:gd name="T12" fmla="*/ 112 w 2155"/>
                <a:gd name="T13" fmla="*/ 183 h 1787"/>
                <a:gd name="T14" fmla="*/ 96 w 2155"/>
                <a:gd name="T15" fmla="*/ 223 h 1787"/>
                <a:gd name="T16" fmla="*/ 101 w 2155"/>
                <a:gd name="T17" fmla="*/ 281 h 1787"/>
                <a:gd name="T18" fmla="*/ 108 w 2155"/>
                <a:gd name="T19" fmla="*/ 340 h 1787"/>
                <a:gd name="T20" fmla="*/ 120 w 2155"/>
                <a:gd name="T21" fmla="*/ 397 h 1787"/>
                <a:gd name="T22" fmla="*/ 122 w 2155"/>
                <a:gd name="T23" fmla="*/ 461 h 1787"/>
                <a:gd name="T24" fmla="*/ 141 w 2155"/>
                <a:gd name="T25" fmla="*/ 530 h 1787"/>
                <a:gd name="T26" fmla="*/ 174 w 2155"/>
                <a:gd name="T27" fmla="*/ 607 h 1787"/>
                <a:gd name="T28" fmla="*/ 237 w 2155"/>
                <a:gd name="T29" fmla="*/ 656 h 1787"/>
                <a:gd name="T30" fmla="*/ 287 w 2155"/>
                <a:gd name="T31" fmla="*/ 671 h 1787"/>
                <a:gd name="T32" fmla="*/ 341 w 2155"/>
                <a:gd name="T33" fmla="*/ 718 h 1787"/>
                <a:gd name="T34" fmla="*/ 310 w 2155"/>
                <a:gd name="T35" fmla="*/ 994 h 1787"/>
                <a:gd name="T36" fmla="*/ 349 w 2155"/>
                <a:gd name="T37" fmla="*/ 1021 h 1787"/>
                <a:gd name="T38" fmla="*/ 387 w 2155"/>
                <a:gd name="T39" fmla="*/ 836 h 1787"/>
                <a:gd name="T40" fmla="*/ 376 w 2155"/>
                <a:gd name="T41" fmla="*/ 1030 h 1787"/>
                <a:gd name="T42" fmla="*/ 444 w 2155"/>
                <a:gd name="T43" fmla="*/ 960 h 1787"/>
                <a:gd name="T44" fmla="*/ 476 w 2155"/>
                <a:gd name="T45" fmla="*/ 714 h 1787"/>
                <a:gd name="T46" fmla="*/ 554 w 2155"/>
                <a:gd name="T47" fmla="*/ 722 h 1787"/>
                <a:gd name="T48" fmla="*/ 606 w 2155"/>
                <a:gd name="T49" fmla="*/ 732 h 1787"/>
                <a:gd name="T50" fmla="*/ 656 w 2155"/>
                <a:gd name="T51" fmla="*/ 739 h 1787"/>
                <a:gd name="T52" fmla="*/ 719 w 2155"/>
                <a:gd name="T53" fmla="*/ 749 h 1787"/>
                <a:gd name="T54" fmla="*/ 798 w 2155"/>
                <a:gd name="T55" fmla="*/ 742 h 1787"/>
                <a:gd name="T56" fmla="*/ 877 w 2155"/>
                <a:gd name="T57" fmla="*/ 739 h 1787"/>
                <a:gd name="T58" fmla="*/ 946 w 2155"/>
                <a:gd name="T59" fmla="*/ 739 h 1787"/>
                <a:gd name="T60" fmla="*/ 980 w 2155"/>
                <a:gd name="T61" fmla="*/ 764 h 1787"/>
                <a:gd name="T62" fmla="*/ 1056 w 2155"/>
                <a:gd name="T63" fmla="*/ 793 h 1787"/>
                <a:gd name="T64" fmla="*/ 1053 w 2155"/>
                <a:gd name="T65" fmla="*/ 908 h 1787"/>
                <a:gd name="T66" fmla="*/ 1061 w 2155"/>
                <a:gd name="T67" fmla="*/ 1030 h 1787"/>
                <a:gd name="T68" fmla="*/ 1165 w 2155"/>
                <a:gd name="T69" fmla="*/ 837 h 1787"/>
                <a:gd name="T70" fmla="*/ 1156 w 2155"/>
                <a:gd name="T71" fmla="*/ 739 h 1787"/>
                <a:gd name="T72" fmla="*/ 1211 w 2155"/>
                <a:gd name="T73" fmla="*/ 948 h 1787"/>
                <a:gd name="T74" fmla="*/ 1261 w 2155"/>
                <a:gd name="T75" fmla="*/ 943 h 1787"/>
                <a:gd name="T76" fmla="*/ 1271 w 2155"/>
                <a:gd name="T77" fmla="*/ 725 h 1787"/>
                <a:gd name="T78" fmla="*/ 1244 w 2155"/>
                <a:gd name="T79" fmla="*/ 619 h 1787"/>
                <a:gd name="T80" fmla="*/ 1236 w 2155"/>
                <a:gd name="T81" fmla="*/ 508 h 1787"/>
                <a:gd name="T82" fmla="*/ 1289 w 2155"/>
                <a:gd name="T83" fmla="*/ 454 h 1787"/>
                <a:gd name="T84" fmla="*/ 1233 w 2155"/>
                <a:gd name="T85" fmla="*/ 328 h 1787"/>
                <a:gd name="T86" fmla="*/ 1151 w 2155"/>
                <a:gd name="T87" fmla="*/ 240 h 1787"/>
                <a:gd name="T88" fmla="*/ 1069 w 2155"/>
                <a:gd name="T89" fmla="*/ 208 h 1787"/>
                <a:gd name="T90" fmla="*/ 987 w 2155"/>
                <a:gd name="T91" fmla="*/ 201 h 1787"/>
                <a:gd name="T92" fmla="*/ 916 w 2155"/>
                <a:gd name="T93" fmla="*/ 194 h 1787"/>
                <a:gd name="T94" fmla="*/ 867 w 2155"/>
                <a:gd name="T95" fmla="*/ 206 h 1787"/>
                <a:gd name="T96" fmla="*/ 797 w 2155"/>
                <a:gd name="T97" fmla="*/ 225 h 1787"/>
                <a:gd name="T98" fmla="*/ 738 w 2155"/>
                <a:gd name="T99" fmla="*/ 240 h 1787"/>
                <a:gd name="T100" fmla="*/ 692 w 2155"/>
                <a:gd name="T101" fmla="*/ 222 h 1787"/>
                <a:gd name="T102" fmla="*/ 658 w 2155"/>
                <a:gd name="T103" fmla="*/ 224 h 1787"/>
                <a:gd name="T104" fmla="*/ 609 w 2155"/>
                <a:gd name="T105" fmla="*/ 233 h 1787"/>
                <a:gd name="T106" fmla="*/ 537 w 2155"/>
                <a:gd name="T107" fmla="*/ 232 h 1787"/>
                <a:gd name="T108" fmla="*/ 474 w 2155"/>
                <a:gd name="T109" fmla="*/ 235 h 1787"/>
                <a:gd name="T110" fmla="*/ 431 w 2155"/>
                <a:gd name="T111" fmla="*/ 222 h 1787"/>
                <a:gd name="T112" fmla="*/ 399 w 2155"/>
                <a:gd name="T113" fmla="*/ 182 h 178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155" h="1787">
                  <a:moveTo>
                    <a:pt x="649" y="254"/>
                  </a:moveTo>
                  <a:cubicBezTo>
                    <a:pt x="649" y="254"/>
                    <a:pt x="808" y="201"/>
                    <a:pt x="784" y="142"/>
                  </a:cubicBezTo>
                  <a:cubicBezTo>
                    <a:pt x="761" y="83"/>
                    <a:pt x="671" y="104"/>
                    <a:pt x="644" y="118"/>
                  </a:cubicBezTo>
                  <a:cubicBezTo>
                    <a:pt x="617" y="132"/>
                    <a:pt x="576" y="167"/>
                    <a:pt x="564" y="161"/>
                  </a:cubicBezTo>
                  <a:cubicBezTo>
                    <a:pt x="564" y="161"/>
                    <a:pt x="532" y="147"/>
                    <a:pt x="534" y="130"/>
                  </a:cubicBezTo>
                  <a:cubicBezTo>
                    <a:pt x="535" y="114"/>
                    <a:pt x="516" y="114"/>
                    <a:pt x="509" y="114"/>
                  </a:cubicBezTo>
                  <a:cubicBezTo>
                    <a:pt x="502" y="113"/>
                    <a:pt x="529" y="97"/>
                    <a:pt x="528" y="82"/>
                  </a:cubicBezTo>
                  <a:cubicBezTo>
                    <a:pt x="527" y="68"/>
                    <a:pt x="511" y="66"/>
                    <a:pt x="499" y="68"/>
                  </a:cubicBezTo>
                  <a:cubicBezTo>
                    <a:pt x="487" y="69"/>
                    <a:pt x="475" y="71"/>
                    <a:pt x="468" y="61"/>
                  </a:cubicBezTo>
                  <a:cubicBezTo>
                    <a:pt x="462" y="51"/>
                    <a:pt x="454" y="38"/>
                    <a:pt x="443" y="51"/>
                  </a:cubicBezTo>
                  <a:cubicBezTo>
                    <a:pt x="432" y="65"/>
                    <a:pt x="407" y="70"/>
                    <a:pt x="409" y="55"/>
                  </a:cubicBezTo>
                  <a:cubicBezTo>
                    <a:pt x="410" y="41"/>
                    <a:pt x="407" y="29"/>
                    <a:pt x="395" y="33"/>
                  </a:cubicBezTo>
                  <a:cubicBezTo>
                    <a:pt x="382" y="37"/>
                    <a:pt x="359" y="58"/>
                    <a:pt x="347" y="65"/>
                  </a:cubicBezTo>
                  <a:cubicBezTo>
                    <a:pt x="335" y="71"/>
                    <a:pt x="301" y="80"/>
                    <a:pt x="293" y="86"/>
                  </a:cubicBezTo>
                  <a:cubicBezTo>
                    <a:pt x="285" y="93"/>
                    <a:pt x="256" y="97"/>
                    <a:pt x="256" y="107"/>
                  </a:cubicBezTo>
                  <a:cubicBezTo>
                    <a:pt x="256" y="107"/>
                    <a:pt x="216" y="91"/>
                    <a:pt x="196" y="80"/>
                  </a:cubicBezTo>
                  <a:cubicBezTo>
                    <a:pt x="176" y="69"/>
                    <a:pt x="56" y="0"/>
                    <a:pt x="28" y="47"/>
                  </a:cubicBezTo>
                  <a:cubicBezTo>
                    <a:pt x="0" y="95"/>
                    <a:pt x="92" y="188"/>
                    <a:pt x="139" y="189"/>
                  </a:cubicBezTo>
                  <a:cubicBezTo>
                    <a:pt x="187" y="191"/>
                    <a:pt x="243" y="198"/>
                    <a:pt x="226" y="235"/>
                  </a:cubicBezTo>
                  <a:cubicBezTo>
                    <a:pt x="208" y="271"/>
                    <a:pt x="193" y="253"/>
                    <a:pt x="197" y="270"/>
                  </a:cubicBezTo>
                  <a:cubicBezTo>
                    <a:pt x="200" y="287"/>
                    <a:pt x="195" y="294"/>
                    <a:pt x="187" y="303"/>
                  </a:cubicBezTo>
                  <a:cubicBezTo>
                    <a:pt x="179" y="311"/>
                    <a:pt x="158" y="331"/>
                    <a:pt x="172" y="339"/>
                  </a:cubicBezTo>
                  <a:cubicBezTo>
                    <a:pt x="185" y="348"/>
                    <a:pt x="202" y="347"/>
                    <a:pt x="185" y="357"/>
                  </a:cubicBezTo>
                  <a:cubicBezTo>
                    <a:pt x="167" y="367"/>
                    <a:pt x="165" y="365"/>
                    <a:pt x="160" y="371"/>
                  </a:cubicBezTo>
                  <a:cubicBezTo>
                    <a:pt x="154" y="378"/>
                    <a:pt x="158" y="390"/>
                    <a:pt x="162" y="400"/>
                  </a:cubicBezTo>
                  <a:cubicBezTo>
                    <a:pt x="166" y="410"/>
                    <a:pt x="183" y="404"/>
                    <a:pt x="177" y="423"/>
                  </a:cubicBezTo>
                  <a:cubicBezTo>
                    <a:pt x="170" y="441"/>
                    <a:pt x="152" y="456"/>
                    <a:pt x="168" y="465"/>
                  </a:cubicBezTo>
                  <a:cubicBezTo>
                    <a:pt x="184" y="473"/>
                    <a:pt x="196" y="474"/>
                    <a:pt x="188" y="481"/>
                  </a:cubicBezTo>
                  <a:cubicBezTo>
                    <a:pt x="181" y="487"/>
                    <a:pt x="180" y="497"/>
                    <a:pt x="176" y="511"/>
                  </a:cubicBezTo>
                  <a:cubicBezTo>
                    <a:pt x="173" y="525"/>
                    <a:pt x="176" y="548"/>
                    <a:pt x="179" y="563"/>
                  </a:cubicBezTo>
                  <a:cubicBezTo>
                    <a:pt x="183" y="578"/>
                    <a:pt x="187" y="604"/>
                    <a:pt x="180" y="608"/>
                  </a:cubicBezTo>
                  <a:cubicBezTo>
                    <a:pt x="173" y="612"/>
                    <a:pt x="168" y="636"/>
                    <a:pt x="174" y="646"/>
                  </a:cubicBezTo>
                  <a:cubicBezTo>
                    <a:pt x="181" y="656"/>
                    <a:pt x="200" y="657"/>
                    <a:pt x="200" y="657"/>
                  </a:cubicBezTo>
                  <a:cubicBezTo>
                    <a:pt x="200" y="657"/>
                    <a:pt x="203" y="674"/>
                    <a:pt x="195" y="681"/>
                  </a:cubicBezTo>
                  <a:cubicBezTo>
                    <a:pt x="188" y="687"/>
                    <a:pt x="176" y="712"/>
                    <a:pt x="184" y="725"/>
                  </a:cubicBezTo>
                  <a:cubicBezTo>
                    <a:pt x="193" y="737"/>
                    <a:pt x="218" y="749"/>
                    <a:pt x="202" y="764"/>
                  </a:cubicBezTo>
                  <a:cubicBezTo>
                    <a:pt x="187" y="780"/>
                    <a:pt x="185" y="799"/>
                    <a:pt x="184" y="810"/>
                  </a:cubicBezTo>
                  <a:cubicBezTo>
                    <a:pt x="183" y="822"/>
                    <a:pt x="214" y="848"/>
                    <a:pt x="214" y="848"/>
                  </a:cubicBezTo>
                  <a:cubicBezTo>
                    <a:pt x="235" y="879"/>
                    <a:pt x="235" y="879"/>
                    <a:pt x="235" y="879"/>
                  </a:cubicBezTo>
                  <a:cubicBezTo>
                    <a:pt x="235" y="879"/>
                    <a:pt x="251" y="892"/>
                    <a:pt x="252" y="911"/>
                  </a:cubicBezTo>
                  <a:cubicBezTo>
                    <a:pt x="252" y="930"/>
                    <a:pt x="261" y="954"/>
                    <a:pt x="260" y="966"/>
                  </a:cubicBezTo>
                  <a:cubicBezTo>
                    <a:pt x="259" y="978"/>
                    <a:pt x="275" y="996"/>
                    <a:pt x="291" y="1004"/>
                  </a:cubicBezTo>
                  <a:cubicBezTo>
                    <a:pt x="307" y="1013"/>
                    <a:pt x="329" y="993"/>
                    <a:pt x="328" y="1015"/>
                  </a:cubicBezTo>
                  <a:cubicBezTo>
                    <a:pt x="326" y="1036"/>
                    <a:pt x="335" y="1046"/>
                    <a:pt x="348" y="1064"/>
                  </a:cubicBezTo>
                  <a:cubicBezTo>
                    <a:pt x="361" y="1082"/>
                    <a:pt x="382" y="1083"/>
                    <a:pt x="396" y="1085"/>
                  </a:cubicBezTo>
                  <a:cubicBezTo>
                    <a:pt x="410" y="1086"/>
                    <a:pt x="429" y="1083"/>
                    <a:pt x="439" y="1083"/>
                  </a:cubicBezTo>
                  <a:cubicBezTo>
                    <a:pt x="448" y="1084"/>
                    <a:pt x="455" y="1056"/>
                    <a:pt x="461" y="1076"/>
                  </a:cubicBezTo>
                  <a:cubicBezTo>
                    <a:pt x="466" y="1095"/>
                    <a:pt x="464" y="1097"/>
                    <a:pt x="477" y="1113"/>
                  </a:cubicBezTo>
                  <a:cubicBezTo>
                    <a:pt x="490" y="1128"/>
                    <a:pt x="493" y="1116"/>
                    <a:pt x="509" y="1125"/>
                  </a:cubicBezTo>
                  <a:cubicBezTo>
                    <a:pt x="525" y="1133"/>
                    <a:pt x="538" y="1118"/>
                    <a:pt x="546" y="1133"/>
                  </a:cubicBezTo>
                  <a:cubicBezTo>
                    <a:pt x="555" y="1148"/>
                    <a:pt x="567" y="1172"/>
                    <a:pt x="568" y="1187"/>
                  </a:cubicBezTo>
                  <a:cubicBezTo>
                    <a:pt x="569" y="1201"/>
                    <a:pt x="555" y="1314"/>
                    <a:pt x="539" y="1358"/>
                  </a:cubicBezTo>
                  <a:cubicBezTo>
                    <a:pt x="524" y="1401"/>
                    <a:pt x="518" y="1441"/>
                    <a:pt x="519" y="1479"/>
                  </a:cubicBezTo>
                  <a:cubicBezTo>
                    <a:pt x="521" y="1518"/>
                    <a:pt x="525" y="1608"/>
                    <a:pt x="515" y="1648"/>
                  </a:cubicBezTo>
                  <a:cubicBezTo>
                    <a:pt x="504" y="1687"/>
                    <a:pt x="490" y="1740"/>
                    <a:pt x="490" y="1740"/>
                  </a:cubicBezTo>
                  <a:cubicBezTo>
                    <a:pt x="490" y="1740"/>
                    <a:pt x="565" y="1787"/>
                    <a:pt x="580" y="1741"/>
                  </a:cubicBezTo>
                  <a:cubicBezTo>
                    <a:pt x="582" y="1689"/>
                    <a:pt x="582" y="1689"/>
                    <a:pt x="582" y="1689"/>
                  </a:cubicBezTo>
                  <a:cubicBezTo>
                    <a:pt x="582" y="1689"/>
                    <a:pt x="600" y="1650"/>
                    <a:pt x="603" y="1643"/>
                  </a:cubicBezTo>
                  <a:cubicBezTo>
                    <a:pt x="606" y="1636"/>
                    <a:pt x="603" y="1615"/>
                    <a:pt x="598" y="1593"/>
                  </a:cubicBezTo>
                  <a:cubicBezTo>
                    <a:pt x="592" y="1571"/>
                    <a:pt x="600" y="1451"/>
                    <a:pt x="644" y="1385"/>
                  </a:cubicBezTo>
                  <a:cubicBezTo>
                    <a:pt x="644" y="1385"/>
                    <a:pt x="661" y="1430"/>
                    <a:pt x="669" y="1456"/>
                  </a:cubicBezTo>
                  <a:cubicBezTo>
                    <a:pt x="676" y="1483"/>
                    <a:pt x="672" y="1582"/>
                    <a:pt x="662" y="1613"/>
                  </a:cubicBezTo>
                  <a:cubicBezTo>
                    <a:pt x="653" y="1643"/>
                    <a:pt x="626" y="1707"/>
                    <a:pt x="626" y="1707"/>
                  </a:cubicBezTo>
                  <a:cubicBezTo>
                    <a:pt x="626" y="1707"/>
                    <a:pt x="699" y="1741"/>
                    <a:pt x="719" y="1700"/>
                  </a:cubicBezTo>
                  <a:cubicBezTo>
                    <a:pt x="727" y="1637"/>
                    <a:pt x="727" y="1637"/>
                    <a:pt x="727" y="1637"/>
                  </a:cubicBezTo>
                  <a:cubicBezTo>
                    <a:pt x="727" y="1637"/>
                    <a:pt x="745" y="1622"/>
                    <a:pt x="738" y="1590"/>
                  </a:cubicBezTo>
                  <a:cubicBezTo>
                    <a:pt x="731" y="1559"/>
                    <a:pt x="736" y="1443"/>
                    <a:pt x="740" y="1401"/>
                  </a:cubicBezTo>
                  <a:cubicBezTo>
                    <a:pt x="743" y="1358"/>
                    <a:pt x="751" y="1212"/>
                    <a:pt x="763" y="1182"/>
                  </a:cubicBezTo>
                  <a:cubicBezTo>
                    <a:pt x="763" y="1182"/>
                    <a:pt x="776" y="1166"/>
                    <a:pt x="791" y="1182"/>
                  </a:cubicBezTo>
                  <a:cubicBezTo>
                    <a:pt x="807" y="1197"/>
                    <a:pt x="826" y="1166"/>
                    <a:pt x="839" y="1181"/>
                  </a:cubicBezTo>
                  <a:cubicBezTo>
                    <a:pt x="852" y="1197"/>
                    <a:pt x="883" y="1187"/>
                    <a:pt x="885" y="1195"/>
                  </a:cubicBezTo>
                  <a:cubicBezTo>
                    <a:pt x="887" y="1202"/>
                    <a:pt x="924" y="1188"/>
                    <a:pt x="923" y="1195"/>
                  </a:cubicBezTo>
                  <a:cubicBezTo>
                    <a:pt x="923" y="1203"/>
                    <a:pt x="944" y="1204"/>
                    <a:pt x="953" y="1205"/>
                  </a:cubicBezTo>
                  <a:cubicBezTo>
                    <a:pt x="963" y="1206"/>
                    <a:pt x="973" y="1195"/>
                    <a:pt x="985" y="1198"/>
                  </a:cubicBezTo>
                  <a:cubicBezTo>
                    <a:pt x="996" y="1202"/>
                    <a:pt x="1007" y="1210"/>
                    <a:pt x="1007" y="1210"/>
                  </a:cubicBezTo>
                  <a:cubicBezTo>
                    <a:pt x="1027" y="1226"/>
                    <a:pt x="1027" y="1226"/>
                    <a:pt x="1027" y="1226"/>
                  </a:cubicBezTo>
                  <a:cubicBezTo>
                    <a:pt x="1027" y="1226"/>
                    <a:pt x="1046" y="1232"/>
                    <a:pt x="1058" y="1231"/>
                  </a:cubicBezTo>
                  <a:cubicBezTo>
                    <a:pt x="1070" y="1229"/>
                    <a:pt x="1082" y="1225"/>
                    <a:pt x="1092" y="1224"/>
                  </a:cubicBezTo>
                  <a:cubicBezTo>
                    <a:pt x="1101" y="1222"/>
                    <a:pt x="1105" y="1208"/>
                    <a:pt x="1121" y="1217"/>
                  </a:cubicBezTo>
                  <a:cubicBezTo>
                    <a:pt x="1137" y="1225"/>
                    <a:pt x="1147" y="1219"/>
                    <a:pt x="1153" y="1227"/>
                  </a:cubicBezTo>
                  <a:cubicBezTo>
                    <a:pt x="1160" y="1234"/>
                    <a:pt x="1172" y="1233"/>
                    <a:pt x="1197" y="1240"/>
                  </a:cubicBezTo>
                  <a:cubicBezTo>
                    <a:pt x="1223" y="1247"/>
                    <a:pt x="1241" y="1229"/>
                    <a:pt x="1255" y="1233"/>
                  </a:cubicBezTo>
                  <a:cubicBezTo>
                    <a:pt x="1269" y="1236"/>
                    <a:pt x="1285" y="1212"/>
                    <a:pt x="1296" y="1222"/>
                  </a:cubicBezTo>
                  <a:cubicBezTo>
                    <a:pt x="1307" y="1233"/>
                    <a:pt x="1316" y="1214"/>
                    <a:pt x="1328" y="1230"/>
                  </a:cubicBezTo>
                  <a:cubicBezTo>
                    <a:pt x="1341" y="1245"/>
                    <a:pt x="1378" y="1239"/>
                    <a:pt x="1385" y="1230"/>
                  </a:cubicBezTo>
                  <a:cubicBezTo>
                    <a:pt x="1393" y="1221"/>
                    <a:pt x="1400" y="1200"/>
                    <a:pt x="1415" y="1216"/>
                  </a:cubicBezTo>
                  <a:cubicBezTo>
                    <a:pt x="1430" y="1231"/>
                    <a:pt x="1443" y="1223"/>
                    <a:pt x="1462" y="1224"/>
                  </a:cubicBezTo>
                  <a:cubicBezTo>
                    <a:pt x="1481" y="1226"/>
                    <a:pt x="1512" y="1195"/>
                    <a:pt x="1524" y="1196"/>
                  </a:cubicBezTo>
                  <a:cubicBezTo>
                    <a:pt x="1535" y="1197"/>
                    <a:pt x="1541" y="1186"/>
                    <a:pt x="1547" y="1198"/>
                  </a:cubicBezTo>
                  <a:cubicBezTo>
                    <a:pt x="1553" y="1211"/>
                    <a:pt x="1559" y="1223"/>
                    <a:pt x="1576" y="1224"/>
                  </a:cubicBezTo>
                  <a:cubicBezTo>
                    <a:pt x="1592" y="1226"/>
                    <a:pt x="1605" y="1220"/>
                    <a:pt x="1605" y="1220"/>
                  </a:cubicBezTo>
                  <a:cubicBezTo>
                    <a:pt x="1605" y="1220"/>
                    <a:pt x="1603" y="1205"/>
                    <a:pt x="1613" y="1230"/>
                  </a:cubicBezTo>
                  <a:cubicBezTo>
                    <a:pt x="1623" y="1255"/>
                    <a:pt x="1618" y="1261"/>
                    <a:pt x="1634" y="1265"/>
                  </a:cubicBezTo>
                  <a:cubicBezTo>
                    <a:pt x="1650" y="1269"/>
                    <a:pt x="1664" y="1244"/>
                    <a:pt x="1679" y="1269"/>
                  </a:cubicBezTo>
                  <a:cubicBezTo>
                    <a:pt x="1693" y="1294"/>
                    <a:pt x="1703" y="1316"/>
                    <a:pt x="1725" y="1313"/>
                  </a:cubicBezTo>
                  <a:cubicBezTo>
                    <a:pt x="1747" y="1310"/>
                    <a:pt x="1760" y="1314"/>
                    <a:pt x="1760" y="1314"/>
                  </a:cubicBezTo>
                  <a:cubicBezTo>
                    <a:pt x="1760" y="1314"/>
                    <a:pt x="1754" y="1339"/>
                    <a:pt x="1765" y="1340"/>
                  </a:cubicBezTo>
                  <a:cubicBezTo>
                    <a:pt x="1777" y="1341"/>
                    <a:pt x="1789" y="1340"/>
                    <a:pt x="1789" y="1340"/>
                  </a:cubicBezTo>
                  <a:cubicBezTo>
                    <a:pt x="1789" y="1340"/>
                    <a:pt x="1809" y="1415"/>
                    <a:pt x="1754" y="1503"/>
                  </a:cubicBezTo>
                  <a:cubicBezTo>
                    <a:pt x="1699" y="1591"/>
                    <a:pt x="1681" y="1632"/>
                    <a:pt x="1681" y="1632"/>
                  </a:cubicBezTo>
                  <a:cubicBezTo>
                    <a:pt x="1649" y="1703"/>
                    <a:pt x="1649" y="1703"/>
                    <a:pt x="1649" y="1703"/>
                  </a:cubicBezTo>
                  <a:cubicBezTo>
                    <a:pt x="1649" y="1703"/>
                    <a:pt x="1754" y="1752"/>
                    <a:pt x="1770" y="1708"/>
                  </a:cubicBezTo>
                  <a:cubicBezTo>
                    <a:pt x="1771" y="1642"/>
                    <a:pt x="1771" y="1642"/>
                    <a:pt x="1771" y="1642"/>
                  </a:cubicBezTo>
                  <a:cubicBezTo>
                    <a:pt x="1771" y="1642"/>
                    <a:pt x="1806" y="1590"/>
                    <a:pt x="1821" y="1585"/>
                  </a:cubicBezTo>
                  <a:cubicBezTo>
                    <a:pt x="1835" y="1579"/>
                    <a:pt x="1931" y="1406"/>
                    <a:pt x="1942" y="1386"/>
                  </a:cubicBezTo>
                  <a:cubicBezTo>
                    <a:pt x="1953" y="1365"/>
                    <a:pt x="1962" y="1314"/>
                    <a:pt x="1940" y="1300"/>
                  </a:cubicBezTo>
                  <a:cubicBezTo>
                    <a:pt x="1917" y="1286"/>
                    <a:pt x="1924" y="1261"/>
                    <a:pt x="1925" y="1249"/>
                  </a:cubicBezTo>
                  <a:cubicBezTo>
                    <a:pt x="1926" y="1237"/>
                    <a:pt x="1925" y="1223"/>
                    <a:pt x="1925" y="1223"/>
                  </a:cubicBezTo>
                  <a:cubicBezTo>
                    <a:pt x="1925" y="1223"/>
                    <a:pt x="1984" y="1283"/>
                    <a:pt x="1997" y="1298"/>
                  </a:cubicBezTo>
                  <a:cubicBezTo>
                    <a:pt x="2010" y="1313"/>
                    <a:pt x="2031" y="1455"/>
                    <a:pt x="2024" y="1507"/>
                  </a:cubicBezTo>
                  <a:cubicBezTo>
                    <a:pt x="2018" y="1558"/>
                    <a:pt x="2017" y="1570"/>
                    <a:pt x="2017" y="1570"/>
                  </a:cubicBezTo>
                  <a:cubicBezTo>
                    <a:pt x="2017" y="1570"/>
                    <a:pt x="1998" y="1621"/>
                    <a:pt x="1985" y="1636"/>
                  </a:cubicBezTo>
                  <a:cubicBezTo>
                    <a:pt x="1985" y="1636"/>
                    <a:pt x="2063" y="1690"/>
                    <a:pt x="2108" y="1635"/>
                  </a:cubicBezTo>
                  <a:cubicBezTo>
                    <a:pt x="2100" y="1561"/>
                    <a:pt x="2100" y="1561"/>
                    <a:pt x="2100" y="1561"/>
                  </a:cubicBezTo>
                  <a:cubicBezTo>
                    <a:pt x="2114" y="1512"/>
                    <a:pt x="2114" y="1512"/>
                    <a:pt x="2114" y="1512"/>
                  </a:cubicBezTo>
                  <a:cubicBezTo>
                    <a:pt x="2114" y="1512"/>
                    <a:pt x="2096" y="1339"/>
                    <a:pt x="2113" y="1303"/>
                  </a:cubicBezTo>
                  <a:cubicBezTo>
                    <a:pt x="2121" y="1285"/>
                    <a:pt x="2151" y="1237"/>
                    <a:pt x="2117" y="1201"/>
                  </a:cubicBezTo>
                  <a:cubicBezTo>
                    <a:pt x="2082" y="1165"/>
                    <a:pt x="2044" y="1107"/>
                    <a:pt x="2044" y="1107"/>
                  </a:cubicBezTo>
                  <a:cubicBezTo>
                    <a:pt x="2044" y="1107"/>
                    <a:pt x="2058" y="1080"/>
                    <a:pt x="2053" y="1051"/>
                  </a:cubicBezTo>
                  <a:cubicBezTo>
                    <a:pt x="2049" y="1022"/>
                    <a:pt x="2088" y="1037"/>
                    <a:pt x="2074" y="1024"/>
                  </a:cubicBezTo>
                  <a:cubicBezTo>
                    <a:pt x="2061" y="1011"/>
                    <a:pt x="2098" y="1024"/>
                    <a:pt x="2087" y="988"/>
                  </a:cubicBezTo>
                  <a:cubicBezTo>
                    <a:pt x="2076" y="951"/>
                    <a:pt x="2083" y="947"/>
                    <a:pt x="2072" y="917"/>
                  </a:cubicBezTo>
                  <a:cubicBezTo>
                    <a:pt x="2060" y="888"/>
                    <a:pt x="2055" y="885"/>
                    <a:pt x="2059" y="840"/>
                  </a:cubicBezTo>
                  <a:cubicBezTo>
                    <a:pt x="2063" y="796"/>
                    <a:pt x="2058" y="764"/>
                    <a:pt x="2059" y="753"/>
                  </a:cubicBezTo>
                  <a:cubicBezTo>
                    <a:pt x="2060" y="741"/>
                    <a:pt x="2089" y="795"/>
                    <a:pt x="2112" y="807"/>
                  </a:cubicBezTo>
                  <a:cubicBezTo>
                    <a:pt x="2135" y="818"/>
                    <a:pt x="2155" y="799"/>
                    <a:pt x="2150" y="753"/>
                  </a:cubicBezTo>
                  <a:cubicBezTo>
                    <a:pt x="2144" y="708"/>
                    <a:pt x="2152" y="699"/>
                    <a:pt x="2140" y="674"/>
                  </a:cubicBezTo>
                  <a:cubicBezTo>
                    <a:pt x="2128" y="649"/>
                    <a:pt x="2111" y="645"/>
                    <a:pt x="2100" y="604"/>
                  </a:cubicBezTo>
                  <a:cubicBezTo>
                    <a:pt x="2090" y="563"/>
                    <a:pt x="2076" y="562"/>
                    <a:pt x="2053" y="543"/>
                  </a:cubicBezTo>
                  <a:cubicBezTo>
                    <a:pt x="2031" y="525"/>
                    <a:pt x="2037" y="535"/>
                    <a:pt x="2026" y="503"/>
                  </a:cubicBezTo>
                  <a:cubicBezTo>
                    <a:pt x="2014" y="471"/>
                    <a:pt x="2011" y="478"/>
                    <a:pt x="1983" y="449"/>
                  </a:cubicBezTo>
                  <a:cubicBezTo>
                    <a:pt x="1955" y="421"/>
                    <a:pt x="1959" y="398"/>
                    <a:pt x="1918" y="399"/>
                  </a:cubicBezTo>
                  <a:cubicBezTo>
                    <a:pt x="1878" y="400"/>
                    <a:pt x="1848" y="391"/>
                    <a:pt x="1842" y="378"/>
                  </a:cubicBezTo>
                  <a:cubicBezTo>
                    <a:pt x="1836" y="366"/>
                    <a:pt x="1847" y="345"/>
                    <a:pt x="1818" y="350"/>
                  </a:cubicBezTo>
                  <a:cubicBezTo>
                    <a:pt x="1789" y="355"/>
                    <a:pt x="1825" y="358"/>
                    <a:pt x="1781" y="345"/>
                  </a:cubicBezTo>
                  <a:cubicBezTo>
                    <a:pt x="1737" y="331"/>
                    <a:pt x="1731" y="336"/>
                    <a:pt x="1713" y="325"/>
                  </a:cubicBezTo>
                  <a:cubicBezTo>
                    <a:pt x="1695" y="314"/>
                    <a:pt x="1688" y="289"/>
                    <a:pt x="1675" y="307"/>
                  </a:cubicBezTo>
                  <a:cubicBezTo>
                    <a:pt x="1661" y="325"/>
                    <a:pt x="1661" y="332"/>
                    <a:pt x="1644" y="333"/>
                  </a:cubicBezTo>
                  <a:cubicBezTo>
                    <a:pt x="1627" y="334"/>
                    <a:pt x="1648" y="314"/>
                    <a:pt x="1609" y="321"/>
                  </a:cubicBezTo>
                  <a:cubicBezTo>
                    <a:pt x="1571" y="327"/>
                    <a:pt x="1574" y="341"/>
                    <a:pt x="1556" y="337"/>
                  </a:cubicBezTo>
                  <a:cubicBezTo>
                    <a:pt x="1537" y="333"/>
                    <a:pt x="1541" y="317"/>
                    <a:pt x="1526" y="321"/>
                  </a:cubicBezTo>
                  <a:cubicBezTo>
                    <a:pt x="1512" y="324"/>
                    <a:pt x="1516" y="325"/>
                    <a:pt x="1506" y="336"/>
                  </a:cubicBezTo>
                  <a:cubicBezTo>
                    <a:pt x="1496" y="347"/>
                    <a:pt x="1484" y="339"/>
                    <a:pt x="1475" y="340"/>
                  </a:cubicBezTo>
                  <a:cubicBezTo>
                    <a:pt x="1465" y="342"/>
                    <a:pt x="1454" y="329"/>
                    <a:pt x="1446" y="340"/>
                  </a:cubicBezTo>
                  <a:cubicBezTo>
                    <a:pt x="1438" y="351"/>
                    <a:pt x="1449" y="362"/>
                    <a:pt x="1435" y="363"/>
                  </a:cubicBezTo>
                  <a:cubicBezTo>
                    <a:pt x="1421" y="364"/>
                    <a:pt x="1417" y="349"/>
                    <a:pt x="1396" y="345"/>
                  </a:cubicBezTo>
                  <a:cubicBezTo>
                    <a:pt x="1375" y="341"/>
                    <a:pt x="1341" y="374"/>
                    <a:pt x="1327" y="373"/>
                  </a:cubicBezTo>
                  <a:cubicBezTo>
                    <a:pt x="1313" y="372"/>
                    <a:pt x="1316" y="369"/>
                    <a:pt x="1301" y="371"/>
                  </a:cubicBezTo>
                  <a:cubicBezTo>
                    <a:pt x="1287" y="372"/>
                    <a:pt x="1263" y="370"/>
                    <a:pt x="1249" y="371"/>
                  </a:cubicBezTo>
                  <a:cubicBezTo>
                    <a:pt x="1235" y="372"/>
                    <a:pt x="1242" y="403"/>
                    <a:pt x="1230" y="400"/>
                  </a:cubicBezTo>
                  <a:cubicBezTo>
                    <a:pt x="1218" y="397"/>
                    <a:pt x="1222" y="378"/>
                    <a:pt x="1204" y="374"/>
                  </a:cubicBezTo>
                  <a:cubicBezTo>
                    <a:pt x="1185" y="370"/>
                    <a:pt x="1204" y="348"/>
                    <a:pt x="1178" y="365"/>
                  </a:cubicBezTo>
                  <a:cubicBezTo>
                    <a:pt x="1153" y="382"/>
                    <a:pt x="1151" y="382"/>
                    <a:pt x="1152" y="370"/>
                  </a:cubicBezTo>
                  <a:cubicBezTo>
                    <a:pt x="1153" y="358"/>
                    <a:pt x="1137" y="352"/>
                    <a:pt x="1137" y="352"/>
                  </a:cubicBezTo>
                  <a:cubicBezTo>
                    <a:pt x="1137" y="352"/>
                    <a:pt x="1139" y="354"/>
                    <a:pt x="1116" y="372"/>
                  </a:cubicBezTo>
                  <a:cubicBezTo>
                    <a:pt x="1093" y="389"/>
                    <a:pt x="1095" y="372"/>
                    <a:pt x="1095" y="372"/>
                  </a:cubicBezTo>
                  <a:cubicBezTo>
                    <a:pt x="1060" y="395"/>
                    <a:pt x="1060" y="395"/>
                    <a:pt x="1060" y="395"/>
                  </a:cubicBezTo>
                  <a:cubicBezTo>
                    <a:pt x="1060" y="395"/>
                    <a:pt x="1071" y="372"/>
                    <a:pt x="1050" y="373"/>
                  </a:cubicBezTo>
                  <a:cubicBezTo>
                    <a:pt x="1028" y="374"/>
                    <a:pt x="1032" y="383"/>
                    <a:pt x="1013" y="387"/>
                  </a:cubicBezTo>
                  <a:cubicBezTo>
                    <a:pt x="994" y="390"/>
                    <a:pt x="982" y="382"/>
                    <a:pt x="975" y="381"/>
                  </a:cubicBezTo>
                  <a:cubicBezTo>
                    <a:pt x="968" y="380"/>
                    <a:pt x="938" y="375"/>
                    <a:pt x="925" y="382"/>
                  </a:cubicBezTo>
                  <a:cubicBezTo>
                    <a:pt x="913" y="388"/>
                    <a:pt x="909" y="378"/>
                    <a:pt x="892" y="386"/>
                  </a:cubicBezTo>
                  <a:cubicBezTo>
                    <a:pt x="875" y="394"/>
                    <a:pt x="882" y="364"/>
                    <a:pt x="859" y="376"/>
                  </a:cubicBezTo>
                  <a:cubicBezTo>
                    <a:pt x="837" y="388"/>
                    <a:pt x="830" y="392"/>
                    <a:pt x="823" y="387"/>
                  </a:cubicBezTo>
                  <a:cubicBezTo>
                    <a:pt x="816" y="382"/>
                    <a:pt x="797" y="390"/>
                    <a:pt x="789" y="389"/>
                  </a:cubicBezTo>
                  <a:cubicBezTo>
                    <a:pt x="782" y="388"/>
                    <a:pt x="779" y="376"/>
                    <a:pt x="766" y="382"/>
                  </a:cubicBezTo>
                  <a:cubicBezTo>
                    <a:pt x="754" y="388"/>
                    <a:pt x="755" y="372"/>
                    <a:pt x="743" y="376"/>
                  </a:cubicBezTo>
                  <a:cubicBezTo>
                    <a:pt x="731" y="379"/>
                    <a:pt x="720" y="369"/>
                    <a:pt x="720" y="369"/>
                  </a:cubicBezTo>
                  <a:cubicBezTo>
                    <a:pt x="720" y="369"/>
                    <a:pt x="690" y="359"/>
                    <a:pt x="696" y="348"/>
                  </a:cubicBezTo>
                  <a:cubicBezTo>
                    <a:pt x="701" y="337"/>
                    <a:pt x="695" y="324"/>
                    <a:pt x="686" y="319"/>
                  </a:cubicBezTo>
                  <a:cubicBezTo>
                    <a:pt x="677" y="313"/>
                    <a:pt x="673" y="308"/>
                    <a:pt x="666" y="300"/>
                  </a:cubicBezTo>
                  <a:cubicBezTo>
                    <a:pt x="660" y="293"/>
                    <a:pt x="670" y="284"/>
                    <a:pt x="662" y="274"/>
                  </a:cubicBezTo>
                  <a:cubicBezTo>
                    <a:pt x="653" y="264"/>
                    <a:pt x="636" y="262"/>
                    <a:pt x="649" y="254"/>
                  </a:cubicBezTo>
                  <a:close/>
                </a:path>
              </a:pathLst>
            </a:custGeom>
            <a:solidFill>
              <a:srgbClr val="BC99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0967" name="Freeform 488">
              <a:extLst>
                <a:ext uri="{FF2B5EF4-FFF2-40B4-BE49-F238E27FC236}">
                  <a16:creationId xmlns:a16="http://schemas.microsoft.com/office/drawing/2014/main" id="{6E602F4C-6E07-4007-90FF-4CD4D643B74A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6" y="2291"/>
              <a:ext cx="117" cy="111"/>
            </a:xfrm>
            <a:custGeom>
              <a:avLst/>
              <a:gdLst>
                <a:gd name="T0" fmla="*/ 74 w 121"/>
                <a:gd name="T1" fmla="*/ 0 h 115"/>
                <a:gd name="T2" fmla="*/ 78 w 121"/>
                <a:gd name="T3" fmla="*/ 39 h 115"/>
                <a:gd name="T4" fmla="*/ 0 w 121"/>
                <a:gd name="T5" fmla="*/ 41 h 115"/>
                <a:gd name="T6" fmla="*/ 15 w 121"/>
                <a:gd name="T7" fmla="*/ 14 h 115"/>
                <a:gd name="T8" fmla="*/ 74 w 121"/>
                <a:gd name="T9" fmla="*/ 0 h 1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1" h="115">
                  <a:moveTo>
                    <a:pt x="116" y="0"/>
                  </a:moveTo>
                  <a:cubicBezTo>
                    <a:pt x="121" y="61"/>
                    <a:pt x="121" y="61"/>
                    <a:pt x="121" y="61"/>
                  </a:cubicBezTo>
                  <a:cubicBezTo>
                    <a:pt x="121" y="61"/>
                    <a:pt x="85" y="115"/>
                    <a:pt x="0" y="65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0" y="20"/>
                    <a:pt x="61" y="67"/>
                    <a:pt x="116" y="0"/>
                  </a:cubicBezTo>
                  <a:close/>
                </a:path>
              </a:pathLst>
            </a:custGeom>
            <a:solidFill>
              <a:srgbClr val="845C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0968" name="Freeform 489">
              <a:extLst>
                <a:ext uri="{FF2B5EF4-FFF2-40B4-BE49-F238E27FC236}">
                  <a16:creationId xmlns:a16="http://schemas.microsoft.com/office/drawing/2014/main" id="{F85F0894-8AED-4AEC-A72C-89EB98C493D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1" y="2365"/>
              <a:ext cx="117" cy="98"/>
            </a:xfrm>
            <a:custGeom>
              <a:avLst/>
              <a:gdLst>
                <a:gd name="T0" fmla="*/ 78 w 121"/>
                <a:gd name="T1" fmla="*/ 0 h 102"/>
                <a:gd name="T2" fmla="*/ 77 w 121"/>
                <a:gd name="T3" fmla="*/ 34 h 102"/>
                <a:gd name="T4" fmla="*/ 0 w 121"/>
                <a:gd name="T5" fmla="*/ 32 h 102"/>
                <a:gd name="T6" fmla="*/ 15 w 121"/>
                <a:gd name="T7" fmla="*/ 7 h 102"/>
                <a:gd name="T8" fmla="*/ 78 w 121"/>
                <a:gd name="T9" fmla="*/ 0 h 1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1" h="102">
                  <a:moveTo>
                    <a:pt x="121" y="0"/>
                  </a:moveTo>
                  <a:cubicBezTo>
                    <a:pt x="120" y="57"/>
                    <a:pt x="120" y="57"/>
                    <a:pt x="120" y="57"/>
                  </a:cubicBezTo>
                  <a:cubicBezTo>
                    <a:pt x="120" y="57"/>
                    <a:pt x="110" y="102"/>
                    <a:pt x="0" y="52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7"/>
                    <a:pt x="69" y="52"/>
                    <a:pt x="121" y="0"/>
                  </a:cubicBezTo>
                  <a:close/>
                </a:path>
              </a:pathLst>
            </a:custGeom>
            <a:solidFill>
              <a:srgbClr val="845C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0969" name="Freeform 490">
              <a:extLst>
                <a:ext uri="{FF2B5EF4-FFF2-40B4-BE49-F238E27FC236}">
                  <a16:creationId xmlns:a16="http://schemas.microsoft.com/office/drawing/2014/main" id="{176829E7-25B7-425D-893A-781DD0176F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8" y="2368"/>
              <a:ext cx="93" cy="81"/>
            </a:xfrm>
            <a:custGeom>
              <a:avLst/>
              <a:gdLst>
                <a:gd name="T0" fmla="*/ 56 w 97"/>
                <a:gd name="T1" fmla="*/ 0 h 84"/>
                <a:gd name="T2" fmla="*/ 54 w 97"/>
                <a:gd name="T3" fmla="*/ 31 h 84"/>
                <a:gd name="T4" fmla="*/ 0 w 97"/>
                <a:gd name="T5" fmla="*/ 34 h 84"/>
                <a:gd name="T6" fmla="*/ 12 w 97"/>
                <a:gd name="T7" fmla="*/ 0 h 84"/>
                <a:gd name="T8" fmla="*/ 56 w 97"/>
                <a:gd name="T9" fmla="*/ 0 h 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7" h="84">
                  <a:moveTo>
                    <a:pt x="97" y="0"/>
                  </a:moveTo>
                  <a:cubicBezTo>
                    <a:pt x="93" y="46"/>
                    <a:pt x="93" y="46"/>
                    <a:pt x="93" y="46"/>
                  </a:cubicBezTo>
                  <a:cubicBezTo>
                    <a:pt x="93" y="46"/>
                    <a:pt x="80" y="84"/>
                    <a:pt x="0" y="52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49" y="36"/>
                    <a:pt x="97" y="0"/>
                  </a:cubicBezTo>
                  <a:close/>
                </a:path>
              </a:pathLst>
            </a:custGeom>
            <a:solidFill>
              <a:srgbClr val="845C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0970" name="Freeform 491">
              <a:extLst>
                <a:ext uri="{FF2B5EF4-FFF2-40B4-BE49-F238E27FC236}">
                  <a16:creationId xmlns:a16="http://schemas.microsoft.com/office/drawing/2014/main" id="{59A4888B-0521-4F59-9EA1-60DFA72A69F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7" y="2407"/>
              <a:ext cx="86" cy="91"/>
            </a:xfrm>
            <a:custGeom>
              <a:avLst/>
              <a:gdLst>
                <a:gd name="T0" fmla="*/ 50 w 90"/>
                <a:gd name="T1" fmla="*/ 6 h 95"/>
                <a:gd name="T2" fmla="*/ 50 w 90"/>
                <a:gd name="T3" fmla="*/ 28 h 95"/>
                <a:gd name="T4" fmla="*/ 0 w 90"/>
                <a:gd name="T5" fmla="*/ 27 h 95"/>
                <a:gd name="T6" fmla="*/ 11 w 90"/>
                <a:gd name="T7" fmla="*/ 0 h 95"/>
                <a:gd name="T8" fmla="*/ 50 w 90"/>
                <a:gd name="T9" fmla="*/ 6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0" h="95">
                  <a:moveTo>
                    <a:pt x="90" y="6"/>
                  </a:moveTo>
                  <a:cubicBezTo>
                    <a:pt x="90" y="47"/>
                    <a:pt x="90" y="47"/>
                    <a:pt x="90" y="47"/>
                  </a:cubicBezTo>
                  <a:cubicBezTo>
                    <a:pt x="90" y="47"/>
                    <a:pt x="82" y="95"/>
                    <a:pt x="0" y="46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45" y="40"/>
                    <a:pt x="90" y="6"/>
                  </a:cubicBezTo>
                </a:path>
              </a:pathLst>
            </a:custGeom>
            <a:solidFill>
              <a:srgbClr val="845C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0971" name="Freeform 492">
              <a:extLst>
                <a:ext uri="{FF2B5EF4-FFF2-40B4-BE49-F238E27FC236}">
                  <a16:creationId xmlns:a16="http://schemas.microsoft.com/office/drawing/2014/main" id="{7DDD4918-A85C-4D9B-98C7-0F571E841B6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5" y="776"/>
              <a:ext cx="2072" cy="1290"/>
            </a:xfrm>
            <a:custGeom>
              <a:avLst/>
              <a:gdLst>
                <a:gd name="T0" fmla="*/ 502 w 2155"/>
                <a:gd name="T1" fmla="*/ 714 h 1341"/>
                <a:gd name="T2" fmla="*/ 571 w 2155"/>
                <a:gd name="T3" fmla="*/ 728 h 1341"/>
                <a:gd name="T4" fmla="*/ 615 w 2155"/>
                <a:gd name="T5" fmla="*/ 741 h 1341"/>
                <a:gd name="T6" fmla="*/ 673 w 2155"/>
                <a:gd name="T7" fmla="*/ 735 h 1341"/>
                <a:gd name="T8" fmla="*/ 754 w 2155"/>
                <a:gd name="T9" fmla="*/ 745 h 1341"/>
                <a:gd name="T10" fmla="*/ 832 w 2155"/>
                <a:gd name="T11" fmla="*/ 742 h 1341"/>
                <a:gd name="T12" fmla="*/ 915 w 2155"/>
                <a:gd name="T13" fmla="*/ 722 h 1341"/>
                <a:gd name="T14" fmla="*/ 963 w 2155"/>
                <a:gd name="T15" fmla="*/ 738 h 1341"/>
                <a:gd name="T16" fmla="*/ 1009 w 2155"/>
                <a:gd name="T17" fmla="*/ 767 h 1341"/>
                <a:gd name="T18" fmla="*/ 1059 w 2155"/>
                <a:gd name="T19" fmla="*/ 810 h 1341"/>
                <a:gd name="T20" fmla="*/ 1120 w 2155"/>
                <a:gd name="T21" fmla="*/ 776 h 1341"/>
                <a:gd name="T22" fmla="*/ 1176 w 2155"/>
                <a:gd name="T23" fmla="*/ 722 h 1341"/>
                <a:gd name="T24" fmla="*/ 1227 w 2155"/>
                <a:gd name="T25" fmla="*/ 670 h 1341"/>
                <a:gd name="T26" fmla="*/ 1254 w 2155"/>
                <a:gd name="T27" fmla="*/ 596 h 1341"/>
                <a:gd name="T28" fmla="*/ 1236 w 2155"/>
                <a:gd name="T29" fmla="*/ 454 h 1341"/>
                <a:gd name="T30" fmla="*/ 1285 w 2155"/>
                <a:gd name="T31" fmla="*/ 406 h 1341"/>
                <a:gd name="T32" fmla="*/ 1215 w 2155"/>
                <a:gd name="T33" fmla="*/ 304 h 1341"/>
                <a:gd name="T34" fmla="*/ 1105 w 2155"/>
                <a:gd name="T35" fmla="*/ 230 h 1341"/>
                <a:gd name="T36" fmla="*/ 1029 w 2155"/>
                <a:gd name="T37" fmla="*/ 197 h 1341"/>
                <a:gd name="T38" fmla="*/ 965 w 2155"/>
                <a:gd name="T39" fmla="*/ 194 h 1341"/>
                <a:gd name="T40" fmla="*/ 902 w 2155"/>
                <a:gd name="T41" fmla="*/ 203 h 1341"/>
                <a:gd name="T42" fmla="*/ 862 w 2155"/>
                <a:gd name="T43" fmla="*/ 219 h 1341"/>
                <a:gd name="T44" fmla="*/ 780 w 2155"/>
                <a:gd name="T45" fmla="*/ 223 h 1341"/>
                <a:gd name="T46" fmla="*/ 722 w 2155"/>
                <a:gd name="T47" fmla="*/ 227 h 1341"/>
                <a:gd name="T48" fmla="*/ 683 w 2155"/>
                <a:gd name="T49" fmla="*/ 214 h 1341"/>
                <a:gd name="T50" fmla="*/ 636 w 2155"/>
                <a:gd name="T51" fmla="*/ 240 h 1341"/>
                <a:gd name="T52" fmla="*/ 586 w 2155"/>
                <a:gd name="T53" fmla="*/ 231 h 1341"/>
                <a:gd name="T54" fmla="*/ 516 w 2155"/>
                <a:gd name="T55" fmla="*/ 228 h 1341"/>
                <a:gd name="T56" fmla="*/ 461 w 2155"/>
                <a:gd name="T57" fmla="*/ 231 h 1341"/>
                <a:gd name="T58" fmla="*/ 417 w 2155"/>
                <a:gd name="T59" fmla="*/ 211 h 1341"/>
                <a:gd name="T60" fmla="*/ 396 w 2155"/>
                <a:gd name="T61" fmla="*/ 165 h 1341"/>
                <a:gd name="T62" fmla="*/ 387 w 2155"/>
                <a:gd name="T63" fmla="*/ 72 h 1341"/>
                <a:gd name="T64" fmla="*/ 306 w 2155"/>
                <a:gd name="T65" fmla="*/ 69 h 1341"/>
                <a:gd name="T66" fmla="*/ 281 w 2155"/>
                <a:gd name="T67" fmla="*/ 37 h 1341"/>
                <a:gd name="T68" fmla="*/ 237 w 2155"/>
                <a:gd name="T69" fmla="*/ 20 h 1341"/>
                <a:gd name="T70" fmla="*/ 154 w 2155"/>
                <a:gd name="T71" fmla="*/ 64 h 1341"/>
                <a:gd name="T72" fmla="*/ 84 w 2155"/>
                <a:gd name="T73" fmla="*/ 114 h 1341"/>
                <a:gd name="T74" fmla="*/ 112 w 2155"/>
                <a:gd name="T75" fmla="*/ 183 h 1341"/>
                <a:gd name="T76" fmla="*/ 96 w 2155"/>
                <a:gd name="T77" fmla="*/ 224 h 1341"/>
                <a:gd name="T78" fmla="*/ 101 w 2155"/>
                <a:gd name="T79" fmla="*/ 281 h 1341"/>
                <a:gd name="T80" fmla="*/ 108 w 2155"/>
                <a:gd name="T81" fmla="*/ 340 h 1341"/>
                <a:gd name="T82" fmla="*/ 120 w 2155"/>
                <a:gd name="T83" fmla="*/ 398 h 1341"/>
                <a:gd name="T84" fmla="*/ 122 w 2155"/>
                <a:gd name="T85" fmla="*/ 462 h 1341"/>
                <a:gd name="T86" fmla="*/ 141 w 2155"/>
                <a:gd name="T87" fmla="*/ 530 h 1341"/>
                <a:gd name="T88" fmla="*/ 174 w 2155"/>
                <a:gd name="T89" fmla="*/ 608 h 1341"/>
                <a:gd name="T90" fmla="*/ 237 w 2155"/>
                <a:gd name="T91" fmla="*/ 656 h 1341"/>
                <a:gd name="T92" fmla="*/ 287 w 2155"/>
                <a:gd name="T93" fmla="*/ 671 h 1341"/>
                <a:gd name="T94" fmla="*/ 341 w 2155"/>
                <a:gd name="T95" fmla="*/ 718 h 1341"/>
                <a:gd name="T96" fmla="*/ 388 w 2155"/>
                <a:gd name="T97" fmla="*/ 738 h 1341"/>
                <a:gd name="T98" fmla="*/ 459 w 2155"/>
                <a:gd name="T99" fmla="*/ 714 h 134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2155" h="1341">
                  <a:moveTo>
                    <a:pt x="763" y="1182"/>
                  </a:moveTo>
                  <a:cubicBezTo>
                    <a:pt x="763" y="1182"/>
                    <a:pt x="776" y="1167"/>
                    <a:pt x="791" y="1182"/>
                  </a:cubicBezTo>
                  <a:cubicBezTo>
                    <a:pt x="807" y="1198"/>
                    <a:pt x="826" y="1166"/>
                    <a:pt x="839" y="1182"/>
                  </a:cubicBezTo>
                  <a:cubicBezTo>
                    <a:pt x="852" y="1197"/>
                    <a:pt x="883" y="1188"/>
                    <a:pt x="885" y="1195"/>
                  </a:cubicBezTo>
                  <a:cubicBezTo>
                    <a:pt x="887" y="1202"/>
                    <a:pt x="924" y="1189"/>
                    <a:pt x="923" y="1196"/>
                  </a:cubicBezTo>
                  <a:cubicBezTo>
                    <a:pt x="923" y="1203"/>
                    <a:pt x="944" y="1205"/>
                    <a:pt x="953" y="1205"/>
                  </a:cubicBezTo>
                  <a:cubicBezTo>
                    <a:pt x="963" y="1206"/>
                    <a:pt x="973" y="1195"/>
                    <a:pt x="985" y="1199"/>
                  </a:cubicBezTo>
                  <a:cubicBezTo>
                    <a:pt x="996" y="1202"/>
                    <a:pt x="1007" y="1210"/>
                    <a:pt x="1007" y="1210"/>
                  </a:cubicBezTo>
                  <a:cubicBezTo>
                    <a:pt x="1027" y="1226"/>
                    <a:pt x="1027" y="1226"/>
                    <a:pt x="1027" y="1226"/>
                  </a:cubicBezTo>
                  <a:cubicBezTo>
                    <a:pt x="1027" y="1226"/>
                    <a:pt x="1046" y="1232"/>
                    <a:pt x="1058" y="1231"/>
                  </a:cubicBezTo>
                  <a:cubicBezTo>
                    <a:pt x="1070" y="1230"/>
                    <a:pt x="1082" y="1226"/>
                    <a:pt x="1092" y="1224"/>
                  </a:cubicBezTo>
                  <a:cubicBezTo>
                    <a:pt x="1101" y="1223"/>
                    <a:pt x="1105" y="1209"/>
                    <a:pt x="1121" y="1217"/>
                  </a:cubicBezTo>
                  <a:cubicBezTo>
                    <a:pt x="1137" y="1226"/>
                    <a:pt x="1147" y="1219"/>
                    <a:pt x="1153" y="1227"/>
                  </a:cubicBezTo>
                  <a:cubicBezTo>
                    <a:pt x="1160" y="1235"/>
                    <a:pt x="1172" y="1233"/>
                    <a:pt x="1197" y="1240"/>
                  </a:cubicBezTo>
                  <a:cubicBezTo>
                    <a:pt x="1223" y="1247"/>
                    <a:pt x="1241" y="1230"/>
                    <a:pt x="1255" y="1233"/>
                  </a:cubicBezTo>
                  <a:cubicBezTo>
                    <a:pt x="1269" y="1237"/>
                    <a:pt x="1285" y="1212"/>
                    <a:pt x="1296" y="1222"/>
                  </a:cubicBezTo>
                  <a:cubicBezTo>
                    <a:pt x="1307" y="1233"/>
                    <a:pt x="1315" y="1215"/>
                    <a:pt x="1328" y="1230"/>
                  </a:cubicBezTo>
                  <a:cubicBezTo>
                    <a:pt x="1341" y="1245"/>
                    <a:pt x="1378" y="1239"/>
                    <a:pt x="1385" y="1230"/>
                  </a:cubicBezTo>
                  <a:cubicBezTo>
                    <a:pt x="1393" y="1221"/>
                    <a:pt x="1400" y="1200"/>
                    <a:pt x="1415" y="1216"/>
                  </a:cubicBezTo>
                  <a:cubicBezTo>
                    <a:pt x="1430" y="1231"/>
                    <a:pt x="1443" y="1223"/>
                    <a:pt x="1462" y="1225"/>
                  </a:cubicBezTo>
                  <a:cubicBezTo>
                    <a:pt x="1481" y="1226"/>
                    <a:pt x="1512" y="1196"/>
                    <a:pt x="1524" y="1197"/>
                  </a:cubicBezTo>
                  <a:cubicBezTo>
                    <a:pt x="1535" y="1198"/>
                    <a:pt x="1541" y="1186"/>
                    <a:pt x="1547" y="1199"/>
                  </a:cubicBezTo>
                  <a:cubicBezTo>
                    <a:pt x="1553" y="1211"/>
                    <a:pt x="1559" y="1223"/>
                    <a:pt x="1576" y="1225"/>
                  </a:cubicBezTo>
                  <a:cubicBezTo>
                    <a:pt x="1592" y="1226"/>
                    <a:pt x="1605" y="1220"/>
                    <a:pt x="1605" y="1220"/>
                  </a:cubicBezTo>
                  <a:cubicBezTo>
                    <a:pt x="1605" y="1220"/>
                    <a:pt x="1603" y="1206"/>
                    <a:pt x="1613" y="1230"/>
                  </a:cubicBezTo>
                  <a:cubicBezTo>
                    <a:pt x="1623" y="1255"/>
                    <a:pt x="1618" y="1262"/>
                    <a:pt x="1634" y="1265"/>
                  </a:cubicBezTo>
                  <a:cubicBezTo>
                    <a:pt x="1650" y="1269"/>
                    <a:pt x="1664" y="1244"/>
                    <a:pt x="1679" y="1269"/>
                  </a:cubicBezTo>
                  <a:cubicBezTo>
                    <a:pt x="1693" y="1294"/>
                    <a:pt x="1703" y="1316"/>
                    <a:pt x="1725" y="1313"/>
                  </a:cubicBezTo>
                  <a:cubicBezTo>
                    <a:pt x="1747" y="1310"/>
                    <a:pt x="1760" y="1314"/>
                    <a:pt x="1760" y="1314"/>
                  </a:cubicBezTo>
                  <a:cubicBezTo>
                    <a:pt x="1760" y="1314"/>
                    <a:pt x="1754" y="1339"/>
                    <a:pt x="1765" y="1340"/>
                  </a:cubicBezTo>
                  <a:cubicBezTo>
                    <a:pt x="1777" y="1341"/>
                    <a:pt x="1789" y="1340"/>
                    <a:pt x="1789" y="1340"/>
                  </a:cubicBezTo>
                  <a:cubicBezTo>
                    <a:pt x="1789" y="1340"/>
                    <a:pt x="1818" y="1308"/>
                    <a:pt x="1825" y="1312"/>
                  </a:cubicBezTo>
                  <a:cubicBezTo>
                    <a:pt x="1833" y="1317"/>
                    <a:pt x="1861" y="1305"/>
                    <a:pt x="1870" y="1285"/>
                  </a:cubicBezTo>
                  <a:cubicBezTo>
                    <a:pt x="1880" y="1264"/>
                    <a:pt x="1884" y="1259"/>
                    <a:pt x="1900" y="1260"/>
                  </a:cubicBezTo>
                  <a:cubicBezTo>
                    <a:pt x="1915" y="1261"/>
                    <a:pt x="1923" y="1215"/>
                    <a:pt x="1923" y="1215"/>
                  </a:cubicBezTo>
                  <a:cubicBezTo>
                    <a:pt x="1923" y="1215"/>
                    <a:pt x="1952" y="1189"/>
                    <a:pt x="1961" y="1197"/>
                  </a:cubicBezTo>
                  <a:cubicBezTo>
                    <a:pt x="1970" y="1206"/>
                    <a:pt x="1994" y="1198"/>
                    <a:pt x="1994" y="1173"/>
                  </a:cubicBezTo>
                  <a:cubicBezTo>
                    <a:pt x="1995" y="1148"/>
                    <a:pt x="1998" y="1132"/>
                    <a:pt x="2007" y="1135"/>
                  </a:cubicBezTo>
                  <a:cubicBezTo>
                    <a:pt x="2017" y="1138"/>
                    <a:pt x="2044" y="1108"/>
                    <a:pt x="2044" y="1108"/>
                  </a:cubicBezTo>
                  <a:cubicBezTo>
                    <a:pt x="2044" y="1108"/>
                    <a:pt x="2058" y="1080"/>
                    <a:pt x="2053" y="1051"/>
                  </a:cubicBezTo>
                  <a:cubicBezTo>
                    <a:pt x="2048" y="1023"/>
                    <a:pt x="2088" y="1038"/>
                    <a:pt x="2074" y="1025"/>
                  </a:cubicBezTo>
                  <a:cubicBezTo>
                    <a:pt x="2061" y="1012"/>
                    <a:pt x="2098" y="1024"/>
                    <a:pt x="2087" y="988"/>
                  </a:cubicBezTo>
                  <a:cubicBezTo>
                    <a:pt x="2076" y="951"/>
                    <a:pt x="2083" y="947"/>
                    <a:pt x="2072" y="918"/>
                  </a:cubicBezTo>
                  <a:cubicBezTo>
                    <a:pt x="2060" y="888"/>
                    <a:pt x="2055" y="885"/>
                    <a:pt x="2059" y="841"/>
                  </a:cubicBezTo>
                  <a:cubicBezTo>
                    <a:pt x="2063" y="796"/>
                    <a:pt x="2058" y="765"/>
                    <a:pt x="2059" y="753"/>
                  </a:cubicBezTo>
                  <a:cubicBezTo>
                    <a:pt x="2060" y="741"/>
                    <a:pt x="2089" y="796"/>
                    <a:pt x="2112" y="807"/>
                  </a:cubicBezTo>
                  <a:cubicBezTo>
                    <a:pt x="2135" y="819"/>
                    <a:pt x="2155" y="799"/>
                    <a:pt x="2150" y="753"/>
                  </a:cubicBezTo>
                  <a:cubicBezTo>
                    <a:pt x="2144" y="708"/>
                    <a:pt x="2152" y="699"/>
                    <a:pt x="2140" y="674"/>
                  </a:cubicBezTo>
                  <a:cubicBezTo>
                    <a:pt x="2127" y="649"/>
                    <a:pt x="2111" y="646"/>
                    <a:pt x="2100" y="604"/>
                  </a:cubicBezTo>
                  <a:cubicBezTo>
                    <a:pt x="2090" y="563"/>
                    <a:pt x="2076" y="562"/>
                    <a:pt x="2053" y="544"/>
                  </a:cubicBezTo>
                  <a:cubicBezTo>
                    <a:pt x="2031" y="525"/>
                    <a:pt x="2037" y="535"/>
                    <a:pt x="2026" y="503"/>
                  </a:cubicBezTo>
                  <a:cubicBezTo>
                    <a:pt x="2014" y="471"/>
                    <a:pt x="2011" y="478"/>
                    <a:pt x="1983" y="450"/>
                  </a:cubicBezTo>
                  <a:cubicBezTo>
                    <a:pt x="1954" y="421"/>
                    <a:pt x="1959" y="398"/>
                    <a:pt x="1918" y="399"/>
                  </a:cubicBezTo>
                  <a:cubicBezTo>
                    <a:pt x="1878" y="401"/>
                    <a:pt x="1848" y="391"/>
                    <a:pt x="1842" y="379"/>
                  </a:cubicBezTo>
                  <a:cubicBezTo>
                    <a:pt x="1836" y="366"/>
                    <a:pt x="1847" y="346"/>
                    <a:pt x="1818" y="350"/>
                  </a:cubicBezTo>
                  <a:cubicBezTo>
                    <a:pt x="1789" y="355"/>
                    <a:pt x="1825" y="358"/>
                    <a:pt x="1781" y="345"/>
                  </a:cubicBezTo>
                  <a:cubicBezTo>
                    <a:pt x="1737" y="332"/>
                    <a:pt x="1731" y="336"/>
                    <a:pt x="1713" y="325"/>
                  </a:cubicBezTo>
                  <a:cubicBezTo>
                    <a:pt x="1695" y="314"/>
                    <a:pt x="1688" y="290"/>
                    <a:pt x="1675" y="307"/>
                  </a:cubicBezTo>
                  <a:cubicBezTo>
                    <a:pt x="1661" y="325"/>
                    <a:pt x="1661" y="332"/>
                    <a:pt x="1644" y="333"/>
                  </a:cubicBezTo>
                  <a:cubicBezTo>
                    <a:pt x="1627" y="334"/>
                    <a:pt x="1648" y="315"/>
                    <a:pt x="1609" y="321"/>
                  </a:cubicBezTo>
                  <a:cubicBezTo>
                    <a:pt x="1571" y="327"/>
                    <a:pt x="1574" y="342"/>
                    <a:pt x="1556" y="338"/>
                  </a:cubicBezTo>
                  <a:cubicBezTo>
                    <a:pt x="1537" y="334"/>
                    <a:pt x="1541" y="318"/>
                    <a:pt x="1526" y="321"/>
                  </a:cubicBezTo>
                  <a:cubicBezTo>
                    <a:pt x="1512" y="325"/>
                    <a:pt x="1516" y="325"/>
                    <a:pt x="1506" y="336"/>
                  </a:cubicBezTo>
                  <a:cubicBezTo>
                    <a:pt x="1496" y="347"/>
                    <a:pt x="1484" y="339"/>
                    <a:pt x="1475" y="340"/>
                  </a:cubicBezTo>
                  <a:cubicBezTo>
                    <a:pt x="1465" y="342"/>
                    <a:pt x="1454" y="329"/>
                    <a:pt x="1446" y="340"/>
                  </a:cubicBezTo>
                  <a:cubicBezTo>
                    <a:pt x="1438" y="352"/>
                    <a:pt x="1449" y="362"/>
                    <a:pt x="1435" y="363"/>
                  </a:cubicBezTo>
                  <a:cubicBezTo>
                    <a:pt x="1420" y="364"/>
                    <a:pt x="1417" y="350"/>
                    <a:pt x="1396" y="346"/>
                  </a:cubicBezTo>
                  <a:cubicBezTo>
                    <a:pt x="1375" y="341"/>
                    <a:pt x="1341" y="374"/>
                    <a:pt x="1327" y="373"/>
                  </a:cubicBezTo>
                  <a:cubicBezTo>
                    <a:pt x="1313" y="372"/>
                    <a:pt x="1316" y="370"/>
                    <a:pt x="1301" y="371"/>
                  </a:cubicBezTo>
                  <a:cubicBezTo>
                    <a:pt x="1287" y="372"/>
                    <a:pt x="1263" y="370"/>
                    <a:pt x="1249" y="371"/>
                  </a:cubicBezTo>
                  <a:cubicBezTo>
                    <a:pt x="1235" y="372"/>
                    <a:pt x="1242" y="404"/>
                    <a:pt x="1230" y="400"/>
                  </a:cubicBezTo>
                  <a:cubicBezTo>
                    <a:pt x="1218" y="397"/>
                    <a:pt x="1222" y="378"/>
                    <a:pt x="1204" y="375"/>
                  </a:cubicBezTo>
                  <a:cubicBezTo>
                    <a:pt x="1185" y="371"/>
                    <a:pt x="1203" y="348"/>
                    <a:pt x="1178" y="365"/>
                  </a:cubicBezTo>
                  <a:cubicBezTo>
                    <a:pt x="1153" y="382"/>
                    <a:pt x="1151" y="382"/>
                    <a:pt x="1152" y="370"/>
                  </a:cubicBezTo>
                  <a:cubicBezTo>
                    <a:pt x="1153" y="358"/>
                    <a:pt x="1137" y="352"/>
                    <a:pt x="1137" y="352"/>
                  </a:cubicBezTo>
                  <a:cubicBezTo>
                    <a:pt x="1137" y="352"/>
                    <a:pt x="1139" y="355"/>
                    <a:pt x="1116" y="372"/>
                  </a:cubicBezTo>
                  <a:cubicBezTo>
                    <a:pt x="1093" y="389"/>
                    <a:pt x="1095" y="372"/>
                    <a:pt x="1095" y="372"/>
                  </a:cubicBezTo>
                  <a:cubicBezTo>
                    <a:pt x="1059" y="396"/>
                    <a:pt x="1059" y="396"/>
                    <a:pt x="1059" y="396"/>
                  </a:cubicBezTo>
                  <a:cubicBezTo>
                    <a:pt x="1059" y="396"/>
                    <a:pt x="1071" y="373"/>
                    <a:pt x="1049" y="373"/>
                  </a:cubicBezTo>
                  <a:cubicBezTo>
                    <a:pt x="1028" y="374"/>
                    <a:pt x="1032" y="384"/>
                    <a:pt x="1013" y="387"/>
                  </a:cubicBezTo>
                  <a:cubicBezTo>
                    <a:pt x="993" y="390"/>
                    <a:pt x="982" y="382"/>
                    <a:pt x="975" y="381"/>
                  </a:cubicBezTo>
                  <a:cubicBezTo>
                    <a:pt x="968" y="381"/>
                    <a:pt x="938" y="376"/>
                    <a:pt x="925" y="382"/>
                  </a:cubicBezTo>
                  <a:cubicBezTo>
                    <a:pt x="913" y="388"/>
                    <a:pt x="909" y="378"/>
                    <a:pt x="892" y="386"/>
                  </a:cubicBezTo>
                  <a:cubicBezTo>
                    <a:pt x="874" y="394"/>
                    <a:pt x="882" y="364"/>
                    <a:pt x="859" y="376"/>
                  </a:cubicBezTo>
                  <a:cubicBezTo>
                    <a:pt x="837" y="389"/>
                    <a:pt x="829" y="393"/>
                    <a:pt x="823" y="387"/>
                  </a:cubicBezTo>
                  <a:cubicBezTo>
                    <a:pt x="816" y="382"/>
                    <a:pt x="796" y="390"/>
                    <a:pt x="789" y="389"/>
                  </a:cubicBezTo>
                  <a:cubicBezTo>
                    <a:pt x="782" y="389"/>
                    <a:pt x="779" y="377"/>
                    <a:pt x="766" y="383"/>
                  </a:cubicBezTo>
                  <a:cubicBezTo>
                    <a:pt x="754" y="389"/>
                    <a:pt x="755" y="372"/>
                    <a:pt x="743" y="376"/>
                  </a:cubicBezTo>
                  <a:cubicBezTo>
                    <a:pt x="731" y="380"/>
                    <a:pt x="720" y="369"/>
                    <a:pt x="720" y="369"/>
                  </a:cubicBezTo>
                  <a:cubicBezTo>
                    <a:pt x="720" y="369"/>
                    <a:pt x="690" y="360"/>
                    <a:pt x="696" y="348"/>
                  </a:cubicBezTo>
                  <a:cubicBezTo>
                    <a:pt x="701" y="337"/>
                    <a:pt x="695" y="324"/>
                    <a:pt x="686" y="319"/>
                  </a:cubicBezTo>
                  <a:cubicBezTo>
                    <a:pt x="677" y="313"/>
                    <a:pt x="673" y="308"/>
                    <a:pt x="666" y="301"/>
                  </a:cubicBezTo>
                  <a:cubicBezTo>
                    <a:pt x="660" y="293"/>
                    <a:pt x="670" y="284"/>
                    <a:pt x="661" y="274"/>
                  </a:cubicBezTo>
                  <a:cubicBezTo>
                    <a:pt x="653" y="264"/>
                    <a:pt x="636" y="263"/>
                    <a:pt x="649" y="254"/>
                  </a:cubicBezTo>
                  <a:cubicBezTo>
                    <a:pt x="649" y="254"/>
                    <a:pt x="808" y="201"/>
                    <a:pt x="784" y="142"/>
                  </a:cubicBezTo>
                  <a:cubicBezTo>
                    <a:pt x="761" y="83"/>
                    <a:pt x="671" y="104"/>
                    <a:pt x="644" y="118"/>
                  </a:cubicBezTo>
                  <a:cubicBezTo>
                    <a:pt x="616" y="133"/>
                    <a:pt x="576" y="167"/>
                    <a:pt x="564" y="162"/>
                  </a:cubicBezTo>
                  <a:cubicBezTo>
                    <a:pt x="564" y="162"/>
                    <a:pt x="532" y="147"/>
                    <a:pt x="534" y="130"/>
                  </a:cubicBezTo>
                  <a:cubicBezTo>
                    <a:pt x="535" y="114"/>
                    <a:pt x="516" y="115"/>
                    <a:pt x="509" y="114"/>
                  </a:cubicBezTo>
                  <a:cubicBezTo>
                    <a:pt x="502" y="114"/>
                    <a:pt x="529" y="97"/>
                    <a:pt x="528" y="83"/>
                  </a:cubicBezTo>
                  <a:cubicBezTo>
                    <a:pt x="527" y="68"/>
                    <a:pt x="510" y="67"/>
                    <a:pt x="498" y="68"/>
                  </a:cubicBezTo>
                  <a:cubicBezTo>
                    <a:pt x="487" y="70"/>
                    <a:pt x="475" y="71"/>
                    <a:pt x="468" y="61"/>
                  </a:cubicBezTo>
                  <a:cubicBezTo>
                    <a:pt x="462" y="51"/>
                    <a:pt x="454" y="38"/>
                    <a:pt x="443" y="52"/>
                  </a:cubicBezTo>
                  <a:cubicBezTo>
                    <a:pt x="432" y="65"/>
                    <a:pt x="407" y="70"/>
                    <a:pt x="409" y="56"/>
                  </a:cubicBezTo>
                  <a:cubicBezTo>
                    <a:pt x="410" y="42"/>
                    <a:pt x="407" y="30"/>
                    <a:pt x="395" y="33"/>
                  </a:cubicBezTo>
                  <a:cubicBezTo>
                    <a:pt x="382" y="37"/>
                    <a:pt x="359" y="59"/>
                    <a:pt x="347" y="65"/>
                  </a:cubicBezTo>
                  <a:cubicBezTo>
                    <a:pt x="335" y="71"/>
                    <a:pt x="301" y="80"/>
                    <a:pt x="293" y="86"/>
                  </a:cubicBezTo>
                  <a:cubicBezTo>
                    <a:pt x="285" y="93"/>
                    <a:pt x="256" y="98"/>
                    <a:pt x="256" y="107"/>
                  </a:cubicBezTo>
                  <a:cubicBezTo>
                    <a:pt x="256" y="107"/>
                    <a:pt x="216" y="92"/>
                    <a:pt x="196" y="81"/>
                  </a:cubicBezTo>
                  <a:cubicBezTo>
                    <a:pt x="176" y="69"/>
                    <a:pt x="56" y="0"/>
                    <a:pt x="28" y="47"/>
                  </a:cubicBezTo>
                  <a:cubicBezTo>
                    <a:pt x="0" y="95"/>
                    <a:pt x="92" y="188"/>
                    <a:pt x="139" y="190"/>
                  </a:cubicBezTo>
                  <a:cubicBezTo>
                    <a:pt x="187" y="191"/>
                    <a:pt x="243" y="198"/>
                    <a:pt x="226" y="235"/>
                  </a:cubicBezTo>
                  <a:cubicBezTo>
                    <a:pt x="208" y="272"/>
                    <a:pt x="193" y="254"/>
                    <a:pt x="197" y="271"/>
                  </a:cubicBezTo>
                  <a:cubicBezTo>
                    <a:pt x="200" y="287"/>
                    <a:pt x="195" y="294"/>
                    <a:pt x="187" y="303"/>
                  </a:cubicBezTo>
                  <a:cubicBezTo>
                    <a:pt x="179" y="312"/>
                    <a:pt x="158" y="331"/>
                    <a:pt x="172" y="340"/>
                  </a:cubicBezTo>
                  <a:cubicBezTo>
                    <a:pt x="185" y="348"/>
                    <a:pt x="202" y="347"/>
                    <a:pt x="185" y="357"/>
                  </a:cubicBezTo>
                  <a:cubicBezTo>
                    <a:pt x="167" y="368"/>
                    <a:pt x="165" y="365"/>
                    <a:pt x="160" y="372"/>
                  </a:cubicBezTo>
                  <a:cubicBezTo>
                    <a:pt x="154" y="378"/>
                    <a:pt x="158" y="391"/>
                    <a:pt x="162" y="400"/>
                  </a:cubicBezTo>
                  <a:cubicBezTo>
                    <a:pt x="166" y="410"/>
                    <a:pt x="183" y="405"/>
                    <a:pt x="177" y="423"/>
                  </a:cubicBezTo>
                  <a:cubicBezTo>
                    <a:pt x="170" y="442"/>
                    <a:pt x="152" y="457"/>
                    <a:pt x="168" y="465"/>
                  </a:cubicBezTo>
                  <a:cubicBezTo>
                    <a:pt x="184" y="474"/>
                    <a:pt x="196" y="475"/>
                    <a:pt x="188" y="481"/>
                  </a:cubicBezTo>
                  <a:cubicBezTo>
                    <a:pt x="181" y="488"/>
                    <a:pt x="180" y="497"/>
                    <a:pt x="176" y="511"/>
                  </a:cubicBezTo>
                  <a:cubicBezTo>
                    <a:pt x="173" y="525"/>
                    <a:pt x="175" y="549"/>
                    <a:pt x="179" y="563"/>
                  </a:cubicBezTo>
                  <a:cubicBezTo>
                    <a:pt x="183" y="578"/>
                    <a:pt x="187" y="604"/>
                    <a:pt x="180" y="609"/>
                  </a:cubicBezTo>
                  <a:cubicBezTo>
                    <a:pt x="172" y="613"/>
                    <a:pt x="168" y="636"/>
                    <a:pt x="174" y="646"/>
                  </a:cubicBezTo>
                  <a:cubicBezTo>
                    <a:pt x="181" y="656"/>
                    <a:pt x="200" y="658"/>
                    <a:pt x="200" y="658"/>
                  </a:cubicBezTo>
                  <a:cubicBezTo>
                    <a:pt x="200" y="658"/>
                    <a:pt x="203" y="675"/>
                    <a:pt x="195" y="681"/>
                  </a:cubicBezTo>
                  <a:cubicBezTo>
                    <a:pt x="188" y="687"/>
                    <a:pt x="176" y="713"/>
                    <a:pt x="184" y="725"/>
                  </a:cubicBezTo>
                  <a:cubicBezTo>
                    <a:pt x="193" y="738"/>
                    <a:pt x="218" y="749"/>
                    <a:pt x="202" y="765"/>
                  </a:cubicBezTo>
                  <a:cubicBezTo>
                    <a:pt x="187" y="780"/>
                    <a:pt x="185" y="799"/>
                    <a:pt x="184" y="811"/>
                  </a:cubicBezTo>
                  <a:cubicBezTo>
                    <a:pt x="183" y="822"/>
                    <a:pt x="214" y="849"/>
                    <a:pt x="214" y="849"/>
                  </a:cubicBezTo>
                  <a:cubicBezTo>
                    <a:pt x="235" y="879"/>
                    <a:pt x="235" y="879"/>
                    <a:pt x="235" y="879"/>
                  </a:cubicBezTo>
                  <a:cubicBezTo>
                    <a:pt x="235" y="879"/>
                    <a:pt x="251" y="892"/>
                    <a:pt x="252" y="911"/>
                  </a:cubicBezTo>
                  <a:cubicBezTo>
                    <a:pt x="252" y="930"/>
                    <a:pt x="260" y="955"/>
                    <a:pt x="259" y="966"/>
                  </a:cubicBezTo>
                  <a:cubicBezTo>
                    <a:pt x="258" y="978"/>
                    <a:pt x="275" y="996"/>
                    <a:pt x="291" y="1005"/>
                  </a:cubicBezTo>
                  <a:cubicBezTo>
                    <a:pt x="307" y="1013"/>
                    <a:pt x="329" y="994"/>
                    <a:pt x="328" y="1015"/>
                  </a:cubicBezTo>
                  <a:cubicBezTo>
                    <a:pt x="326" y="1036"/>
                    <a:pt x="335" y="1046"/>
                    <a:pt x="348" y="1064"/>
                  </a:cubicBezTo>
                  <a:cubicBezTo>
                    <a:pt x="361" y="1082"/>
                    <a:pt x="382" y="1084"/>
                    <a:pt x="396" y="1085"/>
                  </a:cubicBezTo>
                  <a:cubicBezTo>
                    <a:pt x="410" y="1086"/>
                    <a:pt x="429" y="1083"/>
                    <a:pt x="439" y="1084"/>
                  </a:cubicBezTo>
                  <a:cubicBezTo>
                    <a:pt x="448" y="1084"/>
                    <a:pt x="455" y="1057"/>
                    <a:pt x="461" y="1076"/>
                  </a:cubicBezTo>
                  <a:cubicBezTo>
                    <a:pt x="466" y="1096"/>
                    <a:pt x="464" y="1098"/>
                    <a:pt x="477" y="1113"/>
                  </a:cubicBezTo>
                  <a:cubicBezTo>
                    <a:pt x="490" y="1128"/>
                    <a:pt x="493" y="1117"/>
                    <a:pt x="509" y="1125"/>
                  </a:cubicBezTo>
                  <a:cubicBezTo>
                    <a:pt x="525" y="1134"/>
                    <a:pt x="538" y="1118"/>
                    <a:pt x="546" y="1133"/>
                  </a:cubicBezTo>
                  <a:cubicBezTo>
                    <a:pt x="554" y="1148"/>
                    <a:pt x="567" y="1173"/>
                    <a:pt x="568" y="1187"/>
                  </a:cubicBezTo>
                  <a:cubicBezTo>
                    <a:pt x="568" y="1187"/>
                    <a:pt x="603" y="1207"/>
                    <a:pt x="614" y="1194"/>
                  </a:cubicBezTo>
                  <a:cubicBezTo>
                    <a:pt x="625" y="1182"/>
                    <a:pt x="634" y="1165"/>
                    <a:pt x="643" y="1177"/>
                  </a:cubicBezTo>
                  <a:cubicBezTo>
                    <a:pt x="651" y="1190"/>
                    <a:pt x="653" y="1211"/>
                    <a:pt x="647" y="1220"/>
                  </a:cubicBezTo>
                  <a:cubicBezTo>
                    <a:pt x="640" y="1229"/>
                    <a:pt x="677" y="1227"/>
                    <a:pt x="691" y="1220"/>
                  </a:cubicBezTo>
                  <a:cubicBezTo>
                    <a:pt x="705" y="1214"/>
                    <a:pt x="730" y="1204"/>
                    <a:pt x="732" y="1196"/>
                  </a:cubicBezTo>
                  <a:cubicBezTo>
                    <a:pt x="735" y="1189"/>
                    <a:pt x="763" y="1182"/>
                    <a:pt x="763" y="1182"/>
                  </a:cubicBezTo>
                </a:path>
              </a:pathLst>
            </a:custGeom>
            <a:solidFill>
              <a:srgbClr val="EFE9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0972" name="Freeform 493">
              <a:extLst>
                <a:ext uri="{FF2B5EF4-FFF2-40B4-BE49-F238E27FC236}">
                  <a16:creationId xmlns:a16="http://schemas.microsoft.com/office/drawing/2014/main" id="{FD251E4D-03A3-47E3-8D3C-EAE4127702E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2" y="856"/>
              <a:ext cx="298" cy="468"/>
            </a:xfrm>
            <a:custGeom>
              <a:avLst/>
              <a:gdLst>
                <a:gd name="T0" fmla="*/ 109 w 310"/>
                <a:gd name="T1" fmla="*/ 3 h 487"/>
                <a:gd name="T2" fmla="*/ 73 w 310"/>
                <a:gd name="T3" fmla="*/ 6 h 487"/>
                <a:gd name="T4" fmla="*/ 42 w 310"/>
                <a:gd name="T5" fmla="*/ 33 h 487"/>
                <a:gd name="T6" fmla="*/ 12 w 310"/>
                <a:gd name="T7" fmla="*/ 70 h 487"/>
                <a:gd name="T8" fmla="*/ 3 w 310"/>
                <a:gd name="T9" fmla="*/ 125 h 487"/>
                <a:gd name="T10" fmla="*/ 27 w 310"/>
                <a:gd name="T11" fmla="*/ 205 h 487"/>
                <a:gd name="T12" fmla="*/ 42 w 310"/>
                <a:gd name="T13" fmla="*/ 272 h 487"/>
                <a:gd name="T14" fmla="*/ 112 w 310"/>
                <a:gd name="T15" fmla="*/ 273 h 487"/>
                <a:gd name="T16" fmla="*/ 127 w 310"/>
                <a:gd name="T17" fmla="*/ 250 h 487"/>
                <a:gd name="T18" fmla="*/ 141 w 310"/>
                <a:gd name="T19" fmla="*/ 211 h 487"/>
                <a:gd name="T20" fmla="*/ 184 w 310"/>
                <a:gd name="T21" fmla="*/ 131 h 487"/>
                <a:gd name="T22" fmla="*/ 184 w 310"/>
                <a:gd name="T23" fmla="*/ 95 h 487"/>
                <a:gd name="T24" fmla="*/ 166 w 310"/>
                <a:gd name="T25" fmla="*/ 42 h 487"/>
                <a:gd name="T26" fmla="*/ 141 w 310"/>
                <a:gd name="T27" fmla="*/ 19 h 487"/>
                <a:gd name="T28" fmla="*/ 109 w 310"/>
                <a:gd name="T29" fmla="*/ 3 h 48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10" h="487">
                  <a:moveTo>
                    <a:pt x="183" y="3"/>
                  </a:moveTo>
                  <a:cubicBezTo>
                    <a:pt x="169" y="0"/>
                    <a:pt x="138" y="1"/>
                    <a:pt x="122" y="6"/>
                  </a:cubicBezTo>
                  <a:cubicBezTo>
                    <a:pt x="98" y="14"/>
                    <a:pt x="88" y="40"/>
                    <a:pt x="70" y="54"/>
                  </a:cubicBezTo>
                  <a:cubicBezTo>
                    <a:pt x="47" y="73"/>
                    <a:pt x="35" y="87"/>
                    <a:pt x="25" y="117"/>
                  </a:cubicBezTo>
                  <a:cubicBezTo>
                    <a:pt x="14" y="151"/>
                    <a:pt x="0" y="171"/>
                    <a:pt x="3" y="208"/>
                  </a:cubicBezTo>
                  <a:cubicBezTo>
                    <a:pt x="7" y="252"/>
                    <a:pt x="42" y="297"/>
                    <a:pt x="43" y="343"/>
                  </a:cubicBezTo>
                  <a:cubicBezTo>
                    <a:pt x="44" y="392"/>
                    <a:pt x="37" y="418"/>
                    <a:pt x="70" y="456"/>
                  </a:cubicBezTo>
                  <a:cubicBezTo>
                    <a:pt x="95" y="484"/>
                    <a:pt x="166" y="487"/>
                    <a:pt x="187" y="460"/>
                  </a:cubicBezTo>
                  <a:cubicBezTo>
                    <a:pt x="199" y="444"/>
                    <a:pt x="198" y="433"/>
                    <a:pt x="212" y="419"/>
                  </a:cubicBezTo>
                  <a:cubicBezTo>
                    <a:pt x="226" y="404"/>
                    <a:pt x="224" y="371"/>
                    <a:pt x="236" y="354"/>
                  </a:cubicBezTo>
                  <a:cubicBezTo>
                    <a:pt x="257" y="327"/>
                    <a:pt x="301" y="267"/>
                    <a:pt x="307" y="220"/>
                  </a:cubicBezTo>
                  <a:cubicBezTo>
                    <a:pt x="310" y="201"/>
                    <a:pt x="307" y="177"/>
                    <a:pt x="307" y="158"/>
                  </a:cubicBezTo>
                  <a:cubicBezTo>
                    <a:pt x="307" y="141"/>
                    <a:pt x="291" y="75"/>
                    <a:pt x="278" y="70"/>
                  </a:cubicBezTo>
                  <a:cubicBezTo>
                    <a:pt x="272" y="67"/>
                    <a:pt x="253" y="39"/>
                    <a:pt x="235" y="32"/>
                  </a:cubicBezTo>
                  <a:cubicBezTo>
                    <a:pt x="219" y="25"/>
                    <a:pt x="200" y="8"/>
                    <a:pt x="183" y="3"/>
                  </a:cubicBezTo>
                </a:path>
              </a:pathLst>
            </a:custGeom>
            <a:solidFill>
              <a:srgbClr val="BC99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0973" name="Freeform 494">
              <a:extLst>
                <a:ext uri="{FF2B5EF4-FFF2-40B4-BE49-F238E27FC236}">
                  <a16:creationId xmlns:a16="http://schemas.microsoft.com/office/drawing/2014/main" id="{9423B171-B5A1-453C-A15C-C66936577D9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7" y="988"/>
              <a:ext cx="48" cy="54"/>
            </a:xfrm>
            <a:custGeom>
              <a:avLst/>
              <a:gdLst>
                <a:gd name="T0" fmla="*/ 10 w 50"/>
                <a:gd name="T1" fmla="*/ 3 h 56"/>
                <a:gd name="T2" fmla="*/ 24 w 50"/>
                <a:gd name="T3" fmla="*/ 14 h 56"/>
                <a:gd name="T4" fmla="*/ 27 w 50"/>
                <a:gd name="T5" fmla="*/ 32 h 56"/>
                <a:gd name="T6" fmla="*/ 7 w 50"/>
                <a:gd name="T7" fmla="*/ 20 h 56"/>
                <a:gd name="T8" fmla="*/ 7 w 50"/>
                <a:gd name="T9" fmla="*/ 5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" h="56">
                  <a:moveTo>
                    <a:pt x="10" y="3"/>
                  </a:moveTo>
                  <a:cubicBezTo>
                    <a:pt x="21" y="0"/>
                    <a:pt x="32" y="9"/>
                    <a:pt x="38" y="17"/>
                  </a:cubicBezTo>
                  <a:cubicBezTo>
                    <a:pt x="43" y="23"/>
                    <a:pt x="50" y="43"/>
                    <a:pt x="43" y="48"/>
                  </a:cubicBezTo>
                  <a:cubicBezTo>
                    <a:pt x="32" y="56"/>
                    <a:pt x="12" y="41"/>
                    <a:pt x="7" y="33"/>
                  </a:cubicBezTo>
                  <a:cubicBezTo>
                    <a:pt x="2" y="26"/>
                    <a:pt x="0" y="10"/>
                    <a:pt x="7" y="5"/>
                  </a:cubicBezTo>
                </a:path>
              </a:pathLst>
            </a:custGeom>
            <a:solidFill>
              <a:srgbClr val="A06C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0974" name="Freeform 495">
              <a:extLst>
                <a:ext uri="{FF2B5EF4-FFF2-40B4-BE49-F238E27FC236}">
                  <a16:creationId xmlns:a16="http://schemas.microsoft.com/office/drawing/2014/main" id="{B0730C21-AE00-4A45-93AE-2F1A50EEA90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6" y="776"/>
              <a:ext cx="2072" cy="1720"/>
            </a:xfrm>
            <a:custGeom>
              <a:avLst/>
              <a:gdLst>
                <a:gd name="T0" fmla="*/ 386 w 2155"/>
                <a:gd name="T1" fmla="*/ 72 h 1788"/>
                <a:gd name="T2" fmla="*/ 305 w 2155"/>
                <a:gd name="T3" fmla="*/ 69 h 1788"/>
                <a:gd name="T4" fmla="*/ 281 w 2155"/>
                <a:gd name="T5" fmla="*/ 37 h 1788"/>
                <a:gd name="T6" fmla="*/ 237 w 2155"/>
                <a:gd name="T7" fmla="*/ 21 h 1788"/>
                <a:gd name="T8" fmla="*/ 154 w 2155"/>
                <a:gd name="T9" fmla="*/ 64 h 1788"/>
                <a:gd name="T10" fmla="*/ 84 w 2155"/>
                <a:gd name="T11" fmla="*/ 114 h 1788"/>
                <a:gd name="T12" fmla="*/ 112 w 2155"/>
                <a:gd name="T13" fmla="*/ 183 h 1788"/>
                <a:gd name="T14" fmla="*/ 96 w 2155"/>
                <a:gd name="T15" fmla="*/ 224 h 1788"/>
                <a:gd name="T16" fmla="*/ 101 w 2155"/>
                <a:gd name="T17" fmla="*/ 281 h 1788"/>
                <a:gd name="T18" fmla="*/ 108 w 2155"/>
                <a:gd name="T19" fmla="*/ 341 h 1788"/>
                <a:gd name="T20" fmla="*/ 119 w 2155"/>
                <a:gd name="T21" fmla="*/ 398 h 1788"/>
                <a:gd name="T22" fmla="*/ 122 w 2155"/>
                <a:gd name="T23" fmla="*/ 462 h 1788"/>
                <a:gd name="T24" fmla="*/ 141 w 2155"/>
                <a:gd name="T25" fmla="*/ 530 h 1788"/>
                <a:gd name="T26" fmla="*/ 174 w 2155"/>
                <a:gd name="T27" fmla="*/ 608 h 1788"/>
                <a:gd name="T28" fmla="*/ 237 w 2155"/>
                <a:gd name="T29" fmla="*/ 656 h 1788"/>
                <a:gd name="T30" fmla="*/ 287 w 2155"/>
                <a:gd name="T31" fmla="*/ 671 h 1788"/>
                <a:gd name="T32" fmla="*/ 340 w 2155"/>
                <a:gd name="T33" fmla="*/ 718 h 1788"/>
                <a:gd name="T34" fmla="*/ 309 w 2155"/>
                <a:gd name="T35" fmla="*/ 995 h 1788"/>
                <a:gd name="T36" fmla="*/ 349 w 2155"/>
                <a:gd name="T37" fmla="*/ 1022 h 1788"/>
                <a:gd name="T38" fmla="*/ 386 w 2155"/>
                <a:gd name="T39" fmla="*/ 837 h 1788"/>
                <a:gd name="T40" fmla="*/ 376 w 2155"/>
                <a:gd name="T41" fmla="*/ 1031 h 1788"/>
                <a:gd name="T42" fmla="*/ 444 w 2155"/>
                <a:gd name="T43" fmla="*/ 961 h 1788"/>
                <a:gd name="T44" fmla="*/ 476 w 2155"/>
                <a:gd name="T45" fmla="*/ 714 h 1788"/>
                <a:gd name="T46" fmla="*/ 554 w 2155"/>
                <a:gd name="T47" fmla="*/ 722 h 1788"/>
                <a:gd name="T48" fmla="*/ 606 w 2155"/>
                <a:gd name="T49" fmla="*/ 732 h 1788"/>
                <a:gd name="T50" fmla="*/ 655 w 2155"/>
                <a:gd name="T51" fmla="*/ 740 h 1788"/>
                <a:gd name="T52" fmla="*/ 719 w 2155"/>
                <a:gd name="T53" fmla="*/ 750 h 1788"/>
                <a:gd name="T54" fmla="*/ 798 w 2155"/>
                <a:gd name="T55" fmla="*/ 742 h 1788"/>
                <a:gd name="T56" fmla="*/ 877 w 2155"/>
                <a:gd name="T57" fmla="*/ 740 h 1788"/>
                <a:gd name="T58" fmla="*/ 945 w 2155"/>
                <a:gd name="T59" fmla="*/ 740 h 1788"/>
                <a:gd name="T60" fmla="*/ 980 w 2155"/>
                <a:gd name="T61" fmla="*/ 765 h 1788"/>
                <a:gd name="T62" fmla="*/ 1056 w 2155"/>
                <a:gd name="T63" fmla="*/ 794 h 1788"/>
                <a:gd name="T64" fmla="*/ 1053 w 2155"/>
                <a:gd name="T65" fmla="*/ 909 h 1788"/>
                <a:gd name="T66" fmla="*/ 1061 w 2155"/>
                <a:gd name="T67" fmla="*/ 1031 h 1788"/>
                <a:gd name="T68" fmla="*/ 1165 w 2155"/>
                <a:gd name="T69" fmla="*/ 838 h 1788"/>
                <a:gd name="T70" fmla="*/ 1155 w 2155"/>
                <a:gd name="T71" fmla="*/ 740 h 1788"/>
                <a:gd name="T72" fmla="*/ 1211 w 2155"/>
                <a:gd name="T73" fmla="*/ 949 h 1788"/>
                <a:gd name="T74" fmla="*/ 1261 w 2155"/>
                <a:gd name="T75" fmla="*/ 943 h 1788"/>
                <a:gd name="T76" fmla="*/ 1271 w 2155"/>
                <a:gd name="T77" fmla="*/ 725 h 1788"/>
                <a:gd name="T78" fmla="*/ 1244 w 2155"/>
                <a:gd name="T79" fmla="*/ 620 h 1788"/>
                <a:gd name="T80" fmla="*/ 1236 w 2155"/>
                <a:gd name="T81" fmla="*/ 508 h 1788"/>
                <a:gd name="T82" fmla="*/ 1289 w 2155"/>
                <a:gd name="T83" fmla="*/ 454 h 1788"/>
                <a:gd name="T84" fmla="*/ 1233 w 2155"/>
                <a:gd name="T85" fmla="*/ 328 h 1788"/>
                <a:gd name="T86" fmla="*/ 1151 w 2155"/>
                <a:gd name="T87" fmla="*/ 240 h 1788"/>
                <a:gd name="T88" fmla="*/ 1068 w 2155"/>
                <a:gd name="T89" fmla="*/ 208 h 1788"/>
                <a:gd name="T90" fmla="*/ 986 w 2155"/>
                <a:gd name="T91" fmla="*/ 202 h 1788"/>
                <a:gd name="T92" fmla="*/ 916 w 2155"/>
                <a:gd name="T93" fmla="*/ 194 h 1788"/>
                <a:gd name="T94" fmla="*/ 867 w 2155"/>
                <a:gd name="T95" fmla="*/ 206 h 1788"/>
                <a:gd name="T96" fmla="*/ 797 w 2155"/>
                <a:gd name="T97" fmla="*/ 225 h 1788"/>
                <a:gd name="T98" fmla="*/ 737 w 2155"/>
                <a:gd name="T99" fmla="*/ 241 h 1788"/>
                <a:gd name="T100" fmla="*/ 691 w 2155"/>
                <a:gd name="T101" fmla="*/ 223 h 1788"/>
                <a:gd name="T102" fmla="*/ 657 w 2155"/>
                <a:gd name="T103" fmla="*/ 225 h 1788"/>
                <a:gd name="T104" fmla="*/ 609 w 2155"/>
                <a:gd name="T105" fmla="*/ 233 h 1788"/>
                <a:gd name="T106" fmla="*/ 536 w 2155"/>
                <a:gd name="T107" fmla="*/ 233 h 1788"/>
                <a:gd name="T108" fmla="*/ 474 w 2155"/>
                <a:gd name="T109" fmla="*/ 236 h 1788"/>
                <a:gd name="T110" fmla="*/ 430 w 2155"/>
                <a:gd name="T111" fmla="*/ 222 h 1788"/>
                <a:gd name="T112" fmla="*/ 399 w 2155"/>
                <a:gd name="T113" fmla="*/ 183 h 178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155" h="1788">
                  <a:moveTo>
                    <a:pt x="648" y="254"/>
                  </a:moveTo>
                  <a:cubicBezTo>
                    <a:pt x="648" y="254"/>
                    <a:pt x="807" y="201"/>
                    <a:pt x="784" y="142"/>
                  </a:cubicBezTo>
                  <a:cubicBezTo>
                    <a:pt x="760" y="84"/>
                    <a:pt x="671" y="104"/>
                    <a:pt x="643" y="119"/>
                  </a:cubicBezTo>
                  <a:cubicBezTo>
                    <a:pt x="616" y="133"/>
                    <a:pt x="575" y="168"/>
                    <a:pt x="564" y="162"/>
                  </a:cubicBezTo>
                  <a:cubicBezTo>
                    <a:pt x="564" y="162"/>
                    <a:pt x="532" y="147"/>
                    <a:pt x="533" y="131"/>
                  </a:cubicBezTo>
                  <a:cubicBezTo>
                    <a:pt x="535" y="114"/>
                    <a:pt x="515" y="115"/>
                    <a:pt x="508" y="114"/>
                  </a:cubicBezTo>
                  <a:cubicBezTo>
                    <a:pt x="501" y="114"/>
                    <a:pt x="529" y="97"/>
                    <a:pt x="528" y="83"/>
                  </a:cubicBezTo>
                  <a:cubicBezTo>
                    <a:pt x="527" y="69"/>
                    <a:pt x="510" y="67"/>
                    <a:pt x="498" y="69"/>
                  </a:cubicBezTo>
                  <a:cubicBezTo>
                    <a:pt x="486" y="70"/>
                    <a:pt x="474" y="71"/>
                    <a:pt x="468" y="61"/>
                  </a:cubicBezTo>
                  <a:cubicBezTo>
                    <a:pt x="462" y="51"/>
                    <a:pt x="453" y="39"/>
                    <a:pt x="442" y="52"/>
                  </a:cubicBezTo>
                  <a:cubicBezTo>
                    <a:pt x="432" y="65"/>
                    <a:pt x="407" y="70"/>
                    <a:pt x="408" y="56"/>
                  </a:cubicBezTo>
                  <a:cubicBezTo>
                    <a:pt x="409" y="42"/>
                    <a:pt x="406" y="30"/>
                    <a:pt x="394" y="34"/>
                  </a:cubicBezTo>
                  <a:cubicBezTo>
                    <a:pt x="382" y="37"/>
                    <a:pt x="358" y="59"/>
                    <a:pt x="346" y="65"/>
                  </a:cubicBezTo>
                  <a:cubicBezTo>
                    <a:pt x="335" y="71"/>
                    <a:pt x="300" y="80"/>
                    <a:pt x="292" y="87"/>
                  </a:cubicBezTo>
                  <a:cubicBezTo>
                    <a:pt x="285" y="93"/>
                    <a:pt x="256" y="98"/>
                    <a:pt x="255" y="107"/>
                  </a:cubicBezTo>
                  <a:cubicBezTo>
                    <a:pt x="255" y="107"/>
                    <a:pt x="216" y="92"/>
                    <a:pt x="196" y="81"/>
                  </a:cubicBezTo>
                  <a:cubicBezTo>
                    <a:pt x="175" y="70"/>
                    <a:pt x="55" y="0"/>
                    <a:pt x="27" y="48"/>
                  </a:cubicBezTo>
                  <a:cubicBezTo>
                    <a:pt x="0" y="95"/>
                    <a:pt x="92" y="188"/>
                    <a:pt x="139" y="190"/>
                  </a:cubicBezTo>
                  <a:cubicBezTo>
                    <a:pt x="186" y="192"/>
                    <a:pt x="243" y="199"/>
                    <a:pt x="225" y="235"/>
                  </a:cubicBezTo>
                  <a:cubicBezTo>
                    <a:pt x="208" y="272"/>
                    <a:pt x="193" y="254"/>
                    <a:pt x="196" y="271"/>
                  </a:cubicBezTo>
                  <a:cubicBezTo>
                    <a:pt x="199" y="288"/>
                    <a:pt x="194" y="294"/>
                    <a:pt x="186" y="303"/>
                  </a:cubicBezTo>
                  <a:cubicBezTo>
                    <a:pt x="178" y="312"/>
                    <a:pt x="158" y="332"/>
                    <a:pt x="171" y="340"/>
                  </a:cubicBezTo>
                  <a:cubicBezTo>
                    <a:pt x="185" y="348"/>
                    <a:pt x="202" y="347"/>
                    <a:pt x="184" y="358"/>
                  </a:cubicBezTo>
                  <a:cubicBezTo>
                    <a:pt x="167" y="368"/>
                    <a:pt x="164" y="366"/>
                    <a:pt x="159" y="372"/>
                  </a:cubicBezTo>
                  <a:cubicBezTo>
                    <a:pt x="154" y="379"/>
                    <a:pt x="158" y="391"/>
                    <a:pt x="161" y="401"/>
                  </a:cubicBezTo>
                  <a:cubicBezTo>
                    <a:pt x="165" y="411"/>
                    <a:pt x="182" y="405"/>
                    <a:pt x="176" y="423"/>
                  </a:cubicBezTo>
                  <a:cubicBezTo>
                    <a:pt x="170" y="442"/>
                    <a:pt x="152" y="457"/>
                    <a:pt x="168" y="465"/>
                  </a:cubicBezTo>
                  <a:cubicBezTo>
                    <a:pt x="184" y="474"/>
                    <a:pt x="196" y="475"/>
                    <a:pt x="188" y="481"/>
                  </a:cubicBezTo>
                  <a:cubicBezTo>
                    <a:pt x="180" y="488"/>
                    <a:pt x="179" y="497"/>
                    <a:pt x="176" y="511"/>
                  </a:cubicBezTo>
                  <a:cubicBezTo>
                    <a:pt x="172" y="525"/>
                    <a:pt x="175" y="549"/>
                    <a:pt x="179" y="564"/>
                  </a:cubicBezTo>
                  <a:cubicBezTo>
                    <a:pt x="182" y="578"/>
                    <a:pt x="187" y="605"/>
                    <a:pt x="179" y="609"/>
                  </a:cubicBezTo>
                  <a:cubicBezTo>
                    <a:pt x="172" y="613"/>
                    <a:pt x="168" y="636"/>
                    <a:pt x="174" y="646"/>
                  </a:cubicBezTo>
                  <a:cubicBezTo>
                    <a:pt x="180" y="656"/>
                    <a:pt x="199" y="658"/>
                    <a:pt x="199" y="658"/>
                  </a:cubicBezTo>
                  <a:cubicBezTo>
                    <a:pt x="199" y="658"/>
                    <a:pt x="202" y="675"/>
                    <a:pt x="195" y="681"/>
                  </a:cubicBezTo>
                  <a:cubicBezTo>
                    <a:pt x="187" y="688"/>
                    <a:pt x="175" y="713"/>
                    <a:pt x="184" y="726"/>
                  </a:cubicBezTo>
                  <a:cubicBezTo>
                    <a:pt x="192" y="738"/>
                    <a:pt x="217" y="750"/>
                    <a:pt x="202" y="765"/>
                  </a:cubicBezTo>
                  <a:cubicBezTo>
                    <a:pt x="186" y="780"/>
                    <a:pt x="185" y="799"/>
                    <a:pt x="184" y="811"/>
                  </a:cubicBezTo>
                  <a:cubicBezTo>
                    <a:pt x="183" y="823"/>
                    <a:pt x="214" y="849"/>
                    <a:pt x="214" y="849"/>
                  </a:cubicBezTo>
                  <a:cubicBezTo>
                    <a:pt x="235" y="879"/>
                    <a:pt x="235" y="879"/>
                    <a:pt x="235" y="879"/>
                  </a:cubicBezTo>
                  <a:cubicBezTo>
                    <a:pt x="235" y="879"/>
                    <a:pt x="250" y="893"/>
                    <a:pt x="251" y="912"/>
                  </a:cubicBezTo>
                  <a:cubicBezTo>
                    <a:pt x="252" y="931"/>
                    <a:pt x="260" y="955"/>
                    <a:pt x="259" y="967"/>
                  </a:cubicBezTo>
                  <a:cubicBezTo>
                    <a:pt x="258" y="979"/>
                    <a:pt x="275" y="997"/>
                    <a:pt x="291" y="1005"/>
                  </a:cubicBezTo>
                  <a:cubicBezTo>
                    <a:pt x="307" y="1014"/>
                    <a:pt x="329" y="994"/>
                    <a:pt x="327" y="1015"/>
                  </a:cubicBezTo>
                  <a:cubicBezTo>
                    <a:pt x="325" y="1037"/>
                    <a:pt x="335" y="1047"/>
                    <a:pt x="348" y="1065"/>
                  </a:cubicBezTo>
                  <a:cubicBezTo>
                    <a:pt x="360" y="1082"/>
                    <a:pt x="381" y="1084"/>
                    <a:pt x="396" y="1085"/>
                  </a:cubicBezTo>
                  <a:cubicBezTo>
                    <a:pt x="410" y="1086"/>
                    <a:pt x="429" y="1083"/>
                    <a:pt x="438" y="1084"/>
                  </a:cubicBezTo>
                  <a:cubicBezTo>
                    <a:pt x="448" y="1085"/>
                    <a:pt x="455" y="1057"/>
                    <a:pt x="460" y="1076"/>
                  </a:cubicBezTo>
                  <a:cubicBezTo>
                    <a:pt x="466" y="1096"/>
                    <a:pt x="463" y="1098"/>
                    <a:pt x="476" y="1113"/>
                  </a:cubicBezTo>
                  <a:cubicBezTo>
                    <a:pt x="489" y="1129"/>
                    <a:pt x="493" y="1117"/>
                    <a:pt x="508" y="1126"/>
                  </a:cubicBezTo>
                  <a:cubicBezTo>
                    <a:pt x="524" y="1134"/>
                    <a:pt x="538" y="1119"/>
                    <a:pt x="546" y="1133"/>
                  </a:cubicBezTo>
                  <a:cubicBezTo>
                    <a:pt x="554" y="1148"/>
                    <a:pt x="566" y="1173"/>
                    <a:pt x="567" y="1188"/>
                  </a:cubicBezTo>
                  <a:cubicBezTo>
                    <a:pt x="569" y="1202"/>
                    <a:pt x="554" y="1315"/>
                    <a:pt x="539" y="1358"/>
                  </a:cubicBezTo>
                  <a:cubicBezTo>
                    <a:pt x="523" y="1402"/>
                    <a:pt x="517" y="1442"/>
                    <a:pt x="519" y="1480"/>
                  </a:cubicBezTo>
                  <a:cubicBezTo>
                    <a:pt x="520" y="1518"/>
                    <a:pt x="525" y="1609"/>
                    <a:pt x="514" y="1648"/>
                  </a:cubicBezTo>
                  <a:cubicBezTo>
                    <a:pt x="504" y="1688"/>
                    <a:pt x="490" y="1741"/>
                    <a:pt x="490" y="1741"/>
                  </a:cubicBezTo>
                  <a:cubicBezTo>
                    <a:pt x="490" y="1741"/>
                    <a:pt x="564" y="1788"/>
                    <a:pt x="580" y="1742"/>
                  </a:cubicBezTo>
                  <a:cubicBezTo>
                    <a:pt x="582" y="1690"/>
                    <a:pt x="582" y="1690"/>
                    <a:pt x="582" y="1690"/>
                  </a:cubicBezTo>
                  <a:cubicBezTo>
                    <a:pt x="582" y="1690"/>
                    <a:pt x="599" y="1651"/>
                    <a:pt x="602" y="1644"/>
                  </a:cubicBezTo>
                  <a:cubicBezTo>
                    <a:pt x="605" y="1637"/>
                    <a:pt x="602" y="1615"/>
                    <a:pt x="597" y="1594"/>
                  </a:cubicBezTo>
                  <a:cubicBezTo>
                    <a:pt x="592" y="1572"/>
                    <a:pt x="600" y="1451"/>
                    <a:pt x="643" y="1386"/>
                  </a:cubicBezTo>
                  <a:cubicBezTo>
                    <a:pt x="643" y="1386"/>
                    <a:pt x="661" y="1430"/>
                    <a:pt x="668" y="1457"/>
                  </a:cubicBezTo>
                  <a:cubicBezTo>
                    <a:pt x="675" y="1484"/>
                    <a:pt x="672" y="1583"/>
                    <a:pt x="662" y="1613"/>
                  </a:cubicBezTo>
                  <a:cubicBezTo>
                    <a:pt x="652" y="1643"/>
                    <a:pt x="626" y="1707"/>
                    <a:pt x="626" y="1707"/>
                  </a:cubicBezTo>
                  <a:cubicBezTo>
                    <a:pt x="626" y="1707"/>
                    <a:pt x="699" y="1742"/>
                    <a:pt x="719" y="1701"/>
                  </a:cubicBezTo>
                  <a:cubicBezTo>
                    <a:pt x="726" y="1638"/>
                    <a:pt x="726" y="1638"/>
                    <a:pt x="726" y="1638"/>
                  </a:cubicBezTo>
                  <a:cubicBezTo>
                    <a:pt x="726" y="1638"/>
                    <a:pt x="744" y="1623"/>
                    <a:pt x="737" y="1591"/>
                  </a:cubicBezTo>
                  <a:cubicBezTo>
                    <a:pt x="731" y="1560"/>
                    <a:pt x="736" y="1444"/>
                    <a:pt x="739" y="1401"/>
                  </a:cubicBezTo>
                  <a:cubicBezTo>
                    <a:pt x="743" y="1359"/>
                    <a:pt x="750" y="1212"/>
                    <a:pt x="762" y="1183"/>
                  </a:cubicBezTo>
                  <a:cubicBezTo>
                    <a:pt x="762" y="1183"/>
                    <a:pt x="776" y="1167"/>
                    <a:pt x="791" y="1183"/>
                  </a:cubicBezTo>
                  <a:cubicBezTo>
                    <a:pt x="806" y="1198"/>
                    <a:pt x="825" y="1167"/>
                    <a:pt x="838" y="1182"/>
                  </a:cubicBezTo>
                  <a:cubicBezTo>
                    <a:pt x="851" y="1197"/>
                    <a:pt x="883" y="1188"/>
                    <a:pt x="885" y="1195"/>
                  </a:cubicBezTo>
                  <a:cubicBezTo>
                    <a:pt x="886" y="1203"/>
                    <a:pt x="923" y="1189"/>
                    <a:pt x="923" y="1196"/>
                  </a:cubicBezTo>
                  <a:cubicBezTo>
                    <a:pt x="922" y="1203"/>
                    <a:pt x="943" y="1205"/>
                    <a:pt x="953" y="1206"/>
                  </a:cubicBezTo>
                  <a:cubicBezTo>
                    <a:pt x="962" y="1207"/>
                    <a:pt x="973" y="1196"/>
                    <a:pt x="984" y="1199"/>
                  </a:cubicBezTo>
                  <a:cubicBezTo>
                    <a:pt x="996" y="1202"/>
                    <a:pt x="1007" y="1210"/>
                    <a:pt x="1007" y="1210"/>
                  </a:cubicBezTo>
                  <a:cubicBezTo>
                    <a:pt x="1027" y="1226"/>
                    <a:pt x="1027" y="1226"/>
                    <a:pt x="1027" y="1226"/>
                  </a:cubicBezTo>
                  <a:cubicBezTo>
                    <a:pt x="1027" y="1226"/>
                    <a:pt x="1045" y="1233"/>
                    <a:pt x="1057" y="1231"/>
                  </a:cubicBezTo>
                  <a:cubicBezTo>
                    <a:pt x="1069" y="1230"/>
                    <a:pt x="1082" y="1226"/>
                    <a:pt x="1091" y="1225"/>
                  </a:cubicBezTo>
                  <a:cubicBezTo>
                    <a:pt x="1101" y="1223"/>
                    <a:pt x="1104" y="1209"/>
                    <a:pt x="1120" y="1218"/>
                  </a:cubicBezTo>
                  <a:cubicBezTo>
                    <a:pt x="1136" y="1226"/>
                    <a:pt x="1146" y="1220"/>
                    <a:pt x="1153" y="1227"/>
                  </a:cubicBezTo>
                  <a:cubicBezTo>
                    <a:pt x="1159" y="1235"/>
                    <a:pt x="1171" y="1234"/>
                    <a:pt x="1197" y="1241"/>
                  </a:cubicBezTo>
                  <a:cubicBezTo>
                    <a:pt x="1222" y="1248"/>
                    <a:pt x="1240" y="1230"/>
                    <a:pt x="1254" y="1234"/>
                  </a:cubicBezTo>
                  <a:cubicBezTo>
                    <a:pt x="1268" y="1237"/>
                    <a:pt x="1284" y="1212"/>
                    <a:pt x="1295" y="1223"/>
                  </a:cubicBezTo>
                  <a:cubicBezTo>
                    <a:pt x="1306" y="1233"/>
                    <a:pt x="1315" y="1215"/>
                    <a:pt x="1328" y="1230"/>
                  </a:cubicBezTo>
                  <a:cubicBezTo>
                    <a:pt x="1341" y="1246"/>
                    <a:pt x="1377" y="1239"/>
                    <a:pt x="1385" y="1230"/>
                  </a:cubicBezTo>
                  <a:cubicBezTo>
                    <a:pt x="1393" y="1222"/>
                    <a:pt x="1399" y="1201"/>
                    <a:pt x="1415" y="1216"/>
                  </a:cubicBezTo>
                  <a:cubicBezTo>
                    <a:pt x="1430" y="1232"/>
                    <a:pt x="1442" y="1223"/>
                    <a:pt x="1461" y="1225"/>
                  </a:cubicBezTo>
                  <a:cubicBezTo>
                    <a:pt x="1480" y="1227"/>
                    <a:pt x="1511" y="1196"/>
                    <a:pt x="1523" y="1197"/>
                  </a:cubicBezTo>
                  <a:cubicBezTo>
                    <a:pt x="1535" y="1198"/>
                    <a:pt x="1541" y="1187"/>
                    <a:pt x="1547" y="1199"/>
                  </a:cubicBezTo>
                  <a:cubicBezTo>
                    <a:pt x="1553" y="1211"/>
                    <a:pt x="1559" y="1224"/>
                    <a:pt x="1575" y="1225"/>
                  </a:cubicBezTo>
                  <a:cubicBezTo>
                    <a:pt x="1592" y="1227"/>
                    <a:pt x="1604" y="1220"/>
                    <a:pt x="1604" y="1220"/>
                  </a:cubicBezTo>
                  <a:cubicBezTo>
                    <a:pt x="1604" y="1220"/>
                    <a:pt x="1603" y="1206"/>
                    <a:pt x="1613" y="1231"/>
                  </a:cubicBezTo>
                  <a:cubicBezTo>
                    <a:pt x="1623" y="1255"/>
                    <a:pt x="1617" y="1262"/>
                    <a:pt x="1634" y="1266"/>
                  </a:cubicBezTo>
                  <a:cubicBezTo>
                    <a:pt x="1650" y="1269"/>
                    <a:pt x="1664" y="1244"/>
                    <a:pt x="1678" y="1269"/>
                  </a:cubicBezTo>
                  <a:cubicBezTo>
                    <a:pt x="1693" y="1294"/>
                    <a:pt x="1703" y="1317"/>
                    <a:pt x="1724" y="1314"/>
                  </a:cubicBezTo>
                  <a:cubicBezTo>
                    <a:pt x="1746" y="1311"/>
                    <a:pt x="1760" y="1314"/>
                    <a:pt x="1760" y="1314"/>
                  </a:cubicBezTo>
                  <a:cubicBezTo>
                    <a:pt x="1760" y="1314"/>
                    <a:pt x="1753" y="1340"/>
                    <a:pt x="1765" y="1341"/>
                  </a:cubicBezTo>
                  <a:cubicBezTo>
                    <a:pt x="1777" y="1342"/>
                    <a:pt x="1789" y="1340"/>
                    <a:pt x="1789" y="1340"/>
                  </a:cubicBezTo>
                  <a:cubicBezTo>
                    <a:pt x="1789" y="1340"/>
                    <a:pt x="1808" y="1416"/>
                    <a:pt x="1754" y="1504"/>
                  </a:cubicBezTo>
                  <a:cubicBezTo>
                    <a:pt x="1699" y="1592"/>
                    <a:pt x="1681" y="1633"/>
                    <a:pt x="1681" y="1633"/>
                  </a:cubicBezTo>
                  <a:cubicBezTo>
                    <a:pt x="1649" y="1704"/>
                    <a:pt x="1649" y="1704"/>
                    <a:pt x="1649" y="1704"/>
                  </a:cubicBezTo>
                  <a:cubicBezTo>
                    <a:pt x="1649" y="1704"/>
                    <a:pt x="1754" y="1753"/>
                    <a:pt x="1769" y="1709"/>
                  </a:cubicBezTo>
                  <a:cubicBezTo>
                    <a:pt x="1770" y="1643"/>
                    <a:pt x="1770" y="1643"/>
                    <a:pt x="1770" y="1643"/>
                  </a:cubicBezTo>
                  <a:cubicBezTo>
                    <a:pt x="1770" y="1643"/>
                    <a:pt x="1805" y="1591"/>
                    <a:pt x="1820" y="1585"/>
                  </a:cubicBezTo>
                  <a:cubicBezTo>
                    <a:pt x="1835" y="1579"/>
                    <a:pt x="1930" y="1407"/>
                    <a:pt x="1941" y="1387"/>
                  </a:cubicBezTo>
                  <a:cubicBezTo>
                    <a:pt x="1953" y="1366"/>
                    <a:pt x="1962" y="1315"/>
                    <a:pt x="1939" y="1301"/>
                  </a:cubicBezTo>
                  <a:cubicBezTo>
                    <a:pt x="1917" y="1287"/>
                    <a:pt x="1923" y="1262"/>
                    <a:pt x="1924" y="1250"/>
                  </a:cubicBezTo>
                  <a:cubicBezTo>
                    <a:pt x="1925" y="1238"/>
                    <a:pt x="1924" y="1224"/>
                    <a:pt x="1924" y="1224"/>
                  </a:cubicBezTo>
                  <a:cubicBezTo>
                    <a:pt x="1924" y="1224"/>
                    <a:pt x="1983" y="1283"/>
                    <a:pt x="1996" y="1299"/>
                  </a:cubicBezTo>
                  <a:cubicBezTo>
                    <a:pt x="2009" y="1314"/>
                    <a:pt x="2030" y="1456"/>
                    <a:pt x="2024" y="1507"/>
                  </a:cubicBezTo>
                  <a:cubicBezTo>
                    <a:pt x="2017" y="1559"/>
                    <a:pt x="2016" y="1571"/>
                    <a:pt x="2016" y="1571"/>
                  </a:cubicBezTo>
                  <a:cubicBezTo>
                    <a:pt x="2016" y="1571"/>
                    <a:pt x="1998" y="1622"/>
                    <a:pt x="1984" y="1637"/>
                  </a:cubicBezTo>
                  <a:cubicBezTo>
                    <a:pt x="1984" y="1637"/>
                    <a:pt x="2063" y="1691"/>
                    <a:pt x="2108" y="1636"/>
                  </a:cubicBezTo>
                  <a:cubicBezTo>
                    <a:pt x="2100" y="1561"/>
                    <a:pt x="2100" y="1561"/>
                    <a:pt x="2100" y="1561"/>
                  </a:cubicBezTo>
                  <a:cubicBezTo>
                    <a:pt x="2114" y="1513"/>
                    <a:pt x="2114" y="1513"/>
                    <a:pt x="2114" y="1513"/>
                  </a:cubicBezTo>
                  <a:cubicBezTo>
                    <a:pt x="2114" y="1513"/>
                    <a:pt x="2095" y="1339"/>
                    <a:pt x="2112" y="1304"/>
                  </a:cubicBezTo>
                  <a:cubicBezTo>
                    <a:pt x="2121" y="1285"/>
                    <a:pt x="2151" y="1238"/>
                    <a:pt x="2116" y="1202"/>
                  </a:cubicBezTo>
                  <a:cubicBezTo>
                    <a:pt x="2081" y="1166"/>
                    <a:pt x="2043" y="1108"/>
                    <a:pt x="2043" y="1108"/>
                  </a:cubicBezTo>
                  <a:cubicBezTo>
                    <a:pt x="2043" y="1108"/>
                    <a:pt x="2057" y="1081"/>
                    <a:pt x="2053" y="1052"/>
                  </a:cubicBezTo>
                  <a:cubicBezTo>
                    <a:pt x="2048" y="1023"/>
                    <a:pt x="2087" y="1038"/>
                    <a:pt x="2074" y="1025"/>
                  </a:cubicBezTo>
                  <a:cubicBezTo>
                    <a:pt x="2061" y="1012"/>
                    <a:pt x="2098" y="1025"/>
                    <a:pt x="2087" y="988"/>
                  </a:cubicBezTo>
                  <a:cubicBezTo>
                    <a:pt x="2075" y="952"/>
                    <a:pt x="2083" y="948"/>
                    <a:pt x="2071" y="918"/>
                  </a:cubicBezTo>
                  <a:cubicBezTo>
                    <a:pt x="2059" y="889"/>
                    <a:pt x="2055" y="886"/>
                    <a:pt x="2059" y="841"/>
                  </a:cubicBezTo>
                  <a:cubicBezTo>
                    <a:pt x="2062" y="796"/>
                    <a:pt x="2058" y="765"/>
                    <a:pt x="2059" y="753"/>
                  </a:cubicBezTo>
                  <a:cubicBezTo>
                    <a:pt x="2060" y="742"/>
                    <a:pt x="2089" y="796"/>
                    <a:pt x="2111" y="808"/>
                  </a:cubicBezTo>
                  <a:cubicBezTo>
                    <a:pt x="2134" y="819"/>
                    <a:pt x="2155" y="799"/>
                    <a:pt x="2149" y="754"/>
                  </a:cubicBezTo>
                  <a:cubicBezTo>
                    <a:pt x="2143" y="708"/>
                    <a:pt x="2151" y="699"/>
                    <a:pt x="2139" y="675"/>
                  </a:cubicBezTo>
                  <a:cubicBezTo>
                    <a:pt x="2127" y="650"/>
                    <a:pt x="2111" y="646"/>
                    <a:pt x="2100" y="605"/>
                  </a:cubicBezTo>
                  <a:cubicBezTo>
                    <a:pt x="2089" y="564"/>
                    <a:pt x="2075" y="562"/>
                    <a:pt x="2053" y="544"/>
                  </a:cubicBezTo>
                  <a:cubicBezTo>
                    <a:pt x="2031" y="525"/>
                    <a:pt x="2037" y="535"/>
                    <a:pt x="2025" y="504"/>
                  </a:cubicBezTo>
                  <a:cubicBezTo>
                    <a:pt x="2014" y="472"/>
                    <a:pt x="2011" y="479"/>
                    <a:pt x="1982" y="450"/>
                  </a:cubicBezTo>
                  <a:cubicBezTo>
                    <a:pt x="1954" y="422"/>
                    <a:pt x="1958" y="398"/>
                    <a:pt x="1918" y="400"/>
                  </a:cubicBezTo>
                  <a:cubicBezTo>
                    <a:pt x="1877" y="401"/>
                    <a:pt x="1847" y="391"/>
                    <a:pt x="1841" y="379"/>
                  </a:cubicBezTo>
                  <a:cubicBezTo>
                    <a:pt x="1835" y="367"/>
                    <a:pt x="1846" y="346"/>
                    <a:pt x="1818" y="351"/>
                  </a:cubicBezTo>
                  <a:cubicBezTo>
                    <a:pt x="1789" y="355"/>
                    <a:pt x="1824" y="358"/>
                    <a:pt x="1780" y="345"/>
                  </a:cubicBezTo>
                  <a:cubicBezTo>
                    <a:pt x="1736" y="332"/>
                    <a:pt x="1731" y="336"/>
                    <a:pt x="1713" y="325"/>
                  </a:cubicBezTo>
                  <a:cubicBezTo>
                    <a:pt x="1695" y="314"/>
                    <a:pt x="1687" y="290"/>
                    <a:pt x="1674" y="308"/>
                  </a:cubicBezTo>
                  <a:cubicBezTo>
                    <a:pt x="1661" y="326"/>
                    <a:pt x="1660" y="333"/>
                    <a:pt x="1643" y="334"/>
                  </a:cubicBezTo>
                  <a:cubicBezTo>
                    <a:pt x="1627" y="335"/>
                    <a:pt x="1647" y="315"/>
                    <a:pt x="1609" y="321"/>
                  </a:cubicBezTo>
                  <a:cubicBezTo>
                    <a:pt x="1570" y="328"/>
                    <a:pt x="1574" y="342"/>
                    <a:pt x="1555" y="338"/>
                  </a:cubicBezTo>
                  <a:cubicBezTo>
                    <a:pt x="1537" y="334"/>
                    <a:pt x="1540" y="318"/>
                    <a:pt x="1526" y="321"/>
                  </a:cubicBezTo>
                  <a:cubicBezTo>
                    <a:pt x="1511" y="325"/>
                    <a:pt x="1516" y="325"/>
                    <a:pt x="1506" y="336"/>
                  </a:cubicBezTo>
                  <a:cubicBezTo>
                    <a:pt x="1495" y="347"/>
                    <a:pt x="1484" y="339"/>
                    <a:pt x="1474" y="341"/>
                  </a:cubicBezTo>
                  <a:cubicBezTo>
                    <a:pt x="1465" y="342"/>
                    <a:pt x="1454" y="330"/>
                    <a:pt x="1446" y="341"/>
                  </a:cubicBezTo>
                  <a:cubicBezTo>
                    <a:pt x="1438" y="352"/>
                    <a:pt x="1449" y="362"/>
                    <a:pt x="1434" y="364"/>
                  </a:cubicBezTo>
                  <a:cubicBezTo>
                    <a:pt x="1420" y="365"/>
                    <a:pt x="1417" y="350"/>
                    <a:pt x="1396" y="346"/>
                  </a:cubicBezTo>
                  <a:cubicBezTo>
                    <a:pt x="1374" y="342"/>
                    <a:pt x="1341" y="375"/>
                    <a:pt x="1327" y="373"/>
                  </a:cubicBezTo>
                  <a:cubicBezTo>
                    <a:pt x="1313" y="372"/>
                    <a:pt x="1315" y="370"/>
                    <a:pt x="1301" y="371"/>
                  </a:cubicBezTo>
                  <a:cubicBezTo>
                    <a:pt x="1286" y="372"/>
                    <a:pt x="1263" y="370"/>
                    <a:pt x="1249" y="372"/>
                  </a:cubicBezTo>
                  <a:cubicBezTo>
                    <a:pt x="1234" y="373"/>
                    <a:pt x="1241" y="404"/>
                    <a:pt x="1229" y="401"/>
                  </a:cubicBezTo>
                  <a:cubicBezTo>
                    <a:pt x="1218" y="397"/>
                    <a:pt x="1222" y="379"/>
                    <a:pt x="1203" y="375"/>
                  </a:cubicBezTo>
                  <a:cubicBezTo>
                    <a:pt x="1185" y="371"/>
                    <a:pt x="1203" y="349"/>
                    <a:pt x="1178" y="366"/>
                  </a:cubicBezTo>
                  <a:cubicBezTo>
                    <a:pt x="1153" y="382"/>
                    <a:pt x="1150" y="382"/>
                    <a:pt x="1151" y="371"/>
                  </a:cubicBezTo>
                  <a:cubicBezTo>
                    <a:pt x="1152" y="359"/>
                    <a:pt x="1136" y="353"/>
                    <a:pt x="1136" y="353"/>
                  </a:cubicBezTo>
                  <a:cubicBezTo>
                    <a:pt x="1136" y="353"/>
                    <a:pt x="1138" y="355"/>
                    <a:pt x="1116" y="372"/>
                  </a:cubicBezTo>
                  <a:cubicBezTo>
                    <a:pt x="1093" y="389"/>
                    <a:pt x="1094" y="373"/>
                    <a:pt x="1094" y="373"/>
                  </a:cubicBezTo>
                  <a:cubicBezTo>
                    <a:pt x="1059" y="396"/>
                    <a:pt x="1059" y="396"/>
                    <a:pt x="1059" y="396"/>
                  </a:cubicBezTo>
                  <a:cubicBezTo>
                    <a:pt x="1059" y="396"/>
                    <a:pt x="1070" y="373"/>
                    <a:pt x="1049" y="374"/>
                  </a:cubicBezTo>
                  <a:cubicBezTo>
                    <a:pt x="1028" y="374"/>
                    <a:pt x="1032" y="384"/>
                    <a:pt x="1012" y="387"/>
                  </a:cubicBezTo>
                  <a:cubicBezTo>
                    <a:pt x="993" y="390"/>
                    <a:pt x="982" y="382"/>
                    <a:pt x="975" y="382"/>
                  </a:cubicBezTo>
                  <a:cubicBezTo>
                    <a:pt x="968" y="381"/>
                    <a:pt x="937" y="376"/>
                    <a:pt x="925" y="382"/>
                  </a:cubicBezTo>
                  <a:cubicBezTo>
                    <a:pt x="912" y="388"/>
                    <a:pt x="909" y="378"/>
                    <a:pt x="891" y="387"/>
                  </a:cubicBezTo>
                  <a:cubicBezTo>
                    <a:pt x="874" y="395"/>
                    <a:pt x="881" y="364"/>
                    <a:pt x="859" y="377"/>
                  </a:cubicBezTo>
                  <a:cubicBezTo>
                    <a:pt x="836" y="389"/>
                    <a:pt x="829" y="393"/>
                    <a:pt x="822" y="388"/>
                  </a:cubicBezTo>
                  <a:cubicBezTo>
                    <a:pt x="816" y="383"/>
                    <a:pt x="796" y="390"/>
                    <a:pt x="789" y="390"/>
                  </a:cubicBezTo>
                  <a:cubicBezTo>
                    <a:pt x="782" y="389"/>
                    <a:pt x="778" y="377"/>
                    <a:pt x="766" y="383"/>
                  </a:cubicBezTo>
                  <a:cubicBezTo>
                    <a:pt x="753" y="389"/>
                    <a:pt x="755" y="373"/>
                    <a:pt x="743" y="376"/>
                  </a:cubicBezTo>
                  <a:cubicBezTo>
                    <a:pt x="730" y="380"/>
                    <a:pt x="719" y="370"/>
                    <a:pt x="719" y="370"/>
                  </a:cubicBezTo>
                  <a:cubicBezTo>
                    <a:pt x="719" y="370"/>
                    <a:pt x="689" y="360"/>
                    <a:pt x="695" y="349"/>
                  </a:cubicBezTo>
                  <a:cubicBezTo>
                    <a:pt x="701" y="337"/>
                    <a:pt x="695" y="325"/>
                    <a:pt x="686" y="319"/>
                  </a:cubicBezTo>
                  <a:cubicBezTo>
                    <a:pt x="677" y="314"/>
                    <a:pt x="672" y="309"/>
                    <a:pt x="666" y="301"/>
                  </a:cubicBezTo>
                  <a:cubicBezTo>
                    <a:pt x="659" y="293"/>
                    <a:pt x="670" y="285"/>
                    <a:pt x="661" y="275"/>
                  </a:cubicBezTo>
                  <a:cubicBezTo>
                    <a:pt x="652" y="264"/>
                    <a:pt x="636" y="263"/>
                    <a:pt x="648" y="254"/>
                  </a:cubicBezTo>
                  <a:close/>
                </a:path>
              </a:pathLst>
            </a:custGeom>
            <a:noFill/>
            <a:ln w="12700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0975" name="Freeform 496">
              <a:extLst>
                <a:ext uri="{FF2B5EF4-FFF2-40B4-BE49-F238E27FC236}">
                  <a16:creationId xmlns:a16="http://schemas.microsoft.com/office/drawing/2014/main" id="{BDEB8521-F6EB-4E70-971E-E0CC53B411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8" y="1180"/>
              <a:ext cx="137" cy="52"/>
            </a:xfrm>
            <a:custGeom>
              <a:avLst/>
              <a:gdLst>
                <a:gd name="T0" fmla="*/ 40 w 142"/>
                <a:gd name="T1" fmla="*/ 28 h 54"/>
                <a:gd name="T2" fmla="*/ 70 w 142"/>
                <a:gd name="T3" fmla="*/ 13 h 54"/>
                <a:gd name="T4" fmla="*/ 84 w 142"/>
                <a:gd name="T5" fmla="*/ 13 h 54"/>
                <a:gd name="T6" fmla="*/ 81 w 142"/>
                <a:gd name="T7" fmla="*/ 13 h 54"/>
                <a:gd name="T8" fmla="*/ 57 w 142"/>
                <a:gd name="T9" fmla="*/ 28 h 54"/>
                <a:gd name="T10" fmla="*/ 35 w 142"/>
                <a:gd name="T11" fmla="*/ 30 h 54"/>
                <a:gd name="T12" fmla="*/ 14 w 142"/>
                <a:gd name="T13" fmla="*/ 13 h 54"/>
                <a:gd name="T14" fmla="*/ 14 w 142"/>
                <a:gd name="T15" fmla="*/ 4 h 54"/>
                <a:gd name="T16" fmla="*/ 28 w 142"/>
                <a:gd name="T17" fmla="*/ 13 h 54"/>
                <a:gd name="T18" fmla="*/ 47 w 142"/>
                <a:gd name="T19" fmla="*/ 27 h 5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42" h="54">
                  <a:moveTo>
                    <a:pt x="65" y="42"/>
                  </a:moveTo>
                  <a:cubicBezTo>
                    <a:pt x="78" y="32"/>
                    <a:pt x="98" y="27"/>
                    <a:pt x="113" y="20"/>
                  </a:cubicBezTo>
                  <a:cubicBezTo>
                    <a:pt x="118" y="18"/>
                    <a:pt x="125" y="12"/>
                    <a:pt x="132" y="14"/>
                  </a:cubicBezTo>
                  <a:cubicBezTo>
                    <a:pt x="142" y="17"/>
                    <a:pt x="135" y="22"/>
                    <a:pt x="129" y="25"/>
                  </a:cubicBezTo>
                  <a:cubicBezTo>
                    <a:pt x="116" y="32"/>
                    <a:pt x="103" y="36"/>
                    <a:pt x="90" y="42"/>
                  </a:cubicBezTo>
                  <a:cubicBezTo>
                    <a:pt x="77" y="48"/>
                    <a:pt x="67" y="54"/>
                    <a:pt x="54" y="46"/>
                  </a:cubicBezTo>
                  <a:cubicBezTo>
                    <a:pt x="41" y="40"/>
                    <a:pt x="28" y="31"/>
                    <a:pt x="19" y="21"/>
                  </a:cubicBezTo>
                  <a:cubicBezTo>
                    <a:pt x="11" y="12"/>
                    <a:pt x="0" y="0"/>
                    <a:pt x="19" y="4"/>
                  </a:cubicBezTo>
                  <a:cubicBezTo>
                    <a:pt x="29" y="6"/>
                    <a:pt x="34" y="19"/>
                    <a:pt x="41" y="26"/>
                  </a:cubicBezTo>
                  <a:cubicBezTo>
                    <a:pt x="48" y="32"/>
                    <a:pt x="67" y="40"/>
                    <a:pt x="75" y="41"/>
                  </a:cubicBezTo>
                </a:path>
              </a:pathLst>
            </a:custGeom>
            <a:solidFill>
              <a:srgbClr val="34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0976" name="Freeform 497">
              <a:extLst>
                <a:ext uri="{FF2B5EF4-FFF2-40B4-BE49-F238E27FC236}">
                  <a16:creationId xmlns:a16="http://schemas.microsoft.com/office/drawing/2014/main" id="{60000AE6-5D71-442B-BC86-C9EB9ED7C38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6" y="1217"/>
              <a:ext cx="33" cy="65"/>
            </a:xfrm>
            <a:custGeom>
              <a:avLst/>
              <a:gdLst>
                <a:gd name="T0" fmla="*/ 17 w 35"/>
                <a:gd name="T1" fmla="*/ 3 h 68"/>
                <a:gd name="T2" fmla="*/ 8 w 35"/>
                <a:gd name="T3" fmla="*/ 38 h 68"/>
                <a:gd name="T4" fmla="*/ 8 w 35"/>
                <a:gd name="T5" fmla="*/ 16 h 68"/>
                <a:gd name="T6" fmla="*/ 8 w 35"/>
                <a:gd name="T7" fmla="*/ 11 h 68"/>
                <a:gd name="T8" fmla="*/ 0 w 35"/>
                <a:gd name="T9" fmla="*/ 0 h 68"/>
                <a:gd name="T10" fmla="*/ 8 w 35"/>
                <a:gd name="T11" fmla="*/ 4 h 68"/>
                <a:gd name="T12" fmla="*/ 15 w 35"/>
                <a:gd name="T13" fmla="*/ 2 h 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5" h="68">
                  <a:moveTo>
                    <a:pt x="35" y="3"/>
                  </a:moveTo>
                  <a:cubicBezTo>
                    <a:pt x="13" y="23"/>
                    <a:pt x="19" y="42"/>
                    <a:pt x="8" y="68"/>
                  </a:cubicBezTo>
                  <a:cubicBezTo>
                    <a:pt x="10" y="51"/>
                    <a:pt x="8" y="47"/>
                    <a:pt x="10" y="29"/>
                  </a:cubicBezTo>
                  <a:cubicBezTo>
                    <a:pt x="10" y="22"/>
                    <a:pt x="11" y="20"/>
                    <a:pt x="9" y="14"/>
                  </a:cubicBezTo>
                  <a:cubicBezTo>
                    <a:pt x="6" y="7"/>
                    <a:pt x="3" y="6"/>
                    <a:pt x="0" y="0"/>
                  </a:cubicBezTo>
                  <a:cubicBezTo>
                    <a:pt x="6" y="0"/>
                    <a:pt x="10" y="3"/>
                    <a:pt x="16" y="4"/>
                  </a:cubicBezTo>
                  <a:cubicBezTo>
                    <a:pt x="21" y="5"/>
                    <a:pt x="25" y="3"/>
                    <a:pt x="31" y="2"/>
                  </a:cubicBezTo>
                </a:path>
              </a:pathLst>
            </a:custGeom>
            <a:solidFill>
              <a:srgbClr val="34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0977" name="Freeform 498">
              <a:extLst>
                <a:ext uri="{FF2B5EF4-FFF2-40B4-BE49-F238E27FC236}">
                  <a16:creationId xmlns:a16="http://schemas.microsoft.com/office/drawing/2014/main" id="{64C3C39D-BE35-459E-9454-A5DF46C586A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8" y="1018"/>
              <a:ext cx="73" cy="13"/>
            </a:xfrm>
            <a:custGeom>
              <a:avLst/>
              <a:gdLst>
                <a:gd name="T0" fmla="*/ 45 w 76"/>
                <a:gd name="T1" fmla="*/ 0 h 13"/>
                <a:gd name="T2" fmla="*/ 26 w 76"/>
                <a:gd name="T3" fmla="*/ 8 h 13"/>
                <a:gd name="T4" fmla="*/ 0 w 76"/>
                <a:gd name="T5" fmla="*/ 13 h 1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6" h="13">
                  <a:moveTo>
                    <a:pt x="76" y="0"/>
                  </a:moveTo>
                  <a:cubicBezTo>
                    <a:pt x="62" y="6"/>
                    <a:pt x="56" y="8"/>
                    <a:pt x="40" y="8"/>
                  </a:cubicBezTo>
                  <a:cubicBezTo>
                    <a:pt x="26" y="8"/>
                    <a:pt x="13" y="12"/>
                    <a:pt x="0" y="13"/>
                  </a:cubicBezTo>
                </a:path>
              </a:pathLst>
            </a:custGeom>
            <a:noFill/>
            <a:ln w="12700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0978" name="Freeform 499">
              <a:extLst>
                <a:ext uri="{FF2B5EF4-FFF2-40B4-BE49-F238E27FC236}">
                  <a16:creationId xmlns:a16="http://schemas.microsoft.com/office/drawing/2014/main" id="{59B85D7F-C1F5-462A-86B7-315840CC804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4" y="877"/>
              <a:ext cx="17" cy="53"/>
            </a:xfrm>
            <a:custGeom>
              <a:avLst/>
              <a:gdLst>
                <a:gd name="T0" fmla="*/ 9 w 18"/>
                <a:gd name="T1" fmla="*/ 0 h 55"/>
                <a:gd name="T2" fmla="*/ 9 w 18"/>
                <a:gd name="T3" fmla="*/ 15 h 55"/>
                <a:gd name="T4" fmla="*/ 0 w 18"/>
                <a:gd name="T5" fmla="*/ 35 h 5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" h="55">
                  <a:moveTo>
                    <a:pt x="18" y="0"/>
                  </a:moveTo>
                  <a:cubicBezTo>
                    <a:pt x="17" y="9"/>
                    <a:pt x="16" y="19"/>
                    <a:pt x="12" y="28"/>
                  </a:cubicBezTo>
                  <a:cubicBezTo>
                    <a:pt x="8" y="38"/>
                    <a:pt x="1" y="43"/>
                    <a:pt x="0" y="55"/>
                  </a:cubicBezTo>
                </a:path>
              </a:pathLst>
            </a:custGeom>
            <a:noFill/>
            <a:ln w="12700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0979" name="Freeform 500">
              <a:extLst>
                <a:ext uri="{FF2B5EF4-FFF2-40B4-BE49-F238E27FC236}">
                  <a16:creationId xmlns:a16="http://schemas.microsoft.com/office/drawing/2014/main" id="{04C674CA-B5CD-4B9E-AE8C-37115BAEC4F7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3" y="890"/>
              <a:ext cx="176" cy="70"/>
            </a:xfrm>
            <a:custGeom>
              <a:avLst/>
              <a:gdLst>
                <a:gd name="T0" fmla="*/ 109 w 183"/>
                <a:gd name="T1" fmla="*/ 30 h 73"/>
                <a:gd name="T2" fmla="*/ 101 w 183"/>
                <a:gd name="T3" fmla="*/ 12 h 73"/>
                <a:gd name="T4" fmla="*/ 77 w 183"/>
                <a:gd name="T5" fmla="*/ 0 h 73"/>
                <a:gd name="T6" fmla="*/ 37 w 183"/>
                <a:gd name="T7" fmla="*/ 15 h 73"/>
                <a:gd name="T8" fmla="*/ 9 w 183"/>
                <a:gd name="T9" fmla="*/ 34 h 73"/>
                <a:gd name="T10" fmla="*/ 0 w 183"/>
                <a:gd name="T11" fmla="*/ 42 h 7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83" h="73">
                  <a:moveTo>
                    <a:pt x="181" y="51"/>
                  </a:moveTo>
                  <a:cubicBezTo>
                    <a:pt x="183" y="34"/>
                    <a:pt x="182" y="26"/>
                    <a:pt x="168" y="14"/>
                  </a:cubicBezTo>
                  <a:cubicBezTo>
                    <a:pt x="158" y="6"/>
                    <a:pt x="142" y="0"/>
                    <a:pt x="128" y="0"/>
                  </a:cubicBezTo>
                  <a:cubicBezTo>
                    <a:pt x="105" y="2"/>
                    <a:pt x="81" y="18"/>
                    <a:pt x="61" y="28"/>
                  </a:cubicBezTo>
                  <a:cubicBezTo>
                    <a:pt x="42" y="37"/>
                    <a:pt x="24" y="41"/>
                    <a:pt x="9" y="58"/>
                  </a:cubicBezTo>
                  <a:cubicBezTo>
                    <a:pt x="5" y="63"/>
                    <a:pt x="2" y="68"/>
                    <a:pt x="0" y="73"/>
                  </a:cubicBezTo>
                </a:path>
              </a:pathLst>
            </a:custGeom>
            <a:noFill/>
            <a:ln w="12700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0980" name="Freeform 501">
              <a:extLst>
                <a:ext uri="{FF2B5EF4-FFF2-40B4-BE49-F238E27FC236}">
                  <a16:creationId xmlns:a16="http://schemas.microsoft.com/office/drawing/2014/main" id="{3CB07EC0-9C2F-407F-91BB-258F8CA446F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4" y="813"/>
              <a:ext cx="169" cy="107"/>
            </a:xfrm>
            <a:custGeom>
              <a:avLst/>
              <a:gdLst>
                <a:gd name="T0" fmla="*/ 105 w 176"/>
                <a:gd name="T1" fmla="*/ 61 h 112"/>
                <a:gd name="T2" fmla="*/ 87 w 176"/>
                <a:gd name="T3" fmla="*/ 61 h 112"/>
                <a:gd name="T4" fmla="*/ 76 w 176"/>
                <a:gd name="T5" fmla="*/ 52 h 112"/>
                <a:gd name="T6" fmla="*/ 55 w 176"/>
                <a:gd name="T7" fmla="*/ 33 h 112"/>
                <a:gd name="T8" fmla="*/ 0 w 176"/>
                <a:gd name="T9" fmla="*/ 11 h 1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6" h="112">
                  <a:moveTo>
                    <a:pt x="176" y="111"/>
                  </a:moveTo>
                  <a:cubicBezTo>
                    <a:pt x="173" y="108"/>
                    <a:pt x="156" y="112"/>
                    <a:pt x="148" y="110"/>
                  </a:cubicBezTo>
                  <a:cubicBezTo>
                    <a:pt x="138" y="107"/>
                    <a:pt x="134" y="102"/>
                    <a:pt x="127" y="95"/>
                  </a:cubicBezTo>
                  <a:cubicBezTo>
                    <a:pt x="117" y="83"/>
                    <a:pt x="106" y="70"/>
                    <a:pt x="92" y="61"/>
                  </a:cubicBezTo>
                  <a:cubicBezTo>
                    <a:pt x="75" y="49"/>
                    <a:pt x="21" y="0"/>
                    <a:pt x="0" y="17"/>
                  </a:cubicBezTo>
                </a:path>
              </a:pathLst>
            </a:custGeom>
            <a:noFill/>
            <a:ln w="12700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0981" name="Freeform 502">
              <a:extLst>
                <a:ext uri="{FF2B5EF4-FFF2-40B4-BE49-F238E27FC236}">
                  <a16:creationId xmlns:a16="http://schemas.microsoft.com/office/drawing/2014/main" id="{C48B0D77-BA10-4514-85DC-403C489132B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3" y="986"/>
              <a:ext cx="30" cy="42"/>
            </a:xfrm>
            <a:custGeom>
              <a:avLst/>
              <a:gdLst>
                <a:gd name="T0" fmla="*/ 18 w 31"/>
                <a:gd name="T1" fmla="*/ 25 h 44"/>
                <a:gd name="T2" fmla="*/ 4 w 31"/>
                <a:gd name="T3" fmla="*/ 11 h 44"/>
                <a:gd name="T4" fmla="*/ 18 w 31"/>
                <a:gd name="T5" fmla="*/ 25 h 4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1" h="44">
                  <a:moveTo>
                    <a:pt x="31" y="44"/>
                  </a:moveTo>
                  <a:cubicBezTo>
                    <a:pt x="31" y="44"/>
                    <a:pt x="21" y="0"/>
                    <a:pt x="4" y="12"/>
                  </a:cubicBezTo>
                  <a:cubicBezTo>
                    <a:pt x="4" y="12"/>
                    <a:pt x="0" y="41"/>
                    <a:pt x="31" y="4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0982" name="Freeform 503">
              <a:extLst>
                <a:ext uri="{FF2B5EF4-FFF2-40B4-BE49-F238E27FC236}">
                  <a16:creationId xmlns:a16="http://schemas.microsoft.com/office/drawing/2014/main" id="{7550F714-D1F2-401A-B2F7-837DDE547FE3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7" y="1117"/>
              <a:ext cx="198" cy="207"/>
            </a:xfrm>
            <a:custGeom>
              <a:avLst/>
              <a:gdLst>
                <a:gd name="T0" fmla="*/ 123 w 206"/>
                <a:gd name="T1" fmla="*/ 10 h 216"/>
                <a:gd name="T2" fmla="*/ 110 w 206"/>
                <a:gd name="T3" fmla="*/ 74 h 216"/>
                <a:gd name="T4" fmla="*/ 67 w 206"/>
                <a:gd name="T5" fmla="*/ 118 h 216"/>
                <a:gd name="T6" fmla="*/ 6 w 206"/>
                <a:gd name="T7" fmla="*/ 44 h 216"/>
                <a:gd name="T8" fmla="*/ 12 w 206"/>
                <a:gd name="T9" fmla="*/ 0 h 2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6" h="216">
                  <a:moveTo>
                    <a:pt x="206" y="10"/>
                  </a:moveTo>
                  <a:cubicBezTo>
                    <a:pt x="205" y="45"/>
                    <a:pt x="193" y="93"/>
                    <a:pt x="184" y="127"/>
                  </a:cubicBezTo>
                  <a:cubicBezTo>
                    <a:pt x="174" y="159"/>
                    <a:pt x="148" y="201"/>
                    <a:pt x="112" y="206"/>
                  </a:cubicBezTo>
                  <a:cubicBezTo>
                    <a:pt x="28" y="216"/>
                    <a:pt x="0" y="149"/>
                    <a:pt x="6" y="76"/>
                  </a:cubicBezTo>
                  <a:cubicBezTo>
                    <a:pt x="9" y="51"/>
                    <a:pt x="11" y="25"/>
                    <a:pt x="13" y="0"/>
                  </a:cubicBezTo>
                </a:path>
              </a:pathLst>
            </a:custGeom>
            <a:noFill/>
            <a:ln w="12700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0983" name="Freeform 504">
              <a:extLst>
                <a:ext uri="{FF2B5EF4-FFF2-40B4-BE49-F238E27FC236}">
                  <a16:creationId xmlns:a16="http://schemas.microsoft.com/office/drawing/2014/main" id="{0D4DE003-6308-4F4B-A454-927630DB3B7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9" y="1068"/>
              <a:ext cx="78" cy="163"/>
            </a:xfrm>
            <a:custGeom>
              <a:avLst/>
              <a:gdLst>
                <a:gd name="T0" fmla="*/ 0 w 81"/>
                <a:gd name="T1" fmla="*/ 99 h 170"/>
                <a:gd name="T2" fmla="*/ 26 w 81"/>
                <a:gd name="T3" fmla="*/ 52 h 170"/>
                <a:gd name="T4" fmla="*/ 40 w 81"/>
                <a:gd name="T5" fmla="*/ 30 h 170"/>
                <a:gd name="T6" fmla="*/ 50 w 81"/>
                <a:gd name="T7" fmla="*/ 0 h 17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1" h="170">
                  <a:moveTo>
                    <a:pt x="0" y="170"/>
                  </a:moveTo>
                  <a:cubicBezTo>
                    <a:pt x="2" y="141"/>
                    <a:pt x="20" y="111"/>
                    <a:pt x="39" y="90"/>
                  </a:cubicBezTo>
                  <a:cubicBezTo>
                    <a:pt x="50" y="78"/>
                    <a:pt x="59" y="66"/>
                    <a:pt x="66" y="51"/>
                  </a:cubicBezTo>
                  <a:cubicBezTo>
                    <a:pt x="73" y="35"/>
                    <a:pt x="74" y="15"/>
                    <a:pt x="81" y="0"/>
                  </a:cubicBezTo>
                </a:path>
              </a:pathLst>
            </a:custGeom>
            <a:noFill/>
            <a:ln w="12700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0984" name="Freeform 505">
              <a:extLst>
                <a:ext uri="{FF2B5EF4-FFF2-40B4-BE49-F238E27FC236}">
                  <a16:creationId xmlns:a16="http://schemas.microsoft.com/office/drawing/2014/main" id="{FA2D65E5-E8B1-4A8F-A9D5-B688A6D68593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6" y="1031"/>
              <a:ext cx="39" cy="160"/>
            </a:xfrm>
            <a:custGeom>
              <a:avLst/>
              <a:gdLst>
                <a:gd name="T0" fmla="*/ 22 w 41"/>
                <a:gd name="T1" fmla="*/ 103 h 166"/>
                <a:gd name="T2" fmla="*/ 10 w 41"/>
                <a:gd name="T3" fmla="*/ 53 h 166"/>
                <a:gd name="T4" fmla="*/ 2 w 41"/>
                <a:gd name="T5" fmla="*/ 0 h 16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1" h="166">
                  <a:moveTo>
                    <a:pt x="41" y="166"/>
                  </a:moveTo>
                  <a:cubicBezTo>
                    <a:pt x="33" y="137"/>
                    <a:pt x="32" y="113"/>
                    <a:pt x="20" y="85"/>
                  </a:cubicBezTo>
                  <a:cubicBezTo>
                    <a:pt x="9" y="58"/>
                    <a:pt x="0" y="29"/>
                    <a:pt x="2" y="0"/>
                  </a:cubicBezTo>
                </a:path>
              </a:pathLst>
            </a:custGeom>
            <a:noFill/>
            <a:ln w="12700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0985" name="Freeform 506">
              <a:extLst>
                <a:ext uri="{FF2B5EF4-FFF2-40B4-BE49-F238E27FC236}">
                  <a16:creationId xmlns:a16="http://schemas.microsoft.com/office/drawing/2014/main" id="{6FDDD197-C8EA-4E20-9C12-375E78A2F74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6" y="1149"/>
              <a:ext cx="128" cy="110"/>
            </a:xfrm>
            <a:custGeom>
              <a:avLst/>
              <a:gdLst>
                <a:gd name="T0" fmla="*/ 0 w 133"/>
                <a:gd name="T1" fmla="*/ 71 h 114"/>
                <a:gd name="T2" fmla="*/ 36 w 133"/>
                <a:gd name="T3" fmla="*/ 47 h 114"/>
                <a:gd name="T4" fmla="*/ 62 w 133"/>
                <a:gd name="T5" fmla="*/ 34 h 114"/>
                <a:gd name="T6" fmla="*/ 81 w 133"/>
                <a:gd name="T7" fmla="*/ 0 h 11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3" h="114">
                  <a:moveTo>
                    <a:pt x="0" y="114"/>
                  </a:moveTo>
                  <a:cubicBezTo>
                    <a:pt x="20" y="99"/>
                    <a:pt x="34" y="85"/>
                    <a:pt x="59" y="75"/>
                  </a:cubicBezTo>
                  <a:cubicBezTo>
                    <a:pt x="73" y="69"/>
                    <a:pt x="89" y="63"/>
                    <a:pt x="101" y="52"/>
                  </a:cubicBezTo>
                  <a:cubicBezTo>
                    <a:pt x="118" y="37"/>
                    <a:pt x="122" y="15"/>
                    <a:pt x="133" y="0"/>
                  </a:cubicBezTo>
                </a:path>
              </a:pathLst>
            </a:custGeom>
            <a:noFill/>
            <a:ln w="12700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0986" name="Freeform 507">
              <a:extLst>
                <a:ext uri="{FF2B5EF4-FFF2-40B4-BE49-F238E27FC236}">
                  <a16:creationId xmlns:a16="http://schemas.microsoft.com/office/drawing/2014/main" id="{EE0DF50F-E488-4754-8636-FB9DEDE83D4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6" y="1120"/>
              <a:ext cx="66" cy="112"/>
            </a:xfrm>
            <a:custGeom>
              <a:avLst/>
              <a:gdLst>
                <a:gd name="T0" fmla="*/ 46 w 68"/>
                <a:gd name="T1" fmla="*/ 73 h 116"/>
                <a:gd name="T2" fmla="*/ 17 w 68"/>
                <a:gd name="T3" fmla="*/ 41 h 116"/>
                <a:gd name="T4" fmla="*/ 7 w 68"/>
                <a:gd name="T5" fmla="*/ 20 h 116"/>
                <a:gd name="T6" fmla="*/ 0 w 68"/>
                <a:gd name="T7" fmla="*/ 0 h 11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8" h="116">
                  <a:moveTo>
                    <a:pt x="68" y="116"/>
                  </a:moveTo>
                  <a:cubicBezTo>
                    <a:pt x="59" y="95"/>
                    <a:pt x="41" y="84"/>
                    <a:pt x="27" y="65"/>
                  </a:cubicBezTo>
                  <a:cubicBezTo>
                    <a:pt x="20" y="56"/>
                    <a:pt x="11" y="44"/>
                    <a:pt x="7" y="33"/>
                  </a:cubicBezTo>
                  <a:cubicBezTo>
                    <a:pt x="4" y="23"/>
                    <a:pt x="6" y="1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0987" name="Freeform 508">
              <a:extLst>
                <a:ext uri="{FF2B5EF4-FFF2-40B4-BE49-F238E27FC236}">
                  <a16:creationId xmlns:a16="http://schemas.microsoft.com/office/drawing/2014/main" id="{749F9687-ADC1-45FD-98C4-BA3FC8B52AD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3" y="1908"/>
              <a:ext cx="120" cy="203"/>
            </a:xfrm>
            <a:custGeom>
              <a:avLst/>
              <a:gdLst>
                <a:gd name="T0" fmla="*/ 0 w 125"/>
                <a:gd name="T1" fmla="*/ 128 h 211"/>
                <a:gd name="T2" fmla="*/ 38 w 125"/>
                <a:gd name="T3" fmla="*/ 63 h 211"/>
                <a:gd name="T4" fmla="*/ 74 w 125"/>
                <a:gd name="T5" fmla="*/ 0 h 21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5" h="211">
                  <a:moveTo>
                    <a:pt x="0" y="211"/>
                  </a:moveTo>
                  <a:cubicBezTo>
                    <a:pt x="21" y="174"/>
                    <a:pt x="40" y="139"/>
                    <a:pt x="65" y="104"/>
                  </a:cubicBezTo>
                  <a:cubicBezTo>
                    <a:pt x="88" y="73"/>
                    <a:pt x="99" y="28"/>
                    <a:pt x="125" y="0"/>
                  </a:cubicBezTo>
                </a:path>
              </a:pathLst>
            </a:custGeom>
            <a:noFill/>
            <a:ln w="12700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0988" name="Freeform 509">
              <a:extLst>
                <a:ext uri="{FF2B5EF4-FFF2-40B4-BE49-F238E27FC236}">
                  <a16:creationId xmlns:a16="http://schemas.microsoft.com/office/drawing/2014/main" id="{681B3EC4-2951-4EB4-A7D5-2294157EC38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5" y="1271"/>
              <a:ext cx="87" cy="39"/>
            </a:xfrm>
            <a:custGeom>
              <a:avLst/>
              <a:gdLst>
                <a:gd name="T0" fmla="*/ 51 w 91"/>
                <a:gd name="T1" fmla="*/ 5 h 41"/>
                <a:gd name="T2" fmla="*/ 0 w 91"/>
                <a:gd name="T3" fmla="*/ 0 h 41"/>
                <a:gd name="T4" fmla="*/ 51 w 91"/>
                <a:gd name="T5" fmla="*/ 5 h 4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1" h="41">
                  <a:moveTo>
                    <a:pt x="91" y="5"/>
                  </a:moveTo>
                  <a:cubicBezTo>
                    <a:pt x="91" y="5"/>
                    <a:pt x="44" y="41"/>
                    <a:pt x="0" y="0"/>
                  </a:cubicBezTo>
                  <a:cubicBezTo>
                    <a:pt x="0" y="0"/>
                    <a:pt x="46" y="26"/>
                    <a:pt x="91" y="5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0989" name="Freeform 510">
              <a:extLst>
                <a:ext uri="{FF2B5EF4-FFF2-40B4-BE49-F238E27FC236}">
                  <a16:creationId xmlns:a16="http://schemas.microsoft.com/office/drawing/2014/main" id="{3F65C577-9D5A-4F6E-B4DE-04E8086F3BD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6" y="953"/>
              <a:ext cx="168" cy="221"/>
            </a:xfrm>
            <a:custGeom>
              <a:avLst/>
              <a:gdLst>
                <a:gd name="T0" fmla="*/ 91 w 175"/>
                <a:gd name="T1" fmla="*/ 136 h 230"/>
                <a:gd name="T2" fmla="*/ 81 w 175"/>
                <a:gd name="T3" fmla="*/ 88 h 230"/>
                <a:gd name="T4" fmla="*/ 52 w 175"/>
                <a:gd name="T5" fmla="*/ 60 h 230"/>
                <a:gd name="T6" fmla="*/ 21 w 175"/>
                <a:gd name="T7" fmla="*/ 74 h 230"/>
                <a:gd name="T8" fmla="*/ 0 w 175"/>
                <a:gd name="T9" fmla="*/ 99 h 230"/>
                <a:gd name="T10" fmla="*/ 37 w 175"/>
                <a:gd name="T11" fmla="*/ 39 h 230"/>
                <a:gd name="T12" fmla="*/ 60 w 175"/>
                <a:gd name="T13" fmla="*/ 12 h 230"/>
                <a:gd name="T14" fmla="*/ 75 w 175"/>
                <a:gd name="T15" fmla="*/ 14 h 230"/>
                <a:gd name="T16" fmla="*/ 88 w 175"/>
                <a:gd name="T17" fmla="*/ 81 h 230"/>
                <a:gd name="T18" fmla="*/ 95 w 175"/>
                <a:gd name="T19" fmla="*/ 134 h 23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75" h="230">
                  <a:moveTo>
                    <a:pt x="154" y="230"/>
                  </a:moveTo>
                  <a:cubicBezTo>
                    <a:pt x="166" y="205"/>
                    <a:pt x="145" y="172"/>
                    <a:pt x="136" y="149"/>
                  </a:cubicBezTo>
                  <a:cubicBezTo>
                    <a:pt x="125" y="125"/>
                    <a:pt x="114" y="106"/>
                    <a:pt x="86" y="102"/>
                  </a:cubicBezTo>
                  <a:cubicBezTo>
                    <a:pt x="65" y="100"/>
                    <a:pt x="48" y="107"/>
                    <a:pt x="34" y="123"/>
                  </a:cubicBezTo>
                  <a:cubicBezTo>
                    <a:pt x="23" y="136"/>
                    <a:pt x="16" y="159"/>
                    <a:pt x="0" y="165"/>
                  </a:cubicBezTo>
                  <a:cubicBezTo>
                    <a:pt x="5" y="125"/>
                    <a:pt x="35" y="92"/>
                    <a:pt x="64" y="66"/>
                  </a:cubicBezTo>
                  <a:cubicBezTo>
                    <a:pt x="80" y="52"/>
                    <a:pt x="89" y="33"/>
                    <a:pt x="102" y="17"/>
                  </a:cubicBezTo>
                  <a:cubicBezTo>
                    <a:pt x="116" y="0"/>
                    <a:pt x="119" y="8"/>
                    <a:pt x="126" y="27"/>
                  </a:cubicBezTo>
                  <a:cubicBezTo>
                    <a:pt x="139" y="61"/>
                    <a:pt x="140" y="100"/>
                    <a:pt x="150" y="136"/>
                  </a:cubicBezTo>
                  <a:cubicBezTo>
                    <a:pt x="158" y="164"/>
                    <a:pt x="175" y="194"/>
                    <a:pt x="160" y="224"/>
                  </a:cubicBezTo>
                </a:path>
              </a:pathLst>
            </a:custGeom>
            <a:solidFill>
              <a:srgbClr val="AA89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0990" name="Freeform 511">
              <a:extLst>
                <a:ext uri="{FF2B5EF4-FFF2-40B4-BE49-F238E27FC236}">
                  <a16:creationId xmlns:a16="http://schemas.microsoft.com/office/drawing/2014/main" id="{AF97D988-EE12-4100-94E3-32D46C82A1D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8" y="856"/>
              <a:ext cx="134" cy="87"/>
            </a:xfrm>
            <a:custGeom>
              <a:avLst/>
              <a:gdLst>
                <a:gd name="T0" fmla="*/ 87 w 139"/>
                <a:gd name="T1" fmla="*/ 35 h 91"/>
                <a:gd name="T2" fmla="*/ 63 w 139"/>
                <a:gd name="T3" fmla="*/ 46 h 91"/>
                <a:gd name="T4" fmla="*/ 44 w 139"/>
                <a:gd name="T5" fmla="*/ 49 h 91"/>
                <a:gd name="T6" fmla="*/ 25 w 139"/>
                <a:gd name="T7" fmla="*/ 34 h 91"/>
                <a:gd name="T8" fmla="*/ 10 w 139"/>
                <a:gd name="T9" fmla="*/ 21 h 91"/>
                <a:gd name="T10" fmla="*/ 46 w 139"/>
                <a:gd name="T11" fmla="*/ 11 h 91"/>
                <a:gd name="T12" fmla="*/ 85 w 139"/>
                <a:gd name="T13" fmla="*/ 32 h 9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9" h="91">
                  <a:moveTo>
                    <a:pt x="139" y="64"/>
                  </a:moveTo>
                  <a:cubicBezTo>
                    <a:pt x="128" y="71"/>
                    <a:pt x="113" y="76"/>
                    <a:pt x="100" y="81"/>
                  </a:cubicBezTo>
                  <a:cubicBezTo>
                    <a:pt x="89" y="86"/>
                    <a:pt x="84" y="91"/>
                    <a:pt x="71" y="88"/>
                  </a:cubicBezTo>
                  <a:cubicBezTo>
                    <a:pt x="56" y="83"/>
                    <a:pt x="49" y="72"/>
                    <a:pt x="38" y="63"/>
                  </a:cubicBezTo>
                  <a:cubicBezTo>
                    <a:pt x="31" y="56"/>
                    <a:pt x="13" y="45"/>
                    <a:pt x="10" y="35"/>
                  </a:cubicBezTo>
                  <a:cubicBezTo>
                    <a:pt x="0" y="0"/>
                    <a:pt x="57" y="15"/>
                    <a:pt x="74" y="19"/>
                  </a:cubicBezTo>
                  <a:cubicBezTo>
                    <a:pt x="94" y="23"/>
                    <a:pt x="131" y="38"/>
                    <a:pt x="136" y="58"/>
                  </a:cubicBezTo>
                </a:path>
              </a:pathLst>
            </a:custGeom>
            <a:solidFill>
              <a:srgbClr val="C6A8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0991" name="Freeform 512">
              <a:extLst>
                <a:ext uri="{FF2B5EF4-FFF2-40B4-BE49-F238E27FC236}">
                  <a16:creationId xmlns:a16="http://schemas.microsoft.com/office/drawing/2014/main" id="{2BCD2C8C-C80D-4CAB-9CB2-291AD8F9C19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0" y="1046"/>
              <a:ext cx="99" cy="152"/>
            </a:xfrm>
            <a:custGeom>
              <a:avLst/>
              <a:gdLst>
                <a:gd name="T0" fmla="*/ 53 w 103"/>
                <a:gd name="T1" fmla="*/ 81 h 158"/>
                <a:gd name="T2" fmla="*/ 12 w 103"/>
                <a:gd name="T3" fmla="*/ 77 h 158"/>
                <a:gd name="T4" fmla="*/ 16 w 103"/>
                <a:gd name="T5" fmla="*/ 31 h 158"/>
                <a:gd name="T6" fmla="*/ 54 w 103"/>
                <a:gd name="T7" fmla="*/ 27 h 158"/>
                <a:gd name="T8" fmla="*/ 56 w 103"/>
                <a:gd name="T9" fmla="*/ 81 h 1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3" h="158">
                  <a:moveTo>
                    <a:pt x="87" y="133"/>
                  </a:moveTo>
                  <a:cubicBezTo>
                    <a:pt x="64" y="155"/>
                    <a:pt x="27" y="158"/>
                    <a:pt x="13" y="127"/>
                  </a:cubicBezTo>
                  <a:cubicBezTo>
                    <a:pt x="0" y="97"/>
                    <a:pt x="16" y="75"/>
                    <a:pt x="29" y="49"/>
                  </a:cubicBezTo>
                  <a:cubicBezTo>
                    <a:pt x="44" y="20"/>
                    <a:pt x="75" y="0"/>
                    <a:pt x="88" y="42"/>
                  </a:cubicBezTo>
                  <a:cubicBezTo>
                    <a:pt x="96" y="69"/>
                    <a:pt x="103" y="108"/>
                    <a:pt x="92" y="133"/>
                  </a:cubicBezTo>
                </a:path>
              </a:pathLst>
            </a:custGeom>
            <a:solidFill>
              <a:srgbClr val="C6A8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0992" name="Freeform 513">
              <a:extLst>
                <a:ext uri="{FF2B5EF4-FFF2-40B4-BE49-F238E27FC236}">
                  <a16:creationId xmlns:a16="http://schemas.microsoft.com/office/drawing/2014/main" id="{788D0C37-46CB-4E36-87D6-7C3B5B310A8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6" y="1176"/>
              <a:ext cx="29" cy="33"/>
            </a:xfrm>
            <a:custGeom>
              <a:avLst/>
              <a:gdLst>
                <a:gd name="T0" fmla="*/ 0 w 30"/>
                <a:gd name="T1" fmla="*/ 13 h 34"/>
                <a:gd name="T2" fmla="*/ 13 w 30"/>
                <a:gd name="T3" fmla="*/ 21 h 34"/>
                <a:gd name="T4" fmla="*/ 2 w 30"/>
                <a:gd name="T5" fmla="*/ 12 h 3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0" h="34">
                  <a:moveTo>
                    <a:pt x="0" y="13"/>
                  </a:moveTo>
                  <a:cubicBezTo>
                    <a:pt x="15" y="10"/>
                    <a:pt x="21" y="22"/>
                    <a:pt x="13" y="34"/>
                  </a:cubicBezTo>
                  <a:cubicBezTo>
                    <a:pt x="30" y="26"/>
                    <a:pt x="17" y="0"/>
                    <a:pt x="2" y="1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0993" name="Freeform 514">
              <a:extLst>
                <a:ext uri="{FF2B5EF4-FFF2-40B4-BE49-F238E27FC236}">
                  <a16:creationId xmlns:a16="http://schemas.microsoft.com/office/drawing/2014/main" id="{F568D2D3-F6E4-499B-B159-C32CEE996C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1" y="1167"/>
              <a:ext cx="28" cy="27"/>
            </a:xfrm>
            <a:custGeom>
              <a:avLst/>
              <a:gdLst>
                <a:gd name="T0" fmla="*/ 16 w 29"/>
                <a:gd name="T1" fmla="*/ 14 h 28"/>
                <a:gd name="T2" fmla="*/ 13 w 29"/>
                <a:gd name="T3" fmla="*/ 15 h 28"/>
                <a:gd name="T4" fmla="*/ 14 w 29"/>
                <a:gd name="T5" fmla="*/ 10 h 2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9" h="28">
                  <a:moveTo>
                    <a:pt x="29" y="14"/>
                  </a:moveTo>
                  <a:cubicBezTo>
                    <a:pt x="17" y="10"/>
                    <a:pt x="7" y="15"/>
                    <a:pt x="13" y="28"/>
                  </a:cubicBezTo>
                  <a:cubicBezTo>
                    <a:pt x="0" y="15"/>
                    <a:pt x="12" y="0"/>
                    <a:pt x="26" y="1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0994" name="Freeform 515">
              <a:extLst>
                <a:ext uri="{FF2B5EF4-FFF2-40B4-BE49-F238E27FC236}">
                  <a16:creationId xmlns:a16="http://schemas.microsoft.com/office/drawing/2014/main" id="{7CD11DA8-2ADA-4B05-8DB5-BFAF1E534AC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7" y="1222"/>
              <a:ext cx="27" cy="40"/>
            </a:xfrm>
            <a:custGeom>
              <a:avLst/>
              <a:gdLst>
                <a:gd name="T0" fmla="*/ 15 w 28"/>
                <a:gd name="T1" fmla="*/ 0 h 41"/>
                <a:gd name="T2" fmla="*/ 0 w 28"/>
                <a:gd name="T3" fmla="*/ 28 h 41"/>
                <a:gd name="T4" fmla="*/ 8 w 28"/>
                <a:gd name="T5" fmla="*/ 16 h 41"/>
                <a:gd name="T6" fmla="*/ 14 w 28"/>
                <a:gd name="T7" fmla="*/ 3 h 4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41">
                  <a:moveTo>
                    <a:pt x="28" y="0"/>
                  </a:moveTo>
                  <a:cubicBezTo>
                    <a:pt x="5" y="5"/>
                    <a:pt x="7" y="22"/>
                    <a:pt x="0" y="41"/>
                  </a:cubicBezTo>
                  <a:cubicBezTo>
                    <a:pt x="4" y="33"/>
                    <a:pt x="4" y="23"/>
                    <a:pt x="8" y="16"/>
                  </a:cubicBezTo>
                  <a:cubicBezTo>
                    <a:pt x="12" y="10"/>
                    <a:pt x="20" y="7"/>
                    <a:pt x="25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0995" name="Freeform 516">
              <a:extLst>
                <a:ext uri="{FF2B5EF4-FFF2-40B4-BE49-F238E27FC236}">
                  <a16:creationId xmlns:a16="http://schemas.microsoft.com/office/drawing/2014/main" id="{3175A2E7-75E3-4A14-BBA2-2C13F0706C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9" y="1271"/>
              <a:ext cx="11" cy="10"/>
            </a:xfrm>
            <a:custGeom>
              <a:avLst/>
              <a:gdLst>
                <a:gd name="T0" fmla="*/ 0 w 11"/>
                <a:gd name="T1" fmla="*/ 0 h 11"/>
                <a:gd name="T2" fmla="*/ 5 w 11"/>
                <a:gd name="T3" fmla="*/ 5 h 11"/>
                <a:gd name="T4" fmla="*/ 4 w 11"/>
                <a:gd name="T5" fmla="*/ 0 h 1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" h="11">
                  <a:moveTo>
                    <a:pt x="0" y="0"/>
                  </a:moveTo>
                  <a:cubicBezTo>
                    <a:pt x="6" y="1"/>
                    <a:pt x="6" y="7"/>
                    <a:pt x="5" y="11"/>
                  </a:cubicBezTo>
                  <a:cubicBezTo>
                    <a:pt x="10" y="7"/>
                    <a:pt x="11" y="3"/>
                    <a:pt x="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0996" name="Freeform 517">
              <a:extLst>
                <a:ext uri="{FF2B5EF4-FFF2-40B4-BE49-F238E27FC236}">
                  <a16:creationId xmlns:a16="http://schemas.microsoft.com/office/drawing/2014/main" id="{F891DC56-64BD-4048-A9D5-E624A8CF2EC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3" y="1206"/>
              <a:ext cx="70" cy="62"/>
            </a:xfrm>
            <a:custGeom>
              <a:avLst/>
              <a:gdLst>
                <a:gd name="T0" fmla="*/ 50 w 72"/>
                <a:gd name="T1" fmla="*/ 0 h 64"/>
                <a:gd name="T2" fmla="*/ 18 w 72"/>
                <a:gd name="T3" fmla="*/ 16 h 64"/>
                <a:gd name="T4" fmla="*/ 13 w 72"/>
                <a:gd name="T5" fmla="*/ 42 h 64"/>
                <a:gd name="T6" fmla="*/ 21 w 72"/>
                <a:gd name="T7" fmla="*/ 37 h 64"/>
                <a:gd name="T8" fmla="*/ 41 w 72"/>
                <a:gd name="T9" fmla="*/ 33 h 64"/>
                <a:gd name="T10" fmla="*/ 48 w 72"/>
                <a:gd name="T11" fmla="*/ 4 h 6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" h="64">
                  <a:moveTo>
                    <a:pt x="72" y="0"/>
                  </a:moveTo>
                  <a:cubicBezTo>
                    <a:pt x="59" y="17"/>
                    <a:pt x="38" y="11"/>
                    <a:pt x="26" y="24"/>
                  </a:cubicBezTo>
                  <a:cubicBezTo>
                    <a:pt x="21" y="30"/>
                    <a:pt x="0" y="56"/>
                    <a:pt x="13" y="62"/>
                  </a:cubicBezTo>
                  <a:cubicBezTo>
                    <a:pt x="19" y="64"/>
                    <a:pt x="28" y="55"/>
                    <a:pt x="34" y="53"/>
                  </a:cubicBezTo>
                  <a:cubicBezTo>
                    <a:pt x="43" y="51"/>
                    <a:pt x="49" y="56"/>
                    <a:pt x="55" y="46"/>
                  </a:cubicBezTo>
                  <a:cubicBezTo>
                    <a:pt x="62" y="34"/>
                    <a:pt x="64" y="17"/>
                    <a:pt x="69" y="4"/>
                  </a:cubicBezTo>
                </a:path>
              </a:pathLst>
            </a:custGeom>
            <a:solidFill>
              <a:srgbClr val="C6A8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0997" name="Freeform 518">
              <a:extLst>
                <a:ext uri="{FF2B5EF4-FFF2-40B4-BE49-F238E27FC236}">
                  <a16:creationId xmlns:a16="http://schemas.microsoft.com/office/drawing/2014/main" id="{5975794E-47D7-43EC-BC03-97E252BA3C4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4" y="1199"/>
              <a:ext cx="61" cy="77"/>
            </a:xfrm>
            <a:custGeom>
              <a:avLst/>
              <a:gdLst>
                <a:gd name="T0" fmla="*/ 18 w 63"/>
                <a:gd name="T1" fmla="*/ 13 h 80"/>
                <a:gd name="T2" fmla="*/ 39 w 63"/>
                <a:gd name="T3" fmla="*/ 24 h 80"/>
                <a:gd name="T4" fmla="*/ 26 w 63"/>
                <a:gd name="T5" fmla="*/ 39 h 80"/>
                <a:gd name="T6" fmla="*/ 3 w 63"/>
                <a:gd name="T7" fmla="*/ 13 h 80"/>
                <a:gd name="T8" fmla="*/ 6 w 63"/>
                <a:gd name="T9" fmla="*/ 4 h 80"/>
                <a:gd name="T10" fmla="*/ 17 w 63"/>
                <a:gd name="T11" fmla="*/ 13 h 8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3" h="80">
                  <a:moveTo>
                    <a:pt x="31" y="14"/>
                  </a:moveTo>
                  <a:cubicBezTo>
                    <a:pt x="40" y="14"/>
                    <a:pt x="55" y="29"/>
                    <a:pt x="58" y="37"/>
                  </a:cubicBezTo>
                  <a:cubicBezTo>
                    <a:pt x="63" y="51"/>
                    <a:pt x="57" y="80"/>
                    <a:pt x="39" y="64"/>
                  </a:cubicBezTo>
                  <a:cubicBezTo>
                    <a:pt x="25" y="52"/>
                    <a:pt x="9" y="41"/>
                    <a:pt x="3" y="22"/>
                  </a:cubicBezTo>
                  <a:cubicBezTo>
                    <a:pt x="2" y="16"/>
                    <a:pt x="0" y="8"/>
                    <a:pt x="6" y="4"/>
                  </a:cubicBezTo>
                  <a:cubicBezTo>
                    <a:pt x="14" y="0"/>
                    <a:pt x="23" y="10"/>
                    <a:pt x="30" y="13"/>
                  </a:cubicBezTo>
                </a:path>
              </a:pathLst>
            </a:custGeom>
            <a:solidFill>
              <a:srgbClr val="C6A8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0998" name="Freeform 519">
              <a:extLst>
                <a:ext uri="{FF2B5EF4-FFF2-40B4-BE49-F238E27FC236}">
                  <a16:creationId xmlns:a16="http://schemas.microsoft.com/office/drawing/2014/main" id="{6694A60F-8BF9-460B-9954-0F53E2A4F7FF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8" y="1286"/>
              <a:ext cx="88" cy="21"/>
            </a:xfrm>
            <a:custGeom>
              <a:avLst/>
              <a:gdLst>
                <a:gd name="T0" fmla="*/ 59 w 91"/>
                <a:gd name="T1" fmla="*/ 4 h 22"/>
                <a:gd name="T2" fmla="*/ 26 w 91"/>
                <a:gd name="T3" fmla="*/ 11 h 22"/>
                <a:gd name="T4" fmla="*/ 6 w 91"/>
                <a:gd name="T5" fmla="*/ 5 h 22"/>
                <a:gd name="T6" fmla="*/ 33 w 91"/>
                <a:gd name="T7" fmla="*/ 11 h 22"/>
                <a:gd name="T8" fmla="*/ 59 w 91"/>
                <a:gd name="T9" fmla="*/ 5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1" h="22">
                  <a:moveTo>
                    <a:pt x="91" y="4"/>
                  </a:moveTo>
                  <a:cubicBezTo>
                    <a:pt x="86" y="20"/>
                    <a:pt x="53" y="22"/>
                    <a:pt x="39" y="21"/>
                  </a:cubicBezTo>
                  <a:cubicBezTo>
                    <a:pt x="34" y="20"/>
                    <a:pt x="0" y="14"/>
                    <a:pt x="6" y="5"/>
                  </a:cubicBezTo>
                  <a:cubicBezTo>
                    <a:pt x="10" y="0"/>
                    <a:pt x="42" y="13"/>
                    <a:pt x="48" y="14"/>
                  </a:cubicBezTo>
                  <a:cubicBezTo>
                    <a:pt x="64" y="15"/>
                    <a:pt x="76" y="9"/>
                    <a:pt x="90" y="5"/>
                  </a:cubicBezTo>
                </a:path>
              </a:pathLst>
            </a:custGeom>
            <a:solidFill>
              <a:srgbClr val="C6A8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0999" name="Freeform 520">
              <a:extLst>
                <a:ext uri="{FF2B5EF4-FFF2-40B4-BE49-F238E27FC236}">
                  <a16:creationId xmlns:a16="http://schemas.microsoft.com/office/drawing/2014/main" id="{3E74E860-DAFA-4630-B070-2883ADD2760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0" y="999"/>
              <a:ext cx="12" cy="15"/>
            </a:xfrm>
            <a:custGeom>
              <a:avLst/>
              <a:gdLst>
                <a:gd name="T0" fmla="*/ 6 w 13"/>
                <a:gd name="T1" fmla="*/ 7 h 15"/>
                <a:gd name="T2" fmla="*/ 4 w 13"/>
                <a:gd name="T3" fmla="*/ 9 h 15"/>
                <a:gd name="T4" fmla="*/ 2 w 13"/>
                <a:gd name="T5" fmla="*/ 14 h 15"/>
                <a:gd name="T6" fmla="*/ 0 w 13"/>
                <a:gd name="T7" fmla="*/ 9 h 15"/>
                <a:gd name="T8" fmla="*/ 6 w 13"/>
                <a:gd name="T9" fmla="*/ 1 h 15"/>
                <a:gd name="T10" fmla="*/ 6 w 13"/>
                <a:gd name="T11" fmla="*/ 7 h 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3" h="15">
                  <a:moveTo>
                    <a:pt x="13" y="7"/>
                  </a:moveTo>
                  <a:cubicBezTo>
                    <a:pt x="9" y="7"/>
                    <a:pt x="7" y="6"/>
                    <a:pt x="4" y="9"/>
                  </a:cubicBezTo>
                  <a:cubicBezTo>
                    <a:pt x="4" y="10"/>
                    <a:pt x="3" y="14"/>
                    <a:pt x="2" y="14"/>
                  </a:cubicBezTo>
                  <a:cubicBezTo>
                    <a:pt x="1" y="15"/>
                    <a:pt x="0" y="10"/>
                    <a:pt x="0" y="9"/>
                  </a:cubicBezTo>
                  <a:cubicBezTo>
                    <a:pt x="1" y="6"/>
                    <a:pt x="4" y="0"/>
                    <a:pt x="8" y="1"/>
                  </a:cubicBezTo>
                  <a:cubicBezTo>
                    <a:pt x="11" y="2"/>
                    <a:pt x="12" y="5"/>
                    <a:pt x="13" y="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1000" name="Freeform 521">
              <a:extLst>
                <a:ext uri="{FF2B5EF4-FFF2-40B4-BE49-F238E27FC236}">
                  <a16:creationId xmlns:a16="http://schemas.microsoft.com/office/drawing/2014/main" id="{B869F430-6DB3-4269-A79F-C0DAA65465C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6" y="833"/>
              <a:ext cx="205" cy="115"/>
            </a:xfrm>
            <a:custGeom>
              <a:avLst/>
              <a:gdLst>
                <a:gd name="T0" fmla="*/ 130 w 213"/>
                <a:gd name="T1" fmla="*/ 66 h 120"/>
                <a:gd name="T2" fmla="*/ 87 w 213"/>
                <a:gd name="T3" fmla="*/ 50 h 120"/>
                <a:gd name="T4" fmla="*/ 55 w 213"/>
                <a:gd name="T5" fmla="*/ 24 h 120"/>
                <a:gd name="T6" fmla="*/ 17 w 213"/>
                <a:gd name="T7" fmla="*/ 4 h 120"/>
                <a:gd name="T8" fmla="*/ 36 w 213"/>
                <a:gd name="T9" fmla="*/ 50 h 120"/>
                <a:gd name="T10" fmla="*/ 83 w 213"/>
                <a:gd name="T11" fmla="*/ 60 h 120"/>
                <a:gd name="T12" fmla="*/ 127 w 213"/>
                <a:gd name="T13" fmla="*/ 66 h 1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3" h="120">
                  <a:moveTo>
                    <a:pt x="213" y="114"/>
                  </a:moveTo>
                  <a:cubicBezTo>
                    <a:pt x="188" y="102"/>
                    <a:pt x="162" y="105"/>
                    <a:pt x="142" y="84"/>
                  </a:cubicBezTo>
                  <a:cubicBezTo>
                    <a:pt x="126" y="67"/>
                    <a:pt x="108" y="54"/>
                    <a:pt x="89" y="39"/>
                  </a:cubicBezTo>
                  <a:cubicBezTo>
                    <a:pt x="76" y="28"/>
                    <a:pt x="49" y="0"/>
                    <a:pt x="30" y="4"/>
                  </a:cubicBezTo>
                  <a:cubicBezTo>
                    <a:pt x="0" y="12"/>
                    <a:pt x="49" y="71"/>
                    <a:pt x="59" y="84"/>
                  </a:cubicBezTo>
                  <a:cubicBezTo>
                    <a:pt x="79" y="109"/>
                    <a:pt x="107" y="102"/>
                    <a:pt x="136" y="105"/>
                  </a:cubicBezTo>
                  <a:cubicBezTo>
                    <a:pt x="158" y="107"/>
                    <a:pt x="187" y="120"/>
                    <a:pt x="209" y="114"/>
                  </a:cubicBezTo>
                </a:path>
              </a:pathLst>
            </a:custGeom>
            <a:solidFill>
              <a:srgbClr val="BC99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1001" name="Freeform 522">
              <a:extLst>
                <a:ext uri="{FF2B5EF4-FFF2-40B4-BE49-F238E27FC236}">
                  <a16:creationId xmlns:a16="http://schemas.microsoft.com/office/drawing/2014/main" id="{EA0AC091-6881-4B6B-881A-48FB9EBB364D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5" y="895"/>
              <a:ext cx="181" cy="122"/>
            </a:xfrm>
            <a:custGeom>
              <a:avLst/>
              <a:gdLst>
                <a:gd name="T0" fmla="*/ 112 w 188"/>
                <a:gd name="T1" fmla="*/ 36 h 127"/>
                <a:gd name="T2" fmla="*/ 90 w 188"/>
                <a:gd name="T3" fmla="*/ 4 h 127"/>
                <a:gd name="T4" fmla="*/ 52 w 188"/>
                <a:gd name="T5" fmla="*/ 18 h 127"/>
                <a:gd name="T6" fmla="*/ 35 w 188"/>
                <a:gd name="T7" fmla="*/ 27 h 127"/>
                <a:gd name="T8" fmla="*/ 28 w 188"/>
                <a:gd name="T9" fmla="*/ 39 h 127"/>
                <a:gd name="T10" fmla="*/ 0 w 188"/>
                <a:gd name="T11" fmla="*/ 76 h 127"/>
                <a:gd name="T12" fmla="*/ 29 w 188"/>
                <a:gd name="T13" fmla="*/ 55 h 127"/>
                <a:gd name="T14" fmla="*/ 60 w 188"/>
                <a:gd name="T15" fmla="*/ 36 h 127"/>
                <a:gd name="T16" fmla="*/ 91 w 188"/>
                <a:gd name="T17" fmla="*/ 36 h 127"/>
                <a:gd name="T18" fmla="*/ 111 w 188"/>
                <a:gd name="T19" fmla="*/ 36 h 12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88" h="127">
                  <a:moveTo>
                    <a:pt x="184" y="60"/>
                  </a:moveTo>
                  <a:cubicBezTo>
                    <a:pt x="188" y="36"/>
                    <a:pt x="172" y="9"/>
                    <a:pt x="148" y="4"/>
                  </a:cubicBezTo>
                  <a:cubicBezTo>
                    <a:pt x="124" y="0"/>
                    <a:pt x="103" y="22"/>
                    <a:pt x="84" y="31"/>
                  </a:cubicBezTo>
                  <a:cubicBezTo>
                    <a:pt x="74" y="35"/>
                    <a:pt x="65" y="35"/>
                    <a:pt x="57" y="43"/>
                  </a:cubicBezTo>
                  <a:cubicBezTo>
                    <a:pt x="51" y="49"/>
                    <a:pt x="47" y="59"/>
                    <a:pt x="43" y="66"/>
                  </a:cubicBezTo>
                  <a:cubicBezTo>
                    <a:pt x="30" y="85"/>
                    <a:pt x="17" y="111"/>
                    <a:pt x="0" y="127"/>
                  </a:cubicBezTo>
                  <a:cubicBezTo>
                    <a:pt x="19" y="127"/>
                    <a:pt x="33" y="105"/>
                    <a:pt x="45" y="93"/>
                  </a:cubicBezTo>
                  <a:cubicBezTo>
                    <a:pt x="61" y="77"/>
                    <a:pt x="75" y="66"/>
                    <a:pt x="97" y="60"/>
                  </a:cubicBezTo>
                  <a:cubicBezTo>
                    <a:pt x="117" y="54"/>
                    <a:pt x="131" y="56"/>
                    <a:pt x="150" y="61"/>
                  </a:cubicBezTo>
                  <a:cubicBezTo>
                    <a:pt x="161" y="64"/>
                    <a:pt x="172" y="66"/>
                    <a:pt x="182" y="61"/>
                  </a:cubicBezTo>
                </a:path>
              </a:pathLst>
            </a:custGeom>
            <a:solidFill>
              <a:srgbClr val="BC99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1002" name="Freeform 523">
              <a:extLst>
                <a:ext uri="{FF2B5EF4-FFF2-40B4-BE49-F238E27FC236}">
                  <a16:creationId xmlns:a16="http://schemas.microsoft.com/office/drawing/2014/main" id="{BA3E8105-115B-4023-95F2-AE85E2835E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0" y="955"/>
              <a:ext cx="102" cy="104"/>
            </a:xfrm>
            <a:custGeom>
              <a:avLst/>
              <a:gdLst>
                <a:gd name="T0" fmla="*/ 41 w 106"/>
                <a:gd name="T1" fmla="*/ 13 h 108"/>
                <a:gd name="T2" fmla="*/ 0 w 106"/>
                <a:gd name="T3" fmla="*/ 65 h 108"/>
                <a:gd name="T4" fmla="*/ 13 w 106"/>
                <a:gd name="T5" fmla="*/ 51 h 108"/>
                <a:gd name="T6" fmla="*/ 32 w 106"/>
                <a:gd name="T7" fmla="*/ 39 h 108"/>
                <a:gd name="T8" fmla="*/ 64 w 106"/>
                <a:gd name="T9" fmla="*/ 0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6" h="108">
                  <a:moveTo>
                    <a:pt x="68" y="22"/>
                  </a:moveTo>
                  <a:cubicBezTo>
                    <a:pt x="44" y="53"/>
                    <a:pt x="0" y="64"/>
                    <a:pt x="0" y="108"/>
                  </a:cubicBezTo>
                  <a:cubicBezTo>
                    <a:pt x="12" y="107"/>
                    <a:pt x="18" y="90"/>
                    <a:pt x="26" y="82"/>
                  </a:cubicBezTo>
                  <a:cubicBezTo>
                    <a:pt x="34" y="74"/>
                    <a:pt x="43" y="71"/>
                    <a:pt x="52" y="65"/>
                  </a:cubicBezTo>
                  <a:cubicBezTo>
                    <a:pt x="68" y="54"/>
                    <a:pt x="105" y="21"/>
                    <a:pt x="106" y="0"/>
                  </a:cubicBezTo>
                </a:path>
              </a:pathLst>
            </a:custGeom>
            <a:solidFill>
              <a:srgbClr val="BC99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1003" name="Freeform 524">
              <a:extLst>
                <a:ext uri="{FF2B5EF4-FFF2-40B4-BE49-F238E27FC236}">
                  <a16:creationId xmlns:a16="http://schemas.microsoft.com/office/drawing/2014/main" id="{4BBDA1D7-013E-4E84-9B44-E76B8518472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3" y="917"/>
              <a:ext cx="144" cy="90"/>
            </a:xfrm>
            <a:custGeom>
              <a:avLst/>
              <a:gdLst>
                <a:gd name="T0" fmla="*/ 27 w 150"/>
                <a:gd name="T1" fmla="*/ 15 h 93"/>
                <a:gd name="T2" fmla="*/ 52 w 150"/>
                <a:gd name="T3" fmla="*/ 15 h 93"/>
                <a:gd name="T4" fmla="*/ 65 w 150"/>
                <a:gd name="T5" fmla="*/ 15 h 93"/>
                <a:gd name="T6" fmla="*/ 77 w 150"/>
                <a:gd name="T7" fmla="*/ 15 h 93"/>
                <a:gd name="T8" fmla="*/ 67 w 150"/>
                <a:gd name="T9" fmla="*/ 38 h 93"/>
                <a:gd name="T10" fmla="*/ 56 w 150"/>
                <a:gd name="T11" fmla="*/ 61 h 93"/>
                <a:gd name="T12" fmla="*/ 54 w 150"/>
                <a:gd name="T13" fmla="*/ 38 h 93"/>
                <a:gd name="T14" fmla="*/ 36 w 150"/>
                <a:gd name="T15" fmla="*/ 23 h 93"/>
                <a:gd name="T16" fmla="*/ 0 w 150"/>
                <a:gd name="T17" fmla="*/ 0 h 9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0" h="93">
                  <a:moveTo>
                    <a:pt x="43" y="15"/>
                  </a:moveTo>
                  <a:cubicBezTo>
                    <a:pt x="56" y="13"/>
                    <a:pt x="74" y="20"/>
                    <a:pt x="88" y="23"/>
                  </a:cubicBezTo>
                  <a:cubicBezTo>
                    <a:pt x="94" y="24"/>
                    <a:pt x="103" y="27"/>
                    <a:pt x="110" y="26"/>
                  </a:cubicBezTo>
                  <a:cubicBezTo>
                    <a:pt x="116" y="25"/>
                    <a:pt x="126" y="17"/>
                    <a:pt x="130" y="18"/>
                  </a:cubicBezTo>
                  <a:cubicBezTo>
                    <a:pt x="150" y="21"/>
                    <a:pt x="119" y="50"/>
                    <a:pt x="114" y="57"/>
                  </a:cubicBezTo>
                  <a:cubicBezTo>
                    <a:pt x="106" y="68"/>
                    <a:pt x="103" y="83"/>
                    <a:pt x="94" y="93"/>
                  </a:cubicBezTo>
                  <a:cubicBezTo>
                    <a:pt x="94" y="80"/>
                    <a:pt x="97" y="67"/>
                    <a:pt x="90" y="57"/>
                  </a:cubicBezTo>
                  <a:cubicBezTo>
                    <a:pt x="84" y="47"/>
                    <a:pt x="71" y="42"/>
                    <a:pt x="62" y="36"/>
                  </a:cubicBezTo>
                  <a:cubicBezTo>
                    <a:pt x="44" y="24"/>
                    <a:pt x="9" y="17"/>
                    <a:pt x="0" y="0"/>
                  </a:cubicBezTo>
                </a:path>
              </a:pathLst>
            </a:custGeom>
            <a:solidFill>
              <a:srgbClr val="BC99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1004" name="Freeform 525">
              <a:extLst>
                <a:ext uri="{FF2B5EF4-FFF2-40B4-BE49-F238E27FC236}">
                  <a16:creationId xmlns:a16="http://schemas.microsoft.com/office/drawing/2014/main" id="{5B45BABB-9DE6-4C17-A6B9-017AD05FC70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3" y="941"/>
              <a:ext cx="100" cy="100"/>
            </a:xfrm>
            <a:custGeom>
              <a:avLst/>
              <a:gdLst>
                <a:gd name="T0" fmla="*/ 62 w 104"/>
                <a:gd name="T1" fmla="*/ 8 h 104"/>
                <a:gd name="T2" fmla="*/ 44 w 104"/>
                <a:gd name="T3" fmla="*/ 17 h 104"/>
                <a:gd name="T4" fmla="*/ 23 w 104"/>
                <a:gd name="T5" fmla="*/ 14 h 104"/>
                <a:gd name="T6" fmla="*/ 13 w 104"/>
                <a:gd name="T7" fmla="*/ 13 h 104"/>
                <a:gd name="T8" fmla="*/ 10 w 104"/>
                <a:gd name="T9" fmla="*/ 4 h 104"/>
                <a:gd name="T10" fmla="*/ 9 w 104"/>
                <a:gd name="T11" fmla="*/ 25 h 104"/>
                <a:gd name="T12" fmla="*/ 13 w 104"/>
                <a:gd name="T13" fmla="*/ 38 h 104"/>
                <a:gd name="T14" fmla="*/ 13 w 104"/>
                <a:gd name="T15" fmla="*/ 56 h 104"/>
                <a:gd name="T16" fmla="*/ 14 w 104"/>
                <a:gd name="T17" fmla="*/ 61 h 104"/>
                <a:gd name="T18" fmla="*/ 25 w 104"/>
                <a:gd name="T19" fmla="*/ 56 h 104"/>
                <a:gd name="T20" fmla="*/ 32 w 104"/>
                <a:gd name="T21" fmla="*/ 49 h 104"/>
                <a:gd name="T22" fmla="*/ 56 w 104"/>
                <a:gd name="T23" fmla="*/ 28 h 104"/>
                <a:gd name="T24" fmla="*/ 60 w 104"/>
                <a:gd name="T25" fmla="*/ 13 h 104"/>
                <a:gd name="T26" fmla="*/ 62 w 104"/>
                <a:gd name="T27" fmla="*/ 11 h 10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04" h="104">
                  <a:moveTo>
                    <a:pt x="103" y="8"/>
                  </a:moveTo>
                  <a:cubicBezTo>
                    <a:pt x="96" y="19"/>
                    <a:pt x="86" y="26"/>
                    <a:pt x="73" y="30"/>
                  </a:cubicBezTo>
                  <a:cubicBezTo>
                    <a:pt x="63" y="33"/>
                    <a:pt x="46" y="33"/>
                    <a:pt x="36" y="27"/>
                  </a:cubicBezTo>
                  <a:cubicBezTo>
                    <a:pt x="31" y="24"/>
                    <a:pt x="26" y="21"/>
                    <a:pt x="21" y="16"/>
                  </a:cubicBezTo>
                  <a:cubicBezTo>
                    <a:pt x="18" y="13"/>
                    <a:pt x="14" y="5"/>
                    <a:pt x="10" y="4"/>
                  </a:cubicBezTo>
                  <a:cubicBezTo>
                    <a:pt x="0" y="0"/>
                    <a:pt x="7" y="32"/>
                    <a:pt x="9" y="38"/>
                  </a:cubicBezTo>
                  <a:cubicBezTo>
                    <a:pt x="11" y="46"/>
                    <a:pt x="16" y="54"/>
                    <a:pt x="19" y="63"/>
                  </a:cubicBezTo>
                  <a:cubicBezTo>
                    <a:pt x="22" y="72"/>
                    <a:pt x="21" y="81"/>
                    <a:pt x="21" y="91"/>
                  </a:cubicBezTo>
                  <a:cubicBezTo>
                    <a:pt x="22" y="95"/>
                    <a:pt x="20" y="104"/>
                    <a:pt x="27" y="102"/>
                  </a:cubicBezTo>
                  <a:cubicBezTo>
                    <a:pt x="30" y="101"/>
                    <a:pt x="35" y="94"/>
                    <a:pt x="38" y="91"/>
                  </a:cubicBezTo>
                  <a:cubicBezTo>
                    <a:pt x="42" y="88"/>
                    <a:pt x="46" y="84"/>
                    <a:pt x="51" y="81"/>
                  </a:cubicBezTo>
                  <a:cubicBezTo>
                    <a:pt x="65" y="70"/>
                    <a:pt x="83" y="59"/>
                    <a:pt x="92" y="44"/>
                  </a:cubicBezTo>
                  <a:cubicBezTo>
                    <a:pt x="96" y="39"/>
                    <a:pt x="97" y="31"/>
                    <a:pt x="100" y="25"/>
                  </a:cubicBezTo>
                  <a:cubicBezTo>
                    <a:pt x="101" y="21"/>
                    <a:pt x="102" y="14"/>
                    <a:pt x="104" y="11"/>
                  </a:cubicBezTo>
                </a:path>
              </a:pathLst>
            </a:custGeom>
            <a:solidFill>
              <a:srgbClr val="BC99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1005" name="Freeform 526">
              <a:extLst>
                <a:ext uri="{FF2B5EF4-FFF2-40B4-BE49-F238E27FC236}">
                  <a16:creationId xmlns:a16="http://schemas.microsoft.com/office/drawing/2014/main" id="{77D75FAC-17A5-4880-832F-7244E9BE910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4" y="1015"/>
              <a:ext cx="54" cy="43"/>
            </a:xfrm>
            <a:custGeom>
              <a:avLst/>
              <a:gdLst>
                <a:gd name="T0" fmla="*/ 32 w 56"/>
                <a:gd name="T1" fmla="*/ 11 h 45"/>
                <a:gd name="T2" fmla="*/ 35 w 56"/>
                <a:gd name="T3" fmla="*/ 4 h 45"/>
                <a:gd name="T4" fmla="*/ 20 w 56"/>
                <a:gd name="T5" fmla="*/ 1 h 45"/>
                <a:gd name="T6" fmla="*/ 1 w 56"/>
                <a:gd name="T7" fmla="*/ 14 h 45"/>
                <a:gd name="T8" fmla="*/ 4 w 56"/>
                <a:gd name="T9" fmla="*/ 25 h 45"/>
                <a:gd name="T10" fmla="*/ 14 w 56"/>
                <a:gd name="T11" fmla="*/ 25 h 45"/>
                <a:gd name="T12" fmla="*/ 33 w 56"/>
                <a:gd name="T13" fmla="*/ 11 h 4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6" h="45">
                  <a:moveTo>
                    <a:pt x="49" y="19"/>
                  </a:moveTo>
                  <a:cubicBezTo>
                    <a:pt x="52" y="17"/>
                    <a:pt x="56" y="8"/>
                    <a:pt x="54" y="4"/>
                  </a:cubicBezTo>
                  <a:cubicBezTo>
                    <a:pt x="50" y="0"/>
                    <a:pt x="37" y="0"/>
                    <a:pt x="33" y="1"/>
                  </a:cubicBezTo>
                  <a:cubicBezTo>
                    <a:pt x="20" y="3"/>
                    <a:pt x="4" y="13"/>
                    <a:pt x="1" y="27"/>
                  </a:cubicBezTo>
                  <a:cubicBezTo>
                    <a:pt x="0" y="32"/>
                    <a:pt x="0" y="41"/>
                    <a:pt x="4" y="44"/>
                  </a:cubicBezTo>
                  <a:cubicBezTo>
                    <a:pt x="8" y="45"/>
                    <a:pt x="21" y="45"/>
                    <a:pt x="25" y="43"/>
                  </a:cubicBezTo>
                  <a:cubicBezTo>
                    <a:pt x="37" y="40"/>
                    <a:pt x="42" y="28"/>
                    <a:pt x="51" y="19"/>
                  </a:cubicBezTo>
                </a:path>
              </a:pathLst>
            </a:custGeom>
            <a:solidFill>
              <a:srgbClr val="A06C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1006" name="Freeform 527">
              <a:extLst>
                <a:ext uri="{FF2B5EF4-FFF2-40B4-BE49-F238E27FC236}">
                  <a16:creationId xmlns:a16="http://schemas.microsoft.com/office/drawing/2014/main" id="{DD727ED3-F643-4A3F-9356-D324C52DE1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1" y="1015"/>
              <a:ext cx="41" cy="45"/>
            </a:xfrm>
            <a:custGeom>
              <a:avLst/>
              <a:gdLst>
                <a:gd name="T0" fmla="*/ 29 w 42"/>
                <a:gd name="T1" fmla="*/ 11 h 47"/>
                <a:gd name="T2" fmla="*/ 0 w 42"/>
                <a:gd name="T3" fmla="*/ 22 h 47"/>
                <a:gd name="T4" fmla="*/ 29 w 42"/>
                <a:gd name="T5" fmla="*/ 11 h 4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2" h="47">
                  <a:moveTo>
                    <a:pt x="42" y="11"/>
                  </a:moveTo>
                  <a:cubicBezTo>
                    <a:pt x="42" y="11"/>
                    <a:pt x="14" y="0"/>
                    <a:pt x="0" y="36"/>
                  </a:cubicBezTo>
                  <a:cubicBezTo>
                    <a:pt x="0" y="36"/>
                    <a:pt x="27" y="47"/>
                    <a:pt x="42" y="11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1007" name="Freeform 528">
              <a:extLst>
                <a:ext uri="{FF2B5EF4-FFF2-40B4-BE49-F238E27FC236}">
                  <a16:creationId xmlns:a16="http://schemas.microsoft.com/office/drawing/2014/main" id="{1A213730-26A9-4146-A163-FAA6830308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0" y="1025"/>
              <a:ext cx="14" cy="17"/>
            </a:xfrm>
            <a:custGeom>
              <a:avLst/>
              <a:gdLst>
                <a:gd name="T0" fmla="*/ 0 w 14"/>
                <a:gd name="T1" fmla="*/ 4 h 17"/>
                <a:gd name="T2" fmla="*/ 6 w 14"/>
                <a:gd name="T3" fmla="*/ 17 h 17"/>
                <a:gd name="T4" fmla="*/ 12 w 14"/>
                <a:gd name="T5" fmla="*/ 5 h 17"/>
                <a:gd name="T6" fmla="*/ 3 w 14"/>
                <a:gd name="T7" fmla="*/ 3 h 1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" h="17">
                  <a:moveTo>
                    <a:pt x="0" y="4"/>
                  </a:moveTo>
                  <a:cubicBezTo>
                    <a:pt x="8" y="2"/>
                    <a:pt x="8" y="13"/>
                    <a:pt x="6" y="17"/>
                  </a:cubicBezTo>
                  <a:cubicBezTo>
                    <a:pt x="10" y="16"/>
                    <a:pt x="14" y="10"/>
                    <a:pt x="12" y="5"/>
                  </a:cubicBezTo>
                  <a:cubicBezTo>
                    <a:pt x="11" y="3"/>
                    <a:pt x="3" y="0"/>
                    <a:pt x="3" y="3"/>
                  </a:cubicBezTo>
                </a:path>
              </a:pathLst>
            </a:custGeom>
            <a:solidFill>
              <a:srgbClr val="EFE9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1008" name="Freeform 529">
              <a:extLst>
                <a:ext uri="{FF2B5EF4-FFF2-40B4-BE49-F238E27FC236}">
                  <a16:creationId xmlns:a16="http://schemas.microsoft.com/office/drawing/2014/main" id="{42D74930-5A62-43A5-9D26-B393170A194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7" y="952"/>
              <a:ext cx="140" cy="65"/>
            </a:xfrm>
            <a:custGeom>
              <a:avLst/>
              <a:gdLst>
                <a:gd name="T0" fmla="*/ 84 w 146"/>
                <a:gd name="T1" fmla="*/ 9 h 68"/>
                <a:gd name="T2" fmla="*/ 65 w 146"/>
                <a:gd name="T3" fmla="*/ 10 h 68"/>
                <a:gd name="T4" fmla="*/ 49 w 146"/>
                <a:gd name="T5" fmla="*/ 2 h 68"/>
                <a:gd name="T6" fmla="*/ 16 w 146"/>
                <a:gd name="T7" fmla="*/ 20 h 68"/>
                <a:gd name="T8" fmla="*/ 8 w 146"/>
                <a:gd name="T9" fmla="*/ 31 h 68"/>
                <a:gd name="T10" fmla="*/ 12 w 146"/>
                <a:gd name="T11" fmla="*/ 38 h 68"/>
                <a:gd name="T12" fmla="*/ 54 w 146"/>
                <a:gd name="T13" fmla="*/ 24 h 68"/>
                <a:gd name="T14" fmla="*/ 73 w 146"/>
                <a:gd name="T15" fmla="*/ 11 h 68"/>
                <a:gd name="T16" fmla="*/ 84 w 146"/>
                <a:gd name="T17" fmla="*/ 9 h 6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6" h="68">
                  <a:moveTo>
                    <a:pt x="146" y="9"/>
                  </a:moveTo>
                  <a:cubicBezTo>
                    <a:pt x="134" y="10"/>
                    <a:pt x="125" y="13"/>
                    <a:pt x="112" y="10"/>
                  </a:cubicBezTo>
                  <a:cubicBezTo>
                    <a:pt x="102" y="8"/>
                    <a:pt x="94" y="3"/>
                    <a:pt x="83" y="2"/>
                  </a:cubicBezTo>
                  <a:cubicBezTo>
                    <a:pt x="61" y="0"/>
                    <a:pt x="41" y="16"/>
                    <a:pt x="29" y="33"/>
                  </a:cubicBezTo>
                  <a:cubicBezTo>
                    <a:pt x="22" y="41"/>
                    <a:pt x="15" y="47"/>
                    <a:pt x="8" y="55"/>
                  </a:cubicBezTo>
                  <a:cubicBezTo>
                    <a:pt x="0" y="64"/>
                    <a:pt x="6" y="67"/>
                    <a:pt x="17" y="68"/>
                  </a:cubicBezTo>
                  <a:cubicBezTo>
                    <a:pt x="43" y="68"/>
                    <a:pt x="72" y="53"/>
                    <a:pt x="94" y="40"/>
                  </a:cubicBezTo>
                  <a:cubicBezTo>
                    <a:pt x="105" y="34"/>
                    <a:pt x="115" y="26"/>
                    <a:pt x="126" y="20"/>
                  </a:cubicBezTo>
                  <a:cubicBezTo>
                    <a:pt x="132" y="16"/>
                    <a:pt x="139" y="14"/>
                    <a:pt x="145" y="9"/>
                  </a:cubicBezTo>
                </a:path>
              </a:pathLst>
            </a:custGeom>
            <a:solidFill>
              <a:srgbClr val="D8B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1009" name="Freeform 530">
              <a:extLst>
                <a:ext uri="{FF2B5EF4-FFF2-40B4-BE49-F238E27FC236}">
                  <a16:creationId xmlns:a16="http://schemas.microsoft.com/office/drawing/2014/main" id="{A1C73B97-8CD5-4788-8A31-5BF103CDB74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0" y="940"/>
              <a:ext cx="68" cy="12"/>
            </a:xfrm>
            <a:custGeom>
              <a:avLst/>
              <a:gdLst>
                <a:gd name="T0" fmla="*/ 41 w 71"/>
                <a:gd name="T1" fmla="*/ 6 h 13"/>
                <a:gd name="T2" fmla="*/ 32 w 71"/>
                <a:gd name="T3" fmla="*/ 4 h 13"/>
                <a:gd name="T4" fmla="*/ 23 w 71"/>
                <a:gd name="T5" fmla="*/ 0 h 13"/>
                <a:gd name="T6" fmla="*/ 11 w 71"/>
                <a:gd name="T7" fmla="*/ 1 h 13"/>
                <a:gd name="T8" fmla="*/ 8 w 71"/>
                <a:gd name="T9" fmla="*/ 1 h 13"/>
                <a:gd name="T10" fmla="*/ 3 w 71"/>
                <a:gd name="T11" fmla="*/ 2 h 13"/>
                <a:gd name="T12" fmla="*/ 22 w 71"/>
                <a:gd name="T13" fmla="*/ 6 h 13"/>
                <a:gd name="T14" fmla="*/ 39 w 71"/>
                <a:gd name="T15" fmla="*/ 6 h 1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1" h="13">
                  <a:moveTo>
                    <a:pt x="71" y="13"/>
                  </a:moveTo>
                  <a:cubicBezTo>
                    <a:pt x="66" y="12"/>
                    <a:pt x="60" y="6"/>
                    <a:pt x="55" y="4"/>
                  </a:cubicBezTo>
                  <a:cubicBezTo>
                    <a:pt x="49" y="1"/>
                    <a:pt x="43" y="1"/>
                    <a:pt x="37" y="0"/>
                  </a:cubicBezTo>
                  <a:cubicBezTo>
                    <a:pt x="31" y="0"/>
                    <a:pt x="24" y="1"/>
                    <a:pt x="18" y="1"/>
                  </a:cubicBezTo>
                  <a:cubicBezTo>
                    <a:pt x="14" y="0"/>
                    <a:pt x="12" y="0"/>
                    <a:pt x="8" y="1"/>
                  </a:cubicBezTo>
                  <a:cubicBezTo>
                    <a:pt x="8" y="1"/>
                    <a:pt x="3" y="2"/>
                    <a:pt x="3" y="2"/>
                  </a:cubicBezTo>
                  <a:cubicBezTo>
                    <a:pt x="0" y="9"/>
                    <a:pt x="31" y="10"/>
                    <a:pt x="35" y="10"/>
                  </a:cubicBezTo>
                  <a:cubicBezTo>
                    <a:pt x="46" y="10"/>
                    <a:pt x="57" y="12"/>
                    <a:pt x="68" y="13"/>
                  </a:cubicBezTo>
                </a:path>
              </a:pathLst>
            </a:custGeom>
            <a:solidFill>
              <a:srgbClr val="D8B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1010" name="Freeform 531">
              <a:extLst>
                <a:ext uri="{FF2B5EF4-FFF2-40B4-BE49-F238E27FC236}">
                  <a16:creationId xmlns:a16="http://schemas.microsoft.com/office/drawing/2014/main" id="{72B38243-7C84-42F7-9A85-D2A6306C3DDE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7" y="867"/>
              <a:ext cx="84" cy="44"/>
            </a:xfrm>
            <a:custGeom>
              <a:avLst/>
              <a:gdLst>
                <a:gd name="T0" fmla="*/ 49 w 88"/>
                <a:gd name="T1" fmla="*/ 16 h 45"/>
                <a:gd name="T2" fmla="*/ 45 w 88"/>
                <a:gd name="T3" fmla="*/ 22 h 45"/>
                <a:gd name="T4" fmla="*/ 37 w 88"/>
                <a:gd name="T5" fmla="*/ 27 h 45"/>
                <a:gd name="T6" fmla="*/ 21 w 88"/>
                <a:gd name="T7" fmla="*/ 29 h 45"/>
                <a:gd name="T8" fmla="*/ 14 w 88"/>
                <a:gd name="T9" fmla="*/ 30 h 45"/>
                <a:gd name="T10" fmla="*/ 11 w 88"/>
                <a:gd name="T11" fmla="*/ 22 h 45"/>
                <a:gd name="T12" fmla="*/ 6 w 88"/>
                <a:gd name="T13" fmla="*/ 11 h 45"/>
                <a:gd name="T14" fmla="*/ 6 w 88"/>
                <a:gd name="T15" fmla="*/ 1 h 45"/>
                <a:gd name="T16" fmla="*/ 26 w 88"/>
                <a:gd name="T17" fmla="*/ 6 h 45"/>
                <a:gd name="T18" fmla="*/ 40 w 88"/>
                <a:gd name="T19" fmla="*/ 12 h 45"/>
                <a:gd name="T20" fmla="*/ 47 w 88"/>
                <a:gd name="T21" fmla="*/ 15 h 45"/>
                <a:gd name="T22" fmla="*/ 48 w 88"/>
                <a:gd name="T23" fmla="*/ 15 h 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8" h="45">
                  <a:moveTo>
                    <a:pt x="88" y="16"/>
                  </a:moveTo>
                  <a:cubicBezTo>
                    <a:pt x="84" y="21"/>
                    <a:pt x="85" y="29"/>
                    <a:pt x="81" y="34"/>
                  </a:cubicBezTo>
                  <a:cubicBezTo>
                    <a:pt x="77" y="39"/>
                    <a:pt x="73" y="40"/>
                    <a:pt x="67" y="40"/>
                  </a:cubicBezTo>
                  <a:cubicBezTo>
                    <a:pt x="56" y="40"/>
                    <a:pt x="47" y="39"/>
                    <a:pt x="36" y="42"/>
                  </a:cubicBezTo>
                  <a:cubicBezTo>
                    <a:pt x="33" y="43"/>
                    <a:pt x="30" y="45"/>
                    <a:pt x="27" y="43"/>
                  </a:cubicBezTo>
                  <a:cubicBezTo>
                    <a:pt x="24" y="41"/>
                    <a:pt x="21" y="34"/>
                    <a:pt x="19" y="31"/>
                  </a:cubicBezTo>
                  <a:cubicBezTo>
                    <a:pt x="15" y="24"/>
                    <a:pt x="10" y="18"/>
                    <a:pt x="6" y="11"/>
                  </a:cubicBezTo>
                  <a:cubicBezTo>
                    <a:pt x="3" y="7"/>
                    <a:pt x="0" y="1"/>
                    <a:pt x="6" y="1"/>
                  </a:cubicBezTo>
                  <a:cubicBezTo>
                    <a:pt x="19" y="0"/>
                    <a:pt x="32" y="5"/>
                    <a:pt x="45" y="6"/>
                  </a:cubicBezTo>
                  <a:cubicBezTo>
                    <a:pt x="54" y="7"/>
                    <a:pt x="63" y="11"/>
                    <a:pt x="72" y="12"/>
                  </a:cubicBezTo>
                  <a:cubicBezTo>
                    <a:pt x="77" y="13"/>
                    <a:pt x="81" y="12"/>
                    <a:pt x="85" y="15"/>
                  </a:cubicBezTo>
                  <a:cubicBezTo>
                    <a:pt x="86" y="15"/>
                    <a:pt x="86" y="15"/>
                    <a:pt x="87" y="15"/>
                  </a:cubicBezTo>
                </a:path>
              </a:pathLst>
            </a:custGeom>
            <a:solidFill>
              <a:srgbClr val="E0D8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1011" name="Freeform 532">
              <a:extLst>
                <a:ext uri="{FF2B5EF4-FFF2-40B4-BE49-F238E27FC236}">
                  <a16:creationId xmlns:a16="http://schemas.microsoft.com/office/drawing/2014/main" id="{7463790B-F686-435C-BD43-73BF7E2644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3" y="905"/>
              <a:ext cx="67" cy="58"/>
            </a:xfrm>
            <a:custGeom>
              <a:avLst/>
              <a:gdLst>
                <a:gd name="T0" fmla="*/ 40 w 70"/>
                <a:gd name="T1" fmla="*/ 18 h 60"/>
                <a:gd name="T2" fmla="*/ 32 w 70"/>
                <a:gd name="T3" fmla="*/ 31 h 60"/>
                <a:gd name="T4" fmla="*/ 26 w 70"/>
                <a:gd name="T5" fmla="*/ 38 h 60"/>
                <a:gd name="T6" fmla="*/ 11 w 70"/>
                <a:gd name="T7" fmla="*/ 33 h 60"/>
                <a:gd name="T8" fmla="*/ 5 w 70"/>
                <a:gd name="T9" fmla="*/ 15 h 60"/>
                <a:gd name="T10" fmla="*/ 4 w 70"/>
                <a:gd name="T11" fmla="*/ 0 h 60"/>
                <a:gd name="T12" fmla="*/ 11 w 70"/>
                <a:gd name="T13" fmla="*/ 15 h 60"/>
                <a:gd name="T14" fmla="*/ 24 w 70"/>
                <a:gd name="T15" fmla="*/ 23 h 60"/>
                <a:gd name="T16" fmla="*/ 32 w 70"/>
                <a:gd name="T17" fmla="*/ 25 h 60"/>
                <a:gd name="T18" fmla="*/ 38 w 70"/>
                <a:gd name="T19" fmla="*/ 18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70" h="60">
                  <a:moveTo>
                    <a:pt x="70" y="31"/>
                  </a:moveTo>
                  <a:cubicBezTo>
                    <a:pt x="66" y="36"/>
                    <a:pt x="60" y="40"/>
                    <a:pt x="56" y="44"/>
                  </a:cubicBezTo>
                  <a:cubicBezTo>
                    <a:pt x="52" y="49"/>
                    <a:pt x="49" y="55"/>
                    <a:pt x="43" y="57"/>
                  </a:cubicBezTo>
                  <a:cubicBezTo>
                    <a:pt x="34" y="60"/>
                    <a:pt x="24" y="54"/>
                    <a:pt x="18" y="48"/>
                  </a:cubicBezTo>
                  <a:cubicBezTo>
                    <a:pt x="11" y="41"/>
                    <a:pt x="7" y="32"/>
                    <a:pt x="5" y="22"/>
                  </a:cubicBezTo>
                  <a:cubicBezTo>
                    <a:pt x="3" y="17"/>
                    <a:pt x="0" y="5"/>
                    <a:pt x="4" y="0"/>
                  </a:cubicBezTo>
                  <a:cubicBezTo>
                    <a:pt x="5" y="9"/>
                    <a:pt x="16" y="18"/>
                    <a:pt x="22" y="23"/>
                  </a:cubicBezTo>
                  <a:cubicBezTo>
                    <a:pt x="28" y="27"/>
                    <a:pt x="33" y="33"/>
                    <a:pt x="40" y="36"/>
                  </a:cubicBezTo>
                  <a:cubicBezTo>
                    <a:pt x="45" y="38"/>
                    <a:pt x="51" y="40"/>
                    <a:pt x="56" y="38"/>
                  </a:cubicBezTo>
                  <a:cubicBezTo>
                    <a:pt x="60" y="36"/>
                    <a:pt x="65" y="34"/>
                    <a:pt x="68" y="31"/>
                  </a:cubicBezTo>
                </a:path>
              </a:pathLst>
            </a:custGeom>
            <a:solidFill>
              <a:srgbClr val="E0D8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1012" name="Freeform 533">
              <a:extLst>
                <a:ext uri="{FF2B5EF4-FFF2-40B4-BE49-F238E27FC236}">
                  <a16:creationId xmlns:a16="http://schemas.microsoft.com/office/drawing/2014/main" id="{9A781CCF-1EB7-4B10-8DE5-805B1B2DB67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2" y="1837"/>
              <a:ext cx="110" cy="94"/>
            </a:xfrm>
            <a:custGeom>
              <a:avLst/>
              <a:gdLst>
                <a:gd name="T0" fmla="*/ 65 w 115"/>
                <a:gd name="T1" fmla="*/ 0 h 98"/>
                <a:gd name="T2" fmla="*/ 40 w 115"/>
                <a:gd name="T3" fmla="*/ 21 h 98"/>
                <a:gd name="T4" fmla="*/ 27 w 115"/>
                <a:gd name="T5" fmla="*/ 52 h 98"/>
                <a:gd name="T6" fmla="*/ 11 w 115"/>
                <a:gd name="T7" fmla="*/ 48 h 98"/>
                <a:gd name="T8" fmla="*/ 0 w 115"/>
                <a:gd name="T9" fmla="*/ 57 h 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5" h="98">
                  <a:moveTo>
                    <a:pt x="115" y="0"/>
                  </a:moveTo>
                  <a:cubicBezTo>
                    <a:pt x="105" y="11"/>
                    <a:pt x="92" y="44"/>
                    <a:pt x="71" y="34"/>
                  </a:cubicBezTo>
                  <a:cubicBezTo>
                    <a:pt x="62" y="49"/>
                    <a:pt x="71" y="83"/>
                    <a:pt x="47" y="88"/>
                  </a:cubicBezTo>
                  <a:cubicBezTo>
                    <a:pt x="36" y="91"/>
                    <a:pt x="31" y="77"/>
                    <a:pt x="21" y="81"/>
                  </a:cubicBezTo>
                  <a:cubicBezTo>
                    <a:pt x="13" y="84"/>
                    <a:pt x="9" y="94"/>
                    <a:pt x="0" y="98"/>
                  </a:cubicBezTo>
                </a:path>
              </a:pathLst>
            </a:custGeom>
            <a:noFill/>
            <a:ln w="12700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1013" name="Freeform 534">
              <a:extLst>
                <a:ext uri="{FF2B5EF4-FFF2-40B4-BE49-F238E27FC236}">
                  <a16:creationId xmlns:a16="http://schemas.microsoft.com/office/drawing/2014/main" id="{881D22BE-0398-45C4-BEE8-FD5657B4B45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4" y="1948"/>
              <a:ext cx="120" cy="108"/>
            </a:xfrm>
            <a:custGeom>
              <a:avLst/>
              <a:gdLst>
                <a:gd name="T0" fmla="*/ 74 w 125"/>
                <a:gd name="T1" fmla="*/ 0 h 112"/>
                <a:gd name="T2" fmla="*/ 56 w 125"/>
                <a:gd name="T3" fmla="*/ 29 h 112"/>
                <a:gd name="T4" fmla="*/ 46 w 125"/>
                <a:gd name="T5" fmla="*/ 31 h 112"/>
                <a:gd name="T6" fmla="*/ 39 w 125"/>
                <a:gd name="T7" fmla="*/ 43 h 112"/>
                <a:gd name="T8" fmla="*/ 30 w 125"/>
                <a:gd name="T9" fmla="*/ 51 h 112"/>
                <a:gd name="T10" fmla="*/ 22 w 125"/>
                <a:gd name="T11" fmla="*/ 64 h 112"/>
                <a:gd name="T12" fmla="*/ 12 w 125"/>
                <a:gd name="T13" fmla="*/ 60 h 112"/>
                <a:gd name="T14" fmla="*/ 0 w 125"/>
                <a:gd name="T15" fmla="*/ 69 h 1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25" h="112">
                  <a:moveTo>
                    <a:pt x="125" y="0"/>
                  </a:moveTo>
                  <a:cubicBezTo>
                    <a:pt x="125" y="16"/>
                    <a:pt x="112" y="39"/>
                    <a:pt x="96" y="42"/>
                  </a:cubicBezTo>
                  <a:cubicBezTo>
                    <a:pt x="88" y="43"/>
                    <a:pt x="84" y="39"/>
                    <a:pt x="78" y="47"/>
                  </a:cubicBezTo>
                  <a:cubicBezTo>
                    <a:pt x="74" y="54"/>
                    <a:pt x="74" y="63"/>
                    <a:pt x="67" y="69"/>
                  </a:cubicBezTo>
                  <a:cubicBezTo>
                    <a:pt x="62" y="75"/>
                    <a:pt x="54" y="76"/>
                    <a:pt x="50" y="81"/>
                  </a:cubicBezTo>
                  <a:cubicBezTo>
                    <a:pt x="45" y="87"/>
                    <a:pt x="44" y="100"/>
                    <a:pt x="35" y="102"/>
                  </a:cubicBezTo>
                  <a:cubicBezTo>
                    <a:pt x="26" y="104"/>
                    <a:pt x="24" y="96"/>
                    <a:pt x="17" y="95"/>
                  </a:cubicBezTo>
                  <a:cubicBezTo>
                    <a:pt x="9" y="95"/>
                    <a:pt x="2" y="106"/>
                    <a:pt x="0" y="112"/>
                  </a:cubicBezTo>
                </a:path>
              </a:pathLst>
            </a:custGeom>
            <a:noFill/>
            <a:ln w="12700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1014" name="Freeform 535">
              <a:extLst>
                <a:ext uri="{FF2B5EF4-FFF2-40B4-BE49-F238E27FC236}">
                  <a16:creationId xmlns:a16="http://schemas.microsoft.com/office/drawing/2014/main" id="{0924FC9C-F292-4A19-B992-A523FF5BC245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2" y="1896"/>
              <a:ext cx="180" cy="65"/>
            </a:xfrm>
            <a:custGeom>
              <a:avLst/>
              <a:gdLst>
                <a:gd name="T0" fmla="*/ 107 w 188"/>
                <a:gd name="T1" fmla="*/ 11 h 68"/>
                <a:gd name="T2" fmla="*/ 55 w 188"/>
                <a:gd name="T3" fmla="*/ 34 h 68"/>
                <a:gd name="T4" fmla="*/ 38 w 188"/>
                <a:gd name="T5" fmla="*/ 35 h 68"/>
                <a:gd name="T6" fmla="*/ 38 w 188"/>
                <a:gd name="T7" fmla="*/ 26 h 68"/>
                <a:gd name="T8" fmla="*/ 25 w 188"/>
                <a:gd name="T9" fmla="*/ 10 h 68"/>
                <a:gd name="T10" fmla="*/ 11 w 188"/>
                <a:gd name="T11" fmla="*/ 21 h 68"/>
                <a:gd name="T12" fmla="*/ 0 w 188"/>
                <a:gd name="T13" fmla="*/ 14 h 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8" h="68">
                  <a:moveTo>
                    <a:pt x="188" y="14"/>
                  </a:moveTo>
                  <a:cubicBezTo>
                    <a:pt x="155" y="17"/>
                    <a:pt x="130" y="54"/>
                    <a:pt x="97" y="63"/>
                  </a:cubicBezTo>
                  <a:cubicBezTo>
                    <a:pt x="92" y="64"/>
                    <a:pt x="71" y="68"/>
                    <a:pt x="67" y="64"/>
                  </a:cubicBezTo>
                  <a:cubicBezTo>
                    <a:pt x="60" y="59"/>
                    <a:pt x="67" y="50"/>
                    <a:pt x="68" y="44"/>
                  </a:cubicBezTo>
                  <a:cubicBezTo>
                    <a:pt x="70" y="31"/>
                    <a:pt x="59" y="0"/>
                    <a:pt x="42" y="10"/>
                  </a:cubicBezTo>
                  <a:cubicBezTo>
                    <a:pt x="34" y="15"/>
                    <a:pt x="36" y="31"/>
                    <a:pt x="24" y="34"/>
                  </a:cubicBezTo>
                  <a:cubicBezTo>
                    <a:pt x="16" y="36"/>
                    <a:pt x="9" y="26"/>
                    <a:pt x="0" y="27"/>
                  </a:cubicBezTo>
                </a:path>
              </a:pathLst>
            </a:custGeom>
            <a:noFill/>
            <a:ln w="12700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1015" name="Freeform 536">
              <a:extLst>
                <a:ext uri="{FF2B5EF4-FFF2-40B4-BE49-F238E27FC236}">
                  <a16:creationId xmlns:a16="http://schemas.microsoft.com/office/drawing/2014/main" id="{0CAB6E98-D1A3-4F05-9410-215439F9C60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2" y="1040"/>
              <a:ext cx="213" cy="166"/>
            </a:xfrm>
            <a:custGeom>
              <a:avLst/>
              <a:gdLst>
                <a:gd name="T0" fmla="*/ 33 w 221"/>
                <a:gd name="T1" fmla="*/ 93 h 173"/>
                <a:gd name="T2" fmla="*/ 0 w 221"/>
                <a:gd name="T3" fmla="*/ 102 h 173"/>
                <a:gd name="T4" fmla="*/ 28 w 221"/>
                <a:gd name="T5" fmla="*/ 77 h 173"/>
                <a:gd name="T6" fmla="*/ 43 w 221"/>
                <a:gd name="T7" fmla="*/ 44 h 173"/>
                <a:gd name="T8" fmla="*/ 93 w 221"/>
                <a:gd name="T9" fmla="*/ 6 h 173"/>
                <a:gd name="T10" fmla="*/ 112 w 221"/>
                <a:gd name="T11" fmla="*/ 26 h 173"/>
                <a:gd name="T12" fmla="*/ 121 w 221"/>
                <a:gd name="T13" fmla="*/ 36 h 173"/>
                <a:gd name="T14" fmla="*/ 118 w 221"/>
                <a:gd name="T15" fmla="*/ 52 h 173"/>
                <a:gd name="T16" fmla="*/ 117 w 221"/>
                <a:gd name="T17" fmla="*/ 77 h 173"/>
                <a:gd name="T18" fmla="*/ 106 w 221"/>
                <a:gd name="T19" fmla="*/ 68 h 173"/>
                <a:gd name="T20" fmla="*/ 93 w 221"/>
                <a:gd name="T21" fmla="*/ 65 h 173"/>
                <a:gd name="T22" fmla="*/ 83 w 221"/>
                <a:gd name="T23" fmla="*/ 63 h 173"/>
                <a:gd name="T24" fmla="*/ 75 w 221"/>
                <a:gd name="T25" fmla="*/ 55 h 173"/>
                <a:gd name="T26" fmla="*/ 53 w 221"/>
                <a:gd name="T27" fmla="*/ 58 h 173"/>
                <a:gd name="T28" fmla="*/ 27 w 221"/>
                <a:gd name="T29" fmla="*/ 92 h 17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21" h="173">
                  <a:moveTo>
                    <a:pt x="52" y="158"/>
                  </a:moveTo>
                  <a:cubicBezTo>
                    <a:pt x="33" y="160"/>
                    <a:pt x="17" y="173"/>
                    <a:pt x="0" y="173"/>
                  </a:cubicBezTo>
                  <a:cubicBezTo>
                    <a:pt x="4" y="153"/>
                    <a:pt x="29" y="145"/>
                    <a:pt x="42" y="132"/>
                  </a:cubicBezTo>
                  <a:cubicBezTo>
                    <a:pt x="58" y="115"/>
                    <a:pt x="61" y="95"/>
                    <a:pt x="69" y="75"/>
                  </a:cubicBezTo>
                  <a:cubicBezTo>
                    <a:pt x="79" y="48"/>
                    <a:pt x="117" y="0"/>
                    <a:pt x="150" y="6"/>
                  </a:cubicBezTo>
                  <a:cubicBezTo>
                    <a:pt x="171" y="9"/>
                    <a:pt x="170" y="27"/>
                    <a:pt x="181" y="42"/>
                  </a:cubicBezTo>
                  <a:cubicBezTo>
                    <a:pt x="187" y="51"/>
                    <a:pt x="195" y="49"/>
                    <a:pt x="197" y="61"/>
                  </a:cubicBezTo>
                  <a:cubicBezTo>
                    <a:pt x="199" y="71"/>
                    <a:pt x="190" y="78"/>
                    <a:pt x="191" y="88"/>
                  </a:cubicBezTo>
                  <a:cubicBezTo>
                    <a:pt x="192" y="98"/>
                    <a:pt x="221" y="132"/>
                    <a:pt x="189" y="130"/>
                  </a:cubicBezTo>
                  <a:cubicBezTo>
                    <a:pt x="179" y="130"/>
                    <a:pt x="179" y="120"/>
                    <a:pt x="171" y="115"/>
                  </a:cubicBezTo>
                  <a:cubicBezTo>
                    <a:pt x="158" y="107"/>
                    <a:pt x="158" y="114"/>
                    <a:pt x="149" y="112"/>
                  </a:cubicBezTo>
                  <a:cubicBezTo>
                    <a:pt x="137" y="111"/>
                    <a:pt x="143" y="115"/>
                    <a:pt x="133" y="108"/>
                  </a:cubicBezTo>
                  <a:cubicBezTo>
                    <a:pt x="128" y="104"/>
                    <a:pt x="128" y="97"/>
                    <a:pt x="121" y="93"/>
                  </a:cubicBezTo>
                  <a:cubicBezTo>
                    <a:pt x="106" y="84"/>
                    <a:pt x="96" y="89"/>
                    <a:pt x="85" y="100"/>
                  </a:cubicBezTo>
                  <a:cubicBezTo>
                    <a:pt x="67" y="118"/>
                    <a:pt x="66" y="145"/>
                    <a:pt x="40" y="15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1016" name="Freeform 537">
              <a:extLst>
                <a:ext uri="{FF2B5EF4-FFF2-40B4-BE49-F238E27FC236}">
                  <a16:creationId xmlns:a16="http://schemas.microsoft.com/office/drawing/2014/main" id="{95716BFA-9D71-4A50-81DE-30DAC368138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4" y="839"/>
              <a:ext cx="93" cy="60"/>
            </a:xfrm>
            <a:custGeom>
              <a:avLst/>
              <a:gdLst>
                <a:gd name="T0" fmla="*/ 51 w 97"/>
                <a:gd name="T1" fmla="*/ 41 h 62"/>
                <a:gd name="T2" fmla="*/ 43 w 97"/>
                <a:gd name="T3" fmla="*/ 23 h 62"/>
                <a:gd name="T4" fmla="*/ 54 w 97"/>
                <a:gd name="T5" fmla="*/ 15 h 62"/>
                <a:gd name="T6" fmla="*/ 51 w 97"/>
                <a:gd name="T7" fmla="*/ 13 h 62"/>
                <a:gd name="T8" fmla="*/ 35 w 97"/>
                <a:gd name="T9" fmla="*/ 15 h 62"/>
                <a:gd name="T10" fmla="*/ 30 w 97"/>
                <a:gd name="T11" fmla="*/ 3 h 62"/>
                <a:gd name="T12" fmla="*/ 23 w 97"/>
                <a:gd name="T13" fmla="*/ 8 h 62"/>
                <a:gd name="T14" fmla="*/ 8 w 97"/>
                <a:gd name="T15" fmla="*/ 6 h 62"/>
                <a:gd name="T16" fmla="*/ 12 w 97"/>
                <a:gd name="T17" fmla="*/ 15 h 62"/>
                <a:gd name="T18" fmla="*/ 19 w 97"/>
                <a:gd name="T19" fmla="*/ 16 h 62"/>
                <a:gd name="T20" fmla="*/ 24 w 97"/>
                <a:gd name="T21" fmla="*/ 26 h 62"/>
                <a:gd name="T22" fmla="*/ 36 w 97"/>
                <a:gd name="T23" fmla="*/ 33 h 62"/>
                <a:gd name="T24" fmla="*/ 50 w 97"/>
                <a:gd name="T25" fmla="*/ 40 h 6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97" h="62">
                  <a:moveTo>
                    <a:pt x="87" y="62"/>
                  </a:moveTo>
                  <a:cubicBezTo>
                    <a:pt x="83" y="54"/>
                    <a:pt x="69" y="44"/>
                    <a:pt x="74" y="36"/>
                  </a:cubicBezTo>
                  <a:cubicBezTo>
                    <a:pt x="78" y="30"/>
                    <a:pt x="90" y="31"/>
                    <a:pt x="93" y="25"/>
                  </a:cubicBezTo>
                  <a:cubicBezTo>
                    <a:pt x="97" y="19"/>
                    <a:pt x="92" y="14"/>
                    <a:pt x="87" y="13"/>
                  </a:cubicBezTo>
                  <a:cubicBezTo>
                    <a:pt x="78" y="12"/>
                    <a:pt x="72" y="21"/>
                    <a:pt x="62" y="15"/>
                  </a:cubicBezTo>
                  <a:cubicBezTo>
                    <a:pt x="57" y="12"/>
                    <a:pt x="56" y="5"/>
                    <a:pt x="51" y="3"/>
                  </a:cubicBezTo>
                  <a:cubicBezTo>
                    <a:pt x="44" y="0"/>
                    <a:pt x="41" y="6"/>
                    <a:pt x="36" y="8"/>
                  </a:cubicBezTo>
                  <a:cubicBezTo>
                    <a:pt x="28" y="11"/>
                    <a:pt x="16" y="6"/>
                    <a:pt x="8" y="6"/>
                  </a:cubicBezTo>
                  <a:cubicBezTo>
                    <a:pt x="0" y="17"/>
                    <a:pt x="15" y="21"/>
                    <a:pt x="22" y="24"/>
                  </a:cubicBezTo>
                  <a:cubicBezTo>
                    <a:pt x="26" y="26"/>
                    <a:pt x="29" y="25"/>
                    <a:pt x="32" y="29"/>
                  </a:cubicBezTo>
                  <a:cubicBezTo>
                    <a:pt x="34" y="32"/>
                    <a:pt x="33" y="36"/>
                    <a:pt x="38" y="39"/>
                  </a:cubicBezTo>
                  <a:cubicBezTo>
                    <a:pt x="46" y="43"/>
                    <a:pt x="55" y="40"/>
                    <a:pt x="63" y="46"/>
                  </a:cubicBezTo>
                  <a:cubicBezTo>
                    <a:pt x="69" y="51"/>
                    <a:pt x="76" y="62"/>
                    <a:pt x="84" y="6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1017" name="Freeform 538">
              <a:extLst>
                <a:ext uri="{FF2B5EF4-FFF2-40B4-BE49-F238E27FC236}">
                  <a16:creationId xmlns:a16="http://schemas.microsoft.com/office/drawing/2014/main" id="{4089ED11-968A-4F36-8700-9B65C2CDB6C4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2" y="831"/>
              <a:ext cx="128" cy="100"/>
            </a:xfrm>
            <a:custGeom>
              <a:avLst/>
              <a:gdLst>
                <a:gd name="T0" fmla="*/ 76 w 133"/>
                <a:gd name="T1" fmla="*/ 13 h 104"/>
                <a:gd name="T2" fmla="*/ 81 w 133"/>
                <a:gd name="T3" fmla="*/ 0 h 104"/>
                <a:gd name="T4" fmla="*/ 66 w 133"/>
                <a:gd name="T5" fmla="*/ 13 h 104"/>
                <a:gd name="T6" fmla="*/ 54 w 133"/>
                <a:gd name="T7" fmla="*/ 14 h 104"/>
                <a:gd name="T8" fmla="*/ 30 w 133"/>
                <a:gd name="T9" fmla="*/ 24 h 104"/>
                <a:gd name="T10" fmla="*/ 13 w 133"/>
                <a:gd name="T11" fmla="*/ 39 h 104"/>
                <a:gd name="T12" fmla="*/ 2 w 133"/>
                <a:gd name="T13" fmla="*/ 56 h 104"/>
                <a:gd name="T14" fmla="*/ 13 w 133"/>
                <a:gd name="T15" fmla="*/ 49 h 104"/>
                <a:gd name="T16" fmla="*/ 35 w 133"/>
                <a:gd name="T17" fmla="*/ 28 h 104"/>
                <a:gd name="T18" fmla="*/ 50 w 133"/>
                <a:gd name="T19" fmla="*/ 21 h 104"/>
                <a:gd name="T20" fmla="*/ 62 w 133"/>
                <a:gd name="T21" fmla="*/ 17 h 104"/>
                <a:gd name="T22" fmla="*/ 76 w 133"/>
                <a:gd name="T23" fmla="*/ 13 h 10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33" h="104">
                  <a:moveTo>
                    <a:pt x="125" y="18"/>
                  </a:moveTo>
                  <a:cubicBezTo>
                    <a:pt x="131" y="15"/>
                    <a:pt x="133" y="6"/>
                    <a:pt x="132" y="0"/>
                  </a:cubicBezTo>
                  <a:cubicBezTo>
                    <a:pt x="125" y="0"/>
                    <a:pt x="115" y="10"/>
                    <a:pt x="110" y="14"/>
                  </a:cubicBezTo>
                  <a:cubicBezTo>
                    <a:pt x="102" y="22"/>
                    <a:pt x="98" y="25"/>
                    <a:pt x="87" y="27"/>
                  </a:cubicBezTo>
                  <a:cubicBezTo>
                    <a:pt x="73" y="29"/>
                    <a:pt x="60" y="32"/>
                    <a:pt x="47" y="37"/>
                  </a:cubicBezTo>
                  <a:cubicBezTo>
                    <a:pt x="33" y="44"/>
                    <a:pt x="21" y="52"/>
                    <a:pt x="13" y="65"/>
                  </a:cubicBezTo>
                  <a:cubicBezTo>
                    <a:pt x="9" y="71"/>
                    <a:pt x="0" y="84"/>
                    <a:pt x="2" y="92"/>
                  </a:cubicBezTo>
                  <a:cubicBezTo>
                    <a:pt x="5" y="104"/>
                    <a:pt x="15" y="86"/>
                    <a:pt x="20" y="80"/>
                  </a:cubicBezTo>
                  <a:cubicBezTo>
                    <a:pt x="30" y="65"/>
                    <a:pt x="38" y="48"/>
                    <a:pt x="57" y="44"/>
                  </a:cubicBezTo>
                  <a:cubicBezTo>
                    <a:pt x="67" y="41"/>
                    <a:pt x="73" y="37"/>
                    <a:pt x="82" y="34"/>
                  </a:cubicBezTo>
                  <a:cubicBezTo>
                    <a:pt x="88" y="31"/>
                    <a:pt x="96" y="32"/>
                    <a:pt x="102" y="30"/>
                  </a:cubicBezTo>
                  <a:cubicBezTo>
                    <a:pt x="108" y="28"/>
                    <a:pt x="124" y="27"/>
                    <a:pt x="125" y="2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1018" name="Freeform 539">
              <a:extLst>
                <a:ext uri="{FF2B5EF4-FFF2-40B4-BE49-F238E27FC236}">
                  <a16:creationId xmlns:a16="http://schemas.microsoft.com/office/drawing/2014/main" id="{13FD1A8D-56EB-44F4-A23A-136F3BECFF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5" y="1094"/>
              <a:ext cx="427" cy="393"/>
            </a:xfrm>
            <a:custGeom>
              <a:avLst/>
              <a:gdLst>
                <a:gd name="T0" fmla="*/ 120 w 444"/>
                <a:gd name="T1" fmla="*/ 60 h 408"/>
                <a:gd name="T2" fmla="*/ 155 w 444"/>
                <a:gd name="T3" fmla="*/ 58 h 408"/>
                <a:gd name="T4" fmla="*/ 166 w 444"/>
                <a:gd name="T5" fmla="*/ 91 h 408"/>
                <a:gd name="T6" fmla="*/ 215 w 444"/>
                <a:gd name="T7" fmla="*/ 135 h 408"/>
                <a:gd name="T8" fmla="*/ 230 w 444"/>
                <a:gd name="T9" fmla="*/ 164 h 408"/>
                <a:gd name="T10" fmla="*/ 254 w 444"/>
                <a:gd name="T11" fmla="*/ 187 h 408"/>
                <a:gd name="T12" fmla="*/ 230 w 444"/>
                <a:gd name="T13" fmla="*/ 217 h 408"/>
                <a:gd name="T14" fmla="*/ 204 w 444"/>
                <a:gd name="T15" fmla="*/ 183 h 408"/>
                <a:gd name="T16" fmla="*/ 157 w 444"/>
                <a:gd name="T17" fmla="*/ 197 h 408"/>
                <a:gd name="T18" fmla="*/ 134 w 444"/>
                <a:gd name="T19" fmla="*/ 175 h 408"/>
                <a:gd name="T20" fmla="*/ 73 w 444"/>
                <a:gd name="T21" fmla="*/ 193 h 408"/>
                <a:gd name="T22" fmla="*/ 48 w 444"/>
                <a:gd name="T23" fmla="*/ 149 h 408"/>
                <a:gd name="T24" fmla="*/ 66 w 444"/>
                <a:gd name="T25" fmla="*/ 102 h 408"/>
                <a:gd name="T26" fmla="*/ 15 w 444"/>
                <a:gd name="T27" fmla="*/ 29 h 408"/>
                <a:gd name="T28" fmla="*/ 77 w 444"/>
                <a:gd name="T29" fmla="*/ 36 h 408"/>
                <a:gd name="T30" fmla="*/ 97 w 444"/>
                <a:gd name="T31" fmla="*/ 56 h 408"/>
                <a:gd name="T32" fmla="*/ 119 w 444"/>
                <a:gd name="T33" fmla="*/ 64 h 40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44" h="408">
                  <a:moveTo>
                    <a:pt x="200" y="97"/>
                  </a:moveTo>
                  <a:cubicBezTo>
                    <a:pt x="214" y="92"/>
                    <a:pt x="242" y="86"/>
                    <a:pt x="257" y="93"/>
                  </a:cubicBezTo>
                  <a:cubicBezTo>
                    <a:pt x="290" y="110"/>
                    <a:pt x="265" y="125"/>
                    <a:pt x="276" y="148"/>
                  </a:cubicBezTo>
                  <a:cubicBezTo>
                    <a:pt x="291" y="179"/>
                    <a:pt x="339" y="185"/>
                    <a:pt x="358" y="219"/>
                  </a:cubicBezTo>
                  <a:cubicBezTo>
                    <a:pt x="368" y="235"/>
                    <a:pt x="371" y="251"/>
                    <a:pt x="382" y="266"/>
                  </a:cubicBezTo>
                  <a:cubicBezTo>
                    <a:pt x="392" y="281"/>
                    <a:pt x="412" y="289"/>
                    <a:pt x="420" y="304"/>
                  </a:cubicBezTo>
                  <a:cubicBezTo>
                    <a:pt x="444" y="345"/>
                    <a:pt x="429" y="408"/>
                    <a:pt x="383" y="353"/>
                  </a:cubicBezTo>
                  <a:cubicBezTo>
                    <a:pt x="370" y="337"/>
                    <a:pt x="364" y="301"/>
                    <a:pt x="337" y="297"/>
                  </a:cubicBezTo>
                  <a:cubicBezTo>
                    <a:pt x="312" y="293"/>
                    <a:pt x="296" y="326"/>
                    <a:pt x="262" y="319"/>
                  </a:cubicBezTo>
                  <a:cubicBezTo>
                    <a:pt x="231" y="312"/>
                    <a:pt x="244" y="292"/>
                    <a:pt x="224" y="284"/>
                  </a:cubicBezTo>
                  <a:cubicBezTo>
                    <a:pt x="184" y="268"/>
                    <a:pt x="160" y="324"/>
                    <a:pt x="121" y="315"/>
                  </a:cubicBezTo>
                  <a:cubicBezTo>
                    <a:pt x="91" y="309"/>
                    <a:pt x="78" y="270"/>
                    <a:pt x="79" y="243"/>
                  </a:cubicBezTo>
                  <a:cubicBezTo>
                    <a:pt x="81" y="215"/>
                    <a:pt x="115" y="190"/>
                    <a:pt x="110" y="165"/>
                  </a:cubicBezTo>
                  <a:cubicBezTo>
                    <a:pt x="103" y="127"/>
                    <a:pt x="0" y="109"/>
                    <a:pt x="28" y="45"/>
                  </a:cubicBezTo>
                  <a:cubicBezTo>
                    <a:pt x="49" y="0"/>
                    <a:pt x="106" y="34"/>
                    <a:pt x="128" y="58"/>
                  </a:cubicBezTo>
                  <a:cubicBezTo>
                    <a:pt x="141" y="72"/>
                    <a:pt x="147" y="80"/>
                    <a:pt x="161" y="90"/>
                  </a:cubicBezTo>
                  <a:cubicBezTo>
                    <a:pt x="175" y="99"/>
                    <a:pt x="189" y="88"/>
                    <a:pt x="199" y="10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1019" name="Freeform 540">
              <a:extLst>
                <a:ext uri="{FF2B5EF4-FFF2-40B4-BE49-F238E27FC236}">
                  <a16:creationId xmlns:a16="http://schemas.microsoft.com/office/drawing/2014/main" id="{641A470D-2602-43ED-B0F1-C34214C9029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7" y="1118"/>
              <a:ext cx="964" cy="393"/>
            </a:xfrm>
            <a:custGeom>
              <a:avLst/>
              <a:gdLst>
                <a:gd name="T0" fmla="*/ 488 w 1002"/>
                <a:gd name="T1" fmla="*/ 18 h 409"/>
                <a:gd name="T2" fmla="*/ 568 w 1002"/>
                <a:gd name="T3" fmla="*/ 21 h 409"/>
                <a:gd name="T4" fmla="*/ 565 w 1002"/>
                <a:gd name="T5" fmla="*/ 65 h 409"/>
                <a:gd name="T6" fmla="*/ 555 w 1002"/>
                <a:gd name="T7" fmla="*/ 115 h 409"/>
                <a:gd name="T8" fmla="*/ 536 w 1002"/>
                <a:gd name="T9" fmla="*/ 132 h 409"/>
                <a:gd name="T10" fmla="*/ 509 w 1002"/>
                <a:gd name="T11" fmla="*/ 104 h 409"/>
                <a:gd name="T12" fmla="*/ 479 w 1002"/>
                <a:gd name="T13" fmla="*/ 130 h 409"/>
                <a:gd name="T14" fmla="*/ 420 w 1002"/>
                <a:gd name="T15" fmla="*/ 123 h 409"/>
                <a:gd name="T16" fmla="*/ 378 w 1002"/>
                <a:gd name="T17" fmla="*/ 170 h 409"/>
                <a:gd name="T18" fmla="*/ 337 w 1002"/>
                <a:gd name="T19" fmla="*/ 129 h 409"/>
                <a:gd name="T20" fmla="*/ 297 w 1002"/>
                <a:gd name="T21" fmla="*/ 167 h 409"/>
                <a:gd name="T22" fmla="*/ 263 w 1002"/>
                <a:gd name="T23" fmla="*/ 184 h 409"/>
                <a:gd name="T24" fmla="*/ 255 w 1002"/>
                <a:gd name="T25" fmla="*/ 155 h 409"/>
                <a:gd name="T26" fmla="*/ 214 w 1002"/>
                <a:gd name="T27" fmla="*/ 185 h 409"/>
                <a:gd name="T28" fmla="*/ 143 w 1002"/>
                <a:gd name="T29" fmla="*/ 224 h 409"/>
                <a:gd name="T30" fmla="*/ 118 w 1002"/>
                <a:gd name="T31" fmla="*/ 195 h 409"/>
                <a:gd name="T32" fmla="*/ 120 w 1002"/>
                <a:gd name="T33" fmla="*/ 168 h 409"/>
                <a:gd name="T34" fmla="*/ 86 w 1002"/>
                <a:gd name="T35" fmla="*/ 178 h 409"/>
                <a:gd name="T36" fmla="*/ 45 w 1002"/>
                <a:gd name="T37" fmla="*/ 136 h 409"/>
                <a:gd name="T38" fmla="*/ 38 w 1002"/>
                <a:gd name="T39" fmla="*/ 99 h 409"/>
                <a:gd name="T40" fmla="*/ 19 w 1002"/>
                <a:gd name="T41" fmla="*/ 97 h 409"/>
                <a:gd name="T42" fmla="*/ 0 w 1002"/>
                <a:gd name="T43" fmla="*/ 69 h 409"/>
                <a:gd name="T44" fmla="*/ 13 w 1002"/>
                <a:gd name="T45" fmla="*/ 41 h 409"/>
                <a:gd name="T46" fmla="*/ 10 w 1002"/>
                <a:gd name="T47" fmla="*/ 30 h 409"/>
                <a:gd name="T48" fmla="*/ 67 w 1002"/>
                <a:gd name="T49" fmla="*/ 43 h 409"/>
                <a:gd name="T50" fmla="*/ 117 w 1002"/>
                <a:gd name="T51" fmla="*/ 27 h 409"/>
                <a:gd name="T52" fmla="*/ 136 w 1002"/>
                <a:gd name="T53" fmla="*/ 49 h 409"/>
                <a:gd name="T54" fmla="*/ 153 w 1002"/>
                <a:gd name="T55" fmla="*/ 38 h 409"/>
                <a:gd name="T56" fmla="*/ 169 w 1002"/>
                <a:gd name="T57" fmla="*/ 45 h 409"/>
                <a:gd name="T58" fmla="*/ 189 w 1002"/>
                <a:gd name="T59" fmla="*/ 43 h 409"/>
                <a:gd name="T60" fmla="*/ 224 w 1002"/>
                <a:gd name="T61" fmla="*/ 50 h 409"/>
                <a:gd name="T62" fmla="*/ 254 w 1002"/>
                <a:gd name="T63" fmla="*/ 53 h 409"/>
                <a:gd name="T64" fmla="*/ 289 w 1002"/>
                <a:gd name="T65" fmla="*/ 42 h 409"/>
                <a:gd name="T66" fmla="*/ 306 w 1002"/>
                <a:gd name="T67" fmla="*/ 55 h 409"/>
                <a:gd name="T68" fmla="*/ 325 w 1002"/>
                <a:gd name="T69" fmla="*/ 38 h 409"/>
                <a:gd name="T70" fmla="*/ 365 w 1002"/>
                <a:gd name="T71" fmla="*/ 31 h 409"/>
                <a:gd name="T72" fmla="*/ 405 w 1002"/>
                <a:gd name="T73" fmla="*/ 12 h 409"/>
                <a:gd name="T74" fmla="*/ 430 w 1002"/>
                <a:gd name="T75" fmla="*/ 28 h 409"/>
                <a:gd name="T76" fmla="*/ 446 w 1002"/>
                <a:gd name="T77" fmla="*/ 21 h 409"/>
                <a:gd name="T78" fmla="*/ 489 w 1002"/>
                <a:gd name="T79" fmla="*/ 14 h 40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1002" h="409">
                  <a:moveTo>
                    <a:pt x="805" y="31"/>
                  </a:moveTo>
                  <a:cubicBezTo>
                    <a:pt x="838" y="9"/>
                    <a:pt x="906" y="0"/>
                    <a:pt x="937" y="34"/>
                  </a:cubicBezTo>
                  <a:cubicBezTo>
                    <a:pt x="968" y="68"/>
                    <a:pt x="929" y="75"/>
                    <a:pt x="932" y="110"/>
                  </a:cubicBezTo>
                  <a:cubicBezTo>
                    <a:pt x="1002" y="131"/>
                    <a:pt x="940" y="170"/>
                    <a:pt x="921" y="194"/>
                  </a:cubicBezTo>
                  <a:cubicBezTo>
                    <a:pt x="909" y="209"/>
                    <a:pt x="932" y="238"/>
                    <a:pt x="888" y="222"/>
                  </a:cubicBezTo>
                  <a:cubicBezTo>
                    <a:pt x="863" y="213"/>
                    <a:pt x="869" y="177"/>
                    <a:pt x="841" y="175"/>
                  </a:cubicBezTo>
                  <a:cubicBezTo>
                    <a:pt x="812" y="173"/>
                    <a:pt x="815" y="207"/>
                    <a:pt x="793" y="219"/>
                  </a:cubicBezTo>
                  <a:cubicBezTo>
                    <a:pt x="756" y="239"/>
                    <a:pt x="730" y="191"/>
                    <a:pt x="695" y="206"/>
                  </a:cubicBezTo>
                  <a:cubicBezTo>
                    <a:pt x="656" y="224"/>
                    <a:pt x="676" y="283"/>
                    <a:pt x="624" y="285"/>
                  </a:cubicBezTo>
                  <a:cubicBezTo>
                    <a:pt x="568" y="288"/>
                    <a:pt x="588" y="232"/>
                    <a:pt x="557" y="215"/>
                  </a:cubicBezTo>
                  <a:cubicBezTo>
                    <a:pt x="509" y="189"/>
                    <a:pt x="508" y="259"/>
                    <a:pt x="492" y="281"/>
                  </a:cubicBezTo>
                  <a:cubicBezTo>
                    <a:pt x="481" y="295"/>
                    <a:pt x="456" y="316"/>
                    <a:pt x="436" y="310"/>
                  </a:cubicBezTo>
                  <a:cubicBezTo>
                    <a:pt x="403" y="299"/>
                    <a:pt x="431" y="271"/>
                    <a:pt x="421" y="260"/>
                  </a:cubicBezTo>
                  <a:cubicBezTo>
                    <a:pt x="393" y="230"/>
                    <a:pt x="364" y="289"/>
                    <a:pt x="352" y="311"/>
                  </a:cubicBezTo>
                  <a:cubicBezTo>
                    <a:pt x="325" y="362"/>
                    <a:pt x="304" y="409"/>
                    <a:pt x="237" y="377"/>
                  </a:cubicBezTo>
                  <a:cubicBezTo>
                    <a:pt x="213" y="366"/>
                    <a:pt x="201" y="353"/>
                    <a:pt x="195" y="328"/>
                  </a:cubicBezTo>
                  <a:cubicBezTo>
                    <a:pt x="192" y="316"/>
                    <a:pt x="201" y="290"/>
                    <a:pt x="198" y="282"/>
                  </a:cubicBezTo>
                  <a:cubicBezTo>
                    <a:pt x="181" y="237"/>
                    <a:pt x="172" y="285"/>
                    <a:pt x="141" y="300"/>
                  </a:cubicBezTo>
                  <a:cubicBezTo>
                    <a:pt x="92" y="322"/>
                    <a:pt x="63" y="276"/>
                    <a:pt x="75" y="230"/>
                  </a:cubicBezTo>
                  <a:cubicBezTo>
                    <a:pt x="84" y="191"/>
                    <a:pt x="108" y="192"/>
                    <a:pt x="64" y="165"/>
                  </a:cubicBezTo>
                  <a:cubicBezTo>
                    <a:pt x="59" y="162"/>
                    <a:pt x="39" y="162"/>
                    <a:pt x="32" y="162"/>
                  </a:cubicBezTo>
                  <a:cubicBezTo>
                    <a:pt x="37" y="120"/>
                    <a:pt x="49" y="121"/>
                    <a:pt x="0" y="115"/>
                  </a:cubicBezTo>
                  <a:cubicBezTo>
                    <a:pt x="0" y="96"/>
                    <a:pt x="11" y="86"/>
                    <a:pt x="19" y="69"/>
                  </a:cubicBezTo>
                  <a:cubicBezTo>
                    <a:pt x="8" y="60"/>
                    <a:pt x="14" y="58"/>
                    <a:pt x="10" y="49"/>
                  </a:cubicBezTo>
                  <a:cubicBezTo>
                    <a:pt x="48" y="35"/>
                    <a:pt x="75" y="70"/>
                    <a:pt x="111" y="73"/>
                  </a:cubicBezTo>
                  <a:cubicBezTo>
                    <a:pt x="140" y="76"/>
                    <a:pt x="171" y="57"/>
                    <a:pt x="194" y="43"/>
                  </a:cubicBezTo>
                  <a:cubicBezTo>
                    <a:pt x="200" y="51"/>
                    <a:pt x="215" y="80"/>
                    <a:pt x="226" y="82"/>
                  </a:cubicBezTo>
                  <a:cubicBezTo>
                    <a:pt x="245" y="86"/>
                    <a:pt x="245" y="64"/>
                    <a:pt x="252" y="65"/>
                  </a:cubicBezTo>
                  <a:cubicBezTo>
                    <a:pt x="268" y="65"/>
                    <a:pt x="266" y="74"/>
                    <a:pt x="280" y="75"/>
                  </a:cubicBezTo>
                  <a:cubicBezTo>
                    <a:pt x="285" y="76"/>
                    <a:pt x="310" y="73"/>
                    <a:pt x="312" y="73"/>
                  </a:cubicBezTo>
                  <a:cubicBezTo>
                    <a:pt x="350" y="90"/>
                    <a:pt x="332" y="102"/>
                    <a:pt x="372" y="83"/>
                  </a:cubicBezTo>
                  <a:cubicBezTo>
                    <a:pt x="387" y="76"/>
                    <a:pt x="417" y="44"/>
                    <a:pt x="420" y="87"/>
                  </a:cubicBezTo>
                  <a:cubicBezTo>
                    <a:pt x="449" y="63"/>
                    <a:pt x="440" y="55"/>
                    <a:pt x="477" y="71"/>
                  </a:cubicBezTo>
                  <a:cubicBezTo>
                    <a:pt x="487" y="75"/>
                    <a:pt x="496" y="90"/>
                    <a:pt x="507" y="91"/>
                  </a:cubicBezTo>
                  <a:cubicBezTo>
                    <a:pt x="534" y="92"/>
                    <a:pt x="525" y="75"/>
                    <a:pt x="537" y="65"/>
                  </a:cubicBezTo>
                  <a:cubicBezTo>
                    <a:pt x="566" y="41"/>
                    <a:pt x="562" y="46"/>
                    <a:pt x="603" y="50"/>
                  </a:cubicBezTo>
                  <a:cubicBezTo>
                    <a:pt x="635" y="53"/>
                    <a:pt x="652" y="54"/>
                    <a:pt x="670" y="21"/>
                  </a:cubicBezTo>
                  <a:cubicBezTo>
                    <a:pt x="688" y="22"/>
                    <a:pt x="696" y="42"/>
                    <a:pt x="711" y="45"/>
                  </a:cubicBezTo>
                  <a:cubicBezTo>
                    <a:pt x="722" y="47"/>
                    <a:pt x="728" y="35"/>
                    <a:pt x="738" y="34"/>
                  </a:cubicBezTo>
                  <a:cubicBezTo>
                    <a:pt x="759" y="34"/>
                    <a:pt x="791" y="44"/>
                    <a:pt x="806" y="2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1020" name="Freeform 541">
              <a:extLst>
                <a:ext uri="{FF2B5EF4-FFF2-40B4-BE49-F238E27FC236}">
                  <a16:creationId xmlns:a16="http://schemas.microsoft.com/office/drawing/2014/main" id="{F8D58132-97A3-4A87-A500-120EEDE3453D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9" y="1179"/>
              <a:ext cx="346" cy="603"/>
            </a:xfrm>
            <a:custGeom>
              <a:avLst/>
              <a:gdLst>
                <a:gd name="T0" fmla="*/ 211 w 360"/>
                <a:gd name="T1" fmla="*/ 93 h 627"/>
                <a:gd name="T2" fmla="*/ 151 w 360"/>
                <a:gd name="T3" fmla="*/ 137 h 627"/>
                <a:gd name="T4" fmla="*/ 161 w 360"/>
                <a:gd name="T5" fmla="*/ 176 h 627"/>
                <a:gd name="T6" fmla="*/ 141 w 360"/>
                <a:gd name="T7" fmla="*/ 205 h 627"/>
                <a:gd name="T8" fmla="*/ 123 w 360"/>
                <a:gd name="T9" fmla="*/ 230 h 627"/>
                <a:gd name="T10" fmla="*/ 115 w 360"/>
                <a:gd name="T11" fmla="*/ 264 h 627"/>
                <a:gd name="T12" fmla="*/ 78 w 360"/>
                <a:gd name="T13" fmla="*/ 275 h 627"/>
                <a:gd name="T14" fmla="*/ 72 w 360"/>
                <a:gd name="T15" fmla="*/ 310 h 627"/>
                <a:gd name="T16" fmla="*/ 45 w 360"/>
                <a:gd name="T17" fmla="*/ 367 h 627"/>
                <a:gd name="T18" fmla="*/ 19 w 360"/>
                <a:gd name="T19" fmla="*/ 314 h 627"/>
                <a:gd name="T20" fmla="*/ 29 w 360"/>
                <a:gd name="T21" fmla="*/ 253 h 627"/>
                <a:gd name="T22" fmla="*/ 25 w 360"/>
                <a:gd name="T23" fmla="*/ 209 h 627"/>
                <a:gd name="T24" fmla="*/ 67 w 360"/>
                <a:gd name="T25" fmla="*/ 167 h 627"/>
                <a:gd name="T26" fmla="*/ 58 w 360"/>
                <a:gd name="T27" fmla="*/ 117 h 627"/>
                <a:gd name="T28" fmla="*/ 87 w 360"/>
                <a:gd name="T29" fmla="*/ 86 h 627"/>
                <a:gd name="T30" fmla="*/ 92 w 360"/>
                <a:gd name="T31" fmla="*/ 40 h 627"/>
                <a:gd name="T32" fmla="*/ 120 w 360"/>
                <a:gd name="T33" fmla="*/ 13 h 627"/>
                <a:gd name="T34" fmla="*/ 188 w 360"/>
                <a:gd name="T35" fmla="*/ 36 h 627"/>
                <a:gd name="T36" fmla="*/ 184 w 360"/>
                <a:gd name="T37" fmla="*/ 69 h 627"/>
                <a:gd name="T38" fmla="*/ 209 w 360"/>
                <a:gd name="T39" fmla="*/ 86 h 62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60" h="627">
                  <a:moveTo>
                    <a:pt x="354" y="156"/>
                  </a:moveTo>
                  <a:cubicBezTo>
                    <a:pt x="342" y="198"/>
                    <a:pt x="292" y="224"/>
                    <a:pt x="252" y="227"/>
                  </a:cubicBezTo>
                  <a:cubicBezTo>
                    <a:pt x="246" y="253"/>
                    <a:pt x="269" y="268"/>
                    <a:pt x="269" y="292"/>
                  </a:cubicBezTo>
                  <a:cubicBezTo>
                    <a:pt x="270" y="326"/>
                    <a:pt x="261" y="316"/>
                    <a:pt x="237" y="339"/>
                  </a:cubicBezTo>
                  <a:cubicBezTo>
                    <a:pt x="219" y="357"/>
                    <a:pt x="212" y="358"/>
                    <a:pt x="206" y="384"/>
                  </a:cubicBezTo>
                  <a:cubicBezTo>
                    <a:pt x="199" y="410"/>
                    <a:pt x="216" y="420"/>
                    <a:pt x="192" y="439"/>
                  </a:cubicBezTo>
                  <a:cubicBezTo>
                    <a:pt x="176" y="452"/>
                    <a:pt x="148" y="436"/>
                    <a:pt x="130" y="456"/>
                  </a:cubicBezTo>
                  <a:cubicBezTo>
                    <a:pt x="113" y="474"/>
                    <a:pt x="128" y="496"/>
                    <a:pt x="121" y="515"/>
                  </a:cubicBezTo>
                  <a:cubicBezTo>
                    <a:pt x="108" y="551"/>
                    <a:pt x="61" y="559"/>
                    <a:pt x="75" y="609"/>
                  </a:cubicBezTo>
                  <a:cubicBezTo>
                    <a:pt x="34" y="627"/>
                    <a:pt x="27" y="549"/>
                    <a:pt x="32" y="522"/>
                  </a:cubicBezTo>
                  <a:cubicBezTo>
                    <a:pt x="39" y="479"/>
                    <a:pt x="64" y="461"/>
                    <a:pt x="46" y="419"/>
                  </a:cubicBezTo>
                  <a:cubicBezTo>
                    <a:pt x="30" y="383"/>
                    <a:pt x="0" y="385"/>
                    <a:pt x="39" y="346"/>
                  </a:cubicBezTo>
                  <a:cubicBezTo>
                    <a:pt x="65" y="320"/>
                    <a:pt x="102" y="323"/>
                    <a:pt x="112" y="277"/>
                  </a:cubicBezTo>
                  <a:cubicBezTo>
                    <a:pt x="118" y="251"/>
                    <a:pt x="87" y="217"/>
                    <a:pt x="97" y="194"/>
                  </a:cubicBezTo>
                  <a:cubicBezTo>
                    <a:pt x="106" y="171"/>
                    <a:pt x="137" y="169"/>
                    <a:pt x="147" y="143"/>
                  </a:cubicBezTo>
                  <a:cubicBezTo>
                    <a:pt x="156" y="121"/>
                    <a:pt x="144" y="89"/>
                    <a:pt x="155" y="67"/>
                  </a:cubicBezTo>
                  <a:cubicBezTo>
                    <a:pt x="167" y="43"/>
                    <a:pt x="192" y="45"/>
                    <a:pt x="200" y="19"/>
                  </a:cubicBezTo>
                  <a:cubicBezTo>
                    <a:pt x="251" y="0"/>
                    <a:pt x="265" y="125"/>
                    <a:pt x="315" y="60"/>
                  </a:cubicBezTo>
                  <a:cubicBezTo>
                    <a:pt x="324" y="79"/>
                    <a:pt x="316" y="98"/>
                    <a:pt x="308" y="114"/>
                  </a:cubicBezTo>
                  <a:cubicBezTo>
                    <a:pt x="331" y="113"/>
                    <a:pt x="360" y="117"/>
                    <a:pt x="351" y="14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1021" name="Freeform 542">
              <a:extLst>
                <a:ext uri="{FF2B5EF4-FFF2-40B4-BE49-F238E27FC236}">
                  <a16:creationId xmlns:a16="http://schemas.microsoft.com/office/drawing/2014/main" id="{44163FB6-7599-4085-9FC9-C5B5C9FFC6D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2" y="1219"/>
              <a:ext cx="312" cy="610"/>
            </a:xfrm>
            <a:custGeom>
              <a:avLst/>
              <a:gdLst>
                <a:gd name="T0" fmla="*/ 177 w 325"/>
                <a:gd name="T1" fmla="*/ 378 h 634"/>
                <a:gd name="T2" fmla="*/ 174 w 325"/>
                <a:gd name="T3" fmla="*/ 382 h 634"/>
                <a:gd name="T4" fmla="*/ 159 w 325"/>
                <a:gd name="T5" fmla="*/ 353 h 634"/>
                <a:gd name="T6" fmla="*/ 148 w 325"/>
                <a:gd name="T7" fmla="*/ 355 h 634"/>
                <a:gd name="T8" fmla="*/ 137 w 325"/>
                <a:gd name="T9" fmla="*/ 349 h 634"/>
                <a:gd name="T10" fmla="*/ 128 w 325"/>
                <a:gd name="T11" fmla="*/ 344 h 634"/>
                <a:gd name="T12" fmla="*/ 123 w 325"/>
                <a:gd name="T13" fmla="*/ 357 h 634"/>
                <a:gd name="T14" fmla="*/ 92 w 325"/>
                <a:gd name="T15" fmla="*/ 345 h 634"/>
                <a:gd name="T16" fmla="*/ 92 w 325"/>
                <a:gd name="T17" fmla="*/ 319 h 634"/>
                <a:gd name="T18" fmla="*/ 70 w 325"/>
                <a:gd name="T19" fmla="*/ 305 h 634"/>
                <a:gd name="T20" fmla="*/ 58 w 325"/>
                <a:gd name="T21" fmla="*/ 286 h 634"/>
                <a:gd name="T22" fmla="*/ 40 w 325"/>
                <a:gd name="T23" fmla="*/ 272 h 634"/>
                <a:gd name="T24" fmla="*/ 37 w 325"/>
                <a:gd name="T25" fmla="*/ 241 h 634"/>
                <a:gd name="T26" fmla="*/ 26 w 325"/>
                <a:gd name="T27" fmla="*/ 215 h 634"/>
                <a:gd name="T28" fmla="*/ 15 w 325"/>
                <a:gd name="T29" fmla="*/ 192 h 634"/>
                <a:gd name="T30" fmla="*/ 27 w 325"/>
                <a:gd name="T31" fmla="*/ 171 h 634"/>
                <a:gd name="T32" fmla="*/ 12 w 325"/>
                <a:gd name="T33" fmla="*/ 152 h 634"/>
                <a:gd name="T34" fmla="*/ 17 w 325"/>
                <a:gd name="T35" fmla="*/ 125 h 634"/>
                <a:gd name="T36" fmla="*/ 2 w 325"/>
                <a:gd name="T37" fmla="*/ 72 h 634"/>
                <a:gd name="T38" fmla="*/ 12 w 325"/>
                <a:gd name="T39" fmla="*/ 0 h 634"/>
                <a:gd name="T40" fmla="*/ 21 w 325"/>
                <a:gd name="T41" fmla="*/ 32 h 634"/>
                <a:gd name="T42" fmla="*/ 42 w 325"/>
                <a:gd name="T43" fmla="*/ 54 h 634"/>
                <a:gd name="T44" fmla="*/ 54 w 325"/>
                <a:gd name="T45" fmla="*/ 74 h 634"/>
                <a:gd name="T46" fmla="*/ 79 w 325"/>
                <a:gd name="T47" fmla="*/ 83 h 634"/>
                <a:gd name="T48" fmla="*/ 127 w 325"/>
                <a:gd name="T49" fmla="*/ 77 h 634"/>
                <a:gd name="T50" fmla="*/ 149 w 325"/>
                <a:gd name="T51" fmla="*/ 66 h 634"/>
                <a:gd name="T52" fmla="*/ 148 w 325"/>
                <a:gd name="T53" fmla="*/ 96 h 634"/>
                <a:gd name="T54" fmla="*/ 129 w 325"/>
                <a:gd name="T55" fmla="*/ 125 h 634"/>
                <a:gd name="T56" fmla="*/ 146 w 325"/>
                <a:gd name="T57" fmla="*/ 159 h 634"/>
                <a:gd name="T58" fmla="*/ 122 w 325"/>
                <a:gd name="T59" fmla="*/ 210 h 634"/>
                <a:gd name="T60" fmla="*/ 133 w 325"/>
                <a:gd name="T61" fmla="*/ 232 h 634"/>
                <a:gd name="T62" fmla="*/ 119 w 325"/>
                <a:gd name="T63" fmla="*/ 252 h 634"/>
                <a:gd name="T64" fmla="*/ 130 w 325"/>
                <a:gd name="T65" fmla="*/ 272 h 634"/>
                <a:gd name="T66" fmla="*/ 117 w 325"/>
                <a:gd name="T67" fmla="*/ 295 h 634"/>
                <a:gd name="T68" fmla="*/ 145 w 325"/>
                <a:gd name="T69" fmla="*/ 303 h 634"/>
                <a:gd name="T70" fmla="*/ 153 w 325"/>
                <a:gd name="T71" fmla="*/ 330 h 634"/>
                <a:gd name="T72" fmla="*/ 172 w 325"/>
                <a:gd name="T73" fmla="*/ 352 h 634"/>
                <a:gd name="T74" fmla="*/ 182 w 325"/>
                <a:gd name="T75" fmla="*/ 384 h 63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25" h="634">
                  <a:moveTo>
                    <a:pt x="301" y="624"/>
                  </a:moveTo>
                  <a:cubicBezTo>
                    <a:pt x="301" y="628"/>
                    <a:pt x="300" y="630"/>
                    <a:pt x="297" y="631"/>
                  </a:cubicBezTo>
                  <a:cubicBezTo>
                    <a:pt x="276" y="623"/>
                    <a:pt x="290" y="595"/>
                    <a:pt x="272" y="583"/>
                  </a:cubicBezTo>
                  <a:cubicBezTo>
                    <a:pt x="265" y="579"/>
                    <a:pt x="254" y="588"/>
                    <a:pt x="252" y="587"/>
                  </a:cubicBezTo>
                  <a:cubicBezTo>
                    <a:pt x="253" y="588"/>
                    <a:pt x="226" y="576"/>
                    <a:pt x="233" y="576"/>
                  </a:cubicBezTo>
                  <a:cubicBezTo>
                    <a:pt x="228" y="576"/>
                    <a:pt x="229" y="565"/>
                    <a:pt x="218" y="569"/>
                  </a:cubicBezTo>
                  <a:cubicBezTo>
                    <a:pt x="212" y="571"/>
                    <a:pt x="213" y="587"/>
                    <a:pt x="209" y="589"/>
                  </a:cubicBezTo>
                  <a:cubicBezTo>
                    <a:pt x="190" y="600"/>
                    <a:pt x="167" y="599"/>
                    <a:pt x="156" y="570"/>
                  </a:cubicBezTo>
                  <a:cubicBezTo>
                    <a:pt x="150" y="556"/>
                    <a:pt x="160" y="541"/>
                    <a:pt x="156" y="527"/>
                  </a:cubicBezTo>
                  <a:cubicBezTo>
                    <a:pt x="146" y="497"/>
                    <a:pt x="137" y="517"/>
                    <a:pt x="119" y="502"/>
                  </a:cubicBezTo>
                  <a:cubicBezTo>
                    <a:pt x="108" y="494"/>
                    <a:pt x="110" y="482"/>
                    <a:pt x="100" y="473"/>
                  </a:cubicBezTo>
                  <a:cubicBezTo>
                    <a:pt x="85" y="459"/>
                    <a:pt x="80" y="468"/>
                    <a:pt x="69" y="449"/>
                  </a:cubicBezTo>
                  <a:cubicBezTo>
                    <a:pt x="59" y="432"/>
                    <a:pt x="66" y="415"/>
                    <a:pt x="64" y="397"/>
                  </a:cubicBezTo>
                  <a:cubicBezTo>
                    <a:pt x="62" y="371"/>
                    <a:pt x="58" y="374"/>
                    <a:pt x="41" y="353"/>
                  </a:cubicBezTo>
                  <a:cubicBezTo>
                    <a:pt x="31" y="339"/>
                    <a:pt x="24" y="341"/>
                    <a:pt x="28" y="318"/>
                  </a:cubicBezTo>
                  <a:cubicBezTo>
                    <a:pt x="30" y="307"/>
                    <a:pt x="45" y="296"/>
                    <a:pt x="44" y="284"/>
                  </a:cubicBezTo>
                  <a:cubicBezTo>
                    <a:pt x="43" y="265"/>
                    <a:pt x="19" y="263"/>
                    <a:pt x="15" y="249"/>
                  </a:cubicBezTo>
                  <a:cubicBezTo>
                    <a:pt x="10" y="229"/>
                    <a:pt x="29" y="220"/>
                    <a:pt x="30" y="205"/>
                  </a:cubicBezTo>
                  <a:cubicBezTo>
                    <a:pt x="32" y="178"/>
                    <a:pt x="6" y="147"/>
                    <a:pt x="2" y="118"/>
                  </a:cubicBezTo>
                  <a:cubicBezTo>
                    <a:pt x="0" y="99"/>
                    <a:pt x="5" y="6"/>
                    <a:pt x="19" y="0"/>
                  </a:cubicBezTo>
                  <a:cubicBezTo>
                    <a:pt x="29" y="17"/>
                    <a:pt x="28" y="35"/>
                    <a:pt x="34" y="52"/>
                  </a:cubicBezTo>
                  <a:cubicBezTo>
                    <a:pt x="43" y="77"/>
                    <a:pt x="51" y="69"/>
                    <a:pt x="71" y="87"/>
                  </a:cubicBezTo>
                  <a:cubicBezTo>
                    <a:pt x="82" y="98"/>
                    <a:pt x="80" y="112"/>
                    <a:pt x="90" y="122"/>
                  </a:cubicBezTo>
                  <a:cubicBezTo>
                    <a:pt x="107" y="141"/>
                    <a:pt x="113" y="131"/>
                    <a:pt x="134" y="136"/>
                  </a:cubicBezTo>
                  <a:cubicBezTo>
                    <a:pt x="172" y="145"/>
                    <a:pt x="178" y="158"/>
                    <a:pt x="217" y="127"/>
                  </a:cubicBezTo>
                  <a:cubicBezTo>
                    <a:pt x="228" y="118"/>
                    <a:pt x="233" y="100"/>
                    <a:pt x="253" y="110"/>
                  </a:cubicBezTo>
                  <a:cubicBezTo>
                    <a:pt x="276" y="121"/>
                    <a:pt x="262" y="144"/>
                    <a:pt x="252" y="159"/>
                  </a:cubicBezTo>
                  <a:cubicBezTo>
                    <a:pt x="242" y="174"/>
                    <a:pt x="220" y="184"/>
                    <a:pt x="219" y="206"/>
                  </a:cubicBezTo>
                  <a:cubicBezTo>
                    <a:pt x="218" y="227"/>
                    <a:pt x="247" y="240"/>
                    <a:pt x="247" y="262"/>
                  </a:cubicBezTo>
                  <a:cubicBezTo>
                    <a:pt x="247" y="294"/>
                    <a:pt x="205" y="313"/>
                    <a:pt x="207" y="347"/>
                  </a:cubicBezTo>
                  <a:cubicBezTo>
                    <a:pt x="208" y="362"/>
                    <a:pt x="224" y="369"/>
                    <a:pt x="227" y="383"/>
                  </a:cubicBezTo>
                  <a:cubicBezTo>
                    <a:pt x="231" y="407"/>
                    <a:pt x="205" y="402"/>
                    <a:pt x="202" y="418"/>
                  </a:cubicBezTo>
                  <a:cubicBezTo>
                    <a:pt x="197" y="437"/>
                    <a:pt x="220" y="435"/>
                    <a:pt x="221" y="449"/>
                  </a:cubicBezTo>
                  <a:cubicBezTo>
                    <a:pt x="221" y="466"/>
                    <a:pt x="193" y="470"/>
                    <a:pt x="199" y="488"/>
                  </a:cubicBezTo>
                  <a:cubicBezTo>
                    <a:pt x="203" y="500"/>
                    <a:pt x="239" y="496"/>
                    <a:pt x="246" y="500"/>
                  </a:cubicBezTo>
                  <a:cubicBezTo>
                    <a:pt x="270" y="512"/>
                    <a:pt x="269" y="519"/>
                    <a:pt x="259" y="545"/>
                  </a:cubicBezTo>
                  <a:cubicBezTo>
                    <a:pt x="273" y="551"/>
                    <a:pt x="325" y="561"/>
                    <a:pt x="291" y="581"/>
                  </a:cubicBezTo>
                  <a:cubicBezTo>
                    <a:pt x="315" y="598"/>
                    <a:pt x="294" y="617"/>
                    <a:pt x="310" y="634"/>
                  </a:cubicBezTo>
                </a:path>
              </a:pathLst>
            </a:custGeom>
            <a:solidFill>
              <a:srgbClr val="DBD3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1022" name="Freeform 543">
              <a:extLst>
                <a:ext uri="{FF2B5EF4-FFF2-40B4-BE49-F238E27FC236}">
                  <a16:creationId xmlns:a16="http://schemas.microsoft.com/office/drawing/2014/main" id="{A678AAE9-4D43-4F5D-9249-22A2E7B31CE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5" y="1691"/>
              <a:ext cx="850" cy="337"/>
            </a:xfrm>
            <a:custGeom>
              <a:avLst/>
              <a:gdLst>
                <a:gd name="T0" fmla="*/ 526 w 884"/>
                <a:gd name="T1" fmla="*/ 6 h 350"/>
                <a:gd name="T2" fmla="*/ 531 w 884"/>
                <a:gd name="T3" fmla="*/ 30 h 350"/>
                <a:gd name="T4" fmla="*/ 517 w 884"/>
                <a:gd name="T5" fmla="*/ 32 h 350"/>
                <a:gd name="T6" fmla="*/ 517 w 884"/>
                <a:gd name="T7" fmla="*/ 49 h 350"/>
                <a:gd name="T8" fmla="*/ 502 w 884"/>
                <a:gd name="T9" fmla="*/ 65 h 350"/>
                <a:gd name="T10" fmla="*/ 503 w 884"/>
                <a:gd name="T11" fmla="*/ 84 h 350"/>
                <a:gd name="T12" fmla="*/ 484 w 884"/>
                <a:gd name="T13" fmla="*/ 94 h 350"/>
                <a:gd name="T14" fmla="*/ 477 w 884"/>
                <a:gd name="T15" fmla="*/ 108 h 350"/>
                <a:gd name="T16" fmla="*/ 474 w 884"/>
                <a:gd name="T17" fmla="*/ 128 h 350"/>
                <a:gd name="T18" fmla="*/ 445 w 884"/>
                <a:gd name="T19" fmla="*/ 143 h 350"/>
                <a:gd name="T20" fmla="*/ 427 w 884"/>
                <a:gd name="T21" fmla="*/ 173 h 350"/>
                <a:gd name="T22" fmla="*/ 379 w 884"/>
                <a:gd name="T23" fmla="*/ 197 h 350"/>
                <a:gd name="T24" fmla="*/ 357 w 884"/>
                <a:gd name="T25" fmla="*/ 213 h 350"/>
                <a:gd name="T26" fmla="*/ 341 w 884"/>
                <a:gd name="T27" fmla="*/ 193 h 350"/>
                <a:gd name="T28" fmla="*/ 320 w 884"/>
                <a:gd name="T29" fmla="*/ 196 h 350"/>
                <a:gd name="T30" fmla="*/ 301 w 884"/>
                <a:gd name="T31" fmla="*/ 190 h 350"/>
                <a:gd name="T32" fmla="*/ 290 w 884"/>
                <a:gd name="T33" fmla="*/ 180 h 350"/>
                <a:gd name="T34" fmla="*/ 273 w 884"/>
                <a:gd name="T35" fmla="*/ 176 h 350"/>
                <a:gd name="T36" fmla="*/ 258 w 884"/>
                <a:gd name="T37" fmla="*/ 146 h 350"/>
                <a:gd name="T38" fmla="*/ 226 w 884"/>
                <a:gd name="T39" fmla="*/ 152 h 350"/>
                <a:gd name="T40" fmla="*/ 152 w 884"/>
                <a:gd name="T41" fmla="*/ 128 h 350"/>
                <a:gd name="T42" fmla="*/ 144 w 884"/>
                <a:gd name="T43" fmla="*/ 146 h 350"/>
                <a:gd name="T44" fmla="*/ 128 w 884"/>
                <a:gd name="T45" fmla="*/ 140 h 350"/>
                <a:gd name="T46" fmla="*/ 107 w 884"/>
                <a:gd name="T47" fmla="*/ 145 h 350"/>
                <a:gd name="T48" fmla="*/ 85 w 884"/>
                <a:gd name="T49" fmla="*/ 144 h 350"/>
                <a:gd name="T50" fmla="*/ 73 w 884"/>
                <a:gd name="T51" fmla="*/ 157 h 350"/>
                <a:gd name="T52" fmla="*/ 58 w 884"/>
                <a:gd name="T53" fmla="*/ 150 h 350"/>
                <a:gd name="T54" fmla="*/ 26 w 884"/>
                <a:gd name="T55" fmla="*/ 149 h 350"/>
                <a:gd name="T56" fmla="*/ 11 w 884"/>
                <a:gd name="T57" fmla="*/ 140 h 350"/>
                <a:gd name="T58" fmla="*/ 110 w 884"/>
                <a:gd name="T59" fmla="*/ 100 h 350"/>
                <a:gd name="T60" fmla="*/ 164 w 884"/>
                <a:gd name="T61" fmla="*/ 76 h 350"/>
                <a:gd name="T62" fmla="*/ 204 w 884"/>
                <a:gd name="T63" fmla="*/ 61 h 350"/>
                <a:gd name="T64" fmla="*/ 230 w 884"/>
                <a:gd name="T65" fmla="*/ 101 h 350"/>
                <a:gd name="T66" fmla="*/ 263 w 884"/>
                <a:gd name="T67" fmla="*/ 103 h 350"/>
                <a:gd name="T68" fmla="*/ 300 w 884"/>
                <a:gd name="T69" fmla="*/ 138 h 350"/>
                <a:gd name="T70" fmla="*/ 367 w 884"/>
                <a:gd name="T71" fmla="*/ 133 h 350"/>
                <a:gd name="T72" fmla="*/ 386 w 884"/>
                <a:gd name="T73" fmla="*/ 93 h 350"/>
                <a:gd name="T74" fmla="*/ 428 w 884"/>
                <a:gd name="T75" fmla="*/ 95 h 350"/>
                <a:gd name="T76" fmla="*/ 472 w 884"/>
                <a:gd name="T77" fmla="*/ 32 h 350"/>
                <a:gd name="T78" fmla="*/ 497 w 884"/>
                <a:gd name="T79" fmla="*/ 17 h 350"/>
                <a:gd name="T80" fmla="*/ 507 w 884"/>
                <a:gd name="T81" fmla="*/ 0 h 350"/>
                <a:gd name="T82" fmla="*/ 513 w 884"/>
                <a:gd name="T83" fmla="*/ 21 h 350"/>
                <a:gd name="T84" fmla="*/ 528 w 884"/>
                <a:gd name="T85" fmla="*/ 6 h 35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884" h="350">
                  <a:moveTo>
                    <a:pt x="878" y="6"/>
                  </a:moveTo>
                  <a:cubicBezTo>
                    <a:pt x="881" y="18"/>
                    <a:pt x="884" y="33"/>
                    <a:pt x="884" y="46"/>
                  </a:cubicBezTo>
                  <a:cubicBezTo>
                    <a:pt x="876" y="45"/>
                    <a:pt x="866" y="51"/>
                    <a:pt x="858" y="50"/>
                  </a:cubicBezTo>
                  <a:cubicBezTo>
                    <a:pt x="858" y="56"/>
                    <a:pt x="859" y="77"/>
                    <a:pt x="858" y="79"/>
                  </a:cubicBezTo>
                  <a:cubicBezTo>
                    <a:pt x="852" y="92"/>
                    <a:pt x="838" y="93"/>
                    <a:pt x="834" y="107"/>
                  </a:cubicBezTo>
                  <a:cubicBezTo>
                    <a:pt x="831" y="115"/>
                    <a:pt x="844" y="127"/>
                    <a:pt x="840" y="137"/>
                  </a:cubicBezTo>
                  <a:cubicBezTo>
                    <a:pt x="834" y="149"/>
                    <a:pt x="817" y="148"/>
                    <a:pt x="809" y="154"/>
                  </a:cubicBezTo>
                  <a:cubicBezTo>
                    <a:pt x="798" y="163"/>
                    <a:pt x="798" y="160"/>
                    <a:pt x="792" y="176"/>
                  </a:cubicBezTo>
                  <a:cubicBezTo>
                    <a:pt x="787" y="187"/>
                    <a:pt x="801" y="199"/>
                    <a:pt x="788" y="209"/>
                  </a:cubicBezTo>
                  <a:cubicBezTo>
                    <a:pt x="770" y="223"/>
                    <a:pt x="737" y="188"/>
                    <a:pt x="740" y="233"/>
                  </a:cubicBezTo>
                  <a:cubicBezTo>
                    <a:pt x="705" y="233"/>
                    <a:pt x="712" y="259"/>
                    <a:pt x="709" y="283"/>
                  </a:cubicBezTo>
                  <a:cubicBezTo>
                    <a:pt x="661" y="281"/>
                    <a:pt x="666" y="295"/>
                    <a:pt x="630" y="324"/>
                  </a:cubicBezTo>
                  <a:cubicBezTo>
                    <a:pt x="625" y="329"/>
                    <a:pt x="600" y="350"/>
                    <a:pt x="594" y="350"/>
                  </a:cubicBezTo>
                  <a:cubicBezTo>
                    <a:pt x="569" y="350"/>
                    <a:pt x="589" y="326"/>
                    <a:pt x="568" y="315"/>
                  </a:cubicBezTo>
                  <a:cubicBezTo>
                    <a:pt x="557" y="309"/>
                    <a:pt x="543" y="321"/>
                    <a:pt x="533" y="321"/>
                  </a:cubicBezTo>
                  <a:cubicBezTo>
                    <a:pt x="514" y="321"/>
                    <a:pt x="516" y="321"/>
                    <a:pt x="501" y="312"/>
                  </a:cubicBezTo>
                  <a:cubicBezTo>
                    <a:pt x="495" y="310"/>
                    <a:pt x="492" y="298"/>
                    <a:pt x="485" y="295"/>
                  </a:cubicBezTo>
                  <a:cubicBezTo>
                    <a:pt x="476" y="289"/>
                    <a:pt x="461" y="298"/>
                    <a:pt x="453" y="289"/>
                  </a:cubicBezTo>
                  <a:cubicBezTo>
                    <a:pt x="436" y="269"/>
                    <a:pt x="469" y="254"/>
                    <a:pt x="431" y="240"/>
                  </a:cubicBezTo>
                  <a:cubicBezTo>
                    <a:pt x="415" y="234"/>
                    <a:pt x="387" y="238"/>
                    <a:pt x="375" y="249"/>
                  </a:cubicBezTo>
                  <a:cubicBezTo>
                    <a:pt x="357" y="196"/>
                    <a:pt x="300" y="208"/>
                    <a:pt x="253" y="210"/>
                  </a:cubicBezTo>
                  <a:cubicBezTo>
                    <a:pt x="252" y="219"/>
                    <a:pt x="249" y="236"/>
                    <a:pt x="240" y="240"/>
                  </a:cubicBezTo>
                  <a:cubicBezTo>
                    <a:pt x="224" y="248"/>
                    <a:pt x="225" y="229"/>
                    <a:pt x="211" y="229"/>
                  </a:cubicBezTo>
                  <a:cubicBezTo>
                    <a:pt x="198" y="228"/>
                    <a:pt x="189" y="237"/>
                    <a:pt x="178" y="239"/>
                  </a:cubicBezTo>
                  <a:cubicBezTo>
                    <a:pt x="167" y="240"/>
                    <a:pt x="151" y="233"/>
                    <a:pt x="141" y="236"/>
                  </a:cubicBezTo>
                  <a:cubicBezTo>
                    <a:pt x="131" y="239"/>
                    <a:pt x="130" y="255"/>
                    <a:pt x="120" y="257"/>
                  </a:cubicBezTo>
                  <a:cubicBezTo>
                    <a:pt x="104" y="259"/>
                    <a:pt x="106" y="249"/>
                    <a:pt x="95" y="245"/>
                  </a:cubicBezTo>
                  <a:cubicBezTo>
                    <a:pt x="78" y="240"/>
                    <a:pt x="49" y="226"/>
                    <a:pt x="39" y="243"/>
                  </a:cubicBezTo>
                  <a:cubicBezTo>
                    <a:pt x="31" y="237"/>
                    <a:pt x="21" y="231"/>
                    <a:pt x="11" y="228"/>
                  </a:cubicBezTo>
                  <a:cubicBezTo>
                    <a:pt x="0" y="166"/>
                    <a:pt x="145" y="172"/>
                    <a:pt x="183" y="163"/>
                  </a:cubicBezTo>
                  <a:cubicBezTo>
                    <a:pt x="217" y="155"/>
                    <a:pt x="243" y="140"/>
                    <a:pt x="273" y="123"/>
                  </a:cubicBezTo>
                  <a:cubicBezTo>
                    <a:pt x="291" y="112"/>
                    <a:pt x="316" y="90"/>
                    <a:pt x="340" y="98"/>
                  </a:cubicBezTo>
                  <a:cubicBezTo>
                    <a:pt x="368" y="108"/>
                    <a:pt x="365" y="147"/>
                    <a:pt x="384" y="164"/>
                  </a:cubicBezTo>
                  <a:cubicBezTo>
                    <a:pt x="405" y="182"/>
                    <a:pt x="410" y="170"/>
                    <a:pt x="437" y="168"/>
                  </a:cubicBezTo>
                  <a:cubicBezTo>
                    <a:pt x="481" y="165"/>
                    <a:pt x="464" y="205"/>
                    <a:pt x="498" y="226"/>
                  </a:cubicBezTo>
                  <a:cubicBezTo>
                    <a:pt x="532" y="247"/>
                    <a:pt x="591" y="257"/>
                    <a:pt x="613" y="217"/>
                  </a:cubicBezTo>
                  <a:cubicBezTo>
                    <a:pt x="626" y="195"/>
                    <a:pt x="619" y="168"/>
                    <a:pt x="642" y="153"/>
                  </a:cubicBezTo>
                  <a:cubicBezTo>
                    <a:pt x="667" y="138"/>
                    <a:pt x="692" y="166"/>
                    <a:pt x="711" y="156"/>
                  </a:cubicBezTo>
                  <a:cubicBezTo>
                    <a:pt x="750" y="138"/>
                    <a:pt x="745" y="69"/>
                    <a:pt x="786" y="51"/>
                  </a:cubicBezTo>
                  <a:cubicBezTo>
                    <a:pt x="815" y="39"/>
                    <a:pt x="806" y="54"/>
                    <a:pt x="826" y="30"/>
                  </a:cubicBezTo>
                  <a:cubicBezTo>
                    <a:pt x="835" y="18"/>
                    <a:pt x="824" y="5"/>
                    <a:pt x="845" y="0"/>
                  </a:cubicBezTo>
                  <a:cubicBezTo>
                    <a:pt x="845" y="11"/>
                    <a:pt x="847" y="24"/>
                    <a:pt x="852" y="34"/>
                  </a:cubicBezTo>
                  <a:cubicBezTo>
                    <a:pt x="863" y="23"/>
                    <a:pt x="869" y="11"/>
                    <a:pt x="881" y="6"/>
                  </a:cubicBezTo>
                </a:path>
              </a:pathLst>
            </a:custGeom>
            <a:solidFill>
              <a:srgbClr val="DBD3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1023" name="Freeform 544">
              <a:extLst>
                <a:ext uri="{FF2B5EF4-FFF2-40B4-BE49-F238E27FC236}">
                  <a16:creationId xmlns:a16="http://schemas.microsoft.com/office/drawing/2014/main" id="{70FCD563-0349-4B55-86B0-D9EE42F7BCC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5" y="1746"/>
              <a:ext cx="881" cy="199"/>
            </a:xfrm>
            <a:custGeom>
              <a:avLst/>
              <a:gdLst>
                <a:gd name="T0" fmla="*/ 404 w 916"/>
                <a:gd name="T1" fmla="*/ 92 h 207"/>
                <a:gd name="T2" fmla="*/ 392 w 916"/>
                <a:gd name="T3" fmla="*/ 122 h 207"/>
                <a:gd name="T4" fmla="*/ 361 w 916"/>
                <a:gd name="T5" fmla="*/ 122 h 207"/>
                <a:gd name="T6" fmla="*/ 333 w 916"/>
                <a:gd name="T7" fmla="*/ 104 h 207"/>
                <a:gd name="T8" fmla="*/ 301 w 916"/>
                <a:gd name="T9" fmla="*/ 112 h 207"/>
                <a:gd name="T10" fmla="*/ 288 w 916"/>
                <a:gd name="T11" fmla="*/ 101 h 207"/>
                <a:gd name="T12" fmla="*/ 267 w 916"/>
                <a:gd name="T13" fmla="*/ 103 h 207"/>
                <a:gd name="T14" fmla="*/ 197 w 916"/>
                <a:gd name="T15" fmla="*/ 84 h 207"/>
                <a:gd name="T16" fmla="*/ 165 w 916"/>
                <a:gd name="T17" fmla="*/ 85 h 207"/>
                <a:gd name="T18" fmla="*/ 133 w 916"/>
                <a:gd name="T19" fmla="*/ 85 h 207"/>
                <a:gd name="T20" fmla="*/ 91 w 916"/>
                <a:gd name="T21" fmla="*/ 96 h 207"/>
                <a:gd name="T22" fmla="*/ 70 w 916"/>
                <a:gd name="T23" fmla="*/ 79 h 207"/>
                <a:gd name="T24" fmla="*/ 49 w 916"/>
                <a:gd name="T25" fmla="*/ 86 h 207"/>
                <a:gd name="T26" fmla="*/ 34 w 916"/>
                <a:gd name="T27" fmla="*/ 75 h 207"/>
                <a:gd name="T28" fmla="*/ 26 w 916"/>
                <a:gd name="T29" fmla="*/ 83 h 207"/>
                <a:gd name="T30" fmla="*/ 0 w 916"/>
                <a:gd name="T31" fmla="*/ 60 h 207"/>
                <a:gd name="T32" fmla="*/ 29 w 916"/>
                <a:gd name="T33" fmla="*/ 43 h 207"/>
                <a:gd name="T34" fmla="*/ 45 w 916"/>
                <a:gd name="T35" fmla="*/ 59 h 207"/>
                <a:gd name="T36" fmla="*/ 61 w 916"/>
                <a:gd name="T37" fmla="*/ 46 h 207"/>
                <a:gd name="T38" fmla="*/ 107 w 916"/>
                <a:gd name="T39" fmla="*/ 60 h 207"/>
                <a:gd name="T40" fmla="*/ 150 w 916"/>
                <a:gd name="T41" fmla="*/ 50 h 207"/>
                <a:gd name="T42" fmla="*/ 170 w 916"/>
                <a:gd name="T43" fmla="*/ 54 h 207"/>
                <a:gd name="T44" fmla="*/ 196 w 916"/>
                <a:gd name="T45" fmla="*/ 42 h 207"/>
                <a:gd name="T46" fmla="*/ 226 w 916"/>
                <a:gd name="T47" fmla="*/ 47 h 207"/>
                <a:gd name="T48" fmla="*/ 249 w 916"/>
                <a:gd name="T49" fmla="*/ 40 h 207"/>
                <a:gd name="T50" fmla="*/ 310 w 916"/>
                <a:gd name="T51" fmla="*/ 50 h 207"/>
                <a:gd name="T52" fmla="*/ 361 w 916"/>
                <a:gd name="T53" fmla="*/ 17 h 207"/>
                <a:gd name="T54" fmla="*/ 369 w 916"/>
                <a:gd name="T55" fmla="*/ 38 h 207"/>
                <a:gd name="T56" fmla="*/ 415 w 916"/>
                <a:gd name="T57" fmla="*/ 37 h 207"/>
                <a:gd name="T58" fmla="*/ 417 w 916"/>
                <a:gd name="T59" fmla="*/ 54 h 207"/>
                <a:gd name="T60" fmla="*/ 480 w 916"/>
                <a:gd name="T61" fmla="*/ 43 h 207"/>
                <a:gd name="T62" fmla="*/ 508 w 916"/>
                <a:gd name="T63" fmla="*/ 28 h 207"/>
                <a:gd name="T64" fmla="*/ 511 w 916"/>
                <a:gd name="T65" fmla="*/ 51 h 207"/>
                <a:gd name="T66" fmla="*/ 539 w 916"/>
                <a:gd name="T67" fmla="*/ 66 h 207"/>
                <a:gd name="T68" fmla="*/ 503 w 916"/>
                <a:gd name="T69" fmla="*/ 68 h 207"/>
                <a:gd name="T70" fmla="*/ 470 w 916"/>
                <a:gd name="T71" fmla="*/ 78 h 207"/>
                <a:gd name="T72" fmla="*/ 408 w 916"/>
                <a:gd name="T73" fmla="*/ 107 h 20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916" h="207">
                  <a:moveTo>
                    <a:pt x="672" y="155"/>
                  </a:moveTo>
                  <a:cubicBezTo>
                    <a:pt x="676" y="167"/>
                    <a:pt x="655" y="185"/>
                    <a:pt x="651" y="202"/>
                  </a:cubicBezTo>
                  <a:cubicBezTo>
                    <a:pt x="634" y="197"/>
                    <a:pt x="611" y="207"/>
                    <a:pt x="599" y="204"/>
                  </a:cubicBezTo>
                  <a:cubicBezTo>
                    <a:pt x="583" y="200"/>
                    <a:pt x="574" y="175"/>
                    <a:pt x="552" y="172"/>
                  </a:cubicBezTo>
                  <a:cubicBezTo>
                    <a:pt x="530" y="168"/>
                    <a:pt x="518" y="188"/>
                    <a:pt x="499" y="186"/>
                  </a:cubicBezTo>
                  <a:cubicBezTo>
                    <a:pt x="485" y="185"/>
                    <a:pt x="488" y="171"/>
                    <a:pt x="477" y="168"/>
                  </a:cubicBezTo>
                  <a:cubicBezTo>
                    <a:pt x="465" y="165"/>
                    <a:pt x="454" y="172"/>
                    <a:pt x="443" y="171"/>
                  </a:cubicBezTo>
                  <a:cubicBezTo>
                    <a:pt x="406" y="166"/>
                    <a:pt x="364" y="149"/>
                    <a:pt x="328" y="139"/>
                  </a:cubicBezTo>
                  <a:cubicBezTo>
                    <a:pt x="308" y="133"/>
                    <a:pt x="299" y="141"/>
                    <a:pt x="275" y="141"/>
                  </a:cubicBezTo>
                  <a:cubicBezTo>
                    <a:pt x="252" y="140"/>
                    <a:pt x="240" y="114"/>
                    <a:pt x="219" y="143"/>
                  </a:cubicBezTo>
                  <a:cubicBezTo>
                    <a:pt x="201" y="122"/>
                    <a:pt x="167" y="150"/>
                    <a:pt x="152" y="161"/>
                  </a:cubicBezTo>
                  <a:cubicBezTo>
                    <a:pt x="122" y="184"/>
                    <a:pt x="96" y="177"/>
                    <a:pt x="115" y="131"/>
                  </a:cubicBezTo>
                  <a:cubicBezTo>
                    <a:pt x="101" y="127"/>
                    <a:pt x="88" y="132"/>
                    <a:pt x="80" y="144"/>
                  </a:cubicBezTo>
                  <a:cubicBezTo>
                    <a:pt x="76" y="140"/>
                    <a:pt x="62" y="126"/>
                    <a:pt x="56" y="125"/>
                  </a:cubicBezTo>
                  <a:cubicBezTo>
                    <a:pt x="50" y="124"/>
                    <a:pt x="46" y="140"/>
                    <a:pt x="39" y="138"/>
                  </a:cubicBezTo>
                  <a:cubicBezTo>
                    <a:pt x="20" y="130"/>
                    <a:pt x="22" y="104"/>
                    <a:pt x="0" y="101"/>
                  </a:cubicBezTo>
                  <a:cubicBezTo>
                    <a:pt x="18" y="95"/>
                    <a:pt x="30" y="81"/>
                    <a:pt x="45" y="72"/>
                  </a:cubicBezTo>
                  <a:cubicBezTo>
                    <a:pt x="50" y="80"/>
                    <a:pt x="63" y="98"/>
                    <a:pt x="75" y="98"/>
                  </a:cubicBezTo>
                  <a:cubicBezTo>
                    <a:pt x="88" y="98"/>
                    <a:pt x="92" y="79"/>
                    <a:pt x="101" y="77"/>
                  </a:cubicBezTo>
                  <a:cubicBezTo>
                    <a:pt x="126" y="71"/>
                    <a:pt x="152" y="97"/>
                    <a:pt x="177" y="100"/>
                  </a:cubicBezTo>
                  <a:cubicBezTo>
                    <a:pt x="204" y="103"/>
                    <a:pt x="223" y="89"/>
                    <a:pt x="247" y="83"/>
                  </a:cubicBezTo>
                  <a:cubicBezTo>
                    <a:pt x="273" y="77"/>
                    <a:pt x="257" y="84"/>
                    <a:pt x="283" y="89"/>
                  </a:cubicBezTo>
                  <a:cubicBezTo>
                    <a:pt x="310" y="94"/>
                    <a:pt x="298" y="80"/>
                    <a:pt x="324" y="70"/>
                  </a:cubicBezTo>
                  <a:cubicBezTo>
                    <a:pt x="336" y="65"/>
                    <a:pt x="360" y="77"/>
                    <a:pt x="374" y="78"/>
                  </a:cubicBezTo>
                  <a:cubicBezTo>
                    <a:pt x="388" y="78"/>
                    <a:pt x="404" y="66"/>
                    <a:pt x="413" y="67"/>
                  </a:cubicBezTo>
                  <a:cubicBezTo>
                    <a:pt x="458" y="69"/>
                    <a:pt x="465" y="130"/>
                    <a:pt x="514" y="83"/>
                  </a:cubicBezTo>
                  <a:cubicBezTo>
                    <a:pt x="534" y="64"/>
                    <a:pt x="566" y="0"/>
                    <a:pt x="598" y="30"/>
                  </a:cubicBezTo>
                  <a:cubicBezTo>
                    <a:pt x="610" y="41"/>
                    <a:pt x="599" y="55"/>
                    <a:pt x="614" y="64"/>
                  </a:cubicBezTo>
                  <a:cubicBezTo>
                    <a:pt x="631" y="74"/>
                    <a:pt x="670" y="63"/>
                    <a:pt x="686" y="62"/>
                  </a:cubicBezTo>
                  <a:cubicBezTo>
                    <a:pt x="683" y="74"/>
                    <a:pt x="687" y="81"/>
                    <a:pt x="694" y="88"/>
                  </a:cubicBezTo>
                  <a:cubicBezTo>
                    <a:pt x="714" y="71"/>
                    <a:pt x="794" y="1"/>
                    <a:pt x="795" y="72"/>
                  </a:cubicBezTo>
                  <a:cubicBezTo>
                    <a:pt x="827" y="83"/>
                    <a:pt x="826" y="47"/>
                    <a:pt x="846" y="45"/>
                  </a:cubicBezTo>
                  <a:cubicBezTo>
                    <a:pt x="876" y="42"/>
                    <a:pt x="863" y="73"/>
                    <a:pt x="849" y="84"/>
                  </a:cubicBezTo>
                  <a:cubicBezTo>
                    <a:pt x="870" y="80"/>
                    <a:pt x="916" y="80"/>
                    <a:pt x="893" y="111"/>
                  </a:cubicBezTo>
                  <a:cubicBezTo>
                    <a:pt x="879" y="129"/>
                    <a:pt x="851" y="115"/>
                    <a:pt x="833" y="113"/>
                  </a:cubicBezTo>
                  <a:cubicBezTo>
                    <a:pt x="806" y="111"/>
                    <a:pt x="804" y="113"/>
                    <a:pt x="783" y="129"/>
                  </a:cubicBezTo>
                  <a:cubicBezTo>
                    <a:pt x="752" y="154"/>
                    <a:pt x="717" y="167"/>
                    <a:pt x="677" y="178"/>
                  </a:cubicBezTo>
                </a:path>
              </a:pathLst>
            </a:custGeom>
            <a:solidFill>
              <a:srgbClr val="DBD3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1024" name="Freeform 545">
              <a:extLst>
                <a:ext uri="{FF2B5EF4-FFF2-40B4-BE49-F238E27FC236}">
                  <a16:creationId xmlns:a16="http://schemas.microsoft.com/office/drawing/2014/main" id="{0A972CB6-0545-4431-A6D6-D388787EBA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1" y="1778"/>
              <a:ext cx="350" cy="169"/>
            </a:xfrm>
            <a:custGeom>
              <a:avLst/>
              <a:gdLst>
                <a:gd name="T0" fmla="*/ 20 w 364"/>
                <a:gd name="T1" fmla="*/ 12 h 176"/>
                <a:gd name="T2" fmla="*/ 49 w 364"/>
                <a:gd name="T3" fmla="*/ 10 h 176"/>
                <a:gd name="T4" fmla="*/ 53 w 364"/>
                <a:gd name="T5" fmla="*/ 32 h 176"/>
                <a:gd name="T6" fmla="*/ 90 w 364"/>
                <a:gd name="T7" fmla="*/ 40 h 176"/>
                <a:gd name="T8" fmla="*/ 126 w 364"/>
                <a:gd name="T9" fmla="*/ 39 h 176"/>
                <a:gd name="T10" fmla="*/ 124 w 364"/>
                <a:gd name="T11" fmla="*/ 67 h 176"/>
                <a:gd name="T12" fmla="*/ 144 w 364"/>
                <a:gd name="T13" fmla="*/ 71 h 176"/>
                <a:gd name="T14" fmla="*/ 154 w 364"/>
                <a:gd name="T15" fmla="*/ 67 h 176"/>
                <a:gd name="T16" fmla="*/ 160 w 364"/>
                <a:gd name="T17" fmla="*/ 76 h 176"/>
                <a:gd name="T18" fmla="*/ 174 w 364"/>
                <a:gd name="T19" fmla="*/ 76 h 176"/>
                <a:gd name="T20" fmla="*/ 195 w 364"/>
                <a:gd name="T21" fmla="*/ 65 h 176"/>
                <a:gd name="T22" fmla="*/ 173 w 364"/>
                <a:gd name="T23" fmla="*/ 104 h 176"/>
                <a:gd name="T24" fmla="*/ 156 w 364"/>
                <a:gd name="T25" fmla="*/ 97 h 176"/>
                <a:gd name="T26" fmla="*/ 133 w 364"/>
                <a:gd name="T27" fmla="*/ 100 h 176"/>
                <a:gd name="T28" fmla="*/ 117 w 364"/>
                <a:gd name="T29" fmla="*/ 76 h 176"/>
                <a:gd name="T30" fmla="*/ 93 w 364"/>
                <a:gd name="T31" fmla="*/ 75 h 176"/>
                <a:gd name="T32" fmla="*/ 79 w 364"/>
                <a:gd name="T33" fmla="*/ 64 h 176"/>
                <a:gd name="T34" fmla="*/ 57 w 364"/>
                <a:gd name="T35" fmla="*/ 59 h 176"/>
                <a:gd name="T36" fmla="*/ 41 w 364"/>
                <a:gd name="T37" fmla="*/ 56 h 176"/>
                <a:gd name="T38" fmla="*/ 31 w 364"/>
                <a:gd name="T39" fmla="*/ 35 h 176"/>
                <a:gd name="T40" fmla="*/ 13 w 364"/>
                <a:gd name="T41" fmla="*/ 16 h 176"/>
                <a:gd name="T42" fmla="*/ 13 w 364"/>
                <a:gd name="T43" fmla="*/ 12 h 17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64" h="176">
                  <a:moveTo>
                    <a:pt x="33" y="13"/>
                  </a:moveTo>
                  <a:cubicBezTo>
                    <a:pt x="49" y="14"/>
                    <a:pt x="67" y="0"/>
                    <a:pt x="80" y="10"/>
                  </a:cubicBezTo>
                  <a:cubicBezTo>
                    <a:pt x="90" y="18"/>
                    <a:pt x="87" y="42"/>
                    <a:pt x="86" y="53"/>
                  </a:cubicBezTo>
                  <a:cubicBezTo>
                    <a:pt x="103" y="57"/>
                    <a:pt x="171" y="23"/>
                    <a:pt x="151" y="69"/>
                  </a:cubicBezTo>
                  <a:cubicBezTo>
                    <a:pt x="164" y="69"/>
                    <a:pt x="201" y="60"/>
                    <a:pt x="209" y="67"/>
                  </a:cubicBezTo>
                  <a:cubicBezTo>
                    <a:pt x="220" y="78"/>
                    <a:pt x="212" y="103"/>
                    <a:pt x="206" y="113"/>
                  </a:cubicBezTo>
                  <a:cubicBezTo>
                    <a:pt x="217" y="117"/>
                    <a:pt x="228" y="117"/>
                    <a:pt x="239" y="120"/>
                  </a:cubicBezTo>
                  <a:cubicBezTo>
                    <a:pt x="246" y="121"/>
                    <a:pt x="249" y="112"/>
                    <a:pt x="255" y="114"/>
                  </a:cubicBezTo>
                  <a:cubicBezTo>
                    <a:pt x="261" y="115"/>
                    <a:pt x="262" y="127"/>
                    <a:pt x="265" y="127"/>
                  </a:cubicBezTo>
                  <a:cubicBezTo>
                    <a:pt x="275" y="128"/>
                    <a:pt x="276" y="130"/>
                    <a:pt x="289" y="127"/>
                  </a:cubicBezTo>
                  <a:cubicBezTo>
                    <a:pt x="301" y="124"/>
                    <a:pt x="308" y="104"/>
                    <a:pt x="324" y="110"/>
                  </a:cubicBezTo>
                  <a:cubicBezTo>
                    <a:pt x="364" y="125"/>
                    <a:pt x="312" y="175"/>
                    <a:pt x="287" y="175"/>
                  </a:cubicBezTo>
                  <a:cubicBezTo>
                    <a:pt x="275" y="176"/>
                    <a:pt x="271" y="166"/>
                    <a:pt x="260" y="165"/>
                  </a:cubicBezTo>
                  <a:cubicBezTo>
                    <a:pt x="251" y="164"/>
                    <a:pt x="227" y="171"/>
                    <a:pt x="221" y="168"/>
                  </a:cubicBezTo>
                  <a:cubicBezTo>
                    <a:pt x="207" y="161"/>
                    <a:pt x="208" y="137"/>
                    <a:pt x="194" y="128"/>
                  </a:cubicBezTo>
                  <a:cubicBezTo>
                    <a:pt x="177" y="117"/>
                    <a:pt x="172" y="130"/>
                    <a:pt x="154" y="126"/>
                  </a:cubicBezTo>
                  <a:cubicBezTo>
                    <a:pt x="142" y="122"/>
                    <a:pt x="140" y="112"/>
                    <a:pt x="131" y="108"/>
                  </a:cubicBezTo>
                  <a:cubicBezTo>
                    <a:pt x="114" y="100"/>
                    <a:pt x="108" y="103"/>
                    <a:pt x="94" y="101"/>
                  </a:cubicBezTo>
                  <a:cubicBezTo>
                    <a:pt x="75" y="98"/>
                    <a:pt x="84" y="109"/>
                    <a:pt x="68" y="94"/>
                  </a:cubicBezTo>
                  <a:cubicBezTo>
                    <a:pt x="58" y="85"/>
                    <a:pt x="62" y="69"/>
                    <a:pt x="49" y="60"/>
                  </a:cubicBezTo>
                  <a:cubicBezTo>
                    <a:pt x="36" y="52"/>
                    <a:pt x="0" y="74"/>
                    <a:pt x="16" y="29"/>
                  </a:cubicBezTo>
                  <a:cubicBezTo>
                    <a:pt x="21" y="30"/>
                    <a:pt x="20" y="27"/>
                    <a:pt x="22" y="25"/>
                  </a:cubicBezTo>
                </a:path>
              </a:pathLst>
            </a:custGeom>
            <a:solidFill>
              <a:srgbClr val="DBD3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1025" name="Freeform 546">
              <a:extLst>
                <a:ext uri="{FF2B5EF4-FFF2-40B4-BE49-F238E27FC236}">
                  <a16:creationId xmlns:a16="http://schemas.microsoft.com/office/drawing/2014/main" id="{682E2F2D-FAEF-4712-BE9A-DB122CD3548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8" y="1461"/>
              <a:ext cx="124" cy="234"/>
            </a:xfrm>
            <a:custGeom>
              <a:avLst/>
              <a:gdLst>
                <a:gd name="T0" fmla="*/ 75 w 129"/>
                <a:gd name="T1" fmla="*/ 22 h 243"/>
                <a:gd name="T2" fmla="*/ 52 w 129"/>
                <a:gd name="T3" fmla="*/ 2 h 243"/>
                <a:gd name="T4" fmla="*/ 33 w 129"/>
                <a:gd name="T5" fmla="*/ 13 h 243"/>
                <a:gd name="T6" fmla="*/ 16 w 129"/>
                <a:gd name="T7" fmla="*/ 6 h 243"/>
                <a:gd name="T8" fmla="*/ 0 w 129"/>
                <a:gd name="T9" fmla="*/ 13 h 243"/>
                <a:gd name="T10" fmla="*/ 28 w 129"/>
                <a:gd name="T11" fmla="*/ 58 h 243"/>
                <a:gd name="T12" fmla="*/ 28 w 129"/>
                <a:gd name="T13" fmla="*/ 73 h 243"/>
                <a:gd name="T14" fmla="*/ 46 w 129"/>
                <a:gd name="T15" fmla="*/ 85 h 243"/>
                <a:gd name="T16" fmla="*/ 54 w 129"/>
                <a:gd name="T17" fmla="*/ 112 h 243"/>
                <a:gd name="T18" fmla="*/ 66 w 129"/>
                <a:gd name="T19" fmla="*/ 122 h 243"/>
                <a:gd name="T20" fmla="*/ 62 w 129"/>
                <a:gd name="T21" fmla="*/ 135 h 243"/>
                <a:gd name="T22" fmla="*/ 75 w 129"/>
                <a:gd name="T23" fmla="*/ 124 h 243"/>
                <a:gd name="T24" fmla="*/ 63 w 129"/>
                <a:gd name="T25" fmla="*/ 76 h 243"/>
                <a:gd name="T26" fmla="*/ 63 w 129"/>
                <a:gd name="T27" fmla="*/ 59 h 243"/>
                <a:gd name="T28" fmla="*/ 69 w 129"/>
                <a:gd name="T29" fmla="*/ 48 h 243"/>
                <a:gd name="T30" fmla="*/ 75 w 129"/>
                <a:gd name="T31" fmla="*/ 22 h 24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29" h="243">
                  <a:moveTo>
                    <a:pt x="124" y="35"/>
                  </a:moveTo>
                  <a:cubicBezTo>
                    <a:pt x="112" y="28"/>
                    <a:pt x="104" y="0"/>
                    <a:pt x="86" y="2"/>
                  </a:cubicBezTo>
                  <a:cubicBezTo>
                    <a:pt x="73" y="3"/>
                    <a:pt x="69" y="27"/>
                    <a:pt x="55" y="25"/>
                  </a:cubicBezTo>
                  <a:cubicBezTo>
                    <a:pt x="41" y="23"/>
                    <a:pt x="45" y="7"/>
                    <a:pt x="29" y="6"/>
                  </a:cubicBezTo>
                  <a:cubicBezTo>
                    <a:pt x="23" y="6"/>
                    <a:pt x="6" y="16"/>
                    <a:pt x="0" y="18"/>
                  </a:cubicBezTo>
                  <a:cubicBezTo>
                    <a:pt x="14" y="43"/>
                    <a:pt x="40" y="64"/>
                    <a:pt x="45" y="93"/>
                  </a:cubicBezTo>
                  <a:cubicBezTo>
                    <a:pt x="46" y="100"/>
                    <a:pt x="42" y="113"/>
                    <a:pt x="45" y="119"/>
                  </a:cubicBezTo>
                  <a:cubicBezTo>
                    <a:pt x="51" y="131"/>
                    <a:pt x="66" y="131"/>
                    <a:pt x="77" y="139"/>
                  </a:cubicBezTo>
                  <a:cubicBezTo>
                    <a:pt x="101" y="157"/>
                    <a:pt x="81" y="163"/>
                    <a:pt x="89" y="183"/>
                  </a:cubicBezTo>
                  <a:cubicBezTo>
                    <a:pt x="92" y="192"/>
                    <a:pt x="107" y="192"/>
                    <a:pt x="110" y="199"/>
                  </a:cubicBezTo>
                  <a:cubicBezTo>
                    <a:pt x="114" y="208"/>
                    <a:pt x="100" y="213"/>
                    <a:pt x="104" y="221"/>
                  </a:cubicBezTo>
                  <a:cubicBezTo>
                    <a:pt x="115" y="243"/>
                    <a:pt x="129" y="220"/>
                    <a:pt x="124" y="203"/>
                  </a:cubicBezTo>
                  <a:cubicBezTo>
                    <a:pt x="115" y="174"/>
                    <a:pt x="105" y="156"/>
                    <a:pt x="106" y="124"/>
                  </a:cubicBezTo>
                  <a:cubicBezTo>
                    <a:pt x="106" y="116"/>
                    <a:pt x="105" y="104"/>
                    <a:pt x="106" y="96"/>
                  </a:cubicBezTo>
                  <a:cubicBezTo>
                    <a:pt x="108" y="86"/>
                    <a:pt x="111" y="87"/>
                    <a:pt x="114" y="78"/>
                  </a:cubicBezTo>
                  <a:cubicBezTo>
                    <a:pt x="119" y="64"/>
                    <a:pt x="121" y="49"/>
                    <a:pt x="124" y="35"/>
                  </a:cubicBezTo>
                </a:path>
              </a:pathLst>
            </a:custGeom>
            <a:solidFill>
              <a:srgbClr val="DBD3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1026" name="Freeform 547">
              <a:extLst>
                <a:ext uri="{FF2B5EF4-FFF2-40B4-BE49-F238E27FC236}">
                  <a16:creationId xmlns:a16="http://schemas.microsoft.com/office/drawing/2014/main" id="{32D90DD8-8C1F-4F3B-810B-FBFE873C3E6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8" y="1221"/>
              <a:ext cx="662" cy="266"/>
            </a:xfrm>
            <a:custGeom>
              <a:avLst/>
              <a:gdLst>
                <a:gd name="T0" fmla="*/ 392 w 689"/>
                <a:gd name="T1" fmla="*/ 8 h 276"/>
                <a:gd name="T2" fmla="*/ 388 w 689"/>
                <a:gd name="T3" fmla="*/ 32 h 276"/>
                <a:gd name="T4" fmla="*/ 377 w 689"/>
                <a:gd name="T5" fmla="*/ 43 h 276"/>
                <a:gd name="T6" fmla="*/ 371 w 689"/>
                <a:gd name="T7" fmla="*/ 67 h 276"/>
                <a:gd name="T8" fmla="*/ 361 w 689"/>
                <a:gd name="T9" fmla="*/ 81 h 276"/>
                <a:gd name="T10" fmla="*/ 350 w 689"/>
                <a:gd name="T11" fmla="*/ 70 h 276"/>
                <a:gd name="T12" fmla="*/ 331 w 689"/>
                <a:gd name="T13" fmla="*/ 67 h 276"/>
                <a:gd name="T14" fmla="*/ 302 w 689"/>
                <a:gd name="T15" fmla="*/ 63 h 276"/>
                <a:gd name="T16" fmla="*/ 284 w 689"/>
                <a:gd name="T17" fmla="*/ 70 h 276"/>
                <a:gd name="T18" fmla="*/ 269 w 689"/>
                <a:gd name="T19" fmla="*/ 61 h 276"/>
                <a:gd name="T20" fmla="*/ 255 w 689"/>
                <a:gd name="T21" fmla="*/ 61 h 276"/>
                <a:gd name="T22" fmla="*/ 245 w 689"/>
                <a:gd name="T23" fmla="*/ 72 h 276"/>
                <a:gd name="T24" fmla="*/ 229 w 689"/>
                <a:gd name="T25" fmla="*/ 63 h 276"/>
                <a:gd name="T26" fmla="*/ 194 w 689"/>
                <a:gd name="T27" fmla="*/ 93 h 276"/>
                <a:gd name="T28" fmla="*/ 190 w 689"/>
                <a:gd name="T29" fmla="*/ 113 h 276"/>
                <a:gd name="T30" fmla="*/ 170 w 689"/>
                <a:gd name="T31" fmla="*/ 99 h 276"/>
                <a:gd name="T32" fmla="*/ 145 w 689"/>
                <a:gd name="T33" fmla="*/ 67 h 276"/>
                <a:gd name="T34" fmla="*/ 120 w 689"/>
                <a:gd name="T35" fmla="*/ 78 h 276"/>
                <a:gd name="T36" fmla="*/ 111 w 689"/>
                <a:gd name="T37" fmla="*/ 108 h 276"/>
                <a:gd name="T38" fmla="*/ 90 w 689"/>
                <a:gd name="T39" fmla="*/ 105 h 276"/>
                <a:gd name="T40" fmla="*/ 74 w 689"/>
                <a:gd name="T41" fmla="*/ 122 h 276"/>
                <a:gd name="T42" fmla="*/ 58 w 689"/>
                <a:gd name="T43" fmla="*/ 96 h 276"/>
                <a:gd name="T44" fmla="*/ 48 w 689"/>
                <a:gd name="T45" fmla="*/ 129 h 276"/>
                <a:gd name="T46" fmla="*/ 26 w 689"/>
                <a:gd name="T47" fmla="*/ 137 h 276"/>
                <a:gd name="T48" fmla="*/ 0 w 689"/>
                <a:gd name="T49" fmla="*/ 152 h 27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689" h="276">
                  <a:moveTo>
                    <a:pt x="660" y="8"/>
                  </a:moveTo>
                  <a:cubicBezTo>
                    <a:pt x="683" y="0"/>
                    <a:pt x="689" y="56"/>
                    <a:pt x="654" y="50"/>
                  </a:cubicBezTo>
                  <a:cubicBezTo>
                    <a:pt x="657" y="73"/>
                    <a:pt x="644" y="62"/>
                    <a:pt x="634" y="70"/>
                  </a:cubicBezTo>
                  <a:cubicBezTo>
                    <a:pt x="614" y="85"/>
                    <a:pt x="629" y="89"/>
                    <a:pt x="623" y="110"/>
                  </a:cubicBezTo>
                  <a:cubicBezTo>
                    <a:pt x="621" y="119"/>
                    <a:pt x="618" y="126"/>
                    <a:pt x="607" y="129"/>
                  </a:cubicBezTo>
                  <a:cubicBezTo>
                    <a:pt x="590" y="133"/>
                    <a:pt x="592" y="124"/>
                    <a:pt x="587" y="114"/>
                  </a:cubicBezTo>
                  <a:cubicBezTo>
                    <a:pt x="578" y="93"/>
                    <a:pt x="580" y="76"/>
                    <a:pt x="556" y="108"/>
                  </a:cubicBezTo>
                  <a:cubicBezTo>
                    <a:pt x="564" y="70"/>
                    <a:pt x="520" y="77"/>
                    <a:pt x="507" y="102"/>
                  </a:cubicBezTo>
                  <a:cubicBezTo>
                    <a:pt x="492" y="72"/>
                    <a:pt x="485" y="106"/>
                    <a:pt x="479" y="114"/>
                  </a:cubicBezTo>
                  <a:cubicBezTo>
                    <a:pt x="463" y="134"/>
                    <a:pt x="449" y="125"/>
                    <a:pt x="451" y="98"/>
                  </a:cubicBezTo>
                  <a:cubicBezTo>
                    <a:pt x="446" y="96"/>
                    <a:pt x="434" y="94"/>
                    <a:pt x="429" y="96"/>
                  </a:cubicBezTo>
                  <a:cubicBezTo>
                    <a:pt x="418" y="100"/>
                    <a:pt x="418" y="113"/>
                    <a:pt x="411" y="116"/>
                  </a:cubicBezTo>
                  <a:cubicBezTo>
                    <a:pt x="392" y="124"/>
                    <a:pt x="397" y="104"/>
                    <a:pt x="384" y="101"/>
                  </a:cubicBezTo>
                  <a:cubicBezTo>
                    <a:pt x="347" y="92"/>
                    <a:pt x="371" y="155"/>
                    <a:pt x="327" y="151"/>
                  </a:cubicBezTo>
                  <a:cubicBezTo>
                    <a:pt x="327" y="162"/>
                    <a:pt x="331" y="175"/>
                    <a:pt x="320" y="182"/>
                  </a:cubicBezTo>
                  <a:cubicBezTo>
                    <a:pt x="304" y="191"/>
                    <a:pt x="291" y="173"/>
                    <a:pt x="286" y="160"/>
                  </a:cubicBezTo>
                  <a:cubicBezTo>
                    <a:pt x="275" y="132"/>
                    <a:pt x="287" y="111"/>
                    <a:pt x="242" y="110"/>
                  </a:cubicBezTo>
                  <a:cubicBezTo>
                    <a:pt x="262" y="94"/>
                    <a:pt x="204" y="68"/>
                    <a:pt x="201" y="124"/>
                  </a:cubicBezTo>
                  <a:cubicBezTo>
                    <a:pt x="200" y="144"/>
                    <a:pt x="210" y="159"/>
                    <a:pt x="188" y="173"/>
                  </a:cubicBezTo>
                  <a:cubicBezTo>
                    <a:pt x="175" y="180"/>
                    <a:pt x="161" y="179"/>
                    <a:pt x="153" y="170"/>
                  </a:cubicBezTo>
                  <a:cubicBezTo>
                    <a:pt x="151" y="183"/>
                    <a:pt x="141" y="219"/>
                    <a:pt x="125" y="198"/>
                  </a:cubicBezTo>
                  <a:cubicBezTo>
                    <a:pt x="111" y="180"/>
                    <a:pt x="143" y="140"/>
                    <a:pt x="98" y="156"/>
                  </a:cubicBezTo>
                  <a:cubicBezTo>
                    <a:pt x="64" y="168"/>
                    <a:pt x="88" y="185"/>
                    <a:pt x="80" y="208"/>
                  </a:cubicBezTo>
                  <a:cubicBezTo>
                    <a:pt x="74" y="226"/>
                    <a:pt x="54" y="228"/>
                    <a:pt x="40" y="221"/>
                  </a:cubicBezTo>
                  <a:cubicBezTo>
                    <a:pt x="38" y="239"/>
                    <a:pt x="7" y="276"/>
                    <a:pt x="0" y="246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1027" name="Freeform 548">
              <a:extLst>
                <a:ext uri="{FF2B5EF4-FFF2-40B4-BE49-F238E27FC236}">
                  <a16:creationId xmlns:a16="http://schemas.microsoft.com/office/drawing/2014/main" id="{B6FF19B5-F0A4-42A5-AC62-5F052496166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5" y="1364"/>
              <a:ext cx="364" cy="344"/>
            </a:xfrm>
            <a:custGeom>
              <a:avLst/>
              <a:gdLst>
                <a:gd name="T0" fmla="*/ 85 w 379"/>
                <a:gd name="T1" fmla="*/ 27 h 358"/>
                <a:gd name="T2" fmla="*/ 127 w 379"/>
                <a:gd name="T3" fmla="*/ 35 h 358"/>
                <a:gd name="T4" fmla="*/ 126 w 379"/>
                <a:gd name="T5" fmla="*/ 51 h 358"/>
                <a:gd name="T6" fmla="*/ 157 w 379"/>
                <a:gd name="T7" fmla="*/ 58 h 358"/>
                <a:gd name="T8" fmla="*/ 150 w 379"/>
                <a:gd name="T9" fmla="*/ 71 h 358"/>
                <a:gd name="T10" fmla="*/ 179 w 379"/>
                <a:gd name="T11" fmla="*/ 75 h 358"/>
                <a:gd name="T12" fmla="*/ 217 w 379"/>
                <a:gd name="T13" fmla="*/ 74 h 358"/>
                <a:gd name="T14" fmla="*/ 217 w 379"/>
                <a:gd name="T15" fmla="*/ 100 h 358"/>
                <a:gd name="T16" fmla="*/ 194 w 379"/>
                <a:gd name="T17" fmla="*/ 115 h 358"/>
                <a:gd name="T18" fmla="*/ 182 w 379"/>
                <a:gd name="T19" fmla="*/ 116 h 358"/>
                <a:gd name="T20" fmla="*/ 194 w 379"/>
                <a:gd name="T21" fmla="*/ 141 h 358"/>
                <a:gd name="T22" fmla="*/ 175 w 379"/>
                <a:gd name="T23" fmla="*/ 167 h 358"/>
                <a:gd name="T24" fmla="*/ 172 w 379"/>
                <a:gd name="T25" fmla="*/ 203 h 358"/>
                <a:gd name="T26" fmla="*/ 147 w 379"/>
                <a:gd name="T27" fmla="*/ 177 h 358"/>
                <a:gd name="T28" fmla="*/ 120 w 379"/>
                <a:gd name="T29" fmla="*/ 203 h 358"/>
                <a:gd name="T30" fmla="*/ 89 w 379"/>
                <a:gd name="T31" fmla="*/ 177 h 358"/>
                <a:gd name="T32" fmla="*/ 64 w 379"/>
                <a:gd name="T33" fmla="*/ 177 h 358"/>
                <a:gd name="T34" fmla="*/ 44 w 379"/>
                <a:gd name="T35" fmla="*/ 173 h 358"/>
                <a:gd name="T36" fmla="*/ 0 w 379"/>
                <a:gd name="T37" fmla="*/ 184 h 35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379" h="358">
                  <a:moveTo>
                    <a:pt x="144" y="43"/>
                  </a:moveTo>
                  <a:cubicBezTo>
                    <a:pt x="173" y="37"/>
                    <a:pt x="225" y="0"/>
                    <a:pt x="214" y="58"/>
                  </a:cubicBezTo>
                  <a:cubicBezTo>
                    <a:pt x="211" y="73"/>
                    <a:pt x="201" y="72"/>
                    <a:pt x="212" y="85"/>
                  </a:cubicBezTo>
                  <a:cubicBezTo>
                    <a:pt x="221" y="96"/>
                    <a:pt x="252" y="92"/>
                    <a:pt x="265" y="98"/>
                  </a:cubicBezTo>
                  <a:cubicBezTo>
                    <a:pt x="264" y="106"/>
                    <a:pt x="258" y="113"/>
                    <a:pt x="254" y="119"/>
                  </a:cubicBezTo>
                  <a:cubicBezTo>
                    <a:pt x="270" y="121"/>
                    <a:pt x="286" y="124"/>
                    <a:pt x="302" y="126"/>
                  </a:cubicBezTo>
                  <a:cubicBezTo>
                    <a:pt x="317" y="128"/>
                    <a:pt x="353" y="118"/>
                    <a:pt x="365" y="124"/>
                  </a:cubicBezTo>
                  <a:cubicBezTo>
                    <a:pt x="379" y="133"/>
                    <a:pt x="371" y="157"/>
                    <a:pt x="365" y="168"/>
                  </a:cubicBezTo>
                  <a:cubicBezTo>
                    <a:pt x="355" y="189"/>
                    <a:pt x="347" y="189"/>
                    <a:pt x="327" y="193"/>
                  </a:cubicBezTo>
                  <a:cubicBezTo>
                    <a:pt x="318" y="195"/>
                    <a:pt x="314" y="184"/>
                    <a:pt x="306" y="196"/>
                  </a:cubicBezTo>
                  <a:cubicBezTo>
                    <a:pt x="296" y="211"/>
                    <a:pt x="321" y="228"/>
                    <a:pt x="327" y="237"/>
                  </a:cubicBezTo>
                  <a:cubicBezTo>
                    <a:pt x="346" y="267"/>
                    <a:pt x="323" y="276"/>
                    <a:pt x="294" y="281"/>
                  </a:cubicBezTo>
                  <a:cubicBezTo>
                    <a:pt x="299" y="296"/>
                    <a:pt x="314" y="331"/>
                    <a:pt x="291" y="341"/>
                  </a:cubicBezTo>
                  <a:cubicBezTo>
                    <a:pt x="262" y="355"/>
                    <a:pt x="264" y="304"/>
                    <a:pt x="248" y="296"/>
                  </a:cubicBezTo>
                  <a:cubicBezTo>
                    <a:pt x="220" y="283"/>
                    <a:pt x="219" y="331"/>
                    <a:pt x="203" y="340"/>
                  </a:cubicBezTo>
                  <a:cubicBezTo>
                    <a:pt x="172" y="358"/>
                    <a:pt x="166" y="314"/>
                    <a:pt x="152" y="297"/>
                  </a:cubicBezTo>
                  <a:cubicBezTo>
                    <a:pt x="137" y="278"/>
                    <a:pt x="130" y="286"/>
                    <a:pt x="109" y="298"/>
                  </a:cubicBezTo>
                  <a:cubicBezTo>
                    <a:pt x="77" y="316"/>
                    <a:pt x="98" y="304"/>
                    <a:pt x="74" y="290"/>
                  </a:cubicBezTo>
                  <a:cubicBezTo>
                    <a:pt x="48" y="275"/>
                    <a:pt x="35" y="337"/>
                    <a:pt x="0" y="308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1028" name="Freeform 549">
              <a:extLst>
                <a:ext uri="{FF2B5EF4-FFF2-40B4-BE49-F238E27FC236}">
                  <a16:creationId xmlns:a16="http://schemas.microsoft.com/office/drawing/2014/main" id="{E8A66F14-1943-48D2-8AC6-61DC658BAD2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8" y="1697"/>
              <a:ext cx="710" cy="158"/>
            </a:xfrm>
            <a:custGeom>
              <a:avLst/>
              <a:gdLst>
                <a:gd name="T0" fmla="*/ 438 w 739"/>
                <a:gd name="T1" fmla="*/ 81 h 165"/>
                <a:gd name="T2" fmla="*/ 429 w 739"/>
                <a:gd name="T3" fmla="*/ 52 h 165"/>
                <a:gd name="T4" fmla="*/ 406 w 739"/>
                <a:gd name="T5" fmla="*/ 61 h 165"/>
                <a:gd name="T6" fmla="*/ 393 w 739"/>
                <a:gd name="T7" fmla="*/ 56 h 165"/>
                <a:gd name="T8" fmla="*/ 372 w 739"/>
                <a:gd name="T9" fmla="*/ 50 h 165"/>
                <a:gd name="T10" fmla="*/ 357 w 739"/>
                <a:gd name="T11" fmla="*/ 72 h 165"/>
                <a:gd name="T12" fmla="*/ 331 w 739"/>
                <a:gd name="T13" fmla="*/ 56 h 165"/>
                <a:gd name="T14" fmla="*/ 294 w 739"/>
                <a:gd name="T15" fmla="*/ 73 h 165"/>
                <a:gd name="T16" fmla="*/ 282 w 739"/>
                <a:gd name="T17" fmla="*/ 60 h 165"/>
                <a:gd name="T18" fmla="*/ 257 w 739"/>
                <a:gd name="T19" fmla="*/ 69 h 165"/>
                <a:gd name="T20" fmla="*/ 232 w 739"/>
                <a:gd name="T21" fmla="*/ 64 h 165"/>
                <a:gd name="T22" fmla="*/ 202 w 739"/>
                <a:gd name="T23" fmla="*/ 50 h 165"/>
                <a:gd name="T24" fmla="*/ 155 w 739"/>
                <a:gd name="T25" fmla="*/ 49 h 165"/>
                <a:gd name="T26" fmla="*/ 135 w 739"/>
                <a:gd name="T27" fmla="*/ 82 h 165"/>
                <a:gd name="T28" fmla="*/ 113 w 739"/>
                <a:gd name="T29" fmla="*/ 70 h 165"/>
                <a:gd name="T30" fmla="*/ 84 w 739"/>
                <a:gd name="T31" fmla="*/ 77 h 165"/>
                <a:gd name="T32" fmla="*/ 63 w 739"/>
                <a:gd name="T33" fmla="*/ 64 h 165"/>
                <a:gd name="T34" fmla="*/ 40 w 739"/>
                <a:gd name="T35" fmla="*/ 75 h 165"/>
                <a:gd name="T36" fmla="*/ 0 w 739"/>
                <a:gd name="T37" fmla="*/ 62 h 16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739" h="165">
                  <a:moveTo>
                    <a:pt x="739" y="143"/>
                  </a:moveTo>
                  <a:cubicBezTo>
                    <a:pt x="714" y="139"/>
                    <a:pt x="735" y="101"/>
                    <a:pt x="721" y="91"/>
                  </a:cubicBezTo>
                  <a:cubicBezTo>
                    <a:pt x="712" y="84"/>
                    <a:pt x="693" y="104"/>
                    <a:pt x="685" y="106"/>
                  </a:cubicBezTo>
                  <a:cubicBezTo>
                    <a:pt x="662" y="114"/>
                    <a:pt x="674" y="109"/>
                    <a:pt x="661" y="100"/>
                  </a:cubicBezTo>
                  <a:cubicBezTo>
                    <a:pt x="647" y="89"/>
                    <a:pt x="652" y="74"/>
                    <a:pt x="627" y="86"/>
                  </a:cubicBezTo>
                  <a:cubicBezTo>
                    <a:pt x="610" y="95"/>
                    <a:pt x="613" y="112"/>
                    <a:pt x="602" y="125"/>
                  </a:cubicBezTo>
                  <a:cubicBezTo>
                    <a:pt x="581" y="148"/>
                    <a:pt x="540" y="126"/>
                    <a:pt x="556" y="98"/>
                  </a:cubicBezTo>
                  <a:cubicBezTo>
                    <a:pt x="522" y="79"/>
                    <a:pt x="519" y="135"/>
                    <a:pt x="495" y="127"/>
                  </a:cubicBezTo>
                  <a:cubicBezTo>
                    <a:pt x="483" y="123"/>
                    <a:pt x="490" y="107"/>
                    <a:pt x="475" y="105"/>
                  </a:cubicBezTo>
                  <a:cubicBezTo>
                    <a:pt x="459" y="103"/>
                    <a:pt x="448" y="127"/>
                    <a:pt x="432" y="120"/>
                  </a:cubicBezTo>
                  <a:cubicBezTo>
                    <a:pt x="447" y="86"/>
                    <a:pt x="404" y="86"/>
                    <a:pt x="391" y="112"/>
                  </a:cubicBezTo>
                  <a:cubicBezTo>
                    <a:pt x="365" y="165"/>
                    <a:pt x="357" y="124"/>
                    <a:pt x="339" y="88"/>
                  </a:cubicBezTo>
                  <a:cubicBezTo>
                    <a:pt x="314" y="124"/>
                    <a:pt x="283" y="0"/>
                    <a:pt x="260" y="85"/>
                  </a:cubicBezTo>
                  <a:cubicBezTo>
                    <a:pt x="254" y="106"/>
                    <a:pt x="251" y="134"/>
                    <a:pt x="227" y="144"/>
                  </a:cubicBezTo>
                  <a:cubicBezTo>
                    <a:pt x="206" y="153"/>
                    <a:pt x="196" y="142"/>
                    <a:pt x="190" y="123"/>
                  </a:cubicBezTo>
                  <a:cubicBezTo>
                    <a:pt x="169" y="136"/>
                    <a:pt x="167" y="159"/>
                    <a:pt x="142" y="136"/>
                  </a:cubicBezTo>
                  <a:cubicBezTo>
                    <a:pt x="130" y="125"/>
                    <a:pt x="126" y="110"/>
                    <a:pt x="107" y="111"/>
                  </a:cubicBezTo>
                  <a:cubicBezTo>
                    <a:pt x="93" y="111"/>
                    <a:pt x="81" y="128"/>
                    <a:pt x="68" y="131"/>
                  </a:cubicBezTo>
                  <a:cubicBezTo>
                    <a:pt x="54" y="88"/>
                    <a:pt x="31" y="133"/>
                    <a:pt x="0" y="109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1029" name="Freeform 550">
              <a:extLst>
                <a:ext uri="{FF2B5EF4-FFF2-40B4-BE49-F238E27FC236}">
                  <a16:creationId xmlns:a16="http://schemas.microsoft.com/office/drawing/2014/main" id="{F3C6E56D-D077-492B-8DBC-1653A02A412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7" y="1499"/>
              <a:ext cx="285" cy="159"/>
            </a:xfrm>
            <a:custGeom>
              <a:avLst/>
              <a:gdLst>
                <a:gd name="T0" fmla="*/ 173 w 297"/>
                <a:gd name="T1" fmla="*/ 91 h 166"/>
                <a:gd name="T2" fmla="*/ 133 w 297"/>
                <a:gd name="T3" fmla="*/ 92 h 166"/>
                <a:gd name="T4" fmla="*/ 108 w 297"/>
                <a:gd name="T5" fmla="*/ 85 h 166"/>
                <a:gd name="T6" fmla="*/ 84 w 297"/>
                <a:gd name="T7" fmla="*/ 76 h 166"/>
                <a:gd name="T8" fmla="*/ 48 w 297"/>
                <a:gd name="T9" fmla="*/ 90 h 166"/>
                <a:gd name="T10" fmla="*/ 6 w 297"/>
                <a:gd name="T11" fmla="*/ 80 h 166"/>
                <a:gd name="T12" fmla="*/ 31 w 297"/>
                <a:gd name="T13" fmla="*/ 37 h 166"/>
                <a:gd name="T14" fmla="*/ 10 w 297"/>
                <a:gd name="T15" fmla="*/ 31 h 166"/>
                <a:gd name="T16" fmla="*/ 45 w 297"/>
                <a:gd name="T17" fmla="*/ 15 h 166"/>
                <a:gd name="T18" fmla="*/ 39 w 297"/>
                <a:gd name="T19" fmla="*/ 0 h 1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97" h="166">
                  <a:moveTo>
                    <a:pt x="297" y="159"/>
                  </a:moveTo>
                  <a:cubicBezTo>
                    <a:pt x="266" y="139"/>
                    <a:pt x="257" y="152"/>
                    <a:pt x="229" y="160"/>
                  </a:cubicBezTo>
                  <a:cubicBezTo>
                    <a:pt x="204" y="166"/>
                    <a:pt x="203" y="163"/>
                    <a:pt x="185" y="148"/>
                  </a:cubicBezTo>
                  <a:cubicBezTo>
                    <a:pt x="167" y="131"/>
                    <a:pt x="177" y="125"/>
                    <a:pt x="145" y="132"/>
                  </a:cubicBezTo>
                  <a:cubicBezTo>
                    <a:pt x="122" y="137"/>
                    <a:pt x="103" y="156"/>
                    <a:pt x="81" y="158"/>
                  </a:cubicBezTo>
                  <a:cubicBezTo>
                    <a:pt x="77" y="98"/>
                    <a:pt x="36" y="145"/>
                    <a:pt x="6" y="140"/>
                  </a:cubicBezTo>
                  <a:cubicBezTo>
                    <a:pt x="0" y="102"/>
                    <a:pt x="97" y="94"/>
                    <a:pt x="52" y="65"/>
                  </a:cubicBezTo>
                  <a:cubicBezTo>
                    <a:pt x="39" y="57"/>
                    <a:pt x="11" y="76"/>
                    <a:pt x="10" y="54"/>
                  </a:cubicBezTo>
                  <a:cubicBezTo>
                    <a:pt x="8" y="33"/>
                    <a:pt x="63" y="26"/>
                    <a:pt x="77" y="28"/>
                  </a:cubicBezTo>
                  <a:cubicBezTo>
                    <a:pt x="79" y="17"/>
                    <a:pt x="75" y="7"/>
                    <a:pt x="67" y="0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1030" name="Freeform 551">
              <a:extLst>
                <a:ext uri="{FF2B5EF4-FFF2-40B4-BE49-F238E27FC236}">
                  <a16:creationId xmlns:a16="http://schemas.microsoft.com/office/drawing/2014/main" id="{8EF827E3-5183-4DF6-B17B-978B4AD150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9" y="1453"/>
              <a:ext cx="53" cy="84"/>
            </a:xfrm>
            <a:custGeom>
              <a:avLst/>
              <a:gdLst>
                <a:gd name="T0" fmla="*/ 0 w 55"/>
                <a:gd name="T1" fmla="*/ 13 h 87"/>
                <a:gd name="T2" fmla="*/ 32 w 55"/>
                <a:gd name="T3" fmla="*/ 14 h 87"/>
                <a:gd name="T4" fmla="*/ 9 w 55"/>
                <a:gd name="T5" fmla="*/ 38 h 87"/>
                <a:gd name="T6" fmla="*/ 13 w 55"/>
                <a:gd name="T7" fmla="*/ 48 h 87"/>
                <a:gd name="T8" fmla="*/ 6 w 55"/>
                <a:gd name="T9" fmla="*/ 56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5" h="87">
                  <a:moveTo>
                    <a:pt x="0" y="13"/>
                  </a:moveTo>
                  <a:cubicBezTo>
                    <a:pt x="3" y="0"/>
                    <a:pt x="46" y="7"/>
                    <a:pt x="50" y="26"/>
                  </a:cubicBezTo>
                  <a:cubicBezTo>
                    <a:pt x="55" y="51"/>
                    <a:pt x="26" y="55"/>
                    <a:pt x="9" y="59"/>
                  </a:cubicBezTo>
                  <a:cubicBezTo>
                    <a:pt x="12" y="62"/>
                    <a:pt x="14" y="72"/>
                    <a:pt x="19" y="76"/>
                  </a:cubicBezTo>
                  <a:cubicBezTo>
                    <a:pt x="17" y="83"/>
                    <a:pt x="12" y="85"/>
                    <a:pt x="6" y="87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1031" name="Freeform 552">
              <a:extLst>
                <a:ext uri="{FF2B5EF4-FFF2-40B4-BE49-F238E27FC236}">
                  <a16:creationId xmlns:a16="http://schemas.microsoft.com/office/drawing/2014/main" id="{8C6220B6-9571-4E6A-A688-2F8BDE6B4E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8" y="1540"/>
              <a:ext cx="84" cy="43"/>
            </a:xfrm>
            <a:custGeom>
              <a:avLst/>
              <a:gdLst>
                <a:gd name="T0" fmla="*/ 40 w 87"/>
                <a:gd name="T1" fmla="*/ 0 h 45"/>
                <a:gd name="T2" fmla="*/ 33 w 87"/>
                <a:gd name="T3" fmla="*/ 19 h 45"/>
                <a:gd name="T4" fmla="*/ 0 w 87"/>
                <a:gd name="T5" fmla="*/ 26 h 4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7" h="45">
                  <a:moveTo>
                    <a:pt x="63" y="0"/>
                  </a:moveTo>
                  <a:cubicBezTo>
                    <a:pt x="87" y="0"/>
                    <a:pt x="70" y="27"/>
                    <a:pt x="49" y="32"/>
                  </a:cubicBezTo>
                  <a:cubicBezTo>
                    <a:pt x="30" y="38"/>
                    <a:pt x="17" y="37"/>
                    <a:pt x="0" y="45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1032" name="Freeform 553">
              <a:extLst>
                <a:ext uri="{FF2B5EF4-FFF2-40B4-BE49-F238E27FC236}">
                  <a16:creationId xmlns:a16="http://schemas.microsoft.com/office/drawing/2014/main" id="{7BFE9BEA-AEC5-4599-AF9F-63BF8C4CBED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5" y="1521"/>
              <a:ext cx="58" cy="45"/>
            </a:xfrm>
            <a:custGeom>
              <a:avLst/>
              <a:gdLst>
                <a:gd name="T0" fmla="*/ 39 w 60"/>
                <a:gd name="T1" fmla="*/ 0 h 47"/>
                <a:gd name="T2" fmla="*/ 0 w 60"/>
                <a:gd name="T3" fmla="*/ 11 h 4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0" h="47">
                  <a:moveTo>
                    <a:pt x="60" y="0"/>
                  </a:moveTo>
                  <a:cubicBezTo>
                    <a:pt x="55" y="22"/>
                    <a:pt x="8" y="47"/>
                    <a:pt x="0" y="15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1033" name="Freeform 554">
              <a:extLst>
                <a:ext uri="{FF2B5EF4-FFF2-40B4-BE49-F238E27FC236}">
                  <a16:creationId xmlns:a16="http://schemas.microsoft.com/office/drawing/2014/main" id="{6B0E1639-4134-4C84-8AA5-B2AC1A996AE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7" y="1471"/>
              <a:ext cx="26" cy="5"/>
            </a:xfrm>
            <a:custGeom>
              <a:avLst/>
              <a:gdLst>
                <a:gd name="T0" fmla="*/ 14 w 27"/>
                <a:gd name="T1" fmla="*/ 3 h 6"/>
                <a:gd name="T2" fmla="*/ 0 w 27"/>
                <a:gd name="T3" fmla="*/ 3 h 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7" h="6">
                  <a:moveTo>
                    <a:pt x="27" y="6"/>
                  </a:moveTo>
                  <a:cubicBezTo>
                    <a:pt x="18" y="0"/>
                    <a:pt x="9" y="0"/>
                    <a:pt x="0" y="6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1034" name="Freeform 555">
              <a:extLst>
                <a:ext uri="{FF2B5EF4-FFF2-40B4-BE49-F238E27FC236}">
                  <a16:creationId xmlns:a16="http://schemas.microsoft.com/office/drawing/2014/main" id="{54C174D6-3BC6-4F2A-BFE1-9E5E762A874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5" y="1742"/>
              <a:ext cx="30" cy="52"/>
            </a:xfrm>
            <a:custGeom>
              <a:avLst/>
              <a:gdLst>
                <a:gd name="T0" fmla="*/ 2 w 31"/>
                <a:gd name="T1" fmla="*/ 1 h 54"/>
                <a:gd name="T2" fmla="*/ 18 w 31"/>
                <a:gd name="T3" fmla="*/ 12 h 54"/>
                <a:gd name="T4" fmla="*/ 0 w 31"/>
                <a:gd name="T5" fmla="*/ 16 h 54"/>
                <a:gd name="T6" fmla="*/ 17 w 31"/>
                <a:gd name="T7" fmla="*/ 34 h 5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1" h="54">
                  <a:moveTo>
                    <a:pt x="2" y="1"/>
                  </a:moveTo>
                  <a:cubicBezTo>
                    <a:pt x="13" y="0"/>
                    <a:pt x="24" y="4"/>
                    <a:pt x="31" y="12"/>
                  </a:cubicBezTo>
                  <a:cubicBezTo>
                    <a:pt x="25" y="23"/>
                    <a:pt x="12" y="26"/>
                    <a:pt x="0" y="29"/>
                  </a:cubicBezTo>
                  <a:cubicBezTo>
                    <a:pt x="3" y="43"/>
                    <a:pt x="16" y="52"/>
                    <a:pt x="30" y="54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1035" name="Freeform 556">
              <a:extLst>
                <a:ext uri="{FF2B5EF4-FFF2-40B4-BE49-F238E27FC236}">
                  <a16:creationId xmlns:a16="http://schemas.microsoft.com/office/drawing/2014/main" id="{9E6A23BD-550D-4F52-98B1-BB65A7D54E8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4" y="1766"/>
              <a:ext cx="14" cy="21"/>
            </a:xfrm>
            <a:custGeom>
              <a:avLst/>
              <a:gdLst>
                <a:gd name="T0" fmla="*/ 0 w 15"/>
                <a:gd name="T1" fmla="*/ 0 h 22"/>
                <a:gd name="T2" fmla="*/ 7 w 15"/>
                <a:gd name="T3" fmla="*/ 11 h 2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5" h="22">
                  <a:moveTo>
                    <a:pt x="0" y="0"/>
                  </a:moveTo>
                  <a:cubicBezTo>
                    <a:pt x="11" y="2"/>
                    <a:pt x="15" y="10"/>
                    <a:pt x="10" y="22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1036" name="Freeform 557">
              <a:extLst>
                <a:ext uri="{FF2B5EF4-FFF2-40B4-BE49-F238E27FC236}">
                  <a16:creationId xmlns:a16="http://schemas.microsoft.com/office/drawing/2014/main" id="{BDB62A67-ADB2-4427-9454-E7E17BE3AC0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1" y="1535"/>
              <a:ext cx="67" cy="101"/>
            </a:xfrm>
            <a:custGeom>
              <a:avLst/>
              <a:gdLst>
                <a:gd name="T0" fmla="*/ 9 w 69"/>
                <a:gd name="T1" fmla="*/ 0 h 105"/>
                <a:gd name="T2" fmla="*/ 17 w 69"/>
                <a:gd name="T3" fmla="*/ 33 h 105"/>
                <a:gd name="T4" fmla="*/ 17 w 69"/>
                <a:gd name="T5" fmla="*/ 60 h 105"/>
                <a:gd name="T6" fmla="*/ 17 w 69"/>
                <a:gd name="T7" fmla="*/ 63 h 10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9" h="105">
                  <a:moveTo>
                    <a:pt x="9" y="0"/>
                  </a:moveTo>
                  <a:cubicBezTo>
                    <a:pt x="0" y="35"/>
                    <a:pt x="5" y="34"/>
                    <a:pt x="28" y="54"/>
                  </a:cubicBezTo>
                  <a:cubicBezTo>
                    <a:pt x="41" y="65"/>
                    <a:pt x="69" y="98"/>
                    <a:pt x="29" y="99"/>
                  </a:cubicBezTo>
                  <a:cubicBezTo>
                    <a:pt x="28" y="103"/>
                    <a:pt x="25" y="103"/>
                    <a:pt x="21" y="105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1037" name="Freeform 558">
              <a:extLst>
                <a:ext uri="{FF2B5EF4-FFF2-40B4-BE49-F238E27FC236}">
                  <a16:creationId xmlns:a16="http://schemas.microsoft.com/office/drawing/2014/main" id="{A7B33F32-79E7-44F3-8841-CFBD9B47901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0" y="1586"/>
              <a:ext cx="67" cy="54"/>
            </a:xfrm>
            <a:custGeom>
              <a:avLst/>
              <a:gdLst>
                <a:gd name="T0" fmla="*/ 40 w 70"/>
                <a:gd name="T1" fmla="*/ 0 h 56"/>
                <a:gd name="T2" fmla="*/ 19 w 70"/>
                <a:gd name="T3" fmla="*/ 23 h 56"/>
                <a:gd name="T4" fmla="*/ 0 w 70"/>
                <a:gd name="T5" fmla="*/ 36 h 5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0" h="56">
                  <a:moveTo>
                    <a:pt x="70" y="0"/>
                  </a:moveTo>
                  <a:cubicBezTo>
                    <a:pt x="54" y="19"/>
                    <a:pt x="56" y="30"/>
                    <a:pt x="32" y="36"/>
                  </a:cubicBezTo>
                  <a:cubicBezTo>
                    <a:pt x="15" y="40"/>
                    <a:pt x="1" y="16"/>
                    <a:pt x="0" y="56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1038" name="Freeform 559">
              <a:extLst>
                <a:ext uri="{FF2B5EF4-FFF2-40B4-BE49-F238E27FC236}">
                  <a16:creationId xmlns:a16="http://schemas.microsoft.com/office/drawing/2014/main" id="{76B9E663-5FD6-4A10-A751-8EAD37943C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9" y="1588"/>
              <a:ext cx="42" cy="23"/>
            </a:xfrm>
            <a:custGeom>
              <a:avLst/>
              <a:gdLst>
                <a:gd name="T0" fmla="*/ 25 w 44"/>
                <a:gd name="T1" fmla="*/ 7 h 24"/>
                <a:gd name="T2" fmla="*/ 1 w 44"/>
                <a:gd name="T3" fmla="*/ 12 h 2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4" h="24">
                  <a:moveTo>
                    <a:pt x="44" y="7"/>
                  </a:moveTo>
                  <a:cubicBezTo>
                    <a:pt x="28" y="10"/>
                    <a:pt x="0" y="0"/>
                    <a:pt x="1" y="24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1039" name="Freeform 560">
              <a:extLst>
                <a:ext uri="{FF2B5EF4-FFF2-40B4-BE49-F238E27FC236}">
                  <a16:creationId xmlns:a16="http://schemas.microsoft.com/office/drawing/2014/main" id="{D89CD22F-C33A-4FD2-9D34-92DE4B198B6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9" y="1702"/>
              <a:ext cx="50" cy="42"/>
            </a:xfrm>
            <a:custGeom>
              <a:avLst/>
              <a:gdLst>
                <a:gd name="T0" fmla="*/ 17 w 52"/>
                <a:gd name="T1" fmla="*/ 1 h 43"/>
                <a:gd name="T2" fmla="*/ 27 w 52"/>
                <a:gd name="T3" fmla="*/ 3 h 43"/>
                <a:gd name="T4" fmla="*/ 0 w 52"/>
                <a:gd name="T5" fmla="*/ 24 h 4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2" h="43">
                  <a:moveTo>
                    <a:pt x="30" y="1"/>
                  </a:moveTo>
                  <a:cubicBezTo>
                    <a:pt x="34" y="0"/>
                    <a:pt x="38" y="1"/>
                    <a:pt x="42" y="3"/>
                  </a:cubicBezTo>
                  <a:cubicBezTo>
                    <a:pt x="52" y="35"/>
                    <a:pt x="27" y="43"/>
                    <a:pt x="0" y="37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1040" name="Freeform 561">
              <a:extLst>
                <a:ext uri="{FF2B5EF4-FFF2-40B4-BE49-F238E27FC236}">
                  <a16:creationId xmlns:a16="http://schemas.microsoft.com/office/drawing/2014/main" id="{7BDA7275-776D-4DE8-ADAB-6EE7FC5A458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8" y="1708"/>
              <a:ext cx="125" cy="50"/>
            </a:xfrm>
            <a:custGeom>
              <a:avLst/>
              <a:gdLst>
                <a:gd name="T0" fmla="*/ 79 w 130"/>
                <a:gd name="T1" fmla="*/ 5 h 52"/>
                <a:gd name="T2" fmla="*/ 47 w 130"/>
                <a:gd name="T3" fmla="*/ 13 h 52"/>
                <a:gd name="T4" fmla="*/ 27 w 130"/>
                <a:gd name="T5" fmla="*/ 24 h 52"/>
                <a:gd name="T6" fmla="*/ 13 w 130"/>
                <a:gd name="T7" fmla="*/ 13 h 52"/>
                <a:gd name="T8" fmla="*/ 0 w 130"/>
                <a:gd name="T9" fmla="*/ 0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0" h="52">
                  <a:moveTo>
                    <a:pt x="130" y="5"/>
                  </a:moveTo>
                  <a:cubicBezTo>
                    <a:pt x="130" y="40"/>
                    <a:pt x="79" y="52"/>
                    <a:pt x="78" y="13"/>
                  </a:cubicBezTo>
                  <a:cubicBezTo>
                    <a:pt x="60" y="20"/>
                    <a:pt x="68" y="42"/>
                    <a:pt x="41" y="37"/>
                  </a:cubicBezTo>
                  <a:cubicBezTo>
                    <a:pt x="48" y="38"/>
                    <a:pt x="21" y="18"/>
                    <a:pt x="23" y="19"/>
                  </a:cubicBezTo>
                  <a:cubicBezTo>
                    <a:pt x="14" y="11"/>
                    <a:pt x="4" y="14"/>
                    <a:pt x="0" y="0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1041" name="Freeform 562">
              <a:extLst>
                <a:ext uri="{FF2B5EF4-FFF2-40B4-BE49-F238E27FC236}">
                  <a16:creationId xmlns:a16="http://schemas.microsoft.com/office/drawing/2014/main" id="{85744EE7-0E37-47E1-A07D-8E9D752AC6A4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8" y="1207"/>
              <a:ext cx="163" cy="224"/>
            </a:xfrm>
            <a:custGeom>
              <a:avLst/>
              <a:gdLst>
                <a:gd name="T0" fmla="*/ 93 w 169"/>
                <a:gd name="T1" fmla="*/ 0 h 233"/>
                <a:gd name="T2" fmla="*/ 84 w 169"/>
                <a:gd name="T3" fmla="*/ 37 h 233"/>
                <a:gd name="T4" fmla="*/ 64 w 169"/>
                <a:gd name="T5" fmla="*/ 48 h 233"/>
                <a:gd name="T6" fmla="*/ 60 w 169"/>
                <a:gd name="T7" fmla="*/ 68 h 233"/>
                <a:gd name="T8" fmla="*/ 36 w 169"/>
                <a:gd name="T9" fmla="*/ 61 h 233"/>
                <a:gd name="T10" fmla="*/ 33 w 169"/>
                <a:gd name="T11" fmla="*/ 117 h 233"/>
                <a:gd name="T12" fmla="*/ 14 w 169"/>
                <a:gd name="T13" fmla="*/ 122 h 233"/>
                <a:gd name="T14" fmla="*/ 0 w 169"/>
                <a:gd name="T15" fmla="*/ 139 h 23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69" h="233">
                  <a:moveTo>
                    <a:pt x="149" y="0"/>
                  </a:moveTo>
                  <a:cubicBezTo>
                    <a:pt x="169" y="6"/>
                    <a:pt x="151" y="53"/>
                    <a:pt x="134" y="62"/>
                  </a:cubicBezTo>
                  <a:cubicBezTo>
                    <a:pt x="117" y="71"/>
                    <a:pt x="109" y="57"/>
                    <a:pt x="102" y="79"/>
                  </a:cubicBezTo>
                  <a:cubicBezTo>
                    <a:pt x="98" y="92"/>
                    <a:pt x="120" y="105"/>
                    <a:pt x="95" y="113"/>
                  </a:cubicBezTo>
                  <a:cubicBezTo>
                    <a:pt x="76" y="120"/>
                    <a:pt x="74" y="97"/>
                    <a:pt x="56" y="102"/>
                  </a:cubicBezTo>
                  <a:cubicBezTo>
                    <a:pt x="11" y="115"/>
                    <a:pt x="121" y="176"/>
                    <a:pt x="51" y="195"/>
                  </a:cubicBezTo>
                  <a:cubicBezTo>
                    <a:pt x="31" y="201"/>
                    <a:pt x="35" y="179"/>
                    <a:pt x="20" y="202"/>
                  </a:cubicBezTo>
                  <a:cubicBezTo>
                    <a:pt x="11" y="215"/>
                    <a:pt x="29" y="233"/>
                    <a:pt x="0" y="233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1042" name="Freeform 563">
              <a:extLst>
                <a:ext uri="{FF2B5EF4-FFF2-40B4-BE49-F238E27FC236}">
                  <a16:creationId xmlns:a16="http://schemas.microsoft.com/office/drawing/2014/main" id="{3533D094-6CBD-4F1E-AC72-8C12AB54A36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7" y="1255"/>
              <a:ext cx="72" cy="58"/>
            </a:xfrm>
            <a:custGeom>
              <a:avLst/>
              <a:gdLst>
                <a:gd name="T0" fmla="*/ 44 w 75"/>
                <a:gd name="T1" fmla="*/ 0 h 60"/>
                <a:gd name="T2" fmla="*/ 28 w 75"/>
                <a:gd name="T3" fmla="*/ 15 h 60"/>
                <a:gd name="T4" fmla="*/ 26 w 75"/>
                <a:gd name="T5" fmla="*/ 34 h 60"/>
                <a:gd name="T6" fmla="*/ 0 w 75"/>
                <a:gd name="T7" fmla="*/ 39 h 6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5" h="60">
                  <a:moveTo>
                    <a:pt x="74" y="0"/>
                  </a:moveTo>
                  <a:cubicBezTo>
                    <a:pt x="75" y="16"/>
                    <a:pt x="59" y="18"/>
                    <a:pt x="46" y="17"/>
                  </a:cubicBezTo>
                  <a:cubicBezTo>
                    <a:pt x="44" y="28"/>
                    <a:pt x="44" y="39"/>
                    <a:pt x="42" y="49"/>
                  </a:cubicBezTo>
                  <a:cubicBezTo>
                    <a:pt x="25" y="46"/>
                    <a:pt x="6" y="30"/>
                    <a:pt x="0" y="60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1043" name="Freeform 564">
              <a:extLst>
                <a:ext uri="{FF2B5EF4-FFF2-40B4-BE49-F238E27FC236}">
                  <a16:creationId xmlns:a16="http://schemas.microsoft.com/office/drawing/2014/main" id="{D022BC08-F2B9-412D-A5BB-AEFAA970054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9" y="1410"/>
              <a:ext cx="9" cy="9"/>
            </a:xfrm>
            <a:custGeom>
              <a:avLst/>
              <a:gdLst>
                <a:gd name="T0" fmla="*/ 9 w 9"/>
                <a:gd name="T1" fmla="*/ 2 h 9"/>
                <a:gd name="T2" fmla="*/ 0 w 9"/>
                <a:gd name="T3" fmla="*/ 9 h 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9" h="9">
                  <a:moveTo>
                    <a:pt x="9" y="2"/>
                  </a:moveTo>
                  <a:cubicBezTo>
                    <a:pt x="3" y="0"/>
                    <a:pt x="0" y="3"/>
                    <a:pt x="0" y="9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1044" name="Freeform 565">
              <a:extLst>
                <a:ext uri="{FF2B5EF4-FFF2-40B4-BE49-F238E27FC236}">
                  <a16:creationId xmlns:a16="http://schemas.microsoft.com/office/drawing/2014/main" id="{F0984B81-CA6B-4652-BFAC-385C73FEE3E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1" y="1549"/>
              <a:ext cx="2" cy="8"/>
            </a:xfrm>
            <a:custGeom>
              <a:avLst/>
              <a:gdLst>
                <a:gd name="T0" fmla="*/ 0 w 2"/>
                <a:gd name="T1" fmla="*/ 0 h 9"/>
                <a:gd name="T2" fmla="*/ 2 w 2"/>
                <a:gd name="T3" fmla="*/ 4 h 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" h="9">
                  <a:moveTo>
                    <a:pt x="0" y="0"/>
                  </a:moveTo>
                  <a:cubicBezTo>
                    <a:pt x="1" y="3"/>
                    <a:pt x="2" y="6"/>
                    <a:pt x="2" y="9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1045" name="Freeform 566">
              <a:extLst>
                <a:ext uri="{FF2B5EF4-FFF2-40B4-BE49-F238E27FC236}">
                  <a16:creationId xmlns:a16="http://schemas.microsoft.com/office/drawing/2014/main" id="{3FF04F7E-8379-47A5-8DA9-852C94ED9B1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2" y="1403"/>
              <a:ext cx="91" cy="158"/>
            </a:xfrm>
            <a:custGeom>
              <a:avLst/>
              <a:gdLst>
                <a:gd name="T0" fmla="*/ 32 w 94"/>
                <a:gd name="T1" fmla="*/ 0 h 164"/>
                <a:gd name="T2" fmla="*/ 28 w 94"/>
                <a:gd name="T3" fmla="*/ 60 h 164"/>
                <a:gd name="T4" fmla="*/ 39 w 94"/>
                <a:gd name="T5" fmla="*/ 99 h 16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4" h="164">
                  <a:moveTo>
                    <a:pt x="45" y="0"/>
                  </a:moveTo>
                  <a:cubicBezTo>
                    <a:pt x="0" y="17"/>
                    <a:pt x="94" y="77"/>
                    <a:pt x="41" y="97"/>
                  </a:cubicBezTo>
                  <a:cubicBezTo>
                    <a:pt x="38" y="117"/>
                    <a:pt x="30" y="164"/>
                    <a:pt x="57" y="161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1046" name="Freeform 567">
              <a:extLst>
                <a:ext uri="{FF2B5EF4-FFF2-40B4-BE49-F238E27FC236}">
                  <a16:creationId xmlns:a16="http://schemas.microsoft.com/office/drawing/2014/main" id="{8FC6B6DF-1971-40C9-B844-E9A0E034AFF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8" y="1525"/>
              <a:ext cx="43" cy="46"/>
            </a:xfrm>
            <a:custGeom>
              <a:avLst/>
              <a:gdLst>
                <a:gd name="T0" fmla="*/ 11 w 45"/>
                <a:gd name="T1" fmla="*/ 0 h 47"/>
                <a:gd name="T2" fmla="*/ 11 w 45"/>
                <a:gd name="T3" fmla="*/ 34 h 4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5" h="47">
                  <a:moveTo>
                    <a:pt x="20" y="0"/>
                  </a:moveTo>
                  <a:cubicBezTo>
                    <a:pt x="45" y="12"/>
                    <a:pt x="0" y="29"/>
                    <a:pt x="22" y="47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1047" name="Freeform 568">
              <a:extLst>
                <a:ext uri="{FF2B5EF4-FFF2-40B4-BE49-F238E27FC236}">
                  <a16:creationId xmlns:a16="http://schemas.microsoft.com/office/drawing/2014/main" id="{8DB1835D-1D95-40A0-9443-3942EC7A298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5" y="1208"/>
              <a:ext cx="175" cy="81"/>
            </a:xfrm>
            <a:custGeom>
              <a:avLst/>
              <a:gdLst>
                <a:gd name="T0" fmla="*/ 109 w 182"/>
                <a:gd name="T1" fmla="*/ 0 h 84"/>
                <a:gd name="T2" fmla="*/ 89 w 182"/>
                <a:gd name="T3" fmla="*/ 17 h 84"/>
                <a:gd name="T4" fmla="*/ 70 w 182"/>
                <a:gd name="T5" fmla="*/ 17 h 84"/>
                <a:gd name="T6" fmla="*/ 57 w 182"/>
                <a:gd name="T7" fmla="*/ 21 h 84"/>
                <a:gd name="T8" fmla="*/ 49 w 182"/>
                <a:gd name="T9" fmla="*/ 43 h 84"/>
                <a:gd name="T10" fmla="*/ 31 w 182"/>
                <a:gd name="T11" fmla="*/ 31 h 84"/>
                <a:gd name="T12" fmla="*/ 0 w 182"/>
                <a:gd name="T13" fmla="*/ 44 h 8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2" h="84">
                  <a:moveTo>
                    <a:pt x="182" y="0"/>
                  </a:moveTo>
                  <a:cubicBezTo>
                    <a:pt x="178" y="13"/>
                    <a:pt x="162" y="25"/>
                    <a:pt x="149" y="30"/>
                  </a:cubicBezTo>
                  <a:cubicBezTo>
                    <a:pt x="133" y="36"/>
                    <a:pt x="129" y="29"/>
                    <a:pt x="116" y="30"/>
                  </a:cubicBezTo>
                  <a:cubicBezTo>
                    <a:pt x="104" y="31"/>
                    <a:pt x="106" y="24"/>
                    <a:pt x="94" y="34"/>
                  </a:cubicBezTo>
                  <a:cubicBezTo>
                    <a:pt x="83" y="42"/>
                    <a:pt x="89" y="63"/>
                    <a:pt x="80" y="69"/>
                  </a:cubicBezTo>
                  <a:cubicBezTo>
                    <a:pt x="59" y="84"/>
                    <a:pt x="63" y="52"/>
                    <a:pt x="49" y="47"/>
                  </a:cubicBezTo>
                  <a:cubicBezTo>
                    <a:pt x="29" y="40"/>
                    <a:pt x="19" y="68"/>
                    <a:pt x="0" y="70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1048" name="Freeform 569">
              <a:extLst>
                <a:ext uri="{FF2B5EF4-FFF2-40B4-BE49-F238E27FC236}">
                  <a16:creationId xmlns:a16="http://schemas.microsoft.com/office/drawing/2014/main" id="{F3B8C7A5-A736-45C8-A3C3-5DCBA0DE81F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8" y="1308"/>
              <a:ext cx="124" cy="56"/>
            </a:xfrm>
            <a:custGeom>
              <a:avLst/>
              <a:gdLst>
                <a:gd name="T0" fmla="*/ 77 w 129"/>
                <a:gd name="T1" fmla="*/ 17 h 58"/>
                <a:gd name="T2" fmla="*/ 57 w 129"/>
                <a:gd name="T3" fmla="*/ 37 h 58"/>
                <a:gd name="T4" fmla="*/ 32 w 129"/>
                <a:gd name="T5" fmla="*/ 14 h 58"/>
                <a:gd name="T6" fmla="*/ 0 w 129"/>
                <a:gd name="T7" fmla="*/ 11 h 5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9" h="58">
                  <a:moveTo>
                    <a:pt x="128" y="30"/>
                  </a:moveTo>
                  <a:cubicBezTo>
                    <a:pt x="129" y="47"/>
                    <a:pt x="111" y="56"/>
                    <a:pt x="95" y="57"/>
                  </a:cubicBezTo>
                  <a:cubicBezTo>
                    <a:pt x="64" y="58"/>
                    <a:pt x="72" y="39"/>
                    <a:pt x="53" y="24"/>
                  </a:cubicBezTo>
                  <a:cubicBezTo>
                    <a:pt x="42" y="14"/>
                    <a:pt x="11" y="0"/>
                    <a:pt x="0" y="11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1049" name="Freeform 570">
              <a:extLst>
                <a:ext uri="{FF2B5EF4-FFF2-40B4-BE49-F238E27FC236}">
                  <a16:creationId xmlns:a16="http://schemas.microsoft.com/office/drawing/2014/main" id="{BC1B6A38-478B-46F6-AD08-E0CF372BDE4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2" y="1307"/>
              <a:ext cx="1" cy="6"/>
            </a:xfrm>
            <a:custGeom>
              <a:avLst/>
              <a:gdLst>
                <a:gd name="T0" fmla="*/ 0 w 1"/>
                <a:gd name="T1" fmla="*/ 6 h 6"/>
                <a:gd name="T2" fmla="*/ 1 w 1"/>
                <a:gd name="T3" fmla="*/ 0 h 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6">
                  <a:moveTo>
                    <a:pt x="0" y="6"/>
                  </a:moveTo>
                  <a:cubicBezTo>
                    <a:pt x="1" y="4"/>
                    <a:pt x="1" y="2"/>
                    <a:pt x="1" y="0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1050" name="Freeform 571">
              <a:extLst>
                <a:ext uri="{FF2B5EF4-FFF2-40B4-BE49-F238E27FC236}">
                  <a16:creationId xmlns:a16="http://schemas.microsoft.com/office/drawing/2014/main" id="{D1209ADD-1B55-4C72-B9E1-A2885694697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2" y="1187"/>
              <a:ext cx="134" cy="150"/>
            </a:xfrm>
            <a:custGeom>
              <a:avLst/>
              <a:gdLst>
                <a:gd name="T0" fmla="*/ 0 w 139"/>
                <a:gd name="T1" fmla="*/ 0 h 156"/>
                <a:gd name="T2" fmla="*/ 34 w 139"/>
                <a:gd name="T3" fmla="*/ 31 h 156"/>
                <a:gd name="T4" fmla="*/ 18 w 139"/>
                <a:gd name="T5" fmla="*/ 55 h 156"/>
                <a:gd name="T6" fmla="*/ 56 w 139"/>
                <a:gd name="T7" fmla="*/ 93 h 156"/>
                <a:gd name="T8" fmla="*/ 87 w 139"/>
                <a:gd name="T9" fmla="*/ 89 h 1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9" h="156">
                  <a:moveTo>
                    <a:pt x="0" y="0"/>
                  </a:moveTo>
                  <a:cubicBezTo>
                    <a:pt x="8" y="24"/>
                    <a:pt x="48" y="32"/>
                    <a:pt x="54" y="50"/>
                  </a:cubicBezTo>
                  <a:cubicBezTo>
                    <a:pt x="60" y="68"/>
                    <a:pt x="32" y="79"/>
                    <a:pt x="31" y="90"/>
                  </a:cubicBezTo>
                  <a:cubicBezTo>
                    <a:pt x="28" y="117"/>
                    <a:pt x="119" y="123"/>
                    <a:pt x="89" y="156"/>
                  </a:cubicBezTo>
                  <a:cubicBezTo>
                    <a:pt x="102" y="151"/>
                    <a:pt x="134" y="135"/>
                    <a:pt x="139" y="149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1051" name="Freeform 572">
              <a:extLst>
                <a:ext uri="{FF2B5EF4-FFF2-40B4-BE49-F238E27FC236}">
                  <a16:creationId xmlns:a16="http://schemas.microsoft.com/office/drawing/2014/main" id="{A9871F33-87EA-4B8F-B372-0EEBFC50340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5" y="1434"/>
              <a:ext cx="53" cy="74"/>
            </a:xfrm>
            <a:custGeom>
              <a:avLst/>
              <a:gdLst>
                <a:gd name="T0" fmla="*/ 35 w 55"/>
                <a:gd name="T1" fmla="*/ 42 h 77"/>
                <a:gd name="T2" fmla="*/ 23 w 55"/>
                <a:gd name="T3" fmla="*/ 23 h 77"/>
                <a:gd name="T4" fmla="*/ 0 w 55"/>
                <a:gd name="T5" fmla="*/ 0 h 7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5" h="77">
                  <a:moveTo>
                    <a:pt x="55" y="71"/>
                  </a:moveTo>
                  <a:cubicBezTo>
                    <a:pt x="33" y="77"/>
                    <a:pt x="43" y="49"/>
                    <a:pt x="36" y="36"/>
                  </a:cubicBezTo>
                  <a:cubicBezTo>
                    <a:pt x="28" y="20"/>
                    <a:pt x="11" y="12"/>
                    <a:pt x="0" y="0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1052" name="Freeform 573">
              <a:extLst>
                <a:ext uri="{FF2B5EF4-FFF2-40B4-BE49-F238E27FC236}">
                  <a16:creationId xmlns:a16="http://schemas.microsoft.com/office/drawing/2014/main" id="{FA4800D2-ECA3-439C-BD20-4D18AFC617F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7" y="1852"/>
              <a:ext cx="29" cy="98"/>
            </a:xfrm>
            <a:custGeom>
              <a:avLst/>
              <a:gdLst>
                <a:gd name="T0" fmla="*/ 17 w 30"/>
                <a:gd name="T1" fmla="*/ 60 h 102"/>
                <a:gd name="T2" fmla="*/ 15 w 30"/>
                <a:gd name="T3" fmla="*/ 47 h 102"/>
                <a:gd name="T4" fmla="*/ 8 w 30"/>
                <a:gd name="T5" fmla="*/ 34 h 102"/>
                <a:gd name="T6" fmla="*/ 1 w 30"/>
                <a:gd name="T7" fmla="*/ 12 h 102"/>
                <a:gd name="T8" fmla="*/ 4 w 30"/>
                <a:gd name="T9" fmla="*/ 0 h 1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" h="102">
                  <a:moveTo>
                    <a:pt x="30" y="102"/>
                  </a:moveTo>
                  <a:cubicBezTo>
                    <a:pt x="28" y="96"/>
                    <a:pt x="29" y="83"/>
                    <a:pt x="26" y="78"/>
                  </a:cubicBezTo>
                  <a:cubicBezTo>
                    <a:pt x="21" y="68"/>
                    <a:pt x="10" y="69"/>
                    <a:pt x="8" y="56"/>
                  </a:cubicBezTo>
                  <a:cubicBezTo>
                    <a:pt x="5" y="41"/>
                    <a:pt x="30" y="20"/>
                    <a:pt x="1" y="15"/>
                  </a:cubicBezTo>
                  <a:cubicBezTo>
                    <a:pt x="0" y="9"/>
                    <a:pt x="2" y="4"/>
                    <a:pt x="4" y="0"/>
                  </a:cubicBezTo>
                </a:path>
              </a:pathLst>
            </a:custGeom>
            <a:noFill/>
            <a:ln w="12700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1053" name="Freeform 574">
              <a:extLst>
                <a:ext uri="{FF2B5EF4-FFF2-40B4-BE49-F238E27FC236}">
                  <a16:creationId xmlns:a16="http://schemas.microsoft.com/office/drawing/2014/main" id="{BDFA46B3-1FF2-41D0-AFA1-9AACC060385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3" y="1835"/>
              <a:ext cx="49" cy="74"/>
            </a:xfrm>
            <a:custGeom>
              <a:avLst/>
              <a:gdLst>
                <a:gd name="T0" fmla="*/ 0 w 51"/>
                <a:gd name="T1" fmla="*/ 46 h 77"/>
                <a:gd name="T2" fmla="*/ 12 w 51"/>
                <a:gd name="T3" fmla="*/ 34 h 77"/>
                <a:gd name="T4" fmla="*/ 18 w 51"/>
                <a:gd name="T5" fmla="*/ 25 h 77"/>
                <a:gd name="T6" fmla="*/ 24 w 51"/>
                <a:gd name="T7" fmla="*/ 12 h 77"/>
                <a:gd name="T8" fmla="*/ 31 w 51"/>
                <a:gd name="T9" fmla="*/ 0 h 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" h="77">
                  <a:moveTo>
                    <a:pt x="0" y="77"/>
                  </a:moveTo>
                  <a:cubicBezTo>
                    <a:pt x="0" y="75"/>
                    <a:pt x="15" y="63"/>
                    <a:pt x="21" y="57"/>
                  </a:cubicBezTo>
                  <a:cubicBezTo>
                    <a:pt x="33" y="45"/>
                    <a:pt x="31" y="55"/>
                    <a:pt x="31" y="38"/>
                  </a:cubicBezTo>
                  <a:cubicBezTo>
                    <a:pt x="30" y="20"/>
                    <a:pt x="26" y="31"/>
                    <a:pt x="37" y="19"/>
                  </a:cubicBezTo>
                  <a:cubicBezTo>
                    <a:pt x="43" y="11"/>
                    <a:pt x="49" y="11"/>
                    <a:pt x="51" y="0"/>
                  </a:cubicBezTo>
                </a:path>
              </a:pathLst>
            </a:custGeom>
            <a:noFill/>
            <a:ln w="12700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1054" name="Freeform 575">
              <a:extLst>
                <a:ext uri="{FF2B5EF4-FFF2-40B4-BE49-F238E27FC236}">
                  <a16:creationId xmlns:a16="http://schemas.microsoft.com/office/drawing/2014/main" id="{6F5508FA-6B83-41C2-A90C-A55AAC8D587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2" y="1927"/>
              <a:ext cx="143" cy="448"/>
            </a:xfrm>
            <a:custGeom>
              <a:avLst/>
              <a:gdLst>
                <a:gd name="T0" fmla="*/ 12 w 149"/>
                <a:gd name="T1" fmla="*/ 12 h 466"/>
                <a:gd name="T2" fmla="*/ 32 w 149"/>
                <a:gd name="T3" fmla="*/ 0 h 466"/>
                <a:gd name="T4" fmla="*/ 52 w 149"/>
                <a:gd name="T5" fmla="*/ 29 h 466"/>
                <a:gd name="T6" fmla="*/ 87 w 149"/>
                <a:gd name="T7" fmla="*/ 13 h 466"/>
                <a:gd name="T8" fmla="*/ 43 w 149"/>
                <a:gd name="T9" fmla="*/ 85 h 466"/>
                <a:gd name="T10" fmla="*/ 17 w 149"/>
                <a:gd name="T11" fmla="*/ 154 h 466"/>
                <a:gd name="T12" fmla="*/ 12 w 149"/>
                <a:gd name="T13" fmla="*/ 218 h 466"/>
                <a:gd name="T14" fmla="*/ 3 w 149"/>
                <a:gd name="T15" fmla="*/ 279 h 466"/>
                <a:gd name="T16" fmla="*/ 7 w 149"/>
                <a:gd name="T17" fmla="*/ 227 h 466"/>
                <a:gd name="T18" fmla="*/ 2 w 149"/>
                <a:gd name="T19" fmla="*/ 186 h 466"/>
                <a:gd name="T20" fmla="*/ 12 w 149"/>
                <a:gd name="T21" fmla="*/ 112 h 466"/>
                <a:gd name="T22" fmla="*/ 36 w 149"/>
                <a:gd name="T23" fmla="*/ 54 h 466"/>
                <a:gd name="T24" fmla="*/ 16 w 149"/>
                <a:gd name="T25" fmla="*/ 12 h 46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49" h="466">
                  <a:moveTo>
                    <a:pt x="21" y="12"/>
                  </a:moveTo>
                  <a:cubicBezTo>
                    <a:pt x="33" y="24"/>
                    <a:pt x="49" y="23"/>
                    <a:pt x="54" y="0"/>
                  </a:cubicBezTo>
                  <a:cubicBezTo>
                    <a:pt x="72" y="7"/>
                    <a:pt x="48" y="48"/>
                    <a:pt x="86" y="47"/>
                  </a:cubicBezTo>
                  <a:cubicBezTo>
                    <a:pt x="105" y="46"/>
                    <a:pt x="133" y="36"/>
                    <a:pt x="149" y="26"/>
                  </a:cubicBezTo>
                  <a:cubicBezTo>
                    <a:pt x="135" y="67"/>
                    <a:pt x="101" y="110"/>
                    <a:pt x="73" y="142"/>
                  </a:cubicBezTo>
                  <a:cubicBezTo>
                    <a:pt x="45" y="174"/>
                    <a:pt x="37" y="215"/>
                    <a:pt x="30" y="256"/>
                  </a:cubicBezTo>
                  <a:cubicBezTo>
                    <a:pt x="23" y="294"/>
                    <a:pt x="13" y="329"/>
                    <a:pt x="12" y="366"/>
                  </a:cubicBezTo>
                  <a:cubicBezTo>
                    <a:pt x="11" y="398"/>
                    <a:pt x="29" y="440"/>
                    <a:pt x="3" y="466"/>
                  </a:cubicBezTo>
                  <a:cubicBezTo>
                    <a:pt x="17" y="444"/>
                    <a:pt x="10" y="403"/>
                    <a:pt x="7" y="378"/>
                  </a:cubicBezTo>
                  <a:cubicBezTo>
                    <a:pt x="4" y="355"/>
                    <a:pt x="0" y="334"/>
                    <a:pt x="2" y="310"/>
                  </a:cubicBezTo>
                  <a:cubicBezTo>
                    <a:pt x="5" y="269"/>
                    <a:pt x="6" y="225"/>
                    <a:pt x="21" y="186"/>
                  </a:cubicBezTo>
                  <a:cubicBezTo>
                    <a:pt x="33" y="155"/>
                    <a:pt x="63" y="122"/>
                    <a:pt x="63" y="88"/>
                  </a:cubicBezTo>
                  <a:cubicBezTo>
                    <a:pt x="63" y="61"/>
                    <a:pt x="39" y="37"/>
                    <a:pt x="29" y="15"/>
                  </a:cubicBezTo>
                </a:path>
              </a:pathLst>
            </a:custGeom>
            <a:solidFill>
              <a:srgbClr val="A581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1055" name="Freeform 576">
              <a:extLst>
                <a:ext uri="{FF2B5EF4-FFF2-40B4-BE49-F238E27FC236}">
                  <a16:creationId xmlns:a16="http://schemas.microsoft.com/office/drawing/2014/main" id="{5DC708BA-F907-45D1-A3B4-487A3F5EEA8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1" y="1938"/>
              <a:ext cx="98" cy="351"/>
            </a:xfrm>
            <a:custGeom>
              <a:avLst/>
              <a:gdLst>
                <a:gd name="T0" fmla="*/ 60 w 102"/>
                <a:gd name="T1" fmla="*/ 0 h 365"/>
                <a:gd name="T2" fmla="*/ 0 w 102"/>
                <a:gd name="T3" fmla="*/ 109 h 365"/>
                <a:gd name="T4" fmla="*/ 25 w 102"/>
                <a:gd name="T5" fmla="*/ 164 h 365"/>
                <a:gd name="T6" fmla="*/ 42 w 102"/>
                <a:gd name="T7" fmla="*/ 220 h 365"/>
                <a:gd name="T8" fmla="*/ 47 w 102"/>
                <a:gd name="T9" fmla="*/ 158 h 365"/>
                <a:gd name="T10" fmla="*/ 49 w 102"/>
                <a:gd name="T11" fmla="*/ 113 h 365"/>
                <a:gd name="T12" fmla="*/ 60 w 102"/>
                <a:gd name="T13" fmla="*/ 0 h 3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2" h="365">
                  <a:moveTo>
                    <a:pt x="102" y="0"/>
                  </a:moveTo>
                  <a:cubicBezTo>
                    <a:pt x="86" y="39"/>
                    <a:pt x="51" y="99"/>
                    <a:pt x="0" y="180"/>
                  </a:cubicBezTo>
                  <a:cubicBezTo>
                    <a:pt x="6" y="208"/>
                    <a:pt x="34" y="246"/>
                    <a:pt x="38" y="274"/>
                  </a:cubicBezTo>
                  <a:cubicBezTo>
                    <a:pt x="42" y="302"/>
                    <a:pt x="59" y="350"/>
                    <a:pt x="71" y="365"/>
                  </a:cubicBezTo>
                  <a:cubicBezTo>
                    <a:pt x="82" y="346"/>
                    <a:pt x="78" y="288"/>
                    <a:pt x="78" y="263"/>
                  </a:cubicBezTo>
                  <a:cubicBezTo>
                    <a:pt x="78" y="237"/>
                    <a:pt x="77" y="215"/>
                    <a:pt x="81" y="188"/>
                  </a:cubicBezTo>
                  <a:cubicBezTo>
                    <a:pt x="85" y="152"/>
                    <a:pt x="92" y="70"/>
                    <a:pt x="102" y="0"/>
                  </a:cubicBezTo>
                </a:path>
              </a:pathLst>
            </a:custGeom>
            <a:solidFill>
              <a:srgbClr val="8D6A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1056" name="Freeform 577">
              <a:extLst>
                <a:ext uri="{FF2B5EF4-FFF2-40B4-BE49-F238E27FC236}">
                  <a16:creationId xmlns:a16="http://schemas.microsoft.com/office/drawing/2014/main" id="{4D8ECE86-973C-43D9-B22A-8AF5E01C47D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4" y="1984"/>
              <a:ext cx="137" cy="306"/>
            </a:xfrm>
            <a:custGeom>
              <a:avLst/>
              <a:gdLst>
                <a:gd name="T0" fmla="*/ 0 w 143"/>
                <a:gd name="T1" fmla="*/ 50 h 318"/>
                <a:gd name="T2" fmla="*/ 15 w 143"/>
                <a:gd name="T3" fmla="*/ 44 h 318"/>
                <a:gd name="T4" fmla="*/ 34 w 143"/>
                <a:gd name="T5" fmla="*/ 35 h 318"/>
                <a:gd name="T6" fmla="*/ 49 w 143"/>
                <a:gd name="T7" fmla="*/ 16 h 318"/>
                <a:gd name="T8" fmla="*/ 63 w 143"/>
                <a:gd name="T9" fmla="*/ 0 h 318"/>
                <a:gd name="T10" fmla="*/ 67 w 143"/>
                <a:gd name="T11" fmla="*/ 23 h 318"/>
                <a:gd name="T12" fmla="*/ 79 w 143"/>
                <a:gd name="T13" fmla="*/ 39 h 318"/>
                <a:gd name="T14" fmla="*/ 68 w 143"/>
                <a:gd name="T15" fmla="*/ 91 h 318"/>
                <a:gd name="T16" fmla="*/ 35 w 143"/>
                <a:gd name="T17" fmla="*/ 154 h 318"/>
                <a:gd name="T18" fmla="*/ 3 w 143"/>
                <a:gd name="T19" fmla="*/ 192 h 318"/>
                <a:gd name="T20" fmla="*/ 32 w 143"/>
                <a:gd name="T21" fmla="*/ 137 h 318"/>
                <a:gd name="T22" fmla="*/ 55 w 143"/>
                <a:gd name="T23" fmla="*/ 85 h 318"/>
                <a:gd name="T24" fmla="*/ 35 w 143"/>
                <a:gd name="T25" fmla="*/ 54 h 318"/>
                <a:gd name="T26" fmla="*/ 11 w 143"/>
                <a:gd name="T27" fmla="*/ 49 h 31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43" h="318">
                  <a:moveTo>
                    <a:pt x="0" y="81"/>
                  </a:moveTo>
                  <a:cubicBezTo>
                    <a:pt x="13" y="80"/>
                    <a:pt x="17" y="73"/>
                    <a:pt x="28" y="72"/>
                  </a:cubicBezTo>
                  <a:cubicBezTo>
                    <a:pt x="46" y="71"/>
                    <a:pt x="49" y="77"/>
                    <a:pt x="59" y="57"/>
                  </a:cubicBezTo>
                  <a:cubicBezTo>
                    <a:pt x="68" y="40"/>
                    <a:pt x="67" y="39"/>
                    <a:pt x="83" y="29"/>
                  </a:cubicBezTo>
                  <a:cubicBezTo>
                    <a:pt x="97" y="21"/>
                    <a:pt x="98" y="8"/>
                    <a:pt x="110" y="0"/>
                  </a:cubicBezTo>
                  <a:cubicBezTo>
                    <a:pt x="109" y="13"/>
                    <a:pt x="108" y="25"/>
                    <a:pt x="116" y="36"/>
                  </a:cubicBezTo>
                  <a:cubicBezTo>
                    <a:pt x="124" y="48"/>
                    <a:pt x="133" y="49"/>
                    <a:pt x="137" y="65"/>
                  </a:cubicBezTo>
                  <a:cubicBezTo>
                    <a:pt x="143" y="101"/>
                    <a:pt x="135" y="121"/>
                    <a:pt x="117" y="151"/>
                  </a:cubicBezTo>
                  <a:cubicBezTo>
                    <a:pt x="97" y="184"/>
                    <a:pt x="80" y="219"/>
                    <a:pt x="62" y="253"/>
                  </a:cubicBezTo>
                  <a:cubicBezTo>
                    <a:pt x="47" y="284"/>
                    <a:pt x="32" y="301"/>
                    <a:pt x="3" y="318"/>
                  </a:cubicBezTo>
                  <a:cubicBezTo>
                    <a:pt x="26" y="292"/>
                    <a:pt x="40" y="258"/>
                    <a:pt x="55" y="227"/>
                  </a:cubicBezTo>
                  <a:cubicBezTo>
                    <a:pt x="69" y="201"/>
                    <a:pt x="93" y="170"/>
                    <a:pt x="96" y="139"/>
                  </a:cubicBezTo>
                  <a:cubicBezTo>
                    <a:pt x="98" y="115"/>
                    <a:pt x="87" y="92"/>
                    <a:pt x="62" y="87"/>
                  </a:cubicBezTo>
                  <a:cubicBezTo>
                    <a:pt x="48" y="83"/>
                    <a:pt x="26" y="80"/>
                    <a:pt x="11" y="80"/>
                  </a:cubicBezTo>
                </a:path>
              </a:pathLst>
            </a:custGeom>
            <a:solidFill>
              <a:srgbClr val="A581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1057" name="Freeform 578">
              <a:extLst>
                <a:ext uri="{FF2B5EF4-FFF2-40B4-BE49-F238E27FC236}">
                  <a16:creationId xmlns:a16="http://schemas.microsoft.com/office/drawing/2014/main" id="{656335F3-DE86-414C-97C2-2AE3667A5FF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4" y="1856"/>
              <a:ext cx="180" cy="232"/>
            </a:xfrm>
            <a:custGeom>
              <a:avLst/>
              <a:gdLst>
                <a:gd name="T0" fmla="*/ 8 w 187"/>
                <a:gd name="T1" fmla="*/ 54 h 241"/>
                <a:gd name="T2" fmla="*/ 38 w 187"/>
                <a:gd name="T3" fmla="*/ 31 h 241"/>
                <a:gd name="T4" fmla="*/ 45 w 187"/>
                <a:gd name="T5" fmla="*/ 13 h 241"/>
                <a:gd name="T6" fmla="*/ 58 w 187"/>
                <a:gd name="T7" fmla="*/ 0 h 241"/>
                <a:gd name="T8" fmla="*/ 66 w 187"/>
                <a:gd name="T9" fmla="*/ 15 h 241"/>
                <a:gd name="T10" fmla="*/ 85 w 187"/>
                <a:gd name="T11" fmla="*/ 33 h 241"/>
                <a:gd name="T12" fmla="*/ 108 w 187"/>
                <a:gd name="T13" fmla="*/ 61 h 241"/>
                <a:gd name="T14" fmla="*/ 99 w 187"/>
                <a:gd name="T15" fmla="*/ 95 h 241"/>
                <a:gd name="T16" fmla="*/ 92 w 187"/>
                <a:gd name="T17" fmla="*/ 147 h 241"/>
                <a:gd name="T18" fmla="*/ 83 w 187"/>
                <a:gd name="T19" fmla="*/ 85 h 241"/>
                <a:gd name="T20" fmla="*/ 83 w 187"/>
                <a:gd name="T21" fmla="*/ 65 h 241"/>
                <a:gd name="T22" fmla="*/ 60 w 187"/>
                <a:gd name="T23" fmla="*/ 53 h 241"/>
                <a:gd name="T24" fmla="*/ 29 w 187"/>
                <a:gd name="T25" fmla="*/ 59 h 241"/>
                <a:gd name="T26" fmla="*/ 13 w 187"/>
                <a:gd name="T27" fmla="*/ 58 h 241"/>
                <a:gd name="T28" fmla="*/ 0 w 187"/>
                <a:gd name="T29" fmla="*/ 55 h 24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87" h="241">
                  <a:moveTo>
                    <a:pt x="8" y="88"/>
                  </a:moveTo>
                  <a:cubicBezTo>
                    <a:pt x="35" y="74"/>
                    <a:pt x="55" y="84"/>
                    <a:pt x="62" y="49"/>
                  </a:cubicBezTo>
                  <a:cubicBezTo>
                    <a:pt x="65" y="36"/>
                    <a:pt x="66" y="30"/>
                    <a:pt x="74" y="21"/>
                  </a:cubicBezTo>
                  <a:cubicBezTo>
                    <a:pt x="81" y="13"/>
                    <a:pt x="89" y="13"/>
                    <a:pt x="93" y="0"/>
                  </a:cubicBezTo>
                  <a:cubicBezTo>
                    <a:pt x="99" y="8"/>
                    <a:pt x="102" y="20"/>
                    <a:pt x="110" y="28"/>
                  </a:cubicBezTo>
                  <a:cubicBezTo>
                    <a:pt x="118" y="37"/>
                    <a:pt x="130" y="44"/>
                    <a:pt x="139" y="52"/>
                  </a:cubicBezTo>
                  <a:cubicBezTo>
                    <a:pt x="154" y="64"/>
                    <a:pt x="170" y="83"/>
                    <a:pt x="177" y="100"/>
                  </a:cubicBezTo>
                  <a:cubicBezTo>
                    <a:pt x="187" y="123"/>
                    <a:pt x="172" y="136"/>
                    <a:pt x="162" y="156"/>
                  </a:cubicBezTo>
                  <a:cubicBezTo>
                    <a:pt x="149" y="181"/>
                    <a:pt x="152" y="213"/>
                    <a:pt x="153" y="241"/>
                  </a:cubicBezTo>
                  <a:cubicBezTo>
                    <a:pt x="144" y="213"/>
                    <a:pt x="133" y="169"/>
                    <a:pt x="136" y="139"/>
                  </a:cubicBezTo>
                  <a:cubicBezTo>
                    <a:pt x="137" y="127"/>
                    <a:pt x="142" y="119"/>
                    <a:pt x="135" y="108"/>
                  </a:cubicBezTo>
                  <a:cubicBezTo>
                    <a:pt x="128" y="97"/>
                    <a:pt x="110" y="86"/>
                    <a:pt x="98" y="86"/>
                  </a:cubicBezTo>
                  <a:cubicBezTo>
                    <a:pt x="81" y="86"/>
                    <a:pt x="62" y="96"/>
                    <a:pt x="44" y="96"/>
                  </a:cubicBezTo>
                  <a:cubicBezTo>
                    <a:pt x="33" y="97"/>
                    <a:pt x="29" y="97"/>
                    <a:pt x="20" y="94"/>
                  </a:cubicBezTo>
                  <a:cubicBezTo>
                    <a:pt x="11" y="91"/>
                    <a:pt x="13" y="82"/>
                    <a:pt x="0" y="89"/>
                  </a:cubicBezTo>
                </a:path>
              </a:pathLst>
            </a:custGeom>
            <a:solidFill>
              <a:srgbClr val="8D6A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1058" name="Freeform 579">
              <a:extLst>
                <a:ext uri="{FF2B5EF4-FFF2-40B4-BE49-F238E27FC236}">
                  <a16:creationId xmlns:a16="http://schemas.microsoft.com/office/drawing/2014/main" id="{6BD045C4-9C5A-4192-8EE9-BCBF1FCC44D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1" y="2385"/>
              <a:ext cx="30" cy="31"/>
            </a:xfrm>
            <a:custGeom>
              <a:avLst/>
              <a:gdLst>
                <a:gd name="T0" fmla="*/ 8 w 32"/>
                <a:gd name="T1" fmla="*/ 0 h 33"/>
                <a:gd name="T2" fmla="*/ 15 w 32"/>
                <a:gd name="T3" fmla="*/ 8 h 33"/>
                <a:gd name="T4" fmla="*/ 0 w 32"/>
                <a:gd name="T5" fmla="*/ 15 h 33"/>
                <a:gd name="T6" fmla="*/ 8 w 32"/>
                <a:gd name="T7" fmla="*/ 0 h 3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2" h="33">
                  <a:moveTo>
                    <a:pt x="10" y="0"/>
                  </a:moveTo>
                  <a:cubicBezTo>
                    <a:pt x="17" y="3"/>
                    <a:pt x="23" y="11"/>
                    <a:pt x="32" y="11"/>
                  </a:cubicBezTo>
                  <a:cubicBezTo>
                    <a:pt x="28" y="22"/>
                    <a:pt x="8" y="25"/>
                    <a:pt x="0" y="33"/>
                  </a:cubicBezTo>
                  <a:cubicBezTo>
                    <a:pt x="4" y="23"/>
                    <a:pt x="10" y="11"/>
                    <a:pt x="10" y="0"/>
                  </a:cubicBezTo>
                </a:path>
              </a:pathLst>
            </a:custGeom>
            <a:solidFill>
              <a:srgbClr val="8D6A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1059" name="Freeform 580">
              <a:extLst>
                <a:ext uri="{FF2B5EF4-FFF2-40B4-BE49-F238E27FC236}">
                  <a16:creationId xmlns:a16="http://schemas.microsoft.com/office/drawing/2014/main" id="{A8D2FECB-4C9E-4D14-90E2-A9EF13100B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1" y="2298"/>
              <a:ext cx="64" cy="85"/>
            </a:xfrm>
            <a:custGeom>
              <a:avLst/>
              <a:gdLst>
                <a:gd name="T0" fmla="*/ 16 w 66"/>
                <a:gd name="T1" fmla="*/ 57 h 88"/>
                <a:gd name="T2" fmla="*/ 7 w 66"/>
                <a:gd name="T3" fmla="*/ 52 h 88"/>
                <a:gd name="T4" fmla="*/ 14 w 66"/>
                <a:gd name="T5" fmla="*/ 42 h 88"/>
                <a:gd name="T6" fmla="*/ 29 w 66"/>
                <a:gd name="T7" fmla="*/ 23 h 88"/>
                <a:gd name="T8" fmla="*/ 44 w 66"/>
                <a:gd name="T9" fmla="*/ 0 h 88"/>
                <a:gd name="T10" fmla="*/ 34 w 66"/>
                <a:gd name="T11" fmla="*/ 23 h 88"/>
                <a:gd name="T12" fmla="*/ 23 w 66"/>
                <a:gd name="T13" fmla="*/ 39 h 88"/>
                <a:gd name="T14" fmla="*/ 16 w 66"/>
                <a:gd name="T15" fmla="*/ 57 h 8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6" h="88">
                  <a:moveTo>
                    <a:pt x="27" y="88"/>
                  </a:moveTo>
                  <a:cubicBezTo>
                    <a:pt x="21" y="87"/>
                    <a:pt x="12" y="85"/>
                    <a:pt x="7" y="81"/>
                  </a:cubicBezTo>
                  <a:cubicBezTo>
                    <a:pt x="0" y="75"/>
                    <a:pt x="9" y="71"/>
                    <a:pt x="14" y="66"/>
                  </a:cubicBezTo>
                  <a:cubicBezTo>
                    <a:pt x="24" y="56"/>
                    <a:pt x="34" y="47"/>
                    <a:pt x="42" y="36"/>
                  </a:cubicBezTo>
                  <a:cubicBezTo>
                    <a:pt x="50" y="24"/>
                    <a:pt x="57" y="11"/>
                    <a:pt x="66" y="0"/>
                  </a:cubicBezTo>
                  <a:cubicBezTo>
                    <a:pt x="58" y="10"/>
                    <a:pt x="53" y="24"/>
                    <a:pt x="47" y="36"/>
                  </a:cubicBezTo>
                  <a:cubicBezTo>
                    <a:pt x="43" y="44"/>
                    <a:pt x="39" y="52"/>
                    <a:pt x="36" y="60"/>
                  </a:cubicBezTo>
                  <a:cubicBezTo>
                    <a:pt x="31" y="69"/>
                    <a:pt x="28" y="79"/>
                    <a:pt x="24" y="88"/>
                  </a:cubicBezTo>
                </a:path>
              </a:pathLst>
            </a:custGeom>
            <a:solidFill>
              <a:srgbClr val="D3B4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1060" name="Freeform 581">
              <a:extLst>
                <a:ext uri="{FF2B5EF4-FFF2-40B4-BE49-F238E27FC236}">
                  <a16:creationId xmlns:a16="http://schemas.microsoft.com/office/drawing/2014/main" id="{D2E3988A-78BF-4A1E-950B-C9D94B5A2E9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3" y="2322"/>
              <a:ext cx="44" cy="40"/>
            </a:xfrm>
            <a:custGeom>
              <a:avLst/>
              <a:gdLst>
                <a:gd name="T0" fmla="*/ 25 w 46"/>
                <a:gd name="T1" fmla="*/ 10 h 42"/>
                <a:gd name="T2" fmla="*/ 13 w 46"/>
                <a:gd name="T3" fmla="*/ 7 h 42"/>
                <a:gd name="T4" fmla="*/ 11 w 46"/>
                <a:gd name="T5" fmla="*/ 0 h 42"/>
                <a:gd name="T6" fmla="*/ 1 w 46"/>
                <a:gd name="T7" fmla="*/ 20 h 42"/>
                <a:gd name="T8" fmla="*/ 14 w 46"/>
                <a:gd name="T9" fmla="*/ 20 h 42"/>
                <a:gd name="T10" fmla="*/ 24 w 46"/>
                <a:gd name="T11" fmla="*/ 10 h 42"/>
                <a:gd name="T12" fmla="*/ 27 w 46"/>
                <a:gd name="T13" fmla="*/ 10 h 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6" h="42">
                  <a:moveTo>
                    <a:pt x="42" y="10"/>
                  </a:moveTo>
                  <a:cubicBezTo>
                    <a:pt x="37" y="8"/>
                    <a:pt x="31" y="8"/>
                    <a:pt x="26" y="7"/>
                  </a:cubicBezTo>
                  <a:cubicBezTo>
                    <a:pt x="21" y="6"/>
                    <a:pt x="15" y="4"/>
                    <a:pt x="12" y="0"/>
                  </a:cubicBezTo>
                  <a:cubicBezTo>
                    <a:pt x="11" y="11"/>
                    <a:pt x="0" y="24"/>
                    <a:pt x="1" y="36"/>
                  </a:cubicBezTo>
                  <a:cubicBezTo>
                    <a:pt x="9" y="40"/>
                    <a:pt x="19" y="42"/>
                    <a:pt x="27" y="36"/>
                  </a:cubicBezTo>
                  <a:cubicBezTo>
                    <a:pt x="32" y="31"/>
                    <a:pt x="36" y="25"/>
                    <a:pt x="40" y="20"/>
                  </a:cubicBezTo>
                  <a:cubicBezTo>
                    <a:pt x="42" y="16"/>
                    <a:pt x="46" y="14"/>
                    <a:pt x="46" y="10"/>
                  </a:cubicBezTo>
                </a:path>
              </a:pathLst>
            </a:custGeom>
            <a:solidFill>
              <a:srgbClr val="8D6A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1061" name="Freeform 582">
              <a:extLst>
                <a:ext uri="{FF2B5EF4-FFF2-40B4-BE49-F238E27FC236}">
                  <a16:creationId xmlns:a16="http://schemas.microsoft.com/office/drawing/2014/main" id="{1AC2B948-E125-42F8-B0F5-6A2F6328E467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9" y="2242"/>
              <a:ext cx="33" cy="80"/>
            </a:xfrm>
            <a:custGeom>
              <a:avLst/>
              <a:gdLst>
                <a:gd name="T0" fmla="*/ 21 w 34"/>
                <a:gd name="T1" fmla="*/ 47 h 83"/>
                <a:gd name="T2" fmla="*/ 6 w 34"/>
                <a:gd name="T3" fmla="*/ 48 h 83"/>
                <a:gd name="T4" fmla="*/ 5 w 34"/>
                <a:gd name="T5" fmla="*/ 40 h 83"/>
                <a:gd name="T6" fmla="*/ 17 w 34"/>
                <a:gd name="T7" fmla="*/ 14 h 83"/>
                <a:gd name="T8" fmla="*/ 18 w 34"/>
                <a:gd name="T9" fmla="*/ 0 h 83"/>
                <a:gd name="T10" fmla="*/ 17 w 34"/>
                <a:gd name="T11" fmla="*/ 34 h 83"/>
                <a:gd name="T12" fmla="*/ 20 w 34"/>
                <a:gd name="T13" fmla="*/ 46 h 8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4" h="83">
                  <a:moveTo>
                    <a:pt x="34" y="75"/>
                  </a:moveTo>
                  <a:cubicBezTo>
                    <a:pt x="26" y="77"/>
                    <a:pt x="14" y="83"/>
                    <a:pt x="6" y="77"/>
                  </a:cubicBezTo>
                  <a:cubicBezTo>
                    <a:pt x="0" y="73"/>
                    <a:pt x="2" y="71"/>
                    <a:pt x="5" y="66"/>
                  </a:cubicBezTo>
                  <a:cubicBezTo>
                    <a:pt x="13" y="53"/>
                    <a:pt x="19" y="40"/>
                    <a:pt x="23" y="27"/>
                  </a:cubicBezTo>
                  <a:cubicBezTo>
                    <a:pt x="26" y="18"/>
                    <a:pt x="28" y="8"/>
                    <a:pt x="31" y="0"/>
                  </a:cubicBezTo>
                  <a:cubicBezTo>
                    <a:pt x="29" y="18"/>
                    <a:pt x="26" y="36"/>
                    <a:pt x="29" y="54"/>
                  </a:cubicBezTo>
                  <a:cubicBezTo>
                    <a:pt x="30" y="59"/>
                    <a:pt x="30" y="70"/>
                    <a:pt x="33" y="74"/>
                  </a:cubicBezTo>
                </a:path>
              </a:pathLst>
            </a:custGeom>
            <a:solidFill>
              <a:srgbClr val="D3B4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1062" name="Freeform 583">
              <a:extLst>
                <a:ext uri="{FF2B5EF4-FFF2-40B4-BE49-F238E27FC236}">
                  <a16:creationId xmlns:a16="http://schemas.microsoft.com/office/drawing/2014/main" id="{59C91B5B-627E-4634-A70F-1F7B0E469ABE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6" y="2421"/>
              <a:ext cx="25" cy="34"/>
            </a:xfrm>
            <a:custGeom>
              <a:avLst/>
              <a:gdLst>
                <a:gd name="T0" fmla="*/ 13 w 26"/>
                <a:gd name="T1" fmla="*/ 11 h 35"/>
                <a:gd name="T2" fmla="*/ 2 w 26"/>
                <a:gd name="T3" fmla="*/ 0 h 35"/>
                <a:gd name="T4" fmla="*/ 0 w 26"/>
                <a:gd name="T5" fmla="*/ 22 h 35"/>
                <a:gd name="T6" fmla="*/ 13 w 26"/>
                <a:gd name="T7" fmla="*/ 8 h 3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" h="35">
                  <a:moveTo>
                    <a:pt x="26" y="11"/>
                  </a:moveTo>
                  <a:cubicBezTo>
                    <a:pt x="18" y="11"/>
                    <a:pt x="4" y="8"/>
                    <a:pt x="2" y="0"/>
                  </a:cubicBezTo>
                  <a:cubicBezTo>
                    <a:pt x="0" y="10"/>
                    <a:pt x="0" y="24"/>
                    <a:pt x="0" y="35"/>
                  </a:cubicBezTo>
                  <a:cubicBezTo>
                    <a:pt x="10" y="30"/>
                    <a:pt x="14" y="14"/>
                    <a:pt x="24" y="8"/>
                  </a:cubicBezTo>
                </a:path>
              </a:pathLst>
            </a:custGeom>
            <a:solidFill>
              <a:srgbClr val="8D6A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1063" name="Freeform 584">
              <a:extLst>
                <a:ext uri="{FF2B5EF4-FFF2-40B4-BE49-F238E27FC236}">
                  <a16:creationId xmlns:a16="http://schemas.microsoft.com/office/drawing/2014/main" id="{0072405F-6F4E-4B60-A745-881ABB817A8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6" y="2311"/>
              <a:ext cx="34" cy="107"/>
            </a:xfrm>
            <a:custGeom>
              <a:avLst/>
              <a:gdLst>
                <a:gd name="T0" fmla="*/ 17 w 35"/>
                <a:gd name="T1" fmla="*/ 60 h 112"/>
                <a:gd name="T2" fmla="*/ 9 w 35"/>
                <a:gd name="T3" fmla="*/ 58 h 112"/>
                <a:gd name="T4" fmla="*/ 9 w 35"/>
                <a:gd name="T5" fmla="*/ 50 h 112"/>
                <a:gd name="T6" fmla="*/ 22 w 35"/>
                <a:gd name="T7" fmla="*/ 0 h 112"/>
                <a:gd name="T8" fmla="*/ 17 w 35"/>
                <a:gd name="T9" fmla="*/ 44 h 112"/>
                <a:gd name="T10" fmla="*/ 17 w 35"/>
                <a:gd name="T11" fmla="*/ 59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5" h="112">
                  <a:moveTo>
                    <a:pt x="29" y="109"/>
                  </a:moveTo>
                  <a:cubicBezTo>
                    <a:pt x="23" y="112"/>
                    <a:pt x="15" y="111"/>
                    <a:pt x="9" y="106"/>
                  </a:cubicBezTo>
                  <a:cubicBezTo>
                    <a:pt x="0" y="100"/>
                    <a:pt x="4" y="97"/>
                    <a:pt x="9" y="89"/>
                  </a:cubicBezTo>
                  <a:cubicBezTo>
                    <a:pt x="25" y="62"/>
                    <a:pt x="25" y="30"/>
                    <a:pt x="35" y="0"/>
                  </a:cubicBezTo>
                  <a:cubicBezTo>
                    <a:pt x="35" y="26"/>
                    <a:pt x="29" y="52"/>
                    <a:pt x="28" y="78"/>
                  </a:cubicBezTo>
                  <a:cubicBezTo>
                    <a:pt x="27" y="88"/>
                    <a:pt x="29" y="97"/>
                    <a:pt x="28" y="107"/>
                  </a:cubicBezTo>
                </a:path>
              </a:pathLst>
            </a:custGeom>
            <a:solidFill>
              <a:srgbClr val="D3B4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1064" name="Freeform 585">
              <a:extLst>
                <a:ext uri="{FF2B5EF4-FFF2-40B4-BE49-F238E27FC236}">
                  <a16:creationId xmlns:a16="http://schemas.microsoft.com/office/drawing/2014/main" id="{05691014-9E13-4C39-BFE9-A38BF7356BD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1" y="2382"/>
              <a:ext cx="28" cy="37"/>
            </a:xfrm>
            <a:custGeom>
              <a:avLst/>
              <a:gdLst>
                <a:gd name="T0" fmla="*/ 15 w 29"/>
                <a:gd name="T1" fmla="*/ 9 h 39"/>
                <a:gd name="T2" fmla="*/ 7 w 29"/>
                <a:gd name="T3" fmla="*/ 0 h 39"/>
                <a:gd name="T4" fmla="*/ 0 w 29"/>
                <a:gd name="T5" fmla="*/ 21 h 39"/>
                <a:gd name="T6" fmla="*/ 16 w 29"/>
                <a:gd name="T7" fmla="*/ 7 h 3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9" h="39">
                  <a:moveTo>
                    <a:pt x="28" y="9"/>
                  </a:moveTo>
                  <a:cubicBezTo>
                    <a:pt x="20" y="10"/>
                    <a:pt x="11" y="8"/>
                    <a:pt x="7" y="0"/>
                  </a:cubicBezTo>
                  <a:cubicBezTo>
                    <a:pt x="4" y="11"/>
                    <a:pt x="1" y="26"/>
                    <a:pt x="0" y="39"/>
                  </a:cubicBezTo>
                  <a:cubicBezTo>
                    <a:pt x="9" y="39"/>
                    <a:pt x="27" y="14"/>
                    <a:pt x="29" y="7"/>
                  </a:cubicBezTo>
                </a:path>
              </a:pathLst>
            </a:custGeom>
            <a:solidFill>
              <a:srgbClr val="8D6A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1065" name="Freeform 586">
              <a:extLst>
                <a:ext uri="{FF2B5EF4-FFF2-40B4-BE49-F238E27FC236}">
                  <a16:creationId xmlns:a16="http://schemas.microsoft.com/office/drawing/2014/main" id="{ACF547F0-0905-447C-9D97-807F1502405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8" y="2288"/>
              <a:ext cx="31" cy="89"/>
            </a:xfrm>
            <a:custGeom>
              <a:avLst/>
              <a:gdLst>
                <a:gd name="T0" fmla="*/ 12 w 33"/>
                <a:gd name="T1" fmla="*/ 57 h 92"/>
                <a:gd name="T2" fmla="*/ 5 w 33"/>
                <a:gd name="T3" fmla="*/ 56 h 92"/>
                <a:gd name="T4" fmla="*/ 8 w 33"/>
                <a:gd name="T5" fmla="*/ 45 h 92"/>
                <a:gd name="T6" fmla="*/ 15 w 33"/>
                <a:gd name="T7" fmla="*/ 0 h 92"/>
                <a:gd name="T8" fmla="*/ 12 w 33"/>
                <a:gd name="T9" fmla="*/ 36 h 92"/>
                <a:gd name="T10" fmla="*/ 10 w 33"/>
                <a:gd name="T11" fmla="*/ 59 h 9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3" h="92">
                  <a:moveTo>
                    <a:pt x="26" y="87"/>
                  </a:moveTo>
                  <a:cubicBezTo>
                    <a:pt x="20" y="91"/>
                    <a:pt x="10" y="92"/>
                    <a:pt x="5" y="86"/>
                  </a:cubicBezTo>
                  <a:cubicBezTo>
                    <a:pt x="0" y="80"/>
                    <a:pt x="4" y="77"/>
                    <a:pt x="8" y="71"/>
                  </a:cubicBezTo>
                  <a:cubicBezTo>
                    <a:pt x="19" y="49"/>
                    <a:pt x="25" y="23"/>
                    <a:pt x="33" y="0"/>
                  </a:cubicBezTo>
                  <a:cubicBezTo>
                    <a:pt x="32" y="18"/>
                    <a:pt x="27" y="35"/>
                    <a:pt x="27" y="53"/>
                  </a:cubicBezTo>
                  <a:cubicBezTo>
                    <a:pt x="27" y="65"/>
                    <a:pt x="27" y="79"/>
                    <a:pt x="23" y="90"/>
                  </a:cubicBezTo>
                </a:path>
              </a:pathLst>
            </a:custGeom>
            <a:solidFill>
              <a:srgbClr val="D3B4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1066" name="Freeform 587">
              <a:extLst>
                <a:ext uri="{FF2B5EF4-FFF2-40B4-BE49-F238E27FC236}">
                  <a16:creationId xmlns:a16="http://schemas.microsoft.com/office/drawing/2014/main" id="{CC71B7BB-8D25-42E2-90C6-516BEC2D6A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8" y="2418"/>
              <a:ext cx="22" cy="49"/>
            </a:xfrm>
            <a:custGeom>
              <a:avLst/>
              <a:gdLst>
                <a:gd name="T0" fmla="*/ 21 w 22"/>
                <a:gd name="T1" fmla="*/ 2 h 51"/>
                <a:gd name="T2" fmla="*/ 20 w 22"/>
                <a:gd name="T3" fmla="*/ 12 h 51"/>
                <a:gd name="T4" fmla="*/ 21 w 22"/>
                <a:gd name="T5" fmla="*/ 19 h 51"/>
                <a:gd name="T6" fmla="*/ 0 w 22"/>
                <a:gd name="T7" fmla="*/ 31 h 51"/>
                <a:gd name="T8" fmla="*/ 11 w 22"/>
                <a:gd name="T9" fmla="*/ 12 h 51"/>
                <a:gd name="T10" fmla="*/ 13 w 22"/>
                <a:gd name="T11" fmla="*/ 2 h 51"/>
                <a:gd name="T12" fmla="*/ 20 w 22"/>
                <a:gd name="T13" fmla="*/ 0 h 5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2" h="51">
                  <a:moveTo>
                    <a:pt x="21" y="2"/>
                  </a:moveTo>
                  <a:cubicBezTo>
                    <a:pt x="20" y="6"/>
                    <a:pt x="20" y="15"/>
                    <a:pt x="20" y="21"/>
                  </a:cubicBezTo>
                  <a:cubicBezTo>
                    <a:pt x="21" y="25"/>
                    <a:pt x="22" y="29"/>
                    <a:pt x="21" y="32"/>
                  </a:cubicBezTo>
                  <a:cubicBezTo>
                    <a:pt x="19" y="40"/>
                    <a:pt x="7" y="50"/>
                    <a:pt x="0" y="51"/>
                  </a:cubicBezTo>
                  <a:cubicBezTo>
                    <a:pt x="5" y="39"/>
                    <a:pt x="9" y="28"/>
                    <a:pt x="11" y="15"/>
                  </a:cubicBezTo>
                  <a:cubicBezTo>
                    <a:pt x="11" y="11"/>
                    <a:pt x="10" y="4"/>
                    <a:pt x="13" y="2"/>
                  </a:cubicBezTo>
                  <a:cubicBezTo>
                    <a:pt x="15" y="0"/>
                    <a:pt x="18" y="1"/>
                    <a:pt x="20" y="0"/>
                  </a:cubicBezTo>
                </a:path>
              </a:pathLst>
            </a:custGeom>
            <a:solidFill>
              <a:srgbClr val="6A49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1067" name="Freeform 588">
              <a:extLst>
                <a:ext uri="{FF2B5EF4-FFF2-40B4-BE49-F238E27FC236}">
                  <a16:creationId xmlns:a16="http://schemas.microsoft.com/office/drawing/2014/main" id="{5548E7EF-F99B-422B-9B20-5AF6D835D2B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5" y="2373"/>
              <a:ext cx="30" cy="55"/>
            </a:xfrm>
            <a:custGeom>
              <a:avLst/>
              <a:gdLst>
                <a:gd name="T0" fmla="*/ 18 w 31"/>
                <a:gd name="T1" fmla="*/ 1 h 57"/>
                <a:gd name="T2" fmla="*/ 15 w 31"/>
                <a:gd name="T3" fmla="*/ 25 h 57"/>
                <a:gd name="T4" fmla="*/ 15 w 31"/>
                <a:gd name="T5" fmla="*/ 29 h 57"/>
                <a:gd name="T6" fmla="*/ 15 w 31"/>
                <a:gd name="T7" fmla="*/ 32 h 57"/>
                <a:gd name="T8" fmla="*/ 0 w 31"/>
                <a:gd name="T9" fmla="*/ 35 h 57"/>
                <a:gd name="T10" fmla="*/ 15 w 31"/>
                <a:gd name="T11" fmla="*/ 14 h 57"/>
                <a:gd name="T12" fmla="*/ 18 w 31"/>
                <a:gd name="T13" fmla="*/ 0 h 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1" h="57">
                  <a:moveTo>
                    <a:pt x="31" y="1"/>
                  </a:moveTo>
                  <a:cubicBezTo>
                    <a:pt x="30" y="13"/>
                    <a:pt x="29" y="26"/>
                    <a:pt x="28" y="38"/>
                  </a:cubicBezTo>
                  <a:cubicBezTo>
                    <a:pt x="28" y="41"/>
                    <a:pt x="28" y="41"/>
                    <a:pt x="26" y="43"/>
                  </a:cubicBezTo>
                  <a:cubicBezTo>
                    <a:pt x="24" y="46"/>
                    <a:pt x="20" y="48"/>
                    <a:pt x="17" y="49"/>
                  </a:cubicBezTo>
                  <a:cubicBezTo>
                    <a:pt x="13" y="51"/>
                    <a:pt x="3" y="57"/>
                    <a:pt x="0" y="55"/>
                  </a:cubicBezTo>
                  <a:cubicBezTo>
                    <a:pt x="11" y="45"/>
                    <a:pt x="14" y="28"/>
                    <a:pt x="18" y="15"/>
                  </a:cubicBezTo>
                  <a:cubicBezTo>
                    <a:pt x="20" y="7"/>
                    <a:pt x="24" y="4"/>
                    <a:pt x="31" y="0"/>
                  </a:cubicBezTo>
                </a:path>
              </a:pathLst>
            </a:custGeom>
            <a:solidFill>
              <a:srgbClr val="6A49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1068" name="Freeform 589">
              <a:extLst>
                <a:ext uri="{FF2B5EF4-FFF2-40B4-BE49-F238E27FC236}">
                  <a16:creationId xmlns:a16="http://schemas.microsoft.com/office/drawing/2014/main" id="{40D3F18F-7860-4B81-A5D7-BDD468A1606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5" y="2377"/>
              <a:ext cx="28" cy="54"/>
            </a:xfrm>
            <a:custGeom>
              <a:avLst/>
              <a:gdLst>
                <a:gd name="T0" fmla="*/ 14 w 29"/>
                <a:gd name="T1" fmla="*/ 0 h 56"/>
                <a:gd name="T2" fmla="*/ 14 w 29"/>
                <a:gd name="T3" fmla="*/ 14 h 56"/>
                <a:gd name="T4" fmla="*/ 14 w 29"/>
                <a:gd name="T5" fmla="*/ 27 h 56"/>
                <a:gd name="T6" fmla="*/ 0 w 29"/>
                <a:gd name="T7" fmla="*/ 35 h 56"/>
                <a:gd name="T8" fmla="*/ 14 w 29"/>
                <a:gd name="T9" fmla="*/ 2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" h="56">
                  <a:moveTo>
                    <a:pt x="26" y="0"/>
                  </a:moveTo>
                  <a:cubicBezTo>
                    <a:pt x="29" y="6"/>
                    <a:pt x="26" y="15"/>
                    <a:pt x="26" y="22"/>
                  </a:cubicBezTo>
                  <a:cubicBezTo>
                    <a:pt x="25" y="28"/>
                    <a:pt x="26" y="34"/>
                    <a:pt x="26" y="40"/>
                  </a:cubicBezTo>
                  <a:cubicBezTo>
                    <a:pt x="24" y="54"/>
                    <a:pt x="13" y="56"/>
                    <a:pt x="0" y="55"/>
                  </a:cubicBezTo>
                  <a:cubicBezTo>
                    <a:pt x="12" y="41"/>
                    <a:pt x="16" y="18"/>
                    <a:pt x="24" y="2"/>
                  </a:cubicBezTo>
                </a:path>
              </a:pathLst>
            </a:custGeom>
            <a:solidFill>
              <a:srgbClr val="6A49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1069" name="Freeform 590">
              <a:extLst>
                <a:ext uri="{FF2B5EF4-FFF2-40B4-BE49-F238E27FC236}">
                  <a16:creationId xmlns:a16="http://schemas.microsoft.com/office/drawing/2014/main" id="{BB0C0CC8-22B9-4211-B6E8-141BCF9D8754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7" y="2307"/>
              <a:ext cx="20" cy="50"/>
            </a:xfrm>
            <a:custGeom>
              <a:avLst/>
              <a:gdLst>
                <a:gd name="T0" fmla="*/ 10 w 21"/>
                <a:gd name="T1" fmla="*/ 0 h 52"/>
                <a:gd name="T2" fmla="*/ 10 w 21"/>
                <a:gd name="T3" fmla="*/ 20 h 52"/>
                <a:gd name="T4" fmla="*/ 0 w 21"/>
                <a:gd name="T5" fmla="*/ 32 h 52"/>
                <a:gd name="T6" fmla="*/ 10 w 21"/>
                <a:gd name="T7" fmla="*/ 0 h 5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" h="52">
                  <a:moveTo>
                    <a:pt x="13" y="0"/>
                  </a:moveTo>
                  <a:cubicBezTo>
                    <a:pt x="18" y="6"/>
                    <a:pt x="21" y="25"/>
                    <a:pt x="21" y="33"/>
                  </a:cubicBezTo>
                  <a:cubicBezTo>
                    <a:pt x="21" y="44"/>
                    <a:pt x="10" y="50"/>
                    <a:pt x="0" y="52"/>
                  </a:cubicBezTo>
                  <a:cubicBezTo>
                    <a:pt x="6" y="37"/>
                    <a:pt x="9" y="17"/>
                    <a:pt x="10" y="0"/>
                  </a:cubicBezTo>
                </a:path>
              </a:pathLst>
            </a:custGeom>
            <a:solidFill>
              <a:srgbClr val="6A49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1070" name="Freeform 591">
              <a:extLst>
                <a:ext uri="{FF2B5EF4-FFF2-40B4-BE49-F238E27FC236}">
                  <a16:creationId xmlns:a16="http://schemas.microsoft.com/office/drawing/2014/main" id="{1C178656-F684-406D-94BA-81E02505DF5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7" y="2381"/>
              <a:ext cx="16" cy="64"/>
            </a:xfrm>
            <a:custGeom>
              <a:avLst/>
              <a:gdLst>
                <a:gd name="T0" fmla="*/ 8 w 17"/>
                <a:gd name="T1" fmla="*/ 0 h 67"/>
                <a:gd name="T2" fmla="*/ 8 w 17"/>
                <a:gd name="T3" fmla="*/ 19 h 67"/>
                <a:gd name="T4" fmla="*/ 0 w 17"/>
                <a:gd name="T5" fmla="*/ 37 h 67"/>
                <a:gd name="T6" fmla="*/ 8 w 17"/>
                <a:gd name="T7" fmla="*/ 20 h 67"/>
                <a:gd name="T8" fmla="*/ 8 w 17"/>
                <a:gd name="T9" fmla="*/ 6 h 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" h="67">
                  <a:moveTo>
                    <a:pt x="16" y="0"/>
                  </a:moveTo>
                  <a:cubicBezTo>
                    <a:pt x="17" y="9"/>
                    <a:pt x="12" y="23"/>
                    <a:pt x="10" y="32"/>
                  </a:cubicBezTo>
                  <a:cubicBezTo>
                    <a:pt x="6" y="44"/>
                    <a:pt x="2" y="55"/>
                    <a:pt x="0" y="67"/>
                  </a:cubicBezTo>
                  <a:cubicBezTo>
                    <a:pt x="7" y="58"/>
                    <a:pt x="9" y="44"/>
                    <a:pt x="13" y="33"/>
                  </a:cubicBezTo>
                  <a:cubicBezTo>
                    <a:pt x="15" y="24"/>
                    <a:pt x="14" y="15"/>
                    <a:pt x="16" y="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1071" name="Freeform 592">
              <a:extLst>
                <a:ext uri="{FF2B5EF4-FFF2-40B4-BE49-F238E27FC236}">
                  <a16:creationId xmlns:a16="http://schemas.microsoft.com/office/drawing/2014/main" id="{66698358-56C2-4B95-BC87-EE53BF29004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1" y="2356"/>
              <a:ext cx="19" cy="49"/>
            </a:xfrm>
            <a:custGeom>
              <a:avLst/>
              <a:gdLst>
                <a:gd name="T0" fmla="*/ 10 w 20"/>
                <a:gd name="T1" fmla="*/ 0 h 51"/>
                <a:gd name="T2" fmla="*/ 10 w 20"/>
                <a:gd name="T3" fmla="*/ 12 h 51"/>
                <a:gd name="T4" fmla="*/ 1 w 20"/>
                <a:gd name="T5" fmla="*/ 31 h 51"/>
                <a:gd name="T6" fmla="*/ 10 w 20"/>
                <a:gd name="T7" fmla="*/ 12 h 51"/>
                <a:gd name="T8" fmla="*/ 10 w 20"/>
                <a:gd name="T9" fmla="*/ 1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" h="51">
                  <a:moveTo>
                    <a:pt x="19" y="0"/>
                  </a:moveTo>
                  <a:cubicBezTo>
                    <a:pt x="20" y="5"/>
                    <a:pt x="15" y="16"/>
                    <a:pt x="13" y="21"/>
                  </a:cubicBezTo>
                  <a:cubicBezTo>
                    <a:pt x="9" y="29"/>
                    <a:pt x="0" y="41"/>
                    <a:pt x="1" y="51"/>
                  </a:cubicBezTo>
                  <a:cubicBezTo>
                    <a:pt x="7" y="45"/>
                    <a:pt x="11" y="31"/>
                    <a:pt x="14" y="23"/>
                  </a:cubicBezTo>
                  <a:cubicBezTo>
                    <a:pt x="17" y="17"/>
                    <a:pt x="19" y="8"/>
                    <a:pt x="19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1072" name="Freeform 593">
              <a:extLst>
                <a:ext uri="{FF2B5EF4-FFF2-40B4-BE49-F238E27FC236}">
                  <a16:creationId xmlns:a16="http://schemas.microsoft.com/office/drawing/2014/main" id="{23A415A2-2B19-43BF-9F61-970BD32DC30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3" y="2339"/>
              <a:ext cx="33" cy="72"/>
            </a:xfrm>
            <a:custGeom>
              <a:avLst/>
              <a:gdLst>
                <a:gd name="T0" fmla="*/ 21 w 34"/>
                <a:gd name="T1" fmla="*/ 0 h 74"/>
                <a:gd name="T2" fmla="*/ 17 w 34"/>
                <a:gd name="T3" fmla="*/ 18 h 74"/>
                <a:gd name="T4" fmla="*/ 13 w 34"/>
                <a:gd name="T5" fmla="*/ 25 h 74"/>
                <a:gd name="T6" fmla="*/ 0 w 34"/>
                <a:gd name="T7" fmla="*/ 51 h 74"/>
                <a:gd name="T8" fmla="*/ 13 w 34"/>
                <a:gd name="T9" fmla="*/ 33 h 74"/>
                <a:gd name="T10" fmla="*/ 17 w 34"/>
                <a:gd name="T11" fmla="*/ 18 h 74"/>
                <a:gd name="T12" fmla="*/ 18 w 34"/>
                <a:gd name="T13" fmla="*/ 3 h 7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4" h="74">
                  <a:moveTo>
                    <a:pt x="34" y="0"/>
                  </a:moveTo>
                  <a:cubicBezTo>
                    <a:pt x="28" y="4"/>
                    <a:pt x="26" y="13"/>
                    <a:pt x="22" y="18"/>
                  </a:cubicBezTo>
                  <a:cubicBezTo>
                    <a:pt x="18" y="25"/>
                    <a:pt x="15" y="31"/>
                    <a:pt x="13" y="38"/>
                  </a:cubicBezTo>
                  <a:cubicBezTo>
                    <a:pt x="8" y="50"/>
                    <a:pt x="3" y="63"/>
                    <a:pt x="0" y="74"/>
                  </a:cubicBezTo>
                  <a:cubicBezTo>
                    <a:pt x="8" y="68"/>
                    <a:pt x="9" y="55"/>
                    <a:pt x="13" y="46"/>
                  </a:cubicBezTo>
                  <a:cubicBezTo>
                    <a:pt x="15" y="41"/>
                    <a:pt x="16" y="35"/>
                    <a:pt x="18" y="29"/>
                  </a:cubicBezTo>
                  <a:cubicBezTo>
                    <a:pt x="22" y="21"/>
                    <a:pt x="24" y="9"/>
                    <a:pt x="31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1073" name="Freeform 594">
              <a:extLst>
                <a:ext uri="{FF2B5EF4-FFF2-40B4-BE49-F238E27FC236}">
                  <a16:creationId xmlns:a16="http://schemas.microsoft.com/office/drawing/2014/main" id="{E2797572-4C6F-4D42-B466-6DA1884967D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7" y="2293"/>
              <a:ext cx="23" cy="54"/>
            </a:xfrm>
            <a:custGeom>
              <a:avLst/>
              <a:gdLst>
                <a:gd name="T0" fmla="*/ 12 w 24"/>
                <a:gd name="T1" fmla="*/ 0 h 56"/>
                <a:gd name="T2" fmla="*/ 12 w 24"/>
                <a:gd name="T3" fmla="*/ 19 h 56"/>
                <a:gd name="T4" fmla="*/ 0 w 24"/>
                <a:gd name="T5" fmla="*/ 36 h 56"/>
                <a:gd name="T6" fmla="*/ 12 w 24"/>
                <a:gd name="T7" fmla="*/ 26 h 56"/>
                <a:gd name="T8" fmla="*/ 12 w 24"/>
                <a:gd name="T9" fmla="*/ 14 h 56"/>
                <a:gd name="T10" fmla="*/ 12 w 24"/>
                <a:gd name="T11" fmla="*/ 0 h 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4" h="56">
                  <a:moveTo>
                    <a:pt x="24" y="0"/>
                  </a:moveTo>
                  <a:cubicBezTo>
                    <a:pt x="19" y="10"/>
                    <a:pt x="18" y="22"/>
                    <a:pt x="13" y="32"/>
                  </a:cubicBezTo>
                  <a:cubicBezTo>
                    <a:pt x="9" y="40"/>
                    <a:pt x="2" y="48"/>
                    <a:pt x="0" y="56"/>
                  </a:cubicBezTo>
                  <a:cubicBezTo>
                    <a:pt x="6" y="53"/>
                    <a:pt x="9" y="45"/>
                    <a:pt x="12" y="39"/>
                  </a:cubicBezTo>
                  <a:cubicBezTo>
                    <a:pt x="14" y="35"/>
                    <a:pt x="16" y="31"/>
                    <a:pt x="18" y="27"/>
                  </a:cubicBezTo>
                  <a:cubicBezTo>
                    <a:pt x="21" y="19"/>
                    <a:pt x="24" y="9"/>
                    <a:pt x="2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1074" name="Freeform 595">
              <a:extLst>
                <a:ext uri="{FF2B5EF4-FFF2-40B4-BE49-F238E27FC236}">
                  <a16:creationId xmlns:a16="http://schemas.microsoft.com/office/drawing/2014/main" id="{9E374FF9-5487-4842-A663-6BC4DB147FB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5" y="956"/>
              <a:ext cx="41" cy="237"/>
            </a:xfrm>
            <a:custGeom>
              <a:avLst/>
              <a:gdLst>
                <a:gd name="T0" fmla="*/ 25 w 42"/>
                <a:gd name="T1" fmla="*/ 0 h 246"/>
                <a:gd name="T2" fmla="*/ 21 w 42"/>
                <a:gd name="T3" fmla="*/ 89 h 246"/>
                <a:gd name="T4" fmla="*/ 21 w 42"/>
                <a:gd name="T5" fmla="*/ 152 h 246"/>
                <a:gd name="T6" fmla="*/ 19 w 42"/>
                <a:gd name="T7" fmla="*/ 109 h 246"/>
                <a:gd name="T8" fmla="*/ 25 w 42"/>
                <a:gd name="T9" fmla="*/ 0 h 2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2" h="246">
                  <a:moveTo>
                    <a:pt x="38" y="0"/>
                  </a:moveTo>
                  <a:cubicBezTo>
                    <a:pt x="38" y="0"/>
                    <a:pt x="35" y="109"/>
                    <a:pt x="23" y="143"/>
                  </a:cubicBezTo>
                  <a:cubicBezTo>
                    <a:pt x="12" y="176"/>
                    <a:pt x="0" y="223"/>
                    <a:pt x="21" y="246"/>
                  </a:cubicBezTo>
                  <a:cubicBezTo>
                    <a:pt x="21" y="246"/>
                    <a:pt x="4" y="215"/>
                    <a:pt x="19" y="176"/>
                  </a:cubicBezTo>
                  <a:cubicBezTo>
                    <a:pt x="34" y="137"/>
                    <a:pt x="42" y="17"/>
                    <a:pt x="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1075" name="Freeform 596">
              <a:extLst>
                <a:ext uri="{FF2B5EF4-FFF2-40B4-BE49-F238E27FC236}">
                  <a16:creationId xmlns:a16="http://schemas.microsoft.com/office/drawing/2014/main" id="{FA346299-94A2-4010-BBDE-0D5F6AED3E9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7" y="1027"/>
              <a:ext cx="23" cy="17"/>
            </a:xfrm>
            <a:custGeom>
              <a:avLst/>
              <a:gdLst>
                <a:gd name="T0" fmla="*/ 0 w 23"/>
                <a:gd name="T1" fmla="*/ 9 h 18"/>
                <a:gd name="T2" fmla="*/ 23 w 23"/>
                <a:gd name="T3" fmla="*/ 3 h 18"/>
                <a:gd name="T4" fmla="*/ 3 w 23"/>
                <a:gd name="T5" fmla="*/ 9 h 1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3" h="18">
                  <a:moveTo>
                    <a:pt x="0" y="18"/>
                  </a:moveTo>
                  <a:cubicBezTo>
                    <a:pt x="7" y="15"/>
                    <a:pt x="21" y="12"/>
                    <a:pt x="23" y="3"/>
                  </a:cubicBezTo>
                  <a:cubicBezTo>
                    <a:pt x="17" y="0"/>
                    <a:pt x="6" y="7"/>
                    <a:pt x="3" y="9"/>
                  </a:cubicBezTo>
                </a:path>
              </a:pathLst>
            </a:custGeom>
            <a:noFill/>
            <a:ln w="6350" cap="flat">
              <a:solidFill>
                <a:srgbClr val="AA897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1076" name="Freeform 597">
              <a:extLst>
                <a:ext uri="{FF2B5EF4-FFF2-40B4-BE49-F238E27FC236}">
                  <a16:creationId xmlns:a16="http://schemas.microsoft.com/office/drawing/2014/main" id="{94B6A38C-3484-4E52-A9F8-4ACB5BC5A33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6" y="971"/>
              <a:ext cx="26" cy="37"/>
            </a:xfrm>
            <a:custGeom>
              <a:avLst/>
              <a:gdLst>
                <a:gd name="T0" fmla="*/ 13 w 27"/>
                <a:gd name="T1" fmla="*/ 19 h 38"/>
                <a:gd name="T2" fmla="*/ 0 w 27"/>
                <a:gd name="T3" fmla="*/ 24 h 38"/>
                <a:gd name="T4" fmla="*/ 14 w 27"/>
                <a:gd name="T5" fmla="*/ 0 h 3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7" h="38">
                  <a:moveTo>
                    <a:pt x="26" y="19"/>
                  </a:moveTo>
                  <a:cubicBezTo>
                    <a:pt x="19" y="24"/>
                    <a:pt x="10" y="38"/>
                    <a:pt x="0" y="37"/>
                  </a:cubicBezTo>
                  <a:cubicBezTo>
                    <a:pt x="0" y="23"/>
                    <a:pt x="18" y="8"/>
                    <a:pt x="27" y="0"/>
                  </a:cubicBezTo>
                </a:path>
              </a:pathLst>
            </a:custGeom>
            <a:noFill/>
            <a:ln w="6350" cap="flat">
              <a:solidFill>
                <a:srgbClr val="BC998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1077" name="Freeform 598">
              <a:extLst>
                <a:ext uri="{FF2B5EF4-FFF2-40B4-BE49-F238E27FC236}">
                  <a16:creationId xmlns:a16="http://schemas.microsoft.com/office/drawing/2014/main" id="{7CFA76BD-A81F-491E-A2A4-4BE1E87AAB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7" y="1054"/>
              <a:ext cx="13" cy="6"/>
            </a:xfrm>
            <a:custGeom>
              <a:avLst/>
              <a:gdLst>
                <a:gd name="T0" fmla="*/ 7 w 14"/>
                <a:gd name="T1" fmla="*/ 1 h 6"/>
                <a:gd name="T2" fmla="*/ 0 w 14"/>
                <a:gd name="T3" fmla="*/ 6 h 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4" h="6">
                  <a:moveTo>
                    <a:pt x="14" y="1"/>
                  </a:moveTo>
                  <a:cubicBezTo>
                    <a:pt x="9" y="0"/>
                    <a:pt x="1" y="2"/>
                    <a:pt x="0" y="6"/>
                  </a:cubicBezTo>
                </a:path>
              </a:pathLst>
            </a:custGeom>
            <a:noFill/>
            <a:ln w="6350" cap="flat">
              <a:solidFill>
                <a:srgbClr val="BC998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1078" name="Freeform 599">
              <a:extLst>
                <a:ext uri="{FF2B5EF4-FFF2-40B4-BE49-F238E27FC236}">
                  <a16:creationId xmlns:a16="http://schemas.microsoft.com/office/drawing/2014/main" id="{1DD00B92-D2CA-429D-8F77-38FDB299E6EF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0" y="1105"/>
              <a:ext cx="25" cy="37"/>
            </a:xfrm>
            <a:custGeom>
              <a:avLst/>
              <a:gdLst>
                <a:gd name="T0" fmla="*/ 13 w 26"/>
                <a:gd name="T1" fmla="*/ 0 h 38"/>
                <a:gd name="T2" fmla="*/ 5 w 26"/>
                <a:gd name="T3" fmla="*/ 19 h 38"/>
                <a:gd name="T4" fmla="*/ 13 w 26"/>
                <a:gd name="T5" fmla="*/ 20 h 3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6" h="38">
                  <a:moveTo>
                    <a:pt x="26" y="0"/>
                  </a:moveTo>
                  <a:cubicBezTo>
                    <a:pt x="18" y="4"/>
                    <a:pt x="7" y="15"/>
                    <a:pt x="5" y="23"/>
                  </a:cubicBezTo>
                  <a:cubicBezTo>
                    <a:pt x="0" y="36"/>
                    <a:pt x="11" y="38"/>
                    <a:pt x="21" y="33"/>
                  </a:cubicBezTo>
                </a:path>
              </a:pathLst>
            </a:custGeom>
            <a:noFill/>
            <a:ln w="6350" cap="flat">
              <a:solidFill>
                <a:srgbClr val="C6A89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1079" name="Freeform 600">
              <a:extLst>
                <a:ext uri="{FF2B5EF4-FFF2-40B4-BE49-F238E27FC236}">
                  <a16:creationId xmlns:a16="http://schemas.microsoft.com/office/drawing/2014/main" id="{43A9C35E-BA45-4E79-97C1-F5FDB560B11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3" y="1144"/>
              <a:ext cx="8" cy="2"/>
            </a:xfrm>
            <a:custGeom>
              <a:avLst/>
              <a:gdLst>
                <a:gd name="T0" fmla="*/ 8 w 8"/>
                <a:gd name="T1" fmla="*/ 2 h 2"/>
                <a:gd name="T2" fmla="*/ 0 w 8"/>
                <a:gd name="T3" fmla="*/ 0 h 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" h="2">
                  <a:moveTo>
                    <a:pt x="8" y="2"/>
                  </a:moveTo>
                  <a:cubicBezTo>
                    <a:pt x="5" y="2"/>
                    <a:pt x="3" y="1"/>
                    <a:pt x="0" y="0"/>
                  </a:cubicBezTo>
                </a:path>
              </a:pathLst>
            </a:custGeom>
            <a:noFill/>
            <a:ln w="6350" cap="flat">
              <a:solidFill>
                <a:srgbClr val="C6A89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1080" name="Freeform 601">
              <a:extLst>
                <a:ext uri="{FF2B5EF4-FFF2-40B4-BE49-F238E27FC236}">
                  <a16:creationId xmlns:a16="http://schemas.microsoft.com/office/drawing/2014/main" id="{FA3FEBCA-01D7-4533-9FC0-1E3256C1A23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2" y="1153"/>
              <a:ext cx="9" cy="9"/>
            </a:xfrm>
            <a:custGeom>
              <a:avLst/>
              <a:gdLst>
                <a:gd name="T0" fmla="*/ 9 w 9"/>
                <a:gd name="T1" fmla="*/ 9 h 9"/>
                <a:gd name="T2" fmla="*/ 0 w 9"/>
                <a:gd name="T3" fmla="*/ 0 h 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9" h="9">
                  <a:moveTo>
                    <a:pt x="9" y="9"/>
                  </a:moveTo>
                  <a:cubicBezTo>
                    <a:pt x="5" y="6"/>
                    <a:pt x="1" y="4"/>
                    <a:pt x="0" y="0"/>
                  </a:cubicBezTo>
                </a:path>
              </a:pathLst>
            </a:custGeom>
            <a:noFill/>
            <a:ln w="6350" cap="flat">
              <a:solidFill>
                <a:srgbClr val="C6A89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1081" name="Freeform 602">
              <a:extLst>
                <a:ext uri="{FF2B5EF4-FFF2-40B4-BE49-F238E27FC236}">
                  <a16:creationId xmlns:a16="http://schemas.microsoft.com/office/drawing/2014/main" id="{88BCA12B-F308-48E0-8FAF-D4B4E76443D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1" y="840"/>
              <a:ext cx="54" cy="36"/>
            </a:xfrm>
            <a:custGeom>
              <a:avLst/>
              <a:gdLst>
                <a:gd name="T0" fmla="*/ 36 w 56"/>
                <a:gd name="T1" fmla="*/ 18 h 37"/>
                <a:gd name="T2" fmla="*/ 14 w 56"/>
                <a:gd name="T3" fmla="*/ 2 h 37"/>
                <a:gd name="T4" fmla="*/ 14 w 56"/>
                <a:gd name="T5" fmla="*/ 24 h 37"/>
                <a:gd name="T6" fmla="*/ 14 w 56"/>
                <a:gd name="T7" fmla="*/ 7 h 37"/>
                <a:gd name="T8" fmla="*/ 34 w 56"/>
                <a:gd name="T9" fmla="*/ 18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6" h="37">
                  <a:moveTo>
                    <a:pt x="56" y="24"/>
                  </a:moveTo>
                  <a:cubicBezTo>
                    <a:pt x="45" y="19"/>
                    <a:pt x="30" y="0"/>
                    <a:pt x="16" y="2"/>
                  </a:cubicBezTo>
                  <a:cubicBezTo>
                    <a:pt x="0" y="5"/>
                    <a:pt x="16" y="31"/>
                    <a:pt x="22" y="37"/>
                  </a:cubicBezTo>
                  <a:cubicBezTo>
                    <a:pt x="19" y="30"/>
                    <a:pt x="8" y="9"/>
                    <a:pt x="22" y="7"/>
                  </a:cubicBezTo>
                  <a:cubicBezTo>
                    <a:pt x="30" y="6"/>
                    <a:pt x="46" y="18"/>
                    <a:pt x="52" y="2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1082" name="Freeform 603">
              <a:extLst>
                <a:ext uri="{FF2B5EF4-FFF2-40B4-BE49-F238E27FC236}">
                  <a16:creationId xmlns:a16="http://schemas.microsoft.com/office/drawing/2014/main" id="{A6C7898D-CA52-4BA0-98A0-DE7A931FF8C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6" y="814"/>
              <a:ext cx="53" cy="34"/>
            </a:xfrm>
            <a:custGeom>
              <a:avLst/>
              <a:gdLst>
                <a:gd name="T0" fmla="*/ 35 w 55"/>
                <a:gd name="T1" fmla="*/ 18 h 36"/>
                <a:gd name="T2" fmla="*/ 13 w 55"/>
                <a:gd name="T3" fmla="*/ 9 h 36"/>
                <a:gd name="T4" fmla="*/ 0 w 55"/>
                <a:gd name="T5" fmla="*/ 2 h 36"/>
                <a:gd name="T6" fmla="*/ 34 w 55"/>
                <a:gd name="T7" fmla="*/ 16 h 3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5" h="36">
                  <a:moveTo>
                    <a:pt x="55" y="36"/>
                  </a:moveTo>
                  <a:cubicBezTo>
                    <a:pt x="46" y="25"/>
                    <a:pt x="36" y="17"/>
                    <a:pt x="23" y="12"/>
                  </a:cubicBezTo>
                  <a:cubicBezTo>
                    <a:pt x="17" y="9"/>
                    <a:pt x="6" y="7"/>
                    <a:pt x="0" y="2"/>
                  </a:cubicBezTo>
                  <a:cubicBezTo>
                    <a:pt x="15" y="0"/>
                    <a:pt x="50" y="16"/>
                    <a:pt x="53" y="3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1083" name="Freeform 604">
              <a:extLst>
                <a:ext uri="{FF2B5EF4-FFF2-40B4-BE49-F238E27FC236}">
                  <a16:creationId xmlns:a16="http://schemas.microsoft.com/office/drawing/2014/main" id="{5493A7A2-A256-45BC-9F2B-8405AE65D88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7" y="890"/>
              <a:ext cx="25" cy="36"/>
            </a:xfrm>
            <a:custGeom>
              <a:avLst/>
              <a:gdLst>
                <a:gd name="T0" fmla="*/ 13 w 26"/>
                <a:gd name="T1" fmla="*/ 19 h 37"/>
                <a:gd name="T2" fmla="*/ 0 w 26"/>
                <a:gd name="T3" fmla="*/ 5 h 37"/>
                <a:gd name="T4" fmla="*/ 13 w 26"/>
                <a:gd name="T5" fmla="*/ 24 h 3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6" h="37">
                  <a:moveTo>
                    <a:pt x="26" y="32"/>
                  </a:moveTo>
                  <a:cubicBezTo>
                    <a:pt x="26" y="19"/>
                    <a:pt x="11" y="7"/>
                    <a:pt x="0" y="5"/>
                  </a:cubicBezTo>
                  <a:cubicBezTo>
                    <a:pt x="18" y="0"/>
                    <a:pt x="23" y="25"/>
                    <a:pt x="26" y="3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1084" name="Freeform 605">
              <a:extLst>
                <a:ext uri="{FF2B5EF4-FFF2-40B4-BE49-F238E27FC236}">
                  <a16:creationId xmlns:a16="http://schemas.microsoft.com/office/drawing/2014/main" id="{A9CBE71A-9928-4E2B-B89E-CD011D693C51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2" y="904"/>
              <a:ext cx="54" cy="44"/>
            </a:xfrm>
            <a:custGeom>
              <a:avLst/>
              <a:gdLst>
                <a:gd name="T0" fmla="*/ 21 w 57"/>
                <a:gd name="T1" fmla="*/ 27 h 46"/>
                <a:gd name="T2" fmla="*/ 22 w 57"/>
                <a:gd name="T3" fmla="*/ 11 h 46"/>
                <a:gd name="T4" fmla="*/ 0 w 57"/>
                <a:gd name="T5" fmla="*/ 8 h 46"/>
                <a:gd name="T6" fmla="*/ 20 w 57"/>
                <a:gd name="T7" fmla="*/ 11 h 46"/>
                <a:gd name="T8" fmla="*/ 22 w 57"/>
                <a:gd name="T9" fmla="*/ 26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" h="46">
                  <a:moveTo>
                    <a:pt x="41" y="46"/>
                  </a:moveTo>
                  <a:cubicBezTo>
                    <a:pt x="57" y="38"/>
                    <a:pt x="55" y="24"/>
                    <a:pt x="42" y="12"/>
                  </a:cubicBezTo>
                  <a:cubicBezTo>
                    <a:pt x="30" y="1"/>
                    <a:pt x="15" y="0"/>
                    <a:pt x="0" y="8"/>
                  </a:cubicBezTo>
                  <a:cubicBezTo>
                    <a:pt x="9" y="3"/>
                    <a:pt x="30" y="10"/>
                    <a:pt x="38" y="15"/>
                  </a:cubicBezTo>
                  <a:cubicBezTo>
                    <a:pt x="53" y="25"/>
                    <a:pt x="47" y="33"/>
                    <a:pt x="43" y="4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1085" name="Freeform 606">
              <a:extLst>
                <a:ext uri="{FF2B5EF4-FFF2-40B4-BE49-F238E27FC236}">
                  <a16:creationId xmlns:a16="http://schemas.microsoft.com/office/drawing/2014/main" id="{DC62D270-A57E-4051-B787-9EFCDCC83BF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1" y="1992"/>
              <a:ext cx="63" cy="201"/>
            </a:xfrm>
            <a:custGeom>
              <a:avLst/>
              <a:gdLst>
                <a:gd name="T0" fmla="*/ 5 w 66"/>
                <a:gd name="T1" fmla="*/ 24 h 209"/>
                <a:gd name="T2" fmla="*/ 19 w 66"/>
                <a:gd name="T3" fmla="*/ 0 h 209"/>
                <a:gd name="T4" fmla="*/ 32 w 66"/>
                <a:gd name="T5" fmla="*/ 28 h 209"/>
                <a:gd name="T6" fmla="*/ 34 w 66"/>
                <a:gd name="T7" fmla="*/ 60 h 209"/>
                <a:gd name="T8" fmla="*/ 20 w 66"/>
                <a:gd name="T9" fmla="*/ 90 h 209"/>
                <a:gd name="T10" fmla="*/ 0 w 66"/>
                <a:gd name="T11" fmla="*/ 126 h 209"/>
                <a:gd name="T12" fmla="*/ 25 w 66"/>
                <a:gd name="T13" fmla="*/ 58 h 209"/>
                <a:gd name="T14" fmla="*/ 11 w 66"/>
                <a:gd name="T15" fmla="*/ 15 h 20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6" h="209">
                  <a:moveTo>
                    <a:pt x="5" y="37"/>
                  </a:moveTo>
                  <a:cubicBezTo>
                    <a:pt x="11" y="24"/>
                    <a:pt x="19" y="5"/>
                    <a:pt x="32" y="0"/>
                  </a:cubicBezTo>
                  <a:cubicBezTo>
                    <a:pt x="36" y="24"/>
                    <a:pt x="48" y="26"/>
                    <a:pt x="58" y="43"/>
                  </a:cubicBezTo>
                  <a:cubicBezTo>
                    <a:pt x="66" y="58"/>
                    <a:pt x="65" y="83"/>
                    <a:pt x="63" y="99"/>
                  </a:cubicBezTo>
                  <a:cubicBezTo>
                    <a:pt x="60" y="120"/>
                    <a:pt x="43" y="135"/>
                    <a:pt x="33" y="151"/>
                  </a:cubicBezTo>
                  <a:cubicBezTo>
                    <a:pt x="22" y="168"/>
                    <a:pt x="12" y="190"/>
                    <a:pt x="0" y="209"/>
                  </a:cubicBezTo>
                  <a:cubicBezTo>
                    <a:pt x="4" y="169"/>
                    <a:pt x="34" y="132"/>
                    <a:pt x="44" y="95"/>
                  </a:cubicBezTo>
                  <a:cubicBezTo>
                    <a:pt x="48" y="79"/>
                    <a:pt x="46" y="14"/>
                    <a:pt x="15" y="2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1086" name="Freeform 607">
              <a:extLst>
                <a:ext uri="{FF2B5EF4-FFF2-40B4-BE49-F238E27FC236}">
                  <a16:creationId xmlns:a16="http://schemas.microsoft.com/office/drawing/2014/main" id="{B135B710-8270-4AF0-B27F-4C25E43BD5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4" y="1941"/>
              <a:ext cx="73" cy="221"/>
            </a:xfrm>
            <a:custGeom>
              <a:avLst/>
              <a:gdLst>
                <a:gd name="T0" fmla="*/ 36 w 76"/>
                <a:gd name="T1" fmla="*/ 0 h 230"/>
                <a:gd name="T2" fmla="*/ 26 w 76"/>
                <a:gd name="T3" fmla="*/ 71 h 230"/>
                <a:gd name="T4" fmla="*/ 12 w 76"/>
                <a:gd name="T5" fmla="*/ 136 h 230"/>
                <a:gd name="T6" fmla="*/ 34 w 76"/>
                <a:gd name="T7" fmla="*/ 70 h 230"/>
                <a:gd name="T8" fmla="*/ 37 w 76"/>
                <a:gd name="T9" fmla="*/ 0 h 2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6" h="230">
                  <a:moveTo>
                    <a:pt x="60" y="0"/>
                  </a:moveTo>
                  <a:cubicBezTo>
                    <a:pt x="61" y="40"/>
                    <a:pt x="54" y="84"/>
                    <a:pt x="41" y="119"/>
                  </a:cubicBezTo>
                  <a:cubicBezTo>
                    <a:pt x="31" y="148"/>
                    <a:pt x="0" y="201"/>
                    <a:pt x="20" y="230"/>
                  </a:cubicBezTo>
                  <a:cubicBezTo>
                    <a:pt x="14" y="187"/>
                    <a:pt x="44" y="154"/>
                    <a:pt x="57" y="117"/>
                  </a:cubicBezTo>
                  <a:cubicBezTo>
                    <a:pt x="68" y="87"/>
                    <a:pt x="76" y="29"/>
                    <a:pt x="6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1087" name="Freeform 608">
              <a:extLst>
                <a:ext uri="{FF2B5EF4-FFF2-40B4-BE49-F238E27FC236}">
                  <a16:creationId xmlns:a16="http://schemas.microsoft.com/office/drawing/2014/main" id="{810907E7-426F-4671-A089-D8E8A6A55DA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1" y="1696"/>
              <a:ext cx="152" cy="214"/>
            </a:xfrm>
            <a:custGeom>
              <a:avLst/>
              <a:gdLst>
                <a:gd name="T0" fmla="*/ 13 w 158"/>
                <a:gd name="T1" fmla="*/ 80 h 223"/>
                <a:gd name="T2" fmla="*/ 4 w 158"/>
                <a:gd name="T3" fmla="*/ 91 h 223"/>
                <a:gd name="T4" fmla="*/ 13 w 158"/>
                <a:gd name="T5" fmla="*/ 103 h 223"/>
                <a:gd name="T6" fmla="*/ 11 w 158"/>
                <a:gd name="T7" fmla="*/ 121 h 223"/>
                <a:gd name="T8" fmla="*/ 14 w 158"/>
                <a:gd name="T9" fmla="*/ 129 h 223"/>
                <a:gd name="T10" fmla="*/ 29 w 158"/>
                <a:gd name="T11" fmla="*/ 121 h 223"/>
                <a:gd name="T12" fmla="*/ 38 w 158"/>
                <a:gd name="T13" fmla="*/ 124 h 223"/>
                <a:gd name="T14" fmla="*/ 46 w 158"/>
                <a:gd name="T15" fmla="*/ 118 h 223"/>
                <a:gd name="T16" fmla="*/ 49 w 158"/>
                <a:gd name="T17" fmla="*/ 99 h 223"/>
                <a:gd name="T18" fmla="*/ 66 w 158"/>
                <a:gd name="T19" fmla="*/ 91 h 223"/>
                <a:gd name="T20" fmla="*/ 77 w 158"/>
                <a:gd name="T21" fmla="*/ 70 h 223"/>
                <a:gd name="T22" fmla="*/ 78 w 158"/>
                <a:gd name="T23" fmla="*/ 47 h 223"/>
                <a:gd name="T24" fmla="*/ 93 w 158"/>
                <a:gd name="T25" fmla="*/ 27 h 223"/>
                <a:gd name="T26" fmla="*/ 83 w 158"/>
                <a:gd name="T27" fmla="*/ 12 h 223"/>
                <a:gd name="T28" fmla="*/ 74 w 158"/>
                <a:gd name="T29" fmla="*/ 28 h 223"/>
                <a:gd name="T30" fmla="*/ 59 w 158"/>
                <a:gd name="T31" fmla="*/ 33 h 223"/>
                <a:gd name="T32" fmla="*/ 39 w 158"/>
                <a:gd name="T33" fmla="*/ 52 h 223"/>
                <a:gd name="T34" fmla="*/ 28 w 158"/>
                <a:gd name="T35" fmla="*/ 71 h 223"/>
                <a:gd name="T36" fmla="*/ 13 w 158"/>
                <a:gd name="T37" fmla="*/ 81 h 22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58" h="223">
                  <a:moveTo>
                    <a:pt x="14" y="137"/>
                  </a:moveTo>
                  <a:cubicBezTo>
                    <a:pt x="4" y="133"/>
                    <a:pt x="0" y="148"/>
                    <a:pt x="4" y="156"/>
                  </a:cubicBezTo>
                  <a:cubicBezTo>
                    <a:pt x="8" y="165"/>
                    <a:pt x="19" y="165"/>
                    <a:pt x="18" y="175"/>
                  </a:cubicBezTo>
                  <a:cubicBezTo>
                    <a:pt x="17" y="185"/>
                    <a:pt x="2" y="192"/>
                    <a:pt x="11" y="205"/>
                  </a:cubicBezTo>
                  <a:cubicBezTo>
                    <a:pt x="16" y="212"/>
                    <a:pt x="29" y="208"/>
                    <a:pt x="27" y="221"/>
                  </a:cubicBezTo>
                  <a:cubicBezTo>
                    <a:pt x="38" y="223"/>
                    <a:pt x="38" y="210"/>
                    <a:pt x="45" y="207"/>
                  </a:cubicBezTo>
                  <a:cubicBezTo>
                    <a:pt x="53" y="203"/>
                    <a:pt x="56" y="209"/>
                    <a:pt x="63" y="212"/>
                  </a:cubicBezTo>
                  <a:cubicBezTo>
                    <a:pt x="73" y="215"/>
                    <a:pt x="74" y="215"/>
                    <a:pt x="76" y="202"/>
                  </a:cubicBezTo>
                  <a:cubicBezTo>
                    <a:pt x="77" y="192"/>
                    <a:pt x="75" y="179"/>
                    <a:pt x="80" y="170"/>
                  </a:cubicBezTo>
                  <a:cubicBezTo>
                    <a:pt x="87" y="157"/>
                    <a:pt x="100" y="166"/>
                    <a:pt x="110" y="156"/>
                  </a:cubicBezTo>
                  <a:cubicBezTo>
                    <a:pt x="120" y="146"/>
                    <a:pt x="122" y="131"/>
                    <a:pt x="127" y="119"/>
                  </a:cubicBezTo>
                  <a:cubicBezTo>
                    <a:pt x="134" y="104"/>
                    <a:pt x="124" y="93"/>
                    <a:pt x="129" y="79"/>
                  </a:cubicBezTo>
                  <a:cubicBezTo>
                    <a:pt x="133" y="65"/>
                    <a:pt x="149" y="58"/>
                    <a:pt x="154" y="44"/>
                  </a:cubicBezTo>
                  <a:cubicBezTo>
                    <a:pt x="158" y="33"/>
                    <a:pt x="153" y="0"/>
                    <a:pt x="137" y="14"/>
                  </a:cubicBezTo>
                  <a:cubicBezTo>
                    <a:pt x="129" y="20"/>
                    <a:pt x="127" y="36"/>
                    <a:pt x="122" y="45"/>
                  </a:cubicBezTo>
                  <a:cubicBezTo>
                    <a:pt x="115" y="58"/>
                    <a:pt x="111" y="55"/>
                    <a:pt x="98" y="56"/>
                  </a:cubicBezTo>
                  <a:cubicBezTo>
                    <a:pt x="79" y="58"/>
                    <a:pt x="73" y="73"/>
                    <a:pt x="65" y="88"/>
                  </a:cubicBezTo>
                  <a:cubicBezTo>
                    <a:pt x="58" y="102"/>
                    <a:pt x="45" y="106"/>
                    <a:pt x="44" y="122"/>
                  </a:cubicBezTo>
                  <a:cubicBezTo>
                    <a:pt x="42" y="146"/>
                    <a:pt x="32" y="140"/>
                    <a:pt x="14" y="139"/>
                  </a:cubicBezTo>
                </a:path>
              </a:pathLst>
            </a:custGeom>
            <a:solidFill>
              <a:srgbClr val="C4BC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pic>
        <p:nvPicPr>
          <p:cNvPr id="40965" name="Image 126">
            <a:extLst>
              <a:ext uri="{FF2B5EF4-FFF2-40B4-BE49-F238E27FC236}">
                <a16:creationId xmlns:a16="http://schemas.microsoft.com/office/drawing/2014/main" id="{E1ECEE7D-7848-413B-AD89-6958EBE4AB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238" y="1985963"/>
            <a:ext cx="1031875" cy="67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C89C5375-3F70-4E97-9A42-58FB2D2FC8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FR" sz="3600"/>
              <a:t>Gros Intestin</a:t>
            </a:r>
            <a:br>
              <a:rPr lang="fr-FR" altLang="fr-FR" sz="3600"/>
            </a:br>
            <a:r>
              <a:rPr lang="fr-FR" altLang="fr-FR" sz="3600"/>
              <a:t>ruminants</a:t>
            </a:r>
            <a:endParaRPr lang="fr-FR" altLang="fr-FR" sz="2800"/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71A2B663-126F-48AA-A18D-92DFA50C96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52450" y="1700213"/>
            <a:ext cx="8166100" cy="4395787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fr-FR" sz="2800" dirty="0">
                <a:solidFill>
                  <a:schemeClr val="tx2"/>
                </a:solidFill>
              </a:rPr>
              <a:t>Motricité chez les </a:t>
            </a:r>
            <a:r>
              <a:rPr lang="fr-FR" sz="2800" b="1" dirty="0">
                <a:solidFill>
                  <a:schemeClr val="tx2"/>
                </a:solidFill>
              </a:rPr>
              <a:t>ruminants (suite)</a:t>
            </a:r>
          </a:p>
          <a:p>
            <a:pPr lvl="1" eaLnBrk="1" hangingPunct="1">
              <a:defRPr/>
            </a:pPr>
            <a:r>
              <a:rPr lang="fr-FR" sz="2400" dirty="0">
                <a:solidFill>
                  <a:schemeClr val="tx2"/>
                </a:solidFill>
              </a:rPr>
              <a:t>côlon spiral </a:t>
            </a:r>
            <a:r>
              <a:rPr lang="fr-FR" altLang="fr-FR" sz="2400" dirty="0">
                <a:solidFill>
                  <a:schemeClr val="tx2"/>
                </a:solidFill>
              </a:rPr>
              <a:t>(partie distale du côlon ascendant)</a:t>
            </a:r>
            <a:endParaRPr lang="fr-FR" sz="2400" dirty="0">
              <a:solidFill>
                <a:schemeClr val="tx2"/>
              </a:solidFill>
            </a:endParaRPr>
          </a:p>
          <a:p>
            <a:pPr lvl="2" eaLnBrk="1" hangingPunct="1">
              <a:defRPr/>
            </a:pPr>
            <a:r>
              <a:rPr lang="fr-FR" dirty="0"/>
              <a:t>Petits ruminants</a:t>
            </a:r>
          </a:p>
          <a:p>
            <a:pPr lvl="3" eaLnBrk="1" hangingPunct="1">
              <a:defRPr/>
            </a:pPr>
            <a:r>
              <a:rPr lang="fr-FR" b="1" dirty="0">
                <a:solidFill>
                  <a:schemeClr val="bg2"/>
                </a:solidFill>
              </a:rPr>
              <a:t>85 % </a:t>
            </a:r>
            <a:r>
              <a:rPr lang="fr-FR" dirty="0"/>
              <a:t>motricité de </a:t>
            </a:r>
            <a:r>
              <a:rPr lang="fr-FR" b="1" dirty="0">
                <a:solidFill>
                  <a:schemeClr val="bg2"/>
                </a:solidFill>
              </a:rPr>
              <a:t>type brassage</a:t>
            </a:r>
          </a:p>
          <a:p>
            <a:pPr marL="1371600" lvl="3" indent="0" eaLnBrk="1" hangingPunct="1">
              <a:buFont typeface="Wingdings" panose="05000000000000000000" pitchFamily="2" charset="2"/>
              <a:buNone/>
              <a:defRPr/>
            </a:pPr>
            <a:r>
              <a:rPr lang="fr-FR" b="1" dirty="0">
                <a:cs typeface="Arial" charset="0"/>
              </a:rPr>
              <a:t>Formation de </a:t>
            </a:r>
            <a:r>
              <a:rPr lang="fr-FR" b="1" dirty="0">
                <a:solidFill>
                  <a:srgbClr val="FF0000"/>
                </a:solidFill>
                <a:cs typeface="Arial" charset="0"/>
              </a:rPr>
              <a:t>crottes dures</a:t>
            </a:r>
          </a:p>
          <a:p>
            <a:pPr marL="1371600" lvl="3" indent="0" eaLnBrk="1" hangingPunct="1">
              <a:buFont typeface="Wingdings" panose="05000000000000000000" pitchFamily="2" charset="2"/>
              <a:buNone/>
              <a:defRPr/>
            </a:pPr>
            <a:endParaRPr lang="fr-FR" b="1" dirty="0">
              <a:solidFill>
                <a:schemeClr val="bg2"/>
              </a:solidFill>
            </a:endParaRPr>
          </a:p>
          <a:p>
            <a:pPr lvl="2" eaLnBrk="1" hangingPunct="1">
              <a:defRPr/>
            </a:pPr>
            <a:r>
              <a:rPr lang="fr-FR" dirty="0"/>
              <a:t>Bovins</a:t>
            </a:r>
          </a:p>
          <a:p>
            <a:pPr lvl="3" eaLnBrk="1" hangingPunct="1">
              <a:defRPr/>
            </a:pPr>
            <a:r>
              <a:rPr lang="fr-FR" dirty="0"/>
              <a:t>motricité de </a:t>
            </a:r>
            <a:r>
              <a:rPr lang="fr-FR" b="1" dirty="0">
                <a:solidFill>
                  <a:schemeClr val="bg2"/>
                </a:solidFill>
              </a:rPr>
              <a:t>type péristaltique </a:t>
            </a:r>
            <a:r>
              <a:rPr lang="fr-FR" dirty="0"/>
              <a:t>(peu de brassage)</a:t>
            </a:r>
          </a:p>
          <a:p>
            <a:pPr lvl="3" eaLnBrk="1" hangingPunct="1">
              <a:defRPr/>
            </a:pPr>
            <a:r>
              <a:rPr lang="fr-FR" dirty="0"/>
              <a:t>8 à 10 fois par jour : </a:t>
            </a:r>
            <a:r>
              <a:rPr lang="fr-FR" b="1" dirty="0"/>
              <a:t>propulsion lente (2 cm/min) et forte</a:t>
            </a:r>
            <a:r>
              <a:rPr lang="fr-FR" dirty="0"/>
              <a:t> </a:t>
            </a:r>
          </a:p>
          <a:p>
            <a:pPr marL="1371600" lvl="3" indent="0" eaLnBrk="1" hangingPunct="1">
              <a:buFont typeface="Wingdings" panose="05000000000000000000" pitchFamily="2" charset="2"/>
              <a:buNone/>
              <a:defRPr/>
            </a:pPr>
            <a:r>
              <a:rPr lang="fr-FR" b="1" dirty="0"/>
              <a:t>Formation de </a:t>
            </a:r>
            <a:r>
              <a:rPr lang="fr-FR" b="1" dirty="0">
                <a:solidFill>
                  <a:srgbClr val="FF0000"/>
                </a:solidFill>
              </a:rPr>
              <a:t>bouses</a:t>
            </a:r>
          </a:p>
          <a:p>
            <a:pPr marL="914400" lvl="2" indent="0" eaLnBrk="1" hangingPunct="1">
              <a:buFont typeface="Wingdings" panose="05000000000000000000" pitchFamily="2" charset="2"/>
              <a:buNone/>
              <a:defRPr/>
            </a:pPr>
            <a:endParaRPr lang="fr-FR" dirty="0"/>
          </a:p>
        </p:txBody>
      </p:sp>
      <p:sp>
        <p:nvSpPr>
          <p:cNvPr id="43012" name="AutoShape 5">
            <a:extLst>
              <a:ext uri="{FF2B5EF4-FFF2-40B4-BE49-F238E27FC236}">
                <a16:creationId xmlns:a16="http://schemas.microsoft.com/office/drawing/2014/main" id="{839DAFCE-90FA-41FE-AB1F-E9A95E44AF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4763" y="3341688"/>
            <a:ext cx="596900" cy="463550"/>
          </a:xfrm>
          <a:prstGeom prst="rightArrow">
            <a:avLst>
              <a:gd name="adj1" fmla="val 50000"/>
              <a:gd name="adj2" fmla="val 36216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23557" name="AutoShape 5">
            <a:extLst>
              <a:ext uri="{FF2B5EF4-FFF2-40B4-BE49-F238E27FC236}">
                <a16:creationId xmlns:a16="http://schemas.microsoft.com/office/drawing/2014/main" id="{1427FDFD-CB08-458D-8DB0-5232C35F2D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4763" y="5581650"/>
            <a:ext cx="596900" cy="463550"/>
          </a:xfrm>
          <a:prstGeom prst="rightArrow">
            <a:avLst>
              <a:gd name="adj1" fmla="val 50000"/>
              <a:gd name="adj2" fmla="val 36216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grpSp>
        <p:nvGrpSpPr>
          <p:cNvPr id="43014" name="Group 486">
            <a:extLst>
              <a:ext uri="{FF2B5EF4-FFF2-40B4-BE49-F238E27FC236}">
                <a16:creationId xmlns:a16="http://schemas.microsoft.com/office/drawing/2014/main" id="{F7611CBE-BF9A-48A1-ACFE-B907B1C178AC}"/>
              </a:ext>
            </a:extLst>
          </p:cNvPr>
          <p:cNvGrpSpPr>
            <a:grpSpLocks/>
          </p:cNvGrpSpPr>
          <p:nvPr/>
        </p:nvGrpSpPr>
        <p:grpSpPr bwMode="auto">
          <a:xfrm>
            <a:off x="423863" y="2570163"/>
            <a:ext cx="850900" cy="619125"/>
            <a:chOff x="3115" y="776"/>
            <a:chExt cx="2073" cy="1722"/>
          </a:xfrm>
        </p:grpSpPr>
        <p:sp>
          <p:nvSpPr>
            <p:cNvPr id="43016" name="Freeform 487">
              <a:extLst>
                <a:ext uri="{FF2B5EF4-FFF2-40B4-BE49-F238E27FC236}">
                  <a16:creationId xmlns:a16="http://schemas.microsoft.com/office/drawing/2014/main" id="{A58BAB58-3D4A-40A2-8C90-8669BA139A4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5" y="776"/>
              <a:ext cx="2072" cy="1719"/>
            </a:xfrm>
            <a:custGeom>
              <a:avLst/>
              <a:gdLst>
                <a:gd name="T0" fmla="*/ 387 w 2155"/>
                <a:gd name="T1" fmla="*/ 72 h 1787"/>
                <a:gd name="T2" fmla="*/ 306 w 2155"/>
                <a:gd name="T3" fmla="*/ 69 h 1787"/>
                <a:gd name="T4" fmla="*/ 281 w 2155"/>
                <a:gd name="T5" fmla="*/ 37 h 1787"/>
                <a:gd name="T6" fmla="*/ 237 w 2155"/>
                <a:gd name="T7" fmla="*/ 20 h 1787"/>
                <a:gd name="T8" fmla="*/ 154 w 2155"/>
                <a:gd name="T9" fmla="*/ 64 h 1787"/>
                <a:gd name="T10" fmla="*/ 84 w 2155"/>
                <a:gd name="T11" fmla="*/ 114 h 1787"/>
                <a:gd name="T12" fmla="*/ 112 w 2155"/>
                <a:gd name="T13" fmla="*/ 183 h 1787"/>
                <a:gd name="T14" fmla="*/ 96 w 2155"/>
                <a:gd name="T15" fmla="*/ 223 h 1787"/>
                <a:gd name="T16" fmla="*/ 101 w 2155"/>
                <a:gd name="T17" fmla="*/ 281 h 1787"/>
                <a:gd name="T18" fmla="*/ 108 w 2155"/>
                <a:gd name="T19" fmla="*/ 340 h 1787"/>
                <a:gd name="T20" fmla="*/ 120 w 2155"/>
                <a:gd name="T21" fmla="*/ 397 h 1787"/>
                <a:gd name="T22" fmla="*/ 122 w 2155"/>
                <a:gd name="T23" fmla="*/ 461 h 1787"/>
                <a:gd name="T24" fmla="*/ 141 w 2155"/>
                <a:gd name="T25" fmla="*/ 530 h 1787"/>
                <a:gd name="T26" fmla="*/ 174 w 2155"/>
                <a:gd name="T27" fmla="*/ 607 h 1787"/>
                <a:gd name="T28" fmla="*/ 237 w 2155"/>
                <a:gd name="T29" fmla="*/ 656 h 1787"/>
                <a:gd name="T30" fmla="*/ 287 w 2155"/>
                <a:gd name="T31" fmla="*/ 671 h 1787"/>
                <a:gd name="T32" fmla="*/ 341 w 2155"/>
                <a:gd name="T33" fmla="*/ 718 h 1787"/>
                <a:gd name="T34" fmla="*/ 310 w 2155"/>
                <a:gd name="T35" fmla="*/ 994 h 1787"/>
                <a:gd name="T36" fmla="*/ 349 w 2155"/>
                <a:gd name="T37" fmla="*/ 1021 h 1787"/>
                <a:gd name="T38" fmla="*/ 387 w 2155"/>
                <a:gd name="T39" fmla="*/ 836 h 1787"/>
                <a:gd name="T40" fmla="*/ 376 w 2155"/>
                <a:gd name="T41" fmla="*/ 1030 h 1787"/>
                <a:gd name="T42" fmla="*/ 444 w 2155"/>
                <a:gd name="T43" fmla="*/ 960 h 1787"/>
                <a:gd name="T44" fmla="*/ 476 w 2155"/>
                <a:gd name="T45" fmla="*/ 714 h 1787"/>
                <a:gd name="T46" fmla="*/ 554 w 2155"/>
                <a:gd name="T47" fmla="*/ 722 h 1787"/>
                <a:gd name="T48" fmla="*/ 606 w 2155"/>
                <a:gd name="T49" fmla="*/ 732 h 1787"/>
                <a:gd name="T50" fmla="*/ 656 w 2155"/>
                <a:gd name="T51" fmla="*/ 739 h 1787"/>
                <a:gd name="T52" fmla="*/ 719 w 2155"/>
                <a:gd name="T53" fmla="*/ 749 h 1787"/>
                <a:gd name="T54" fmla="*/ 798 w 2155"/>
                <a:gd name="T55" fmla="*/ 742 h 1787"/>
                <a:gd name="T56" fmla="*/ 877 w 2155"/>
                <a:gd name="T57" fmla="*/ 739 h 1787"/>
                <a:gd name="T58" fmla="*/ 946 w 2155"/>
                <a:gd name="T59" fmla="*/ 739 h 1787"/>
                <a:gd name="T60" fmla="*/ 980 w 2155"/>
                <a:gd name="T61" fmla="*/ 764 h 1787"/>
                <a:gd name="T62" fmla="*/ 1056 w 2155"/>
                <a:gd name="T63" fmla="*/ 793 h 1787"/>
                <a:gd name="T64" fmla="*/ 1053 w 2155"/>
                <a:gd name="T65" fmla="*/ 908 h 1787"/>
                <a:gd name="T66" fmla="*/ 1061 w 2155"/>
                <a:gd name="T67" fmla="*/ 1030 h 1787"/>
                <a:gd name="T68" fmla="*/ 1165 w 2155"/>
                <a:gd name="T69" fmla="*/ 837 h 1787"/>
                <a:gd name="T70" fmla="*/ 1156 w 2155"/>
                <a:gd name="T71" fmla="*/ 739 h 1787"/>
                <a:gd name="T72" fmla="*/ 1211 w 2155"/>
                <a:gd name="T73" fmla="*/ 948 h 1787"/>
                <a:gd name="T74" fmla="*/ 1261 w 2155"/>
                <a:gd name="T75" fmla="*/ 943 h 1787"/>
                <a:gd name="T76" fmla="*/ 1271 w 2155"/>
                <a:gd name="T77" fmla="*/ 725 h 1787"/>
                <a:gd name="T78" fmla="*/ 1244 w 2155"/>
                <a:gd name="T79" fmla="*/ 619 h 1787"/>
                <a:gd name="T80" fmla="*/ 1236 w 2155"/>
                <a:gd name="T81" fmla="*/ 508 h 1787"/>
                <a:gd name="T82" fmla="*/ 1289 w 2155"/>
                <a:gd name="T83" fmla="*/ 454 h 1787"/>
                <a:gd name="T84" fmla="*/ 1233 w 2155"/>
                <a:gd name="T85" fmla="*/ 328 h 1787"/>
                <a:gd name="T86" fmla="*/ 1151 w 2155"/>
                <a:gd name="T87" fmla="*/ 240 h 1787"/>
                <a:gd name="T88" fmla="*/ 1069 w 2155"/>
                <a:gd name="T89" fmla="*/ 208 h 1787"/>
                <a:gd name="T90" fmla="*/ 987 w 2155"/>
                <a:gd name="T91" fmla="*/ 201 h 1787"/>
                <a:gd name="T92" fmla="*/ 916 w 2155"/>
                <a:gd name="T93" fmla="*/ 194 h 1787"/>
                <a:gd name="T94" fmla="*/ 867 w 2155"/>
                <a:gd name="T95" fmla="*/ 206 h 1787"/>
                <a:gd name="T96" fmla="*/ 797 w 2155"/>
                <a:gd name="T97" fmla="*/ 225 h 1787"/>
                <a:gd name="T98" fmla="*/ 738 w 2155"/>
                <a:gd name="T99" fmla="*/ 240 h 1787"/>
                <a:gd name="T100" fmla="*/ 692 w 2155"/>
                <a:gd name="T101" fmla="*/ 222 h 1787"/>
                <a:gd name="T102" fmla="*/ 658 w 2155"/>
                <a:gd name="T103" fmla="*/ 224 h 1787"/>
                <a:gd name="T104" fmla="*/ 609 w 2155"/>
                <a:gd name="T105" fmla="*/ 233 h 1787"/>
                <a:gd name="T106" fmla="*/ 537 w 2155"/>
                <a:gd name="T107" fmla="*/ 232 h 1787"/>
                <a:gd name="T108" fmla="*/ 474 w 2155"/>
                <a:gd name="T109" fmla="*/ 235 h 1787"/>
                <a:gd name="T110" fmla="*/ 431 w 2155"/>
                <a:gd name="T111" fmla="*/ 222 h 1787"/>
                <a:gd name="T112" fmla="*/ 399 w 2155"/>
                <a:gd name="T113" fmla="*/ 182 h 178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155" h="1787">
                  <a:moveTo>
                    <a:pt x="649" y="254"/>
                  </a:moveTo>
                  <a:cubicBezTo>
                    <a:pt x="649" y="254"/>
                    <a:pt x="808" y="201"/>
                    <a:pt x="784" y="142"/>
                  </a:cubicBezTo>
                  <a:cubicBezTo>
                    <a:pt x="761" y="83"/>
                    <a:pt x="671" y="104"/>
                    <a:pt x="644" y="118"/>
                  </a:cubicBezTo>
                  <a:cubicBezTo>
                    <a:pt x="617" y="132"/>
                    <a:pt x="576" y="167"/>
                    <a:pt x="564" y="161"/>
                  </a:cubicBezTo>
                  <a:cubicBezTo>
                    <a:pt x="564" y="161"/>
                    <a:pt x="532" y="147"/>
                    <a:pt x="534" y="130"/>
                  </a:cubicBezTo>
                  <a:cubicBezTo>
                    <a:pt x="535" y="114"/>
                    <a:pt x="516" y="114"/>
                    <a:pt x="509" y="114"/>
                  </a:cubicBezTo>
                  <a:cubicBezTo>
                    <a:pt x="502" y="113"/>
                    <a:pt x="529" y="97"/>
                    <a:pt x="528" y="82"/>
                  </a:cubicBezTo>
                  <a:cubicBezTo>
                    <a:pt x="527" y="68"/>
                    <a:pt x="511" y="66"/>
                    <a:pt x="499" y="68"/>
                  </a:cubicBezTo>
                  <a:cubicBezTo>
                    <a:pt x="487" y="69"/>
                    <a:pt x="475" y="71"/>
                    <a:pt x="468" y="61"/>
                  </a:cubicBezTo>
                  <a:cubicBezTo>
                    <a:pt x="462" y="51"/>
                    <a:pt x="454" y="38"/>
                    <a:pt x="443" y="51"/>
                  </a:cubicBezTo>
                  <a:cubicBezTo>
                    <a:pt x="432" y="65"/>
                    <a:pt x="407" y="70"/>
                    <a:pt x="409" y="55"/>
                  </a:cubicBezTo>
                  <a:cubicBezTo>
                    <a:pt x="410" y="41"/>
                    <a:pt x="407" y="29"/>
                    <a:pt x="395" y="33"/>
                  </a:cubicBezTo>
                  <a:cubicBezTo>
                    <a:pt x="382" y="37"/>
                    <a:pt x="359" y="58"/>
                    <a:pt x="347" y="65"/>
                  </a:cubicBezTo>
                  <a:cubicBezTo>
                    <a:pt x="335" y="71"/>
                    <a:pt x="301" y="80"/>
                    <a:pt x="293" y="86"/>
                  </a:cubicBezTo>
                  <a:cubicBezTo>
                    <a:pt x="285" y="93"/>
                    <a:pt x="256" y="97"/>
                    <a:pt x="256" y="107"/>
                  </a:cubicBezTo>
                  <a:cubicBezTo>
                    <a:pt x="256" y="107"/>
                    <a:pt x="216" y="91"/>
                    <a:pt x="196" y="80"/>
                  </a:cubicBezTo>
                  <a:cubicBezTo>
                    <a:pt x="176" y="69"/>
                    <a:pt x="56" y="0"/>
                    <a:pt x="28" y="47"/>
                  </a:cubicBezTo>
                  <a:cubicBezTo>
                    <a:pt x="0" y="95"/>
                    <a:pt x="92" y="188"/>
                    <a:pt x="139" y="189"/>
                  </a:cubicBezTo>
                  <a:cubicBezTo>
                    <a:pt x="187" y="191"/>
                    <a:pt x="243" y="198"/>
                    <a:pt x="226" y="235"/>
                  </a:cubicBezTo>
                  <a:cubicBezTo>
                    <a:pt x="208" y="271"/>
                    <a:pt x="193" y="253"/>
                    <a:pt x="197" y="270"/>
                  </a:cubicBezTo>
                  <a:cubicBezTo>
                    <a:pt x="200" y="287"/>
                    <a:pt x="195" y="294"/>
                    <a:pt x="187" y="303"/>
                  </a:cubicBezTo>
                  <a:cubicBezTo>
                    <a:pt x="179" y="311"/>
                    <a:pt x="158" y="331"/>
                    <a:pt x="172" y="339"/>
                  </a:cubicBezTo>
                  <a:cubicBezTo>
                    <a:pt x="185" y="348"/>
                    <a:pt x="202" y="347"/>
                    <a:pt x="185" y="357"/>
                  </a:cubicBezTo>
                  <a:cubicBezTo>
                    <a:pt x="167" y="367"/>
                    <a:pt x="165" y="365"/>
                    <a:pt x="160" y="371"/>
                  </a:cubicBezTo>
                  <a:cubicBezTo>
                    <a:pt x="154" y="378"/>
                    <a:pt x="158" y="390"/>
                    <a:pt x="162" y="400"/>
                  </a:cubicBezTo>
                  <a:cubicBezTo>
                    <a:pt x="166" y="410"/>
                    <a:pt x="183" y="404"/>
                    <a:pt x="177" y="423"/>
                  </a:cubicBezTo>
                  <a:cubicBezTo>
                    <a:pt x="170" y="441"/>
                    <a:pt x="152" y="456"/>
                    <a:pt x="168" y="465"/>
                  </a:cubicBezTo>
                  <a:cubicBezTo>
                    <a:pt x="184" y="473"/>
                    <a:pt x="196" y="474"/>
                    <a:pt x="188" y="481"/>
                  </a:cubicBezTo>
                  <a:cubicBezTo>
                    <a:pt x="181" y="487"/>
                    <a:pt x="180" y="497"/>
                    <a:pt x="176" y="511"/>
                  </a:cubicBezTo>
                  <a:cubicBezTo>
                    <a:pt x="173" y="525"/>
                    <a:pt x="176" y="548"/>
                    <a:pt x="179" y="563"/>
                  </a:cubicBezTo>
                  <a:cubicBezTo>
                    <a:pt x="183" y="578"/>
                    <a:pt x="187" y="604"/>
                    <a:pt x="180" y="608"/>
                  </a:cubicBezTo>
                  <a:cubicBezTo>
                    <a:pt x="173" y="612"/>
                    <a:pt x="168" y="636"/>
                    <a:pt x="174" y="646"/>
                  </a:cubicBezTo>
                  <a:cubicBezTo>
                    <a:pt x="181" y="656"/>
                    <a:pt x="200" y="657"/>
                    <a:pt x="200" y="657"/>
                  </a:cubicBezTo>
                  <a:cubicBezTo>
                    <a:pt x="200" y="657"/>
                    <a:pt x="203" y="674"/>
                    <a:pt x="195" y="681"/>
                  </a:cubicBezTo>
                  <a:cubicBezTo>
                    <a:pt x="188" y="687"/>
                    <a:pt x="176" y="712"/>
                    <a:pt x="184" y="725"/>
                  </a:cubicBezTo>
                  <a:cubicBezTo>
                    <a:pt x="193" y="737"/>
                    <a:pt x="218" y="749"/>
                    <a:pt x="202" y="764"/>
                  </a:cubicBezTo>
                  <a:cubicBezTo>
                    <a:pt x="187" y="780"/>
                    <a:pt x="185" y="799"/>
                    <a:pt x="184" y="810"/>
                  </a:cubicBezTo>
                  <a:cubicBezTo>
                    <a:pt x="183" y="822"/>
                    <a:pt x="214" y="848"/>
                    <a:pt x="214" y="848"/>
                  </a:cubicBezTo>
                  <a:cubicBezTo>
                    <a:pt x="235" y="879"/>
                    <a:pt x="235" y="879"/>
                    <a:pt x="235" y="879"/>
                  </a:cubicBezTo>
                  <a:cubicBezTo>
                    <a:pt x="235" y="879"/>
                    <a:pt x="251" y="892"/>
                    <a:pt x="252" y="911"/>
                  </a:cubicBezTo>
                  <a:cubicBezTo>
                    <a:pt x="252" y="930"/>
                    <a:pt x="261" y="954"/>
                    <a:pt x="260" y="966"/>
                  </a:cubicBezTo>
                  <a:cubicBezTo>
                    <a:pt x="259" y="978"/>
                    <a:pt x="275" y="996"/>
                    <a:pt x="291" y="1004"/>
                  </a:cubicBezTo>
                  <a:cubicBezTo>
                    <a:pt x="307" y="1013"/>
                    <a:pt x="329" y="993"/>
                    <a:pt x="328" y="1015"/>
                  </a:cubicBezTo>
                  <a:cubicBezTo>
                    <a:pt x="326" y="1036"/>
                    <a:pt x="335" y="1046"/>
                    <a:pt x="348" y="1064"/>
                  </a:cubicBezTo>
                  <a:cubicBezTo>
                    <a:pt x="361" y="1082"/>
                    <a:pt x="382" y="1083"/>
                    <a:pt x="396" y="1085"/>
                  </a:cubicBezTo>
                  <a:cubicBezTo>
                    <a:pt x="410" y="1086"/>
                    <a:pt x="429" y="1083"/>
                    <a:pt x="439" y="1083"/>
                  </a:cubicBezTo>
                  <a:cubicBezTo>
                    <a:pt x="448" y="1084"/>
                    <a:pt x="455" y="1056"/>
                    <a:pt x="461" y="1076"/>
                  </a:cubicBezTo>
                  <a:cubicBezTo>
                    <a:pt x="466" y="1095"/>
                    <a:pt x="464" y="1097"/>
                    <a:pt x="477" y="1113"/>
                  </a:cubicBezTo>
                  <a:cubicBezTo>
                    <a:pt x="490" y="1128"/>
                    <a:pt x="493" y="1116"/>
                    <a:pt x="509" y="1125"/>
                  </a:cubicBezTo>
                  <a:cubicBezTo>
                    <a:pt x="525" y="1133"/>
                    <a:pt x="538" y="1118"/>
                    <a:pt x="546" y="1133"/>
                  </a:cubicBezTo>
                  <a:cubicBezTo>
                    <a:pt x="555" y="1148"/>
                    <a:pt x="567" y="1172"/>
                    <a:pt x="568" y="1187"/>
                  </a:cubicBezTo>
                  <a:cubicBezTo>
                    <a:pt x="569" y="1201"/>
                    <a:pt x="555" y="1314"/>
                    <a:pt x="539" y="1358"/>
                  </a:cubicBezTo>
                  <a:cubicBezTo>
                    <a:pt x="524" y="1401"/>
                    <a:pt x="518" y="1441"/>
                    <a:pt x="519" y="1479"/>
                  </a:cubicBezTo>
                  <a:cubicBezTo>
                    <a:pt x="521" y="1518"/>
                    <a:pt x="525" y="1608"/>
                    <a:pt x="515" y="1648"/>
                  </a:cubicBezTo>
                  <a:cubicBezTo>
                    <a:pt x="504" y="1687"/>
                    <a:pt x="490" y="1740"/>
                    <a:pt x="490" y="1740"/>
                  </a:cubicBezTo>
                  <a:cubicBezTo>
                    <a:pt x="490" y="1740"/>
                    <a:pt x="565" y="1787"/>
                    <a:pt x="580" y="1741"/>
                  </a:cubicBezTo>
                  <a:cubicBezTo>
                    <a:pt x="582" y="1689"/>
                    <a:pt x="582" y="1689"/>
                    <a:pt x="582" y="1689"/>
                  </a:cubicBezTo>
                  <a:cubicBezTo>
                    <a:pt x="582" y="1689"/>
                    <a:pt x="600" y="1650"/>
                    <a:pt x="603" y="1643"/>
                  </a:cubicBezTo>
                  <a:cubicBezTo>
                    <a:pt x="606" y="1636"/>
                    <a:pt x="603" y="1615"/>
                    <a:pt x="598" y="1593"/>
                  </a:cubicBezTo>
                  <a:cubicBezTo>
                    <a:pt x="592" y="1571"/>
                    <a:pt x="600" y="1451"/>
                    <a:pt x="644" y="1385"/>
                  </a:cubicBezTo>
                  <a:cubicBezTo>
                    <a:pt x="644" y="1385"/>
                    <a:pt x="661" y="1430"/>
                    <a:pt x="669" y="1456"/>
                  </a:cubicBezTo>
                  <a:cubicBezTo>
                    <a:pt x="676" y="1483"/>
                    <a:pt x="672" y="1582"/>
                    <a:pt x="662" y="1613"/>
                  </a:cubicBezTo>
                  <a:cubicBezTo>
                    <a:pt x="653" y="1643"/>
                    <a:pt x="626" y="1707"/>
                    <a:pt x="626" y="1707"/>
                  </a:cubicBezTo>
                  <a:cubicBezTo>
                    <a:pt x="626" y="1707"/>
                    <a:pt x="699" y="1741"/>
                    <a:pt x="719" y="1700"/>
                  </a:cubicBezTo>
                  <a:cubicBezTo>
                    <a:pt x="727" y="1637"/>
                    <a:pt x="727" y="1637"/>
                    <a:pt x="727" y="1637"/>
                  </a:cubicBezTo>
                  <a:cubicBezTo>
                    <a:pt x="727" y="1637"/>
                    <a:pt x="745" y="1622"/>
                    <a:pt x="738" y="1590"/>
                  </a:cubicBezTo>
                  <a:cubicBezTo>
                    <a:pt x="731" y="1559"/>
                    <a:pt x="736" y="1443"/>
                    <a:pt x="740" y="1401"/>
                  </a:cubicBezTo>
                  <a:cubicBezTo>
                    <a:pt x="743" y="1358"/>
                    <a:pt x="751" y="1212"/>
                    <a:pt x="763" y="1182"/>
                  </a:cubicBezTo>
                  <a:cubicBezTo>
                    <a:pt x="763" y="1182"/>
                    <a:pt x="776" y="1166"/>
                    <a:pt x="791" y="1182"/>
                  </a:cubicBezTo>
                  <a:cubicBezTo>
                    <a:pt x="807" y="1197"/>
                    <a:pt x="826" y="1166"/>
                    <a:pt x="839" y="1181"/>
                  </a:cubicBezTo>
                  <a:cubicBezTo>
                    <a:pt x="852" y="1197"/>
                    <a:pt x="883" y="1187"/>
                    <a:pt x="885" y="1195"/>
                  </a:cubicBezTo>
                  <a:cubicBezTo>
                    <a:pt x="887" y="1202"/>
                    <a:pt x="924" y="1188"/>
                    <a:pt x="923" y="1195"/>
                  </a:cubicBezTo>
                  <a:cubicBezTo>
                    <a:pt x="923" y="1203"/>
                    <a:pt x="944" y="1204"/>
                    <a:pt x="953" y="1205"/>
                  </a:cubicBezTo>
                  <a:cubicBezTo>
                    <a:pt x="963" y="1206"/>
                    <a:pt x="973" y="1195"/>
                    <a:pt x="985" y="1198"/>
                  </a:cubicBezTo>
                  <a:cubicBezTo>
                    <a:pt x="996" y="1202"/>
                    <a:pt x="1007" y="1210"/>
                    <a:pt x="1007" y="1210"/>
                  </a:cubicBezTo>
                  <a:cubicBezTo>
                    <a:pt x="1027" y="1226"/>
                    <a:pt x="1027" y="1226"/>
                    <a:pt x="1027" y="1226"/>
                  </a:cubicBezTo>
                  <a:cubicBezTo>
                    <a:pt x="1027" y="1226"/>
                    <a:pt x="1046" y="1232"/>
                    <a:pt x="1058" y="1231"/>
                  </a:cubicBezTo>
                  <a:cubicBezTo>
                    <a:pt x="1070" y="1229"/>
                    <a:pt x="1082" y="1225"/>
                    <a:pt x="1092" y="1224"/>
                  </a:cubicBezTo>
                  <a:cubicBezTo>
                    <a:pt x="1101" y="1222"/>
                    <a:pt x="1105" y="1208"/>
                    <a:pt x="1121" y="1217"/>
                  </a:cubicBezTo>
                  <a:cubicBezTo>
                    <a:pt x="1137" y="1225"/>
                    <a:pt x="1147" y="1219"/>
                    <a:pt x="1153" y="1227"/>
                  </a:cubicBezTo>
                  <a:cubicBezTo>
                    <a:pt x="1160" y="1234"/>
                    <a:pt x="1172" y="1233"/>
                    <a:pt x="1197" y="1240"/>
                  </a:cubicBezTo>
                  <a:cubicBezTo>
                    <a:pt x="1223" y="1247"/>
                    <a:pt x="1241" y="1229"/>
                    <a:pt x="1255" y="1233"/>
                  </a:cubicBezTo>
                  <a:cubicBezTo>
                    <a:pt x="1269" y="1236"/>
                    <a:pt x="1285" y="1212"/>
                    <a:pt x="1296" y="1222"/>
                  </a:cubicBezTo>
                  <a:cubicBezTo>
                    <a:pt x="1307" y="1233"/>
                    <a:pt x="1316" y="1214"/>
                    <a:pt x="1328" y="1230"/>
                  </a:cubicBezTo>
                  <a:cubicBezTo>
                    <a:pt x="1341" y="1245"/>
                    <a:pt x="1378" y="1239"/>
                    <a:pt x="1385" y="1230"/>
                  </a:cubicBezTo>
                  <a:cubicBezTo>
                    <a:pt x="1393" y="1221"/>
                    <a:pt x="1400" y="1200"/>
                    <a:pt x="1415" y="1216"/>
                  </a:cubicBezTo>
                  <a:cubicBezTo>
                    <a:pt x="1430" y="1231"/>
                    <a:pt x="1443" y="1223"/>
                    <a:pt x="1462" y="1224"/>
                  </a:cubicBezTo>
                  <a:cubicBezTo>
                    <a:pt x="1481" y="1226"/>
                    <a:pt x="1512" y="1195"/>
                    <a:pt x="1524" y="1196"/>
                  </a:cubicBezTo>
                  <a:cubicBezTo>
                    <a:pt x="1535" y="1197"/>
                    <a:pt x="1541" y="1186"/>
                    <a:pt x="1547" y="1198"/>
                  </a:cubicBezTo>
                  <a:cubicBezTo>
                    <a:pt x="1553" y="1211"/>
                    <a:pt x="1559" y="1223"/>
                    <a:pt x="1576" y="1224"/>
                  </a:cubicBezTo>
                  <a:cubicBezTo>
                    <a:pt x="1592" y="1226"/>
                    <a:pt x="1605" y="1220"/>
                    <a:pt x="1605" y="1220"/>
                  </a:cubicBezTo>
                  <a:cubicBezTo>
                    <a:pt x="1605" y="1220"/>
                    <a:pt x="1603" y="1205"/>
                    <a:pt x="1613" y="1230"/>
                  </a:cubicBezTo>
                  <a:cubicBezTo>
                    <a:pt x="1623" y="1255"/>
                    <a:pt x="1618" y="1261"/>
                    <a:pt x="1634" y="1265"/>
                  </a:cubicBezTo>
                  <a:cubicBezTo>
                    <a:pt x="1650" y="1269"/>
                    <a:pt x="1664" y="1244"/>
                    <a:pt x="1679" y="1269"/>
                  </a:cubicBezTo>
                  <a:cubicBezTo>
                    <a:pt x="1693" y="1294"/>
                    <a:pt x="1703" y="1316"/>
                    <a:pt x="1725" y="1313"/>
                  </a:cubicBezTo>
                  <a:cubicBezTo>
                    <a:pt x="1747" y="1310"/>
                    <a:pt x="1760" y="1314"/>
                    <a:pt x="1760" y="1314"/>
                  </a:cubicBezTo>
                  <a:cubicBezTo>
                    <a:pt x="1760" y="1314"/>
                    <a:pt x="1754" y="1339"/>
                    <a:pt x="1765" y="1340"/>
                  </a:cubicBezTo>
                  <a:cubicBezTo>
                    <a:pt x="1777" y="1341"/>
                    <a:pt x="1789" y="1340"/>
                    <a:pt x="1789" y="1340"/>
                  </a:cubicBezTo>
                  <a:cubicBezTo>
                    <a:pt x="1789" y="1340"/>
                    <a:pt x="1809" y="1415"/>
                    <a:pt x="1754" y="1503"/>
                  </a:cubicBezTo>
                  <a:cubicBezTo>
                    <a:pt x="1699" y="1591"/>
                    <a:pt x="1681" y="1632"/>
                    <a:pt x="1681" y="1632"/>
                  </a:cubicBezTo>
                  <a:cubicBezTo>
                    <a:pt x="1649" y="1703"/>
                    <a:pt x="1649" y="1703"/>
                    <a:pt x="1649" y="1703"/>
                  </a:cubicBezTo>
                  <a:cubicBezTo>
                    <a:pt x="1649" y="1703"/>
                    <a:pt x="1754" y="1752"/>
                    <a:pt x="1770" y="1708"/>
                  </a:cubicBezTo>
                  <a:cubicBezTo>
                    <a:pt x="1771" y="1642"/>
                    <a:pt x="1771" y="1642"/>
                    <a:pt x="1771" y="1642"/>
                  </a:cubicBezTo>
                  <a:cubicBezTo>
                    <a:pt x="1771" y="1642"/>
                    <a:pt x="1806" y="1590"/>
                    <a:pt x="1821" y="1585"/>
                  </a:cubicBezTo>
                  <a:cubicBezTo>
                    <a:pt x="1835" y="1579"/>
                    <a:pt x="1931" y="1406"/>
                    <a:pt x="1942" y="1386"/>
                  </a:cubicBezTo>
                  <a:cubicBezTo>
                    <a:pt x="1953" y="1365"/>
                    <a:pt x="1962" y="1314"/>
                    <a:pt x="1940" y="1300"/>
                  </a:cubicBezTo>
                  <a:cubicBezTo>
                    <a:pt x="1917" y="1286"/>
                    <a:pt x="1924" y="1261"/>
                    <a:pt x="1925" y="1249"/>
                  </a:cubicBezTo>
                  <a:cubicBezTo>
                    <a:pt x="1926" y="1237"/>
                    <a:pt x="1925" y="1223"/>
                    <a:pt x="1925" y="1223"/>
                  </a:cubicBezTo>
                  <a:cubicBezTo>
                    <a:pt x="1925" y="1223"/>
                    <a:pt x="1984" y="1283"/>
                    <a:pt x="1997" y="1298"/>
                  </a:cubicBezTo>
                  <a:cubicBezTo>
                    <a:pt x="2010" y="1313"/>
                    <a:pt x="2031" y="1455"/>
                    <a:pt x="2024" y="1507"/>
                  </a:cubicBezTo>
                  <a:cubicBezTo>
                    <a:pt x="2018" y="1558"/>
                    <a:pt x="2017" y="1570"/>
                    <a:pt x="2017" y="1570"/>
                  </a:cubicBezTo>
                  <a:cubicBezTo>
                    <a:pt x="2017" y="1570"/>
                    <a:pt x="1998" y="1621"/>
                    <a:pt x="1985" y="1636"/>
                  </a:cubicBezTo>
                  <a:cubicBezTo>
                    <a:pt x="1985" y="1636"/>
                    <a:pt x="2063" y="1690"/>
                    <a:pt x="2108" y="1635"/>
                  </a:cubicBezTo>
                  <a:cubicBezTo>
                    <a:pt x="2100" y="1561"/>
                    <a:pt x="2100" y="1561"/>
                    <a:pt x="2100" y="1561"/>
                  </a:cubicBezTo>
                  <a:cubicBezTo>
                    <a:pt x="2114" y="1512"/>
                    <a:pt x="2114" y="1512"/>
                    <a:pt x="2114" y="1512"/>
                  </a:cubicBezTo>
                  <a:cubicBezTo>
                    <a:pt x="2114" y="1512"/>
                    <a:pt x="2096" y="1339"/>
                    <a:pt x="2113" y="1303"/>
                  </a:cubicBezTo>
                  <a:cubicBezTo>
                    <a:pt x="2121" y="1285"/>
                    <a:pt x="2151" y="1237"/>
                    <a:pt x="2117" y="1201"/>
                  </a:cubicBezTo>
                  <a:cubicBezTo>
                    <a:pt x="2082" y="1165"/>
                    <a:pt x="2044" y="1107"/>
                    <a:pt x="2044" y="1107"/>
                  </a:cubicBezTo>
                  <a:cubicBezTo>
                    <a:pt x="2044" y="1107"/>
                    <a:pt x="2058" y="1080"/>
                    <a:pt x="2053" y="1051"/>
                  </a:cubicBezTo>
                  <a:cubicBezTo>
                    <a:pt x="2049" y="1022"/>
                    <a:pt x="2088" y="1037"/>
                    <a:pt x="2074" y="1024"/>
                  </a:cubicBezTo>
                  <a:cubicBezTo>
                    <a:pt x="2061" y="1011"/>
                    <a:pt x="2098" y="1024"/>
                    <a:pt x="2087" y="988"/>
                  </a:cubicBezTo>
                  <a:cubicBezTo>
                    <a:pt x="2076" y="951"/>
                    <a:pt x="2083" y="947"/>
                    <a:pt x="2072" y="917"/>
                  </a:cubicBezTo>
                  <a:cubicBezTo>
                    <a:pt x="2060" y="888"/>
                    <a:pt x="2055" y="885"/>
                    <a:pt x="2059" y="840"/>
                  </a:cubicBezTo>
                  <a:cubicBezTo>
                    <a:pt x="2063" y="796"/>
                    <a:pt x="2058" y="764"/>
                    <a:pt x="2059" y="753"/>
                  </a:cubicBezTo>
                  <a:cubicBezTo>
                    <a:pt x="2060" y="741"/>
                    <a:pt x="2089" y="795"/>
                    <a:pt x="2112" y="807"/>
                  </a:cubicBezTo>
                  <a:cubicBezTo>
                    <a:pt x="2135" y="818"/>
                    <a:pt x="2155" y="799"/>
                    <a:pt x="2150" y="753"/>
                  </a:cubicBezTo>
                  <a:cubicBezTo>
                    <a:pt x="2144" y="708"/>
                    <a:pt x="2152" y="699"/>
                    <a:pt x="2140" y="674"/>
                  </a:cubicBezTo>
                  <a:cubicBezTo>
                    <a:pt x="2128" y="649"/>
                    <a:pt x="2111" y="645"/>
                    <a:pt x="2100" y="604"/>
                  </a:cubicBezTo>
                  <a:cubicBezTo>
                    <a:pt x="2090" y="563"/>
                    <a:pt x="2076" y="562"/>
                    <a:pt x="2053" y="543"/>
                  </a:cubicBezTo>
                  <a:cubicBezTo>
                    <a:pt x="2031" y="525"/>
                    <a:pt x="2037" y="535"/>
                    <a:pt x="2026" y="503"/>
                  </a:cubicBezTo>
                  <a:cubicBezTo>
                    <a:pt x="2014" y="471"/>
                    <a:pt x="2011" y="478"/>
                    <a:pt x="1983" y="449"/>
                  </a:cubicBezTo>
                  <a:cubicBezTo>
                    <a:pt x="1955" y="421"/>
                    <a:pt x="1959" y="398"/>
                    <a:pt x="1918" y="399"/>
                  </a:cubicBezTo>
                  <a:cubicBezTo>
                    <a:pt x="1878" y="400"/>
                    <a:pt x="1848" y="391"/>
                    <a:pt x="1842" y="378"/>
                  </a:cubicBezTo>
                  <a:cubicBezTo>
                    <a:pt x="1836" y="366"/>
                    <a:pt x="1847" y="345"/>
                    <a:pt x="1818" y="350"/>
                  </a:cubicBezTo>
                  <a:cubicBezTo>
                    <a:pt x="1789" y="355"/>
                    <a:pt x="1825" y="358"/>
                    <a:pt x="1781" y="345"/>
                  </a:cubicBezTo>
                  <a:cubicBezTo>
                    <a:pt x="1737" y="331"/>
                    <a:pt x="1731" y="336"/>
                    <a:pt x="1713" y="325"/>
                  </a:cubicBezTo>
                  <a:cubicBezTo>
                    <a:pt x="1695" y="314"/>
                    <a:pt x="1688" y="289"/>
                    <a:pt x="1675" y="307"/>
                  </a:cubicBezTo>
                  <a:cubicBezTo>
                    <a:pt x="1661" y="325"/>
                    <a:pt x="1661" y="332"/>
                    <a:pt x="1644" y="333"/>
                  </a:cubicBezTo>
                  <a:cubicBezTo>
                    <a:pt x="1627" y="334"/>
                    <a:pt x="1648" y="314"/>
                    <a:pt x="1609" y="321"/>
                  </a:cubicBezTo>
                  <a:cubicBezTo>
                    <a:pt x="1571" y="327"/>
                    <a:pt x="1574" y="341"/>
                    <a:pt x="1556" y="337"/>
                  </a:cubicBezTo>
                  <a:cubicBezTo>
                    <a:pt x="1537" y="333"/>
                    <a:pt x="1541" y="317"/>
                    <a:pt x="1526" y="321"/>
                  </a:cubicBezTo>
                  <a:cubicBezTo>
                    <a:pt x="1512" y="324"/>
                    <a:pt x="1516" y="325"/>
                    <a:pt x="1506" y="336"/>
                  </a:cubicBezTo>
                  <a:cubicBezTo>
                    <a:pt x="1496" y="347"/>
                    <a:pt x="1484" y="339"/>
                    <a:pt x="1475" y="340"/>
                  </a:cubicBezTo>
                  <a:cubicBezTo>
                    <a:pt x="1465" y="342"/>
                    <a:pt x="1454" y="329"/>
                    <a:pt x="1446" y="340"/>
                  </a:cubicBezTo>
                  <a:cubicBezTo>
                    <a:pt x="1438" y="351"/>
                    <a:pt x="1449" y="362"/>
                    <a:pt x="1435" y="363"/>
                  </a:cubicBezTo>
                  <a:cubicBezTo>
                    <a:pt x="1421" y="364"/>
                    <a:pt x="1417" y="349"/>
                    <a:pt x="1396" y="345"/>
                  </a:cubicBezTo>
                  <a:cubicBezTo>
                    <a:pt x="1375" y="341"/>
                    <a:pt x="1341" y="374"/>
                    <a:pt x="1327" y="373"/>
                  </a:cubicBezTo>
                  <a:cubicBezTo>
                    <a:pt x="1313" y="372"/>
                    <a:pt x="1316" y="369"/>
                    <a:pt x="1301" y="371"/>
                  </a:cubicBezTo>
                  <a:cubicBezTo>
                    <a:pt x="1287" y="372"/>
                    <a:pt x="1263" y="370"/>
                    <a:pt x="1249" y="371"/>
                  </a:cubicBezTo>
                  <a:cubicBezTo>
                    <a:pt x="1235" y="372"/>
                    <a:pt x="1242" y="403"/>
                    <a:pt x="1230" y="400"/>
                  </a:cubicBezTo>
                  <a:cubicBezTo>
                    <a:pt x="1218" y="397"/>
                    <a:pt x="1222" y="378"/>
                    <a:pt x="1204" y="374"/>
                  </a:cubicBezTo>
                  <a:cubicBezTo>
                    <a:pt x="1185" y="370"/>
                    <a:pt x="1204" y="348"/>
                    <a:pt x="1178" y="365"/>
                  </a:cubicBezTo>
                  <a:cubicBezTo>
                    <a:pt x="1153" y="382"/>
                    <a:pt x="1151" y="382"/>
                    <a:pt x="1152" y="370"/>
                  </a:cubicBezTo>
                  <a:cubicBezTo>
                    <a:pt x="1153" y="358"/>
                    <a:pt x="1137" y="352"/>
                    <a:pt x="1137" y="352"/>
                  </a:cubicBezTo>
                  <a:cubicBezTo>
                    <a:pt x="1137" y="352"/>
                    <a:pt x="1139" y="354"/>
                    <a:pt x="1116" y="372"/>
                  </a:cubicBezTo>
                  <a:cubicBezTo>
                    <a:pt x="1093" y="389"/>
                    <a:pt x="1095" y="372"/>
                    <a:pt x="1095" y="372"/>
                  </a:cubicBezTo>
                  <a:cubicBezTo>
                    <a:pt x="1060" y="395"/>
                    <a:pt x="1060" y="395"/>
                    <a:pt x="1060" y="395"/>
                  </a:cubicBezTo>
                  <a:cubicBezTo>
                    <a:pt x="1060" y="395"/>
                    <a:pt x="1071" y="372"/>
                    <a:pt x="1050" y="373"/>
                  </a:cubicBezTo>
                  <a:cubicBezTo>
                    <a:pt x="1028" y="374"/>
                    <a:pt x="1032" y="383"/>
                    <a:pt x="1013" y="387"/>
                  </a:cubicBezTo>
                  <a:cubicBezTo>
                    <a:pt x="994" y="390"/>
                    <a:pt x="982" y="382"/>
                    <a:pt x="975" y="381"/>
                  </a:cubicBezTo>
                  <a:cubicBezTo>
                    <a:pt x="968" y="380"/>
                    <a:pt x="938" y="375"/>
                    <a:pt x="925" y="382"/>
                  </a:cubicBezTo>
                  <a:cubicBezTo>
                    <a:pt x="913" y="388"/>
                    <a:pt x="909" y="378"/>
                    <a:pt x="892" y="386"/>
                  </a:cubicBezTo>
                  <a:cubicBezTo>
                    <a:pt x="875" y="394"/>
                    <a:pt x="882" y="364"/>
                    <a:pt x="859" y="376"/>
                  </a:cubicBezTo>
                  <a:cubicBezTo>
                    <a:pt x="837" y="388"/>
                    <a:pt x="830" y="392"/>
                    <a:pt x="823" y="387"/>
                  </a:cubicBezTo>
                  <a:cubicBezTo>
                    <a:pt x="816" y="382"/>
                    <a:pt x="797" y="390"/>
                    <a:pt x="789" y="389"/>
                  </a:cubicBezTo>
                  <a:cubicBezTo>
                    <a:pt x="782" y="388"/>
                    <a:pt x="779" y="376"/>
                    <a:pt x="766" y="382"/>
                  </a:cubicBezTo>
                  <a:cubicBezTo>
                    <a:pt x="754" y="388"/>
                    <a:pt x="755" y="372"/>
                    <a:pt x="743" y="376"/>
                  </a:cubicBezTo>
                  <a:cubicBezTo>
                    <a:pt x="731" y="379"/>
                    <a:pt x="720" y="369"/>
                    <a:pt x="720" y="369"/>
                  </a:cubicBezTo>
                  <a:cubicBezTo>
                    <a:pt x="720" y="369"/>
                    <a:pt x="690" y="359"/>
                    <a:pt x="696" y="348"/>
                  </a:cubicBezTo>
                  <a:cubicBezTo>
                    <a:pt x="701" y="337"/>
                    <a:pt x="695" y="324"/>
                    <a:pt x="686" y="319"/>
                  </a:cubicBezTo>
                  <a:cubicBezTo>
                    <a:pt x="677" y="313"/>
                    <a:pt x="673" y="308"/>
                    <a:pt x="666" y="300"/>
                  </a:cubicBezTo>
                  <a:cubicBezTo>
                    <a:pt x="660" y="293"/>
                    <a:pt x="670" y="284"/>
                    <a:pt x="662" y="274"/>
                  </a:cubicBezTo>
                  <a:cubicBezTo>
                    <a:pt x="653" y="264"/>
                    <a:pt x="636" y="262"/>
                    <a:pt x="649" y="254"/>
                  </a:cubicBezTo>
                  <a:close/>
                </a:path>
              </a:pathLst>
            </a:custGeom>
            <a:solidFill>
              <a:srgbClr val="BC99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3017" name="Freeform 488">
              <a:extLst>
                <a:ext uri="{FF2B5EF4-FFF2-40B4-BE49-F238E27FC236}">
                  <a16:creationId xmlns:a16="http://schemas.microsoft.com/office/drawing/2014/main" id="{A6923BA7-4D6C-488E-AD50-5C9E0EC4C78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6" y="2291"/>
              <a:ext cx="117" cy="111"/>
            </a:xfrm>
            <a:custGeom>
              <a:avLst/>
              <a:gdLst>
                <a:gd name="T0" fmla="*/ 74 w 121"/>
                <a:gd name="T1" fmla="*/ 0 h 115"/>
                <a:gd name="T2" fmla="*/ 78 w 121"/>
                <a:gd name="T3" fmla="*/ 39 h 115"/>
                <a:gd name="T4" fmla="*/ 0 w 121"/>
                <a:gd name="T5" fmla="*/ 41 h 115"/>
                <a:gd name="T6" fmla="*/ 15 w 121"/>
                <a:gd name="T7" fmla="*/ 14 h 115"/>
                <a:gd name="T8" fmla="*/ 74 w 121"/>
                <a:gd name="T9" fmla="*/ 0 h 1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1" h="115">
                  <a:moveTo>
                    <a:pt x="116" y="0"/>
                  </a:moveTo>
                  <a:cubicBezTo>
                    <a:pt x="121" y="61"/>
                    <a:pt x="121" y="61"/>
                    <a:pt x="121" y="61"/>
                  </a:cubicBezTo>
                  <a:cubicBezTo>
                    <a:pt x="121" y="61"/>
                    <a:pt x="85" y="115"/>
                    <a:pt x="0" y="65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0" y="20"/>
                    <a:pt x="61" y="67"/>
                    <a:pt x="116" y="0"/>
                  </a:cubicBezTo>
                  <a:close/>
                </a:path>
              </a:pathLst>
            </a:custGeom>
            <a:solidFill>
              <a:srgbClr val="845C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3018" name="Freeform 489">
              <a:extLst>
                <a:ext uri="{FF2B5EF4-FFF2-40B4-BE49-F238E27FC236}">
                  <a16:creationId xmlns:a16="http://schemas.microsoft.com/office/drawing/2014/main" id="{1D328AA4-C49E-435A-8854-FCC92BDD94D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1" y="2365"/>
              <a:ext cx="117" cy="98"/>
            </a:xfrm>
            <a:custGeom>
              <a:avLst/>
              <a:gdLst>
                <a:gd name="T0" fmla="*/ 78 w 121"/>
                <a:gd name="T1" fmla="*/ 0 h 102"/>
                <a:gd name="T2" fmla="*/ 77 w 121"/>
                <a:gd name="T3" fmla="*/ 34 h 102"/>
                <a:gd name="T4" fmla="*/ 0 w 121"/>
                <a:gd name="T5" fmla="*/ 32 h 102"/>
                <a:gd name="T6" fmla="*/ 15 w 121"/>
                <a:gd name="T7" fmla="*/ 7 h 102"/>
                <a:gd name="T8" fmla="*/ 78 w 121"/>
                <a:gd name="T9" fmla="*/ 0 h 1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1" h="102">
                  <a:moveTo>
                    <a:pt x="121" y="0"/>
                  </a:moveTo>
                  <a:cubicBezTo>
                    <a:pt x="120" y="57"/>
                    <a:pt x="120" y="57"/>
                    <a:pt x="120" y="57"/>
                  </a:cubicBezTo>
                  <a:cubicBezTo>
                    <a:pt x="120" y="57"/>
                    <a:pt x="110" y="102"/>
                    <a:pt x="0" y="52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7"/>
                    <a:pt x="69" y="52"/>
                    <a:pt x="121" y="0"/>
                  </a:cubicBezTo>
                  <a:close/>
                </a:path>
              </a:pathLst>
            </a:custGeom>
            <a:solidFill>
              <a:srgbClr val="845C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3019" name="Freeform 490">
              <a:extLst>
                <a:ext uri="{FF2B5EF4-FFF2-40B4-BE49-F238E27FC236}">
                  <a16:creationId xmlns:a16="http://schemas.microsoft.com/office/drawing/2014/main" id="{37055AB3-20E9-4EC6-887A-A9737E18E42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8" y="2368"/>
              <a:ext cx="93" cy="81"/>
            </a:xfrm>
            <a:custGeom>
              <a:avLst/>
              <a:gdLst>
                <a:gd name="T0" fmla="*/ 56 w 97"/>
                <a:gd name="T1" fmla="*/ 0 h 84"/>
                <a:gd name="T2" fmla="*/ 54 w 97"/>
                <a:gd name="T3" fmla="*/ 31 h 84"/>
                <a:gd name="T4" fmla="*/ 0 w 97"/>
                <a:gd name="T5" fmla="*/ 34 h 84"/>
                <a:gd name="T6" fmla="*/ 12 w 97"/>
                <a:gd name="T7" fmla="*/ 0 h 84"/>
                <a:gd name="T8" fmla="*/ 56 w 97"/>
                <a:gd name="T9" fmla="*/ 0 h 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7" h="84">
                  <a:moveTo>
                    <a:pt x="97" y="0"/>
                  </a:moveTo>
                  <a:cubicBezTo>
                    <a:pt x="93" y="46"/>
                    <a:pt x="93" y="46"/>
                    <a:pt x="93" y="46"/>
                  </a:cubicBezTo>
                  <a:cubicBezTo>
                    <a:pt x="93" y="46"/>
                    <a:pt x="80" y="84"/>
                    <a:pt x="0" y="52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49" y="36"/>
                    <a:pt x="97" y="0"/>
                  </a:cubicBezTo>
                  <a:close/>
                </a:path>
              </a:pathLst>
            </a:custGeom>
            <a:solidFill>
              <a:srgbClr val="845C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3020" name="Freeform 491">
              <a:extLst>
                <a:ext uri="{FF2B5EF4-FFF2-40B4-BE49-F238E27FC236}">
                  <a16:creationId xmlns:a16="http://schemas.microsoft.com/office/drawing/2014/main" id="{9F97DC1A-F4AE-4BB9-BF47-5FD73DAE1FF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7" y="2407"/>
              <a:ext cx="86" cy="91"/>
            </a:xfrm>
            <a:custGeom>
              <a:avLst/>
              <a:gdLst>
                <a:gd name="T0" fmla="*/ 50 w 90"/>
                <a:gd name="T1" fmla="*/ 6 h 95"/>
                <a:gd name="T2" fmla="*/ 50 w 90"/>
                <a:gd name="T3" fmla="*/ 28 h 95"/>
                <a:gd name="T4" fmla="*/ 0 w 90"/>
                <a:gd name="T5" fmla="*/ 27 h 95"/>
                <a:gd name="T6" fmla="*/ 11 w 90"/>
                <a:gd name="T7" fmla="*/ 0 h 95"/>
                <a:gd name="T8" fmla="*/ 50 w 90"/>
                <a:gd name="T9" fmla="*/ 6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0" h="95">
                  <a:moveTo>
                    <a:pt x="90" y="6"/>
                  </a:moveTo>
                  <a:cubicBezTo>
                    <a:pt x="90" y="47"/>
                    <a:pt x="90" y="47"/>
                    <a:pt x="90" y="47"/>
                  </a:cubicBezTo>
                  <a:cubicBezTo>
                    <a:pt x="90" y="47"/>
                    <a:pt x="82" y="95"/>
                    <a:pt x="0" y="46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45" y="40"/>
                    <a:pt x="90" y="6"/>
                  </a:cubicBezTo>
                </a:path>
              </a:pathLst>
            </a:custGeom>
            <a:solidFill>
              <a:srgbClr val="845C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3021" name="Freeform 492">
              <a:extLst>
                <a:ext uri="{FF2B5EF4-FFF2-40B4-BE49-F238E27FC236}">
                  <a16:creationId xmlns:a16="http://schemas.microsoft.com/office/drawing/2014/main" id="{2EA73DFD-D6F0-4D53-BCB3-4FF6FBB385C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5" y="776"/>
              <a:ext cx="2072" cy="1290"/>
            </a:xfrm>
            <a:custGeom>
              <a:avLst/>
              <a:gdLst>
                <a:gd name="T0" fmla="*/ 502 w 2155"/>
                <a:gd name="T1" fmla="*/ 714 h 1341"/>
                <a:gd name="T2" fmla="*/ 571 w 2155"/>
                <a:gd name="T3" fmla="*/ 728 h 1341"/>
                <a:gd name="T4" fmla="*/ 615 w 2155"/>
                <a:gd name="T5" fmla="*/ 741 h 1341"/>
                <a:gd name="T6" fmla="*/ 673 w 2155"/>
                <a:gd name="T7" fmla="*/ 735 h 1341"/>
                <a:gd name="T8" fmla="*/ 754 w 2155"/>
                <a:gd name="T9" fmla="*/ 745 h 1341"/>
                <a:gd name="T10" fmla="*/ 832 w 2155"/>
                <a:gd name="T11" fmla="*/ 742 h 1341"/>
                <a:gd name="T12" fmla="*/ 915 w 2155"/>
                <a:gd name="T13" fmla="*/ 722 h 1341"/>
                <a:gd name="T14" fmla="*/ 963 w 2155"/>
                <a:gd name="T15" fmla="*/ 738 h 1341"/>
                <a:gd name="T16" fmla="*/ 1009 w 2155"/>
                <a:gd name="T17" fmla="*/ 767 h 1341"/>
                <a:gd name="T18" fmla="*/ 1059 w 2155"/>
                <a:gd name="T19" fmla="*/ 810 h 1341"/>
                <a:gd name="T20" fmla="*/ 1120 w 2155"/>
                <a:gd name="T21" fmla="*/ 776 h 1341"/>
                <a:gd name="T22" fmla="*/ 1176 w 2155"/>
                <a:gd name="T23" fmla="*/ 722 h 1341"/>
                <a:gd name="T24" fmla="*/ 1227 w 2155"/>
                <a:gd name="T25" fmla="*/ 670 h 1341"/>
                <a:gd name="T26" fmla="*/ 1254 w 2155"/>
                <a:gd name="T27" fmla="*/ 596 h 1341"/>
                <a:gd name="T28" fmla="*/ 1236 w 2155"/>
                <a:gd name="T29" fmla="*/ 454 h 1341"/>
                <a:gd name="T30" fmla="*/ 1285 w 2155"/>
                <a:gd name="T31" fmla="*/ 406 h 1341"/>
                <a:gd name="T32" fmla="*/ 1215 w 2155"/>
                <a:gd name="T33" fmla="*/ 304 h 1341"/>
                <a:gd name="T34" fmla="*/ 1105 w 2155"/>
                <a:gd name="T35" fmla="*/ 230 h 1341"/>
                <a:gd name="T36" fmla="*/ 1029 w 2155"/>
                <a:gd name="T37" fmla="*/ 197 h 1341"/>
                <a:gd name="T38" fmla="*/ 965 w 2155"/>
                <a:gd name="T39" fmla="*/ 194 h 1341"/>
                <a:gd name="T40" fmla="*/ 902 w 2155"/>
                <a:gd name="T41" fmla="*/ 203 h 1341"/>
                <a:gd name="T42" fmla="*/ 862 w 2155"/>
                <a:gd name="T43" fmla="*/ 219 h 1341"/>
                <a:gd name="T44" fmla="*/ 780 w 2155"/>
                <a:gd name="T45" fmla="*/ 223 h 1341"/>
                <a:gd name="T46" fmla="*/ 722 w 2155"/>
                <a:gd name="T47" fmla="*/ 227 h 1341"/>
                <a:gd name="T48" fmla="*/ 683 w 2155"/>
                <a:gd name="T49" fmla="*/ 214 h 1341"/>
                <a:gd name="T50" fmla="*/ 636 w 2155"/>
                <a:gd name="T51" fmla="*/ 240 h 1341"/>
                <a:gd name="T52" fmla="*/ 586 w 2155"/>
                <a:gd name="T53" fmla="*/ 231 h 1341"/>
                <a:gd name="T54" fmla="*/ 516 w 2155"/>
                <a:gd name="T55" fmla="*/ 228 h 1341"/>
                <a:gd name="T56" fmla="*/ 461 w 2155"/>
                <a:gd name="T57" fmla="*/ 231 h 1341"/>
                <a:gd name="T58" fmla="*/ 417 w 2155"/>
                <a:gd name="T59" fmla="*/ 211 h 1341"/>
                <a:gd name="T60" fmla="*/ 396 w 2155"/>
                <a:gd name="T61" fmla="*/ 165 h 1341"/>
                <a:gd name="T62" fmla="*/ 387 w 2155"/>
                <a:gd name="T63" fmla="*/ 72 h 1341"/>
                <a:gd name="T64" fmla="*/ 306 w 2155"/>
                <a:gd name="T65" fmla="*/ 69 h 1341"/>
                <a:gd name="T66" fmla="*/ 281 w 2155"/>
                <a:gd name="T67" fmla="*/ 37 h 1341"/>
                <a:gd name="T68" fmla="*/ 237 w 2155"/>
                <a:gd name="T69" fmla="*/ 20 h 1341"/>
                <a:gd name="T70" fmla="*/ 154 w 2155"/>
                <a:gd name="T71" fmla="*/ 64 h 1341"/>
                <a:gd name="T72" fmla="*/ 84 w 2155"/>
                <a:gd name="T73" fmla="*/ 114 h 1341"/>
                <a:gd name="T74" fmla="*/ 112 w 2155"/>
                <a:gd name="T75" fmla="*/ 183 h 1341"/>
                <a:gd name="T76" fmla="*/ 96 w 2155"/>
                <a:gd name="T77" fmla="*/ 224 h 1341"/>
                <a:gd name="T78" fmla="*/ 101 w 2155"/>
                <a:gd name="T79" fmla="*/ 281 h 1341"/>
                <a:gd name="T80" fmla="*/ 108 w 2155"/>
                <a:gd name="T81" fmla="*/ 340 h 1341"/>
                <a:gd name="T82" fmla="*/ 120 w 2155"/>
                <a:gd name="T83" fmla="*/ 398 h 1341"/>
                <a:gd name="T84" fmla="*/ 122 w 2155"/>
                <a:gd name="T85" fmla="*/ 462 h 1341"/>
                <a:gd name="T86" fmla="*/ 141 w 2155"/>
                <a:gd name="T87" fmla="*/ 530 h 1341"/>
                <a:gd name="T88" fmla="*/ 174 w 2155"/>
                <a:gd name="T89" fmla="*/ 608 h 1341"/>
                <a:gd name="T90" fmla="*/ 237 w 2155"/>
                <a:gd name="T91" fmla="*/ 656 h 1341"/>
                <a:gd name="T92" fmla="*/ 287 w 2155"/>
                <a:gd name="T93" fmla="*/ 671 h 1341"/>
                <a:gd name="T94" fmla="*/ 341 w 2155"/>
                <a:gd name="T95" fmla="*/ 718 h 1341"/>
                <a:gd name="T96" fmla="*/ 388 w 2155"/>
                <a:gd name="T97" fmla="*/ 738 h 1341"/>
                <a:gd name="T98" fmla="*/ 459 w 2155"/>
                <a:gd name="T99" fmla="*/ 714 h 134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2155" h="1341">
                  <a:moveTo>
                    <a:pt x="763" y="1182"/>
                  </a:moveTo>
                  <a:cubicBezTo>
                    <a:pt x="763" y="1182"/>
                    <a:pt x="776" y="1167"/>
                    <a:pt x="791" y="1182"/>
                  </a:cubicBezTo>
                  <a:cubicBezTo>
                    <a:pt x="807" y="1198"/>
                    <a:pt x="826" y="1166"/>
                    <a:pt x="839" y="1182"/>
                  </a:cubicBezTo>
                  <a:cubicBezTo>
                    <a:pt x="852" y="1197"/>
                    <a:pt x="883" y="1188"/>
                    <a:pt x="885" y="1195"/>
                  </a:cubicBezTo>
                  <a:cubicBezTo>
                    <a:pt x="887" y="1202"/>
                    <a:pt x="924" y="1189"/>
                    <a:pt x="923" y="1196"/>
                  </a:cubicBezTo>
                  <a:cubicBezTo>
                    <a:pt x="923" y="1203"/>
                    <a:pt x="944" y="1205"/>
                    <a:pt x="953" y="1205"/>
                  </a:cubicBezTo>
                  <a:cubicBezTo>
                    <a:pt x="963" y="1206"/>
                    <a:pt x="973" y="1195"/>
                    <a:pt x="985" y="1199"/>
                  </a:cubicBezTo>
                  <a:cubicBezTo>
                    <a:pt x="996" y="1202"/>
                    <a:pt x="1007" y="1210"/>
                    <a:pt x="1007" y="1210"/>
                  </a:cubicBezTo>
                  <a:cubicBezTo>
                    <a:pt x="1027" y="1226"/>
                    <a:pt x="1027" y="1226"/>
                    <a:pt x="1027" y="1226"/>
                  </a:cubicBezTo>
                  <a:cubicBezTo>
                    <a:pt x="1027" y="1226"/>
                    <a:pt x="1046" y="1232"/>
                    <a:pt x="1058" y="1231"/>
                  </a:cubicBezTo>
                  <a:cubicBezTo>
                    <a:pt x="1070" y="1230"/>
                    <a:pt x="1082" y="1226"/>
                    <a:pt x="1092" y="1224"/>
                  </a:cubicBezTo>
                  <a:cubicBezTo>
                    <a:pt x="1101" y="1223"/>
                    <a:pt x="1105" y="1209"/>
                    <a:pt x="1121" y="1217"/>
                  </a:cubicBezTo>
                  <a:cubicBezTo>
                    <a:pt x="1137" y="1226"/>
                    <a:pt x="1147" y="1219"/>
                    <a:pt x="1153" y="1227"/>
                  </a:cubicBezTo>
                  <a:cubicBezTo>
                    <a:pt x="1160" y="1235"/>
                    <a:pt x="1172" y="1233"/>
                    <a:pt x="1197" y="1240"/>
                  </a:cubicBezTo>
                  <a:cubicBezTo>
                    <a:pt x="1223" y="1247"/>
                    <a:pt x="1241" y="1230"/>
                    <a:pt x="1255" y="1233"/>
                  </a:cubicBezTo>
                  <a:cubicBezTo>
                    <a:pt x="1269" y="1237"/>
                    <a:pt x="1285" y="1212"/>
                    <a:pt x="1296" y="1222"/>
                  </a:cubicBezTo>
                  <a:cubicBezTo>
                    <a:pt x="1307" y="1233"/>
                    <a:pt x="1315" y="1215"/>
                    <a:pt x="1328" y="1230"/>
                  </a:cubicBezTo>
                  <a:cubicBezTo>
                    <a:pt x="1341" y="1245"/>
                    <a:pt x="1378" y="1239"/>
                    <a:pt x="1385" y="1230"/>
                  </a:cubicBezTo>
                  <a:cubicBezTo>
                    <a:pt x="1393" y="1221"/>
                    <a:pt x="1400" y="1200"/>
                    <a:pt x="1415" y="1216"/>
                  </a:cubicBezTo>
                  <a:cubicBezTo>
                    <a:pt x="1430" y="1231"/>
                    <a:pt x="1443" y="1223"/>
                    <a:pt x="1462" y="1225"/>
                  </a:cubicBezTo>
                  <a:cubicBezTo>
                    <a:pt x="1481" y="1226"/>
                    <a:pt x="1512" y="1196"/>
                    <a:pt x="1524" y="1197"/>
                  </a:cubicBezTo>
                  <a:cubicBezTo>
                    <a:pt x="1535" y="1198"/>
                    <a:pt x="1541" y="1186"/>
                    <a:pt x="1547" y="1199"/>
                  </a:cubicBezTo>
                  <a:cubicBezTo>
                    <a:pt x="1553" y="1211"/>
                    <a:pt x="1559" y="1223"/>
                    <a:pt x="1576" y="1225"/>
                  </a:cubicBezTo>
                  <a:cubicBezTo>
                    <a:pt x="1592" y="1226"/>
                    <a:pt x="1605" y="1220"/>
                    <a:pt x="1605" y="1220"/>
                  </a:cubicBezTo>
                  <a:cubicBezTo>
                    <a:pt x="1605" y="1220"/>
                    <a:pt x="1603" y="1206"/>
                    <a:pt x="1613" y="1230"/>
                  </a:cubicBezTo>
                  <a:cubicBezTo>
                    <a:pt x="1623" y="1255"/>
                    <a:pt x="1618" y="1262"/>
                    <a:pt x="1634" y="1265"/>
                  </a:cubicBezTo>
                  <a:cubicBezTo>
                    <a:pt x="1650" y="1269"/>
                    <a:pt x="1664" y="1244"/>
                    <a:pt x="1679" y="1269"/>
                  </a:cubicBezTo>
                  <a:cubicBezTo>
                    <a:pt x="1693" y="1294"/>
                    <a:pt x="1703" y="1316"/>
                    <a:pt x="1725" y="1313"/>
                  </a:cubicBezTo>
                  <a:cubicBezTo>
                    <a:pt x="1747" y="1310"/>
                    <a:pt x="1760" y="1314"/>
                    <a:pt x="1760" y="1314"/>
                  </a:cubicBezTo>
                  <a:cubicBezTo>
                    <a:pt x="1760" y="1314"/>
                    <a:pt x="1754" y="1339"/>
                    <a:pt x="1765" y="1340"/>
                  </a:cubicBezTo>
                  <a:cubicBezTo>
                    <a:pt x="1777" y="1341"/>
                    <a:pt x="1789" y="1340"/>
                    <a:pt x="1789" y="1340"/>
                  </a:cubicBezTo>
                  <a:cubicBezTo>
                    <a:pt x="1789" y="1340"/>
                    <a:pt x="1818" y="1308"/>
                    <a:pt x="1825" y="1312"/>
                  </a:cubicBezTo>
                  <a:cubicBezTo>
                    <a:pt x="1833" y="1317"/>
                    <a:pt x="1861" y="1305"/>
                    <a:pt x="1870" y="1285"/>
                  </a:cubicBezTo>
                  <a:cubicBezTo>
                    <a:pt x="1880" y="1264"/>
                    <a:pt x="1884" y="1259"/>
                    <a:pt x="1900" y="1260"/>
                  </a:cubicBezTo>
                  <a:cubicBezTo>
                    <a:pt x="1915" y="1261"/>
                    <a:pt x="1923" y="1215"/>
                    <a:pt x="1923" y="1215"/>
                  </a:cubicBezTo>
                  <a:cubicBezTo>
                    <a:pt x="1923" y="1215"/>
                    <a:pt x="1952" y="1189"/>
                    <a:pt x="1961" y="1197"/>
                  </a:cubicBezTo>
                  <a:cubicBezTo>
                    <a:pt x="1970" y="1206"/>
                    <a:pt x="1994" y="1198"/>
                    <a:pt x="1994" y="1173"/>
                  </a:cubicBezTo>
                  <a:cubicBezTo>
                    <a:pt x="1995" y="1148"/>
                    <a:pt x="1998" y="1132"/>
                    <a:pt x="2007" y="1135"/>
                  </a:cubicBezTo>
                  <a:cubicBezTo>
                    <a:pt x="2017" y="1138"/>
                    <a:pt x="2044" y="1108"/>
                    <a:pt x="2044" y="1108"/>
                  </a:cubicBezTo>
                  <a:cubicBezTo>
                    <a:pt x="2044" y="1108"/>
                    <a:pt x="2058" y="1080"/>
                    <a:pt x="2053" y="1051"/>
                  </a:cubicBezTo>
                  <a:cubicBezTo>
                    <a:pt x="2048" y="1023"/>
                    <a:pt x="2088" y="1038"/>
                    <a:pt x="2074" y="1025"/>
                  </a:cubicBezTo>
                  <a:cubicBezTo>
                    <a:pt x="2061" y="1012"/>
                    <a:pt x="2098" y="1024"/>
                    <a:pt x="2087" y="988"/>
                  </a:cubicBezTo>
                  <a:cubicBezTo>
                    <a:pt x="2076" y="951"/>
                    <a:pt x="2083" y="947"/>
                    <a:pt x="2072" y="918"/>
                  </a:cubicBezTo>
                  <a:cubicBezTo>
                    <a:pt x="2060" y="888"/>
                    <a:pt x="2055" y="885"/>
                    <a:pt x="2059" y="841"/>
                  </a:cubicBezTo>
                  <a:cubicBezTo>
                    <a:pt x="2063" y="796"/>
                    <a:pt x="2058" y="765"/>
                    <a:pt x="2059" y="753"/>
                  </a:cubicBezTo>
                  <a:cubicBezTo>
                    <a:pt x="2060" y="741"/>
                    <a:pt x="2089" y="796"/>
                    <a:pt x="2112" y="807"/>
                  </a:cubicBezTo>
                  <a:cubicBezTo>
                    <a:pt x="2135" y="819"/>
                    <a:pt x="2155" y="799"/>
                    <a:pt x="2150" y="753"/>
                  </a:cubicBezTo>
                  <a:cubicBezTo>
                    <a:pt x="2144" y="708"/>
                    <a:pt x="2152" y="699"/>
                    <a:pt x="2140" y="674"/>
                  </a:cubicBezTo>
                  <a:cubicBezTo>
                    <a:pt x="2127" y="649"/>
                    <a:pt x="2111" y="646"/>
                    <a:pt x="2100" y="604"/>
                  </a:cubicBezTo>
                  <a:cubicBezTo>
                    <a:pt x="2090" y="563"/>
                    <a:pt x="2076" y="562"/>
                    <a:pt x="2053" y="544"/>
                  </a:cubicBezTo>
                  <a:cubicBezTo>
                    <a:pt x="2031" y="525"/>
                    <a:pt x="2037" y="535"/>
                    <a:pt x="2026" y="503"/>
                  </a:cubicBezTo>
                  <a:cubicBezTo>
                    <a:pt x="2014" y="471"/>
                    <a:pt x="2011" y="478"/>
                    <a:pt x="1983" y="450"/>
                  </a:cubicBezTo>
                  <a:cubicBezTo>
                    <a:pt x="1954" y="421"/>
                    <a:pt x="1959" y="398"/>
                    <a:pt x="1918" y="399"/>
                  </a:cubicBezTo>
                  <a:cubicBezTo>
                    <a:pt x="1878" y="401"/>
                    <a:pt x="1848" y="391"/>
                    <a:pt x="1842" y="379"/>
                  </a:cubicBezTo>
                  <a:cubicBezTo>
                    <a:pt x="1836" y="366"/>
                    <a:pt x="1847" y="346"/>
                    <a:pt x="1818" y="350"/>
                  </a:cubicBezTo>
                  <a:cubicBezTo>
                    <a:pt x="1789" y="355"/>
                    <a:pt x="1825" y="358"/>
                    <a:pt x="1781" y="345"/>
                  </a:cubicBezTo>
                  <a:cubicBezTo>
                    <a:pt x="1737" y="332"/>
                    <a:pt x="1731" y="336"/>
                    <a:pt x="1713" y="325"/>
                  </a:cubicBezTo>
                  <a:cubicBezTo>
                    <a:pt x="1695" y="314"/>
                    <a:pt x="1688" y="290"/>
                    <a:pt x="1675" y="307"/>
                  </a:cubicBezTo>
                  <a:cubicBezTo>
                    <a:pt x="1661" y="325"/>
                    <a:pt x="1661" y="332"/>
                    <a:pt x="1644" y="333"/>
                  </a:cubicBezTo>
                  <a:cubicBezTo>
                    <a:pt x="1627" y="334"/>
                    <a:pt x="1648" y="315"/>
                    <a:pt x="1609" y="321"/>
                  </a:cubicBezTo>
                  <a:cubicBezTo>
                    <a:pt x="1571" y="327"/>
                    <a:pt x="1574" y="342"/>
                    <a:pt x="1556" y="338"/>
                  </a:cubicBezTo>
                  <a:cubicBezTo>
                    <a:pt x="1537" y="334"/>
                    <a:pt x="1541" y="318"/>
                    <a:pt x="1526" y="321"/>
                  </a:cubicBezTo>
                  <a:cubicBezTo>
                    <a:pt x="1512" y="325"/>
                    <a:pt x="1516" y="325"/>
                    <a:pt x="1506" y="336"/>
                  </a:cubicBezTo>
                  <a:cubicBezTo>
                    <a:pt x="1496" y="347"/>
                    <a:pt x="1484" y="339"/>
                    <a:pt x="1475" y="340"/>
                  </a:cubicBezTo>
                  <a:cubicBezTo>
                    <a:pt x="1465" y="342"/>
                    <a:pt x="1454" y="329"/>
                    <a:pt x="1446" y="340"/>
                  </a:cubicBezTo>
                  <a:cubicBezTo>
                    <a:pt x="1438" y="352"/>
                    <a:pt x="1449" y="362"/>
                    <a:pt x="1435" y="363"/>
                  </a:cubicBezTo>
                  <a:cubicBezTo>
                    <a:pt x="1420" y="364"/>
                    <a:pt x="1417" y="350"/>
                    <a:pt x="1396" y="346"/>
                  </a:cubicBezTo>
                  <a:cubicBezTo>
                    <a:pt x="1375" y="341"/>
                    <a:pt x="1341" y="374"/>
                    <a:pt x="1327" y="373"/>
                  </a:cubicBezTo>
                  <a:cubicBezTo>
                    <a:pt x="1313" y="372"/>
                    <a:pt x="1316" y="370"/>
                    <a:pt x="1301" y="371"/>
                  </a:cubicBezTo>
                  <a:cubicBezTo>
                    <a:pt x="1287" y="372"/>
                    <a:pt x="1263" y="370"/>
                    <a:pt x="1249" y="371"/>
                  </a:cubicBezTo>
                  <a:cubicBezTo>
                    <a:pt x="1235" y="372"/>
                    <a:pt x="1242" y="404"/>
                    <a:pt x="1230" y="400"/>
                  </a:cubicBezTo>
                  <a:cubicBezTo>
                    <a:pt x="1218" y="397"/>
                    <a:pt x="1222" y="378"/>
                    <a:pt x="1204" y="375"/>
                  </a:cubicBezTo>
                  <a:cubicBezTo>
                    <a:pt x="1185" y="371"/>
                    <a:pt x="1203" y="348"/>
                    <a:pt x="1178" y="365"/>
                  </a:cubicBezTo>
                  <a:cubicBezTo>
                    <a:pt x="1153" y="382"/>
                    <a:pt x="1151" y="382"/>
                    <a:pt x="1152" y="370"/>
                  </a:cubicBezTo>
                  <a:cubicBezTo>
                    <a:pt x="1153" y="358"/>
                    <a:pt x="1137" y="352"/>
                    <a:pt x="1137" y="352"/>
                  </a:cubicBezTo>
                  <a:cubicBezTo>
                    <a:pt x="1137" y="352"/>
                    <a:pt x="1139" y="355"/>
                    <a:pt x="1116" y="372"/>
                  </a:cubicBezTo>
                  <a:cubicBezTo>
                    <a:pt x="1093" y="389"/>
                    <a:pt x="1095" y="372"/>
                    <a:pt x="1095" y="372"/>
                  </a:cubicBezTo>
                  <a:cubicBezTo>
                    <a:pt x="1059" y="396"/>
                    <a:pt x="1059" y="396"/>
                    <a:pt x="1059" y="396"/>
                  </a:cubicBezTo>
                  <a:cubicBezTo>
                    <a:pt x="1059" y="396"/>
                    <a:pt x="1071" y="373"/>
                    <a:pt x="1049" y="373"/>
                  </a:cubicBezTo>
                  <a:cubicBezTo>
                    <a:pt x="1028" y="374"/>
                    <a:pt x="1032" y="384"/>
                    <a:pt x="1013" y="387"/>
                  </a:cubicBezTo>
                  <a:cubicBezTo>
                    <a:pt x="993" y="390"/>
                    <a:pt x="982" y="382"/>
                    <a:pt x="975" y="381"/>
                  </a:cubicBezTo>
                  <a:cubicBezTo>
                    <a:pt x="968" y="381"/>
                    <a:pt x="938" y="376"/>
                    <a:pt x="925" y="382"/>
                  </a:cubicBezTo>
                  <a:cubicBezTo>
                    <a:pt x="913" y="388"/>
                    <a:pt x="909" y="378"/>
                    <a:pt x="892" y="386"/>
                  </a:cubicBezTo>
                  <a:cubicBezTo>
                    <a:pt x="874" y="394"/>
                    <a:pt x="882" y="364"/>
                    <a:pt x="859" y="376"/>
                  </a:cubicBezTo>
                  <a:cubicBezTo>
                    <a:pt x="837" y="389"/>
                    <a:pt x="829" y="393"/>
                    <a:pt x="823" y="387"/>
                  </a:cubicBezTo>
                  <a:cubicBezTo>
                    <a:pt x="816" y="382"/>
                    <a:pt x="796" y="390"/>
                    <a:pt x="789" y="389"/>
                  </a:cubicBezTo>
                  <a:cubicBezTo>
                    <a:pt x="782" y="389"/>
                    <a:pt x="779" y="377"/>
                    <a:pt x="766" y="383"/>
                  </a:cubicBezTo>
                  <a:cubicBezTo>
                    <a:pt x="754" y="389"/>
                    <a:pt x="755" y="372"/>
                    <a:pt x="743" y="376"/>
                  </a:cubicBezTo>
                  <a:cubicBezTo>
                    <a:pt x="731" y="380"/>
                    <a:pt x="720" y="369"/>
                    <a:pt x="720" y="369"/>
                  </a:cubicBezTo>
                  <a:cubicBezTo>
                    <a:pt x="720" y="369"/>
                    <a:pt x="690" y="360"/>
                    <a:pt x="696" y="348"/>
                  </a:cubicBezTo>
                  <a:cubicBezTo>
                    <a:pt x="701" y="337"/>
                    <a:pt x="695" y="324"/>
                    <a:pt x="686" y="319"/>
                  </a:cubicBezTo>
                  <a:cubicBezTo>
                    <a:pt x="677" y="313"/>
                    <a:pt x="673" y="308"/>
                    <a:pt x="666" y="301"/>
                  </a:cubicBezTo>
                  <a:cubicBezTo>
                    <a:pt x="660" y="293"/>
                    <a:pt x="670" y="284"/>
                    <a:pt x="661" y="274"/>
                  </a:cubicBezTo>
                  <a:cubicBezTo>
                    <a:pt x="653" y="264"/>
                    <a:pt x="636" y="263"/>
                    <a:pt x="649" y="254"/>
                  </a:cubicBezTo>
                  <a:cubicBezTo>
                    <a:pt x="649" y="254"/>
                    <a:pt x="808" y="201"/>
                    <a:pt x="784" y="142"/>
                  </a:cubicBezTo>
                  <a:cubicBezTo>
                    <a:pt x="761" y="83"/>
                    <a:pt x="671" y="104"/>
                    <a:pt x="644" y="118"/>
                  </a:cubicBezTo>
                  <a:cubicBezTo>
                    <a:pt x="616" y="133"/>
                    <a:pt x="576" y="167"/>
                    <a:pt x="564" y="162"/>
                  </a:cubicBezTo>
                  <a:cubicBezTo>
                    <a:pt x="564" y="162"/>
                    <a:pt x="532" y="147"/>
                    <a:pt x="534" y="130"/>
                  </a:cubicBezTo>
                  <a:cubicBezTo>
                    <a:pt x="535" y="114"/>
                    <a:pt x="516" y="115"/>
                    <a:pt x="509" y="114"/>
                  </a:cubicBezTo>
                  <a:cubicBezTo>
                    <a:pt x="502" y="114"/>
                    <a:pt x="529" y="97"/>
                    <a:pt x="528" y="83"/>
                  </a:cubicBezTo>
                  <a:cubicBezTo>
                    <a:pt x="527" y="68"/>
                    <a:pt x="510" y="67"/>
                    <a:pt x="498" y="68"/>
                  </a:cubicBezTo>
                  <a:cubicBezTo>
                    <a:pt x="487" y="70"/>
                    <a:pt x="475" y="71"/>
                    <a:pt x="468" y="61"/>
                  </a:cubicBezTo>
                  <a:cubicBezTo>
                    <a:pt x="462" y="51"/>
                    <a:pt x="454" y="38"/>
                    <a:pt x="443" y="52"/>
                  </a:cubicBezTo>
                  <a:cubicBezTo>
                    <a:pt x="432" y="65"/>
                    <a:pt x="407" y="70"/>
                    <a:pt x="409" y="56"/>
                  </a:cubicBezTo>
                  <a:cubicBezTo>
                    <a:pt x="410" y="42"/>
                    <a:pt x="407" y="30"/>
                    <a:pt x="395" y="33"/>
                  </a:cubicBezTo>
                  <a:cubicBezTo>
                    <a:pt x="382" y="37"/>
                    <a:pt x="359" y="59"/>
                    <a:pt x="347" y="65"/>
                  </a:cubicBezTo>
                  <a:cubicBezTo>
                    <a:pt x="335" y="71"/>
                    <a:pt x="301" y="80"/>
                    <a:pt x="293" y="86"/>
                  </a:cubicBezTo>
                  <a:cubicBezTo>
                    <a:pt x="285" y="93"/>
                    <a:pt x="256" y="98"/>
                    <a:pt x="256" y="107"/>
                  </a:cubicBezTo>
                  <a:cubicBezTo>
                    <a:pt x="256" y="107"/>
                    <a:pt x="216" y="92"/>
                    <a:pt x="196" y="81"/>
                  </a:cubicBezTo>
                  <a:cubicBezTo>
                    <a:pt x="176" y="69"/>
                    <a:pt x="56" y="0"/>
                    <a:pt x="28" y="47"/>
                  </a:cubicBezTo>
                  <a:cubicBezTo>
                    <a:pt x="0" y="95"/>
                    <a:pt x="92" y="188"/>
                    <a:pt x="139" y="190"/>
                  </a:cubicBezTo>
                  <a:cubicBezTo>
                    <a:pt x="187" y="191"/>
                    <a:pt x="243" y="198"/>
                    <a:pt x="226" y="235"/>
                  </a:cubicBezTo>
                  <a:cubicBezTo>
                    <a:pt x="208" y="272"/>
                    <a:pt x="193" y="254"/>
                    <a:pt x="197" y="271"/>
                  </a:cubicBezTo>
                  <a:cubicBezTo>
                    <a:pt x="200" y="287"/>
                    <a:pt x="195" y="294"/>
                    <a:pt x="187" y="303"/>
                  </a:cubicBezTo>
                  <a:cubicBezTo>
                    <a:pt x="179" y="312"/>
                    <a:pt x="158" y="331"/>
                    <a:pt x="172" y="340"/>
                  </a:cubicBezTo>
                  <a:cubicBezTo>
                    <a:pt x="185" y="348"/>
                    <a:pt x="202" y="347"/>
                    <a:pt x="185" y="357"/>
                  </a:cubicBezTo>
                  <a:cubicBezTo>
                    <a:pt x="167" y="368"/>
                    <a:pt x="165" y="365"/>
                    <a:pt x="160" y="372"/>
                  </a:cubicBezTo>
                  <a:cubicBezTo>
                    <a:pt x="154" y="378"/>
                    <a:pt x="158" y="391"/>
                    <a:pt x="162" y="400"/>
                  </a:cubicBezTo>
                  <a:cubicBezTo>
                    <a:pt x="166" y="410"/>
                    <a:pt x="183" y="405"/>
                    <a:pt x="177" y="423"/>
                  </a:cubicBezTo>
                  <a:cubicBezTo>
                    <a:pt x="170" y="442"/>
                    <a:pt x="152" y="457"/>
                    <a:pt x="168" y="465"/>
                  </a:cubicBezTo>
                  <a:cubicBezTo>
                    <a:pt x="184" y="474"/>
                    <a:pt x="196" y="475"/>
                    <a:pt x="188" y="481"/>
                  </a:cubicBezTo>
                  <a:cubicBezTo>
                    <a:pt x="181" y="488"/>
                    <a:pt x="180" y="497"/>
                    <a:pt x="176" y="511"/>
                  </a:cubicBezTo>
                  <a:cubicBezTo>
                    <a:pt x="173" y="525"/>
                    <a:pt x="175" y="549"/>
                    <a:pt x="179" y="563"/>
                  </a:cubicBezTo>
                  <a:cubicBezTo>
                    <a:pt x="183" y="578"/>
                    <a:pt x="187" y="604"/>
                    <a:pt x="180" y="609"/>
                  </a:cubicBezTo>
                  <a:cubicBezTo>
                    <a:pt x="172" y="613"/>
                    <a:pt x="168" y="636"/>
                    <a:pt x="174" y="646"/>
                  </a:cubicBezTo>
                  <a:cubicBezTo>
                    <a:pt x="181" y="656"/>
                    <a:pt x="200" y="658"/>
                    <a:pt x="200" y="658"/>
                  </a:cubicBezTo>
                  <a:cubicBezTo>
                    <a:pt x="200" y="658"/>
                    <a:pt x="203" y="675"/>
                    <a:pt x="195" y="681"/>
                  </a:cubicBezTo>
                  <a:cubicBezTo>
                    <a:pt x="188" y="687"/>
                    <a:pt x="176" y="713"/>
                    <a:pt x="184" y="725"/>
                  </a:cubicBezTo>
                  <a:cubicBezTo>
                    <a:pt x="193" y="738"/>
                    <a:pt x="218" y="749"/>
                    <a:pt x="202" y="765"/>
                  </a:cubicBezTo>
                  <a:cubicBezTo>
                    <a:pt x="187" y="780"/>
                    <a:pt x="185" y="799"/>
                    <a:pt x="184" y="811"/>
                  </a:cubicBezTo>
                  <a:cubicBezTo>
                    <a:pt x="183" y="822"/>
                    <a:pt x="214" y="849"/>
                    <a:pt x="214" y="849"/>
                  </a:cubicBezTo>
                  <a:cubicBezTo>
                    <a:pt x="235" y="879"/>
                    <a:pt x="235" y="879"/>
                    <a:pt x="235" y="879"/>
                  </a:cubicBezTo>
                  <a:cubicBezTo>
                    <a:pt x="235" y="879"/>
                    <a:pt x="251" y="892"/>
                    <a:pt x="252" y="911"/>
                  </a:cubicBezTo>
                  <a:cubicBezTo>
                    <a:pt x="252" y="930"/>
                    <a:pt x="260" y="955"/>
                    <a:pt x="259" y="966"/>
                  </a:cubicBezTo>
                  <a:cubicBezTo>
                    <a:pt x="258" y="978"/>
                    <a:pt x="275" y="996"/>
                    <a:pt x="291" y="1005"/>
                  </a:cubicBezTo>
                  <a:cubicBezTo>
                    <a:pt x="307" y="1013"/>
                    <a:pt x="329" y="994"/>
                    <a:pt x="328" y="1015"/>
                  </a:cubicBezTo>
                  <a:cubicBezTo>
                    <a:pt x="326" y="1036"/>
                    <a:pt x="335" y="1046"/>
                    <a:pt x="348" y="1064"/>
                  </a:cubicBezTo>
                  <a:cubicBezTo>
                    <a:pt x="361" y="1082"/>
                    <a:pt x="382" y="1084"/>
                    <a:pt x="396" y="1085"/>
                  </a:cubicBezTo>
                  <a:cubicBezTo>
                    <a:pt x="410" y="1086"/>
                    <a:pt x="429" y="1083"/>
                    <a:pt x="439" y="1084"/>
                  </a:cubicBezTo>
                  <a:cubicBezTo>
                    <a:pt x="448" y="1084"/>
                    <a:pt x="455" y="1057"/>
                    <a:pt x="461" y="1076"/>
                  </a:cubicBezTo>
                  <a:cubicBezTo>
                    <a:pt x="466" y="1096"/>
                    <a:pt x="464" y="1098"/>
                    <a:pt x="477" y="1113"/>
                  </a:cubicBezTo>
                  <a:cubicBezTo>
                    <a:pt x="490" y="1128"/>
                    <a:pt x="493" y="1117"/>
                    <a:pt x="509" y="1125"/>
                  </a:cubicBezTo>
                  <a:cubicBezTo>
                    <a:pt x="525" y="1134"/>
                    <a:pt x="538" y="1118"/>
                    <a:pt x="546" y="1133"/>
                  </a:cubicBezTo>
                  <a:cubicBezTo>
                    <a:pt x="554" y="1148"/>
                    <a:pt x="567" y="1173"/>
                    <a:pt x="568" y="1187"/>
                  </a:cubicBezTo>
                  <a:cubicBezTo>
                    <a:pt x="568" y="1187"/>
                    <a:pt x="603" y="1207"/>
                    <a:pt x="614" y="1194"/>
                  </a:cubicBezTo>
                  <a:cubicBezTo>
                    <a:pt x="625" y="1182"/>
                    <a:pt x="634" y="1165"/>
                    <a:pt x="643" y="1177"/>
                  </a:cubicBezTo>
                  <a:cubicBezTo>
                    <a:pt x="651" y="1190"/>
                    <a:pt x="653" y="1211"/>
                    <a:pt x="647" y="1220"/>
                  </a:cubicBezTo>
                  <a:cubicBezTo>
                    <a:pt x="640" y="1229"/>
                    <a:pt x="677" y="1227"/>
                    <a:pt x="691" y="1220"/>
                  </a:cubicBezTo>
                  <a:cubicBezTo>
                    <a:pt x="705" y="1214"/>
                    <a:pt x="730" y="1204"/>
                    <a:pt x="732" y="1196"/>
                  </a:cubicBezTo>
                  <a:cubicBezTo>
                    <a:pt x="735" y="1189"/>
                    <a:pt x="763" y="1182"/>
                    <a:pt x="763" y="1182"/>
                  </a:cubicBezTo>
                </a:path>
              </a:pathLst>
            </a:custGeom>
            <a:solidFill>
              <a:srgbClr val="EFE9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3022" name="Freeform 493">
              <a:extLst>
                <a:ext uri="{FF2B5EF4-FFF2-40B4-BE49-F238E27FC236}">
                  <a16:creationId xmlns:a16="http://schemas.microsoft.com/office/drawing/2014/main" id="{1FCCB0CC-4CCD-4815-B58C-6215A71A5B3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2" y="856"/>
              <a:ext cx="298" cy="468"/>
            </a:xfrm>
            <a:custGeom>
              <a:avLst/>
              <a:gdLst>
                <a:gd name="T0" fmla="*/ 109 w 310"/>
                <a:gd name="T1" fmla="*/ 3 h 487"/>
                <a:gd name="T2" fmla="*/ 73 w 310"/>
                <a:gd name="T3" fmla="*/ 6 h 487"/>
                <a:gd name="T4" fmla="*/ 42 w 310"/>
                <a:gd name="T5" fmla="*/ 33 h 487"/>
                <a:gd name="T6" fmla="*/ 12 w 310"/>
                <a:gd name="T7" fmla="*/ 70 h 487"/>
                <a:gd name="T8" fmla="*/ 3 w 310"/>
                <a:gd name="T9" fmla="*/ 125 h 487"/>
                <a:gd name="T10" fmla="*/ 27 w 310"/>
                <a:gd name="T11" fmla="*/ 205 h 487"/>
                <a:gd name="T12" fmla="*/ 42 w 310"/>
                <a:gd name="T13" fmla="*/ 272 h 487"/>
                <a:gd name="T14" fmla="*/ 112 w 310"/>
                <a:gd name="T15" fmla="*/ 273 h 487"/>
                <a:gd name="T16" fmla="*/ 127 w 310"/>
                <a:gd name="T17" fmla="*/ 250 h 487"/>
                <a:gd name="T18" fmla="*/ 141 w 310"/>
                <a:gd name="T19" fmla="*/ 211 h 487"/>
                <a:gd name="T20" fmla="*/ 184 w 310"/>
                <a:gd name="T21" fmla="*/ 131 h 487"/>
                <a:gd name="T22" fmla="*/ 184 w 310"/>
                <a:gd name="T23" fmla="*/ 95 h 487"/>
                <a:gd name="T24" fmla="*/ 166 w 310"/>
                <a:gd name="T25" fmla="*/ 42 h 487"/>
                <a:gd name="T26" fmla="*/ 141 w 310"/>
                <a:gd name="T27" fmla="*/ 19 h 487"/>
                <a:gd name="T28" fmla="*/ 109 w 310"/>
                <a:gd name="T29" fmla="*/ 3 h 48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10" h="487">
                  <a:moveTo>
                    <a:pt x="183" y="3"/>
                  </a:moveTo>
                  <a:cubicBezTo>
                    <a:pt x="169" y="0"/>
                    <a:pt x="138" y="1"/>
                    <a:pt x="122" y="6"/>
                  </a:cubicBezTo>
                  <a:cubicBezTo>
                    <a:pt x="98" y="14"/>
                    <a:pt x="88" y="40"/>
                    <a:pt x="70" y="54"/>
                  </a:cubicBezTo>
                  <a:cubicBezTo>
                    <a:pt x="47" y="73"/>
                    <a:pt x="35" y="87"/>
                    <a:pt x="25" y="117"/>
                  </a:cubicBezTo>
                  <a:cubicBezTo>
                    <a:pt x="14" y="151"/>
                    <a:pt x="0" y="171"/>
                    <a:pt x="3" y="208"/>
                  </a:cubicBezTo>
                  <a:cubicBezTo>
                    <a:pt x="7" y="252"/>
                    <a:pt x="42" y="297"/>
                    <a:pt x="43" y="343"/>
                  </a:cubicBezTo>
                  <a:cubicBezTo>
                    <a:pt x="44" y="392"/>
                    <a:pt x="37" y="418"/>
                    <a:pt x="70" y="456"/>
                  </a:cubicBezTo>
                  <a:cubicBezTo>
                    <a:pt x="95" y="484"/>
                    <a:pt x="166" y="487"/>
                    <a:pt x="187" y="460"/>
                  </a:cubicBezTo>
                  <a:cubicBezTo>
                    <a:pt x="199" y="444"/>
                    <a:pt x="198" y="433"/>
                    <a:pt x="212" y="419"/>
                  </a:cubicBezTo>
                  <a:cubicBezTo>
                    <a:pt x="226" y="404"/>
                    <a:pt x="224" y="371"/>
                    <a:pt x="236" y="354"/>
                  </a:cubicBezTo>
                  <a:cubicBezTo>
                    <a:pt x="257" y="327"/>
                    <a:pt x="301" y="267"/>
                    <a:pt x="307" y="220"/>
                  </a:cubicBezTo>
                  <a:cubicBezTo>
                    <a:pt x="310" y="201"/>
                    <a:pt x="307" y="177"/>
                    <a:pt x="307" y="158"/>
                  </a:cubicBezTo>
                  <a:cubicBezTo>
                    <a:pt x="307" y="141"/>
                    <a:pt x="291" y="75"/>
                    <a:pt x="278" y="70"/>
                  </a:cubicBezTo>
                  <a:cubicBezTo>
                    <a:pt x="272" y="67"/>
                    <a:pt x="253" y="39"/>
                    <a:pt x="235" y="32"/>
                  </a:cubicBezTo>
                  <a:cubicBezTo>
                    <a:pt x="219" y="25"/>
                    <a:pt x="200" y="8"/>
                    <a:pt x="183" y="3"/>
                  </a:cubicBezTo>
                </a:path>
              </a:pathLst>
            </a:custGeom>
            <a:solidFill>
              <a:srgbClr val="BC99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3023" name="Freeform 494">
              <a:extLst>
                <a:ext uri="{FF2B5EF4-FFF2-40B4-BE49-F238E27FC236}">
                  <a16:creationId xmlns:a16="http://schemas.microsoft.com/office/drawing/2014/main" id="{ABB2C341-E1A9-4E3B-BDD5-D358B058EF03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7" y="988"/>
              <a:ext cx="48" cy="54"/>
            </a:xfrm>
            <a:custGeom>
              <a:avLst/>
              <a:gdLst>
                <a:gd name="T0" fmla="*/ 10 w 50"/>
                <a:gd name="T1" fmla="*/ 3 h 56"/>
                <a:gd name="T2" fmla="*/ 24 w 50"/>
                <a:gd name="T3" fmla="*/ 14 h 56"/>
                <a:gd name="T4" fmla="*/ 27 w 50"/>
                <a:gd name="T5" fmla="*/ 32 h 56"/>
                <a:gd name="T6" fmla="*/ 7 w 50"/>
                <a:gd name="T7" fmla="*/ 20 h 56"/>
                <a:gd name="T8" fmla="*/ 7 w 50"/>
                <a:gd name="T9" fmla="*/ 5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" h="56">
                  <a:moveTo>
                    <a:pt x="10" y="3"/>
                  </a:moveTo>
                  <a:cubicBezTo>
                    <a:pt x="21" y="0"/>
                    <a:pt x="32" y="9"/>
                    <a:pt x="38" y="17"/>
                  </a:cubicBezTo>
                  <a:cubicBezTo>
                    <a:pt x="43" y="23"/>
                    <a:pt x="50" y="43"/>
                    <a:pt x="43" y="48"/>
                  </a:cubicBezTo>
                  <a:cubicBezTo>
                    <a:pt x="32" y="56"/>
                    <a:pt x="12" y="41"/>
                    <a:pt x="7" y="33"/>
                  </a:cubicBezTo>
                  <a:cubicBezTo>
                    <a:pt x="2" y="26"/>
                    <a:pt x="0" y="10"/>
                    <a:pt x="7" y="5"/>
                  </a:cubicBezTo>
                </a:path>
              </a:pathLst>
            </a:custGeom>
            <a:solidFill>
              <a:srgbClr val="A06C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3024" name="Freeform 495">
              <a:extLst>
                <a:ext uri="{FF2B5EF4-FFF2-40B4-BE49-F238E27FC236}">
                  <a16:creationId xmlns:a16="http://schemas.microsoft.com/office/drawing/2014/main" id="{E7E68164-3EA1-4886-869F-86B4879BDA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6" y="776"/>
              <a:ext cx="2072" cy="1720"/>
            </a:xfrm>
            <a:custGeom>
              <a:avLst/>
              <a:gdLst>
                <a:gd name="T0" fmla="*/ 386 w 2155"/>
                <a:gd name="T1" fmla="*/ 72 h 1788"/>
                <a:gd name="T2" fmla="*/ 305 w 2155"/>
                <a:gd name="T3" fmla="*/ 69 h 1788"/>
                <a:gd name="T4" fmla="*/ 281 w 2155"/>
                <a:gd name="T5" fmla="*/ 37 h 1788"/>
                <a:gd name="T6" fmla="*/ 237 w 2155"/>
                <a:gd name="T7" fmla="*/ 21 h 1788"/>
                <a:gd name="T8" fmla="*/ 154 w 2155"/>
                <a:gd name="T9" fmla="*/ 64 h 1788"/>
                <a:gd name="T10" fmla="*/ 84 w 2155"/>
                <a:gd name="T11" fmla="*/ 114 h 1788"/>
                <a:gd name="T12" fmla="*/ 112 w 2155"/>
                <a:gd name="T13" fmla="*/ 183 h 1788"/>
                <a:gd name="T14" fmla="*/ 96 w 2155"/>
                <a:gd name="T15" fmla="*/ 224 h 1788"/>
                <a:gd name="T16" fmla="*/ 101 w 2155"/>
                <a:gd name="T17" fmla="*/ 281 h 1788"/>
                <a:gd name="T18" fmla="*/ 108 w 2155"/>
                <a:gd name="T19" fmla="*/ 341 h 1788"/>
                <a:gd name="T20" fmla="*/ 119 w 2155"/>
                <a:gd name="T21" fmla="*/ 398 h 1788"/>
                <a:gd name="T22" fmla="*/ 122 w 2155"/>
                <a:gd name="T23" fmla="*/ 462 h 1788"/>
                <a:gd name="T24" fmla="*/ 141 w 2155"/>
                <a:gd name="T25" fmla="*/ 530 h 1788"/>
                <a:gd name="T26" fmla="*/ 174 w 2155"/>
                <a:gd name="T27" fmla="*/ 608 h 1788"/>
                <a:gd name="T28" fmla="*/ 237 w 2155"/>
                <a:gd name="T29" fmla="*/ 656 h 1788"/>
                <a:gd name="T30" fmla="*/ 287 w 2155"/>
                <a:gd name="T31" fmla="*/ 671 h 1788"/>
                <a:gd name="T32" fmla="*/ 340 w 2155"/>
                <a:gd name="T33" fmla="*/ 718 h 1788"/>
                <a:gd name="T34" fmla="*/ 309 w 2155"/>
                <a:gd name="T35" fmla="*/ 995 h 1788"/>
                <a:gd name="T36" fmla="*/ 349 w 2155"/>
                <a:gd name="T37" fmla="*/ 1022 h 1788"/>
                <a:gd name="T38" fmla="*/ 386 w 2155"/>
                <a:gd name="T39" fmla="*/ 837 h 1788"/>
                <a:gd name="T40" fmla="*/ 376 w 2155"/>
                <a:gd name="T41" fmla="*/ 1031 h 1788"/>
                <a:gd name="T42" fmla="*/ 444 w 2155"/>
                <a:gd name="T43" fmla="*/ 961 h 1788"/>
                <a:gd name="T44" fmla="*/ 476 w 2155"/>
                <a:gd name="T45" fmla="*/ 714 h 1788"/>
                <a:gd name="T46" fmla="*/ 554 w 2155"/>
                <a:gd name="T47" fmla="*/ 722 h 1788"/>
                <a:gd name="T48" fmla="*/ 606 w 2155"/>
                <a:gd name="T49" fmla="*/ 732 h 1788"/>
                <a:gd name="T50" fmla="*/ 655 w 2155"/>
                <a:gd name="T51" fmla="*/ 740 h 1788"/>
                <a:gd name="T52" fmla="*/ 719 w 2155"/>
                <a:gd name="T53" fmla="*/ 750 h 1788"/>
                <a:gd name="T54" fmla="*/ 798 w 2155"/>
                <a:gd name="T55" fmla="*/ 742 h 1788"/>
                <a:gd name="T56" fmla="*/ 877 w 2155"/>
                <a:gd name="T57" fmla="*/ 740 h 1788"/>
                <a:gd name="T58" fmla="*/ 945 w 2155"/>
                <a:gd name="T59" fmla="*/ 740 h 1788"/>
                <a:gd name="T60" fmla="*/ 980 w 2155"/>
                <a:gd name="T61" fmla="*/ 765 h 1788"/>
                <a:gd name="T62" fmla="*/ 1056 w 2155"/>
                <a:gd name="T63" fmla="*/ 794 h 1788"/>
                <a:gd name="T64" fmla="*/ 1053 w 2155"/>
                <a:gd name="T65" fmla="*/ 909 h 1788"/>
                <a:gd name="T66" fmla="*/ 1061 w 2155"/>
                <a:gd name="T67" fmla="*/ 1031 h 1788"/>
                <a:gd name="T68" fmla="*/ 1165 w 2155"/>
                <a:gd name="T69" fmla="*/ 838 h 1788"/>
                <a:gd name="T70" fmla="*/ 1155 w 2155"/>
                <a:gd name="T71" fmla="*/ 740 h 1788"/>
                <a:gd name="T72" fmla="*/ 1211 w 2155"/>
                <a:gd name="T73" fmla="*/ 949 h 1788"/>
                <a:gd name="T74" fmla="*/ 1261 w 2155"/>
                <a:gd name="T75" fmla="*/ 943 h 1788"/>
                <a:gd name="T76" fmla="*/ 1271 w 2155"/>
                <a:gd name="T77" fmla="*/ 725 h 1788"/>
                <a:gd name="T78" fmla="*/ 1244 w 2155"/>
                <a:gd name="T79" fmla="*/ 620 h 1788"/>
                <a:gd name="T80" fmla="*/ 1236 w 2155"/>
                <a:gd name="T81" fmla="*/ 508 h 1788"/>
                <a:gd name="T82" fmla="*/ 1289 w 2155"/>
                <a:gd name="T83" fmla="*/ 454 h 1788"/>
                <a:gd name="T84" fmla="*/ 1233 w 2155"/>
                <a:gd name="T85" fmla="*/ 328 h 1788"/>
                <a:gd name="T86" fmla="*/ 1151 w 2155"/>
                <a:gd name="T87" fmla="*/ 240 h 1788"/>
                <a:gd name="T88" fmla="*/ 1068 w 2155"/>
                <a:gd name="T89" fmla="*/ 208 h 1788"/>
                <a:gd name="T90" fmla="*/ 986 w 2155"/>
                <a:gd name="T91" fmla="*/ 202 h 1788"/>
                <a:gd name="T92" fmla="*/ 916 w 2155"/>
                <a:gd name="T93" fmla="*/ 194 h 1788"/>
                <a:gd name="T94" fmla="*/ 867 w 2155"/>
                <a:gd name="T95" fmla="*/ 206 h 1788"/>
                <a:gd name="T96" fmla="*/ 797 w 2155"/>
                <a:gd name="T97" fmla="*/ 225 h 1788"/>
                <a:gd name="T98" fmla="*/ 737 w 2155"/>
                <a:gd name="T99" fmla="*/ 241 h 1788"/>
                <a:gd name="T100" fmla="*/ 691 w 2155"/>
                <a:gd name="T101" fmla="*/ 223 h 1788"/>
                <a:gd name="T102" fmla="*/ 657 w 2155"/>
                <a:gd name="T103" fmla="*/ 225 h 1788"/>
                <a:gd name="T104" fmla="*/ 609 w 2155"/>
                <a:gd name="T105" fmla="*/ 233 h 1788"/>
                <a:gd name="T106" fmla="*/ 536 w 2155"/>
                <a:gd name="T107" fmla="*/ 233 h 1788"/>
                <a:gd name="T108" fmla="*/ 474 w 2155"/>
                <a:gd name="T109" fmla="*/ 236 h 1788"/>
                <a:gd name="T110" fmla="*/ 430 w 2155"/>
                <a:gd name="T111" fmla="*/ 222 h 1788"/>
                <a:gd name="T112" fmla="*/ 399 w 2155"/>
                <a:gd name="T113" fmla="*/ 183 h 178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155" h="1788">
                  <a:moveTo>
                    <a:pt x="648" y="254"/>
                  </a:moveTo>
                  <a:cubicBezTo>
                    <a:pt x="648" y="254"/>
                    <a:pt x="807" y="201"/>
                    <a:pt x="784" y="142"/>
                  </a:cubicBezTo>
                  <a:cubicBezTo>
                    <a:pt x="760" y="84"/>
                    <a:pt x="671" y="104"/>
                    <a:pt x="643" y="119"/>
                  </a:cubicBezTo>
                  <a:cubicBezTo>
                    <a:pt x="616" y="133"/>
                    <a:pt x="575" y="168"/>
                    <a:pt x="564" y="162"/>
                  </a:cubicBezTo>
                  <a:cubicBezTo>
                    <a:pt x="564" y="162"/>
                    <a:pt x="532" y="147"/>
                    <a:pt x="533" y="131"/>
                  </a:cubicBezTo>
                  <a:cubicBezTo>
                    <a:pt x="535" y="114"/>
                    <a:pt x="515" y="115"/>
                    <a:pt x="508" y="114"/>
                  </a:cubicBezTo>
                  <a:cubicBezTo>
                    <a:pt x="501" y="114"/>
                    <a:pt x="529" y="97"/>
                    <a:pt x="528" y="83"/>
                  </a:cubicBezTo>
                  <a:cubicBezTo>
                    <a:pt x="527" y="69"/>
                    <a:pt x="510" y="67"/>
                    <a:pt x="498" y="69"/>
                  </a:cubicBezTo>
                  <a:cubicBezTo>
                    <a:pt x="486" y="70"/>
                    <a:pt x="474" y="71"/>
                    <a:pt x="468" y="61"/>
                  </a:cubicBezTo>
                  <a:cubicBezTo>
                    <a:pt x="462" y="51"/>
                    <a:pt x="453" y="39"/>
                    <a:pt x="442" y="52"/>
                  </a:cubicBezTo>
                  <a:cubicBezTo>
                    <a:pt x="432" y="65"/>
                    <a:pt x="407" y="70"/>
                    <a:pt x="408" y="56"/>
                  </a:cubicBezTo>
                  <a:cubicBezTo>
                    <a:pt x="409" y="42"/>
                    <a:pt x="406" y="30"/>
                    <a:pt x="394" y="34"/>
                  </a:cubicBezTo>
                  <a:cubicBezTo>
                    <a:pt x="382" y="37"/>
                    <a:pt x="358" y="59"/>
                    <a:pt x="346" y="65"/>
                  </a:cubicBezTo>
                  <a:cubicBezTo>
                    <a:pt x="335" y="71"/>
                    <a:pt x="300" y="80"/>
                    <a:pt x="292" y="87"/>
                  </a:cubicBezTo>
                  <a:cubicBezTo>
                    <a:pt x="285" y="93"/>
                    <a:pt x="256" y="98"/>
                    <a:pt x="255" y="107"/>
                  </a:cubicBezTo>
                  <a:cubicBezTo>
                    <a:pt x="255" y="107"/>
                    <a:pt x="216" y="92"/>
                    <a:pt x="196" y="81"/>
                  </a:cubicBezTo>
                  <a:cubicBezTo>
                    <a:pt x="175" y="70"/>
                    <a:pt x="55" y="0"/>
                    <a:pt x="27" y="48"/>
                  </a:cubicBezTo>
                  <a:cubicBezTo>
                    <a:pt x="0" y="95"/>
                    <a:pt x="92" y="188"/>
                    <a:pt x="139" y="190"/>
                  </a:cubicBezTo>
                  <a:cubicBezTo>
                    <a:pt x="186" y="192"/>
                    <a:pt x="243" y="199"/>
                    <a:pt x="225" y="235"/>
                  </a:cubicBezTo>
                  <a:cubicBezTo>
                    <a:pt x="208" y="272"/>
                    <a:pt x="193" y="254"/>
                    <a:pt x="196" y="271"/>
                  </a:cubicBezTo>
                  <a:cubicBezTo>
                    <a:pt x="199" y="288"/>
                    <a:pt x="194" y="294"/>
                    <a:pt x="186" y="303"/>
                  </a:cubicBezTo>
                  <a:cubicBezTo>
                    <a:pt x="178" y="312"/>
                    <a:pt x="158" y="332"/>
                    <a:pt x="171" y="340"/>
                  </a:cubicBezTo>
                  <a:cubicBezTo>
                    <a:pt x="185" y="348"/>
                    <a:pt x="202" y="347"/>
                    <a:pt x="184" y="358"/>
                  </a:cubicBezTo>
                  <a:cubicBezTo>
                    <a:pt x="167" y="368"/>
                    <a:pt x="164" y="366"/>
                    <a:pt x="159" y="372"/>
                  </a:cubicBezTo>
                  <a:cubicBezTo>
                    <a:pt x="154" y="379"/>
                    <a:pt x="158" y="391"/>
                    <a:pt x="161" y="401"/>
                  </a:cubicBezTo>
                  <a:cubicBezTo>
                    <a:pt x="165" y="411"/>
                    <a:pt x="182" y="405"/>
                    <a:pt x="176" y="423"/>
                  </a:cubicBezTo>
                  <a:cubicBezTo>
                    <a:pt x="170" y="442"/>
                    <a:pt x="152" y="457"/>
                    <a:pt x="168" y="465"/>
                  </a:cubicBezTo>
                  <a:cubicBezTo>
                    <a:pt x="184" y="474"/>
                    <a:pt x="196" y="475"/>
                    <a:pt x="188" y="481"/>
                  </a:cubicBezTo>
                  <a:cubicBezTo>
                    <a:pt x="180" y="488"/>
                    <a:pt x="179" y="497"/>
                    <a:pt x="176" y="511"/>
                  </a:cubicBezTo>
                  <a:cubicBezTo>
                    <a:pt x="172" y="525"/>
                    <a:pt x="175" y="549"/>
                    <a:pt x="179" y="564"/>
                  </a:cubicBezTo>
                  <a:cubicBezTo>
                    <a:pt x="182" y="578"/>
                    <a:pt x="187" y="605"/>
                    <a:pt x="179" y="609"/>
                  </a:cubicBezTo>
                  <a:cubicBezTo>
                    <a:pt x="172" y="613"/>
                    <a:pt x="168" y="636"/>
                    <a:pt x="174" y="646"/>
                  </a:cubicBezTo>
                  <a:cubicBezTo>
                    <a:pt x="180" y="656"/>
                    <a:pt x="199" y="658"/>
                    <a:pt x="199" y="658"/>
                  </a:cubicBezTo>
                  <a:cubicBezTo>
                    <a:pt x="199" y="658"/>
                    <a:pt x="202" y="675"/>
                    <a:pt x="195" y="681"/>
                  </a:cubicBezTo>
                  <a:cubicBezTo>
                    <a:pt x="187" y="688"/>
                    <a:pt x="175" y="713"/>
                    <a:pt x="184" y="726"/>
                  </a:cubicBezTo>
                  <a:cubicBezTo>
                    <a:pt x="192" y="738"/>
                    <a:pt x="217" y="750"/>
                    <a:pt x="202" y="765"/>
                  </a:cubicBezTo>
                  <a:cubicBezTo>
                    <a:pt x="186" y="780"/>
                    <a:pt x="185" y="799"/>
                    <a:pt x="184" y="811"/>
                  </a:cubicBezTo>
                  <a:cubicBezTo>
                    <a:pt x="183" y="823"/>
                    <a:pt x="214" y="849"/>
                    <a:pt x="214" y="849"/>
                  </a:cubicBezTo>
                  <a:cubicBezTo>
                    <a:pt x="235" y="879"/>
                    <a:pt x="235" y="879"/>
                    <a:pt x="235" y="879"/>
                  </a:cubicBezTo>
                  <a:cubicBezTo>
                    <a:pt x="235" y="879"/>
                    <a:pt x="250" y="893"/>
                    <a:pt x="251" y="912"/>
                  </a:cubicBezTo>
                  <a:cubicBezTo>
                    <a:pt x="252" y="931"/>
                    <a:pt x="260" y="955"/>
                    <a:pt x="259" y="967"/>
                  </a:cubicBezTo>
                  <a:cubicBezTo>
                    <a:pt x="258" y="979"/>
                    <a:pt x="275" y="997"/>
                    <a:pt x="291" y="1005"/>
                  </a:cubicBezTo>
                  <a:cubicBezTo>
                    <a:pt x="307" y="1014"/>
                    <a:pt x="329" y="994"/>
                    <a:pt x="327" y="1015"/>
                  </a:cubicBezTo>
                  <a:cubicBezTo>
                    <a:pt x="325" y="1037"/>
                    <a:pt x="335" y="1047"/>
                    <a:pt x="348" y="1065"/>
                  </a:cubicBezTo>
                  <a:cubicBezTo>
                    <a:pt x="360" y="1082"/>
                    <a:pt x="381" y="1084"/>
                    <a:pt x="396" y="1085"/>
                  </a:cubicBezTo>
                  <a:cubicBezTo>
                    <a:pt x="410" y="1086"/>
                    <a:pt x="429" y="1083"/>
                    <a:pt x="438" y="1084"/>
                  </a:cubicBezTo>
                  <a:cubicBezTo>
                    <a:pt x="448" y="1085"/>
                    <a:pt x="455" y="1057"/>
                    <a:pt x="460" y="1076"/>
                  </a:cubicBezTo>
                  <a:cubicBezTo>
                    <a:pt x="466" y="1096"/>
                    <a:pt x="463" y="1098"/>
                    <a:pt x="476" y="1113"/>
                  </a:cubicBezTo>
                  <a:cubicBezTo>
                    <a:pt x="489" y="1129"/>
                    <a:pt x="493" y="1117"/>
                    <a:pt x="508" y="1126"/>
                  </a:cubicBezTo>
                  <a:cubicBezTo>
                    <a:pt x="524" y="1134"/>
                    <a:pt x="538" y="1119"/>
                    <a:pt x="546" y="1133"/>
                  </a:cubicBezTo>
                  <a:cubicBezTo>
                    <a:pt x="554" y="1148"/>
                    <a:pt x="566" y="1173"/>
                    <a:pt x="567" y="1188"/>
                  </a:cubicBezTo>
                  <a:cubicBezTo>
                    <a:pt x="569" y="1202"/>
                    <a:pt x="554" y="1315"/>
                    <a:pt x="539" y="1358"/>
                  </a:cubicBezTo>
                  <a:cubicBezTo>
                    <a:pt x="523" y="1402"/>
                    <a:pt x="517" y="1442"/>
                    <a:pt x="519" y="1480"/>
                  </a:cubicBezTo>
                  <a:cubicBezTo>
                    <a:pt x="520" y="1518"/>
                    <a:pt x="525" y="1609"/>
                    <a:pt x="514" y="1648"/>
                  </a:cubicBezTo>
                  <a:cubicBezTo>
                    <a:pt x="504" y="1688"/>
                    <a:pt x="490" y="1741"/>
                    <a:pt x="490" y="1741"/>
                  </a:cubicBezTo>
                  <a:cubicBezTo>
                    <a:pt x="490" y="1741"/>
                    <a:pt x="564" y="1788"/>
                    <a:pt x="580" y="1742"/>
                  </a:cubicBezTo>
                  <a:cubicBezTo>
                    <a:pt x="582" y="1690"/>
                    <a:pt x="582" y="1690"/>
                    <a:pt x="582" y="1690"/>
                  </a:cubicBezTo>
                  <a:cubicBezTo>
                    <a:pt x="582" y="1690"/>
                    <a:pt x="599" y="1651"/>
                    <a:pt x="602" y="1644"/>
                  </a:cubicBezTo>
                  <a:cubicBezTo>
                    <a:pt x="605" y="1637"/>
                    <a:pt x="602" y="1615"/>
                    <a:pt x="597" y="1594"/>
                  </a:cubicBezTo>
                  <a:cubicBezTo>
                    <a:pt x="592" y="1572"/>
                    <a:pt x="600" y="1451"/>
                    <a:pt x="643" y="1386"/>
                  </a:cubicBezTo>
                  <a:cubicBezTo>
                    <a:pt x="643" y="1386"/>
                    <a:pt x="661" y="1430"/>
                    <a:pt x="668" y="1457"/>
                  </a:cubicBezTo>
                  <a:cubicBezTo>
                    <a:pt x="675" y="1484"/>
                    <a:pt x="672" y="1583"/>
                    <a:pt x="662" y="1613"/>
                  </a:cubicBezTo>
                  <a:cubicBezTo>
                    <a:pt x="652" y="1643"/>
                    <a:pt x="626" y="1707"/>
                    <a:pt x="626" y="1707"/>
                  </a:cubicBezTo>
                  <a:cubicBezTo>
                    <a:pt x="626" y="1707"/>
                    <a:pt x="699" y="1742"/>
                    <a:pt x="719" y="1701"/>
                  </a:cubicBezTo>
                  <a:cubicBezTo>
                    <a:pt x="726" y="1638"/>
                    <a:pt x="726" y="1638"/>
                    <a:pt x="726" y="1638"/>
                  </a:cubicBezTo>
                  <a:cubicBezTo>
                    <a:pt x="726" y="1638"/>
                    <a:pt x="744" y="1623"/>
                    <a:pt x="737" y="1591"/>
                  </a:cubicBezTo>
                  <a:cubicBezTo>
                    <a:pt x="731" y="1560"/>
                    <a:pt x="736" y="1444"/>
                    <a:pt x="739" y="1401"/>
                  </a:cubicBezTo>
                  <a:cubicBezTo>
                    <a:pt x="743" y="1359"/>
                    <a:pt x="750" y="1212"/>
                    <a:pt x="762" y="1183"/>
                  </a:cubicBezTo>
                  <a:cubicBezTo>
                    <a:pt x="762" y="1183"/>
                    <a:pt x="776" y="1167"/>
                    <a:pt x="791" y="1183"/>
                  </a:cubicBezTo>
                  <a:cubicBezTo>
                    <a:pt x="806" y="1198"/>
                    <a:pt x="825" y="1167"/>
                    <a:pt x="838" y="1182"/>
                  </a:cubicBezTo>
                  <a:cubicBezTo>
                    <a:pt x="851" y="1197"/>
                    <a:pt x="883" y="1188"/>
                    <a:pt x="885" y="1195"/>
                  </a:cubicBezTo>
                  <a:cubicBezTo>
                    <a:pt x="886" y="1203"/>
                    <a:pt x="923" y="1189"/>
                    <a:pt x="923" y="1196"/>
                  </a:cubicBezTo>
                  <a:cubicBezTo>
                    <a:pt x="922" y="1203"/>
                    <a:pt x="943" y="1205"/>
                    <a:pt x="953" y="1206"/>
                  </a:cubicBezTo>
                  <a:cubicBezTo>
                    <a:pt x="962" y="1207"/>
                    <a:pt x="973" y="1196"/>
                    <a:pt x="984" y="1199"/>
                  </a:cubicBezTo>
                  <a:cubicBezTo>
                    <a:pt x="996" y="1202"/>
                    <a:pt x="1007" y="1210"/>
                    <a:pt x="1007" y="1210"/>
                  </a:cubicBezTo>
                  <a:cubicBezTo>
                    <a:pt x="1027" y="1226"/>
                    <a:pt x="1027" y="1226"/>
                    <a:pt x="1027" y="1226"/>
                  </a:cubicBezTo>
                  <a:cubicBezTo>
                    <a:pt x="1027" y="1226"/>
                    <a:pt x="1045" y="1233"/>
                    <a:pt x="1057" y="1231"/>
                  </a:cubicBezTo>
                  <a:cubicBezTo>
                    <a:pt x="1069" y="1230"/>
                    <a:pt x="1082" y="1226"/>
                    <a:pt x="1091" y="1225"/>
                  </a:cubicBezTo>
                  <a:cubicBezTo>
                    <a:pt x="1101" y="1223"/>
                    <a:pt x="1104" y="1209"/>
                    <a:pt x="1120" y="1218"/>
                  </a:cubicBezTo>
                  <a:cubicBezTo>
                    <a:pt x="1136" y="1226"/>
                    <a:pt x="1146" y="1220"/>
                    <a:pt x="1153" y="1227"/>
                  </a:cubicBezTo>
                  <a:cubicBezTo>
                    <a:pt x="1159" y="1235"/>
                    <a:pt x="1171" y="1234"/>
                    <a:pt x="1197" y="1241"/>
                  </a:cubicBezTo>
                  <a:cubicBezTo>
                    <a:pt x="1222" y="1248"/>
                    <a:pt x="1240" y="1230"/>
                    <a:pt x="1254" y="1234"/>
                  </a:cubicBezTo>
                  <a:cubicBezTo>
                    <a:pt x="1268" y="1237"/>
                    <a:pt x="1284" y="1212"/>
                    <a:pt x="1295" y="1223"/>
                  </a:cubicBezTo>
                  <a:cubicBezTo>
                    <a:pt x="1306" y="1233"/>
                    <a:pt x="1315" y="1215"/>
                    <a:pt x="1328" y="1230"/>
                  </a:cubicBezTo>
                  <a:cubicBezTo>
                    <a:pt x="1341" y="1246"/>
                    <a:pt x="1377" y="1239"/>
                    <a:pt x="1385" y="1230"/>
                  </a:cubicBezTo>
                  <a:cubicBezTo>
                    <a:pt x="1393" y="1222"/>
                    <a:pt x="1399" y="1201"/>
                    <a:pt x="1415" y="1216"/>
                  </a:cubicBezTo>
                  <a:cubicBezTo>
                    <a:pt x="1430" y="1232"/>
                    <a:pt x="1442" y="1223"/>
                    <a:pt x="1461" y="1225"/>
                  </a:cubicBezTo>
                  <a:cubicBezTo>
                    <a:pt x="1480" y="1227"/>
                    <a:pt x="1511" y="1196"/>
                    <a:pt x="1523" y="1197"/>
                  </a:cubicBezTo>
                  <a:cubicBezTo>
                    <a:pt x="1535" y="1198"/>
                    <a:pt x="1541" y="1187"/>
                    <a:pt x="1547" y="1199"/>
                  </a:cubicBezTo>
                  <a:cubicBezTo>
                    <a:pt x="1553" y="1211"/>
                    <a:pt x="1559" y="1224"/>
                    <a:pt x="1575" y="1225"/>
                  </a:cubicBezTo>
                  <a:cubicBezTo>
                    <a:pt x="1592" y="1227"/>
                    <a:pt x="1604" y="1220"/>
                    <a:pt x="1604" y="1220"/>
                  </a:cubicBezTo>
                  <a:cubicBezTo>
                    <a:pt x="1604" y="1220"/>
                    <a:pt x="1603" y="1206"/>
                    <a:pt x="1613" y="1231"/>
                  </a:cubicBezTo>
                  <a:cubicBezTo>
                    <a:pt x="1623" y="1255"/>
                    <a:pt x="1617" y="1262"/>
                    <a:pt x="1634" y="1266"/>
                  </a:cubicBezTo>
                  <a:cubicBezTo>
                    <a:pt x="1650" y="1269"/>
                    <a:pt x="1664" y="1244"/>
                    <a:pt x="1678" y="1269"/>
                  </a:cubicBezTo>
                  <a:cubicBezTo>
                    <a:pt x="1693" y="1294"/>
                    <a:pt x="1703" y="1317"/>
                    <a:pt x="1724" y="1314"/>
                  </a:cubicBezTo>
                  <a:cubicBezTo>
                    <a:pt x="1746" y="1311"/>
                    <a:pt x="1760" y="1314"/>
                    <a:pt x="1760" y="1314"/>
                  </a:cubicBezTo>
                  <a:cubicBezTo>
                    <a:pt x="1760" y="1314"/>
                    <a:pt x="1753" y="1340"/>
                    <a:pt x="1765" y="1341"/>
                  </a:cubicBezTo>
                  <a:cubicBezTo>
                    <a:pt x="1777" y="1342"/>
                    <a:pt x="1789" y="1340"/>
                    <a:pt x="1789" y="1340"/>
                  </a:cubicBezTo>
                  <a:cubicBezTo>
                    <a:pt x="1789" y="1340"/>
                    <a:pt x="1808" y="1416"/>
                    <a:pt x="1754" y="1504"/>
                  </a:cubicBezTo>
                  <a:cubicBezTo>
                    <a:pt x="1699" y="1592"/>
                    <a:pt x="1681" y="1633"/>
                    <a:pt x="1681" y="1633"/>
                  </a:cubicBezTo>
                  <a:cubicBezTo>
                    <a:pt x="1649" y="1704"/>
                    <a:pt x="1649" y="1704"/>
                    <a:pt x="1649" y="1704"/>
                  </a:cubicBezTo>
                  <a:cubicBezTo>
                    <a:pt x="1649" y="1704"/>
                    <a:pt x="1754" y="1753"/>
                    <a:pt x="1769" y="1709"/>
                  </a:cubicBezTo>
                  <a:cubicBezTo>
                    <a:pt x="1770" y="1643"/>
                    <a:pt x="1770" y="1643"/>
                    <a:pt x="1770" y="1643"/>
                  </a:cubicBezTo>
                  <a:cubicBezTo>
                    <a:pt x="1770" y="1643"/>
                    <a:pt x="1805" y="1591"/>
                    <a:pt x="1820" y="1585"/>
                  </a:cubicBezTo>
                  <a:cubicBezTo>
                    <a:pt x="1835" y="1579"/>
                    <a:pt x="1930" y="1407"/>
                    <a:pt x="1941" y="1387"/>
                  </a:cubicBezTo>
                  <a:cubicBezTo>
                    <a:pt x="1953" y="1366"/>
                    <a:pt x="1962" y="1315"/>
                    <a:pt x="1939" y="1301"/>
                  </a:cubicBezTo>
                  <a:cubicBezTo>
                    <a:pt x="1917" y="1287"/>
                    <a:pt x="1923" y="1262"/>
                    <a:pt x="1924" y="1250"/>
                  </a:cubicBezTo>
                  <a:cubicBezTo>
                    <a:pt x="1925" y="1238"/>
                    <a:pt x="1924" y="1224"/>
                    <a:pt x="1924" y="1224"/>
                  </a:cubicBezTo>
                  <a:cubicBezTo>
                    <a:pt x="1924" y="1224"/>
                    <a:pt x="1983" y="1283"/>
                    <a:pt x="1996" y="1299"/>
                  </a:cubicBezTo>
                  <a:cubicBezTo>
                    <a:pt x="2009" y="1314"/>
                    <a:pt x="2030" y="1456"/>
                    <a:pt x="2024" y="1507"/>
                  </a:cubicBezTo>
                  <a:cubicBezTo>
                    <a:pt x="2017" y="1559"/>
                    <a:pt x="2016" y="1571"/>
                    <a:pt x="2016" y="1571"/>
                  </a:cubicBezTo>
                  <a:cubicBezTo>
                    <a:pt x="2016" y="1571"/>
                    <a:pt x="1998" y="1622"/>
                    <a:pt x="1984" y="1637"/>
                  </a:cubicBezTo>
                  <a:cubicBezTo>
                    <a:pt x="1984" y="1637"/>
                    <a:pt x="2063" y="1691"/>
                    <a:pt x="2108" y="1636"/>
                  </a:cubicBezTo>
                  <a:cubicBezTo>
                    <a:pt x="2100" y="1561"/>
                    <a:pt x="2100" y="1561"/>
                    <a:pt x="2100" y="1561"/>
                  </a:cubicBezTo>
                  <a:cubicBezTo>
                    <a:pt x="2114" y="1513"/>
                    <a:pt x="2114" y="1513"/>
                    <a:pt x="2114" y="1513"/>
                  </a:cubicBezTo>
                  <a:cubicBezTo>
                    <a:pt x="2114" y="1513"/>
                    <a:pt x="2095" y="1339"/>
                    <a:pt x="2112" y="1304"/>
                  </a:cubicBezTo>
                  <a:cubicBezTo>
                    <a:pt x="2121" y="1285"/>
                    <a:pt x="2151" y="1238"/>
                    <a:pt x="2116" y="1202"/>
                  </a:cubicBezTo>
                  <a:cubicBezTo>
                    <a:pt x="2081" y="1166"/>
                    <a:pt x="2043" y="1108"/>
                    <a:pt x="2043" y="1108"/>
                  </a:cubicBezTo>
                  <a:cubicBezTo>
                    <a:pt x="2043" y="1108"/>
                    <a:pt x="2057" y="1081"/>
                    <a:pt x="2053" y="1052"/>
                  </a:cubicBezTo>
                  <a:cubicBezTo>
                    <a:pt x="2048" y="1023"/>
                    <a:pt x="2087" y="1038"/>
                    <a:pt x="2074" y="1025"/>
                  </a:cubicBezTo>
                  <a:cubicBezTo>
                    <a:pt x="2061" y="1012"/>
                    <a:pt x="2098" y="1025"/>
                    <a:pt x="2087" y="988"/>
                  </a:cubicBezTo>
                  <a:cubicBezTo>
                    <a:pt x="2075" y="952"/>
                    <a:pt x="2083" y="948"/>
                    <a:pt x="2071" y="918"/>
                  </a:cubicBezTo>
                  <a:cubicBezTo>
                    <a:pt x="2059" y="889"/>
                    <a:pt x="2055" y="886"/>
                    <a:pt x="2059" y="841"/>
                  </a:cubicBezTo>
                  <a:cubicBezTo>
                    <a:pt x="2062" y="796"/>
                    <a:pt x="2058" y="765"/>
                    <a:pt x="2059" y="753"/>
                  </a:cubicBezTo>
                  <a:cubicBezTo>
                    <a:pt x="2060" y="742"/>
                    <a:pt x="2089" y="796"/>
                    <a:pt x="2111" y="808"/>
                  </a:cubicBezTo>
                  <a:cubicBezTo>
                    <a:pt x="2134" y="819"/>
                    <a:pt x="2155" y="799"/>
                    <a:pt x="2149" y="754"/>
                  </a:cubicBezTo>
                  <a:cubicBezTo>
                    <a:pt x="2143" y="708"/>
                    <a:pt x="2151" y="699"/>
                    <a:pt x="2139" y="675"/>
                  </a:cubicBezTo>
                  <a:cubicBezTo>
                    <a:pt x="2127" y="650"/>
                    <a:pt x="2111" y="646"/>
                    <a:pt x="2100" y="605"/>
                  </a:cubicBezTo>
                  <a:cubicBezTo>
                    <a:pt x="2089" y="564"/>
                    <a:pt x="2075" y="562"/>
                    <a:pt x="2053" y="544"/>
                  </a:cubicBezTo>
                  <a:cubicBezTo>
                    <a:pt x="2031" y="525"/>
                    <a:pt x="2037" y="535"/>
                    <a:pt x="2025" y="504"/>
                  </a:cubicBezTo>
                  <a:cubicBezTo>
                    <a:pt x="2014" y="472"/>
                    <a:pt x="2011" y="479"/>
                    <a:pt x="1982" y="450"/>
                  </a:cubicBezTo>
                  <a:cubicBezTo>
                    <a:pt x="1954" y="422"/>
                    <a:pt x="1958" y="398"/>
                    <a:pt x="1918" y="400"/>
                  </a:cubicBezTo>
                  <a:cubicBezTo>
                    <a:pt x="1877" y="401"/>
                    <a:pt x="1847" y="391"/>
                    <a:pt x="1841" y="379"/>
                  </a:cubicBezTo>
                  <a:cubicBezTo>
                    <a:pt x="1835" y="367"/>
                    <a:pt x="1846" y="346"/>
                    <a:pt x="1818" y="351"/>
                  </a:cubicBezTo>
                  <a:cubicBezTo>
                    <a:pt x="1789" y="355"/>
                    <a:pt x="1824" y="358"/>
                    <a:pt x="1780" y="345"/>
                  </a:cubicBezTo>
                  <a:cubicBezTo>
                    <a:pt x="1736" y="332"/>
                    <a:pt x="1731" y="336"/>
                    <a:pt x="1713" y="325"/>
                  </a:cubicBezTo>
                  <a:cubicBezTo>
                    <a:pt x="1695" y="314"/>
                    <a:pt x="1687" y="290"/>
                    <a:pt x="1674" y="308"/>
                  </a:cubicBezTo>
                  <a:cubicBezTo>
                    <a:pt x="1661" y="326"/>
                    <a:pt x="1660" y="333"/>
                    <a:pt x="1643" y="334"/>
                  </a:cubicBezTo>
                  <a:cubicBezTo>
                    <a:pt x="1627" y="335"/>
                    <a:pt x="1647" y="315"/>
                    <a:pt x="1609" y="321"/>
                  </a:cubicBezTo>
                  <a:cubicBezTo>
                    <a:pt x="1570" y="328"/>
                    <a:pt x="1574" y="342"/>
                    <a:pt x="1555" y="338"/>
                  </a:cubicBezTo>
                  <a:cubicBezTo>
                    <a:pt x="1537" y="334"/>
                    <a:pt x="1540" y="318"/>
                    <a:pt x="1526" y="321"/>
                  </a:cubicBezTo>
                  <a:cubicBezTo>
                    <a:pt x="1511" y="325"/>
                    <a:pt x="1516" y="325"/>
                    <a:pt x="1506" y="336"/>
                  </a:cubicBezTo>
                  <a:cubicBezTo>
                    <a:pt x="1495" y="347"/>
                    <a:pt x="1484" y="339"/>
                    <a:pt x="1474" y="341"/>
                  </a:cubicBezTo>
                  <a:cubicBezTo>
                    <a:pt x="1465" y="342"/>
                    <a:pt x="1454" y="330"/>
                    <a:pt x="1446" y="341"/>
                  </a:cubicBezTo>
                  <a:cubicBezTo>
                    <a:pt x="1438" y="352"/>
                    <a:pt x="1449" y="362"/>
                    <a:pt x="1434" y="364"/>
                  </a:cubicBezTo>
                  <a:cubicBezTo>
                    <a:pt x="1420" y="365"/>
                    <a:pt x="1417" y="350"/>
                    <a:pt x="1396" y="346"/>
                  </a:cubicBezTo>
                  <a:cubicBezTo>
                    <a:pt x="1374" y="342"/>
                    <a:pt x="1341" y="375"/>
                    <a:pt x="1327" y="373"/>
                  </a:cubicBezTo>
                  <a:cubicBezTo>
                    <a:pt x="1313" y="372"/>
                    <a:pt x="1315" y="370"/>
                    <a:pt x="1301" y="371"/>
                  </a:cubicBezTo>
                  <a:cubicBezTo>
                    <a:pt x="1286" y="372"/>
                    <a:pt x="1263" y="370"/>
                    <a:pt x="1249" y="372"/>
                  </a:cubicBezTo>
                  <a:cubicBezTo>
                    <a:pt x="1234" y="373"/>
                    <a:pt x="1241" y="404"/>
                    <a:pt x="1229" y="401"/>
                  </a:cubicBezTo>
                  <a:cubicBezTo>
                    <a:pt x="1218" y="397"/>
                    <a:pt x="1222" y="379"/>
                    <a:pt x="1203" y="375"/>
                  </a:cubicBezTo>
                  <a:cubicBezTo>
                    <a:pt x="1185" y="371"/>
                    <a:pt x="1203" y="349"/>
                    <a:pt x="1178" y="366"/>
                  </a:cubicBezTo>
                  <a:cubicBezTo>
                    <a:pt x="1153" y="382"/>
                    <a:pt x="1150" y="382"/>
                    <a:pt x="1151" y="371"/>
                  </a:cubicBezTo>
                  <a:cubicBezTo>
                    <a:pt x="1152" y="359"/>
                    <a:pt x="1136" y="353"/>
                    <a:pt x="1136" y="353"/>
                  </a:cubicBezTo>
                  <a:cubicBezTo>
                    <a:pt x="1136" y="353"/>
                    <a:pt x="1138" y="355"/>
                    <a:pt x="1116" y="372"/>
                  </a:cubicBezTo>
                  <a:cubicBezTo>
                    <a:pt x="1093" y="389"/>
                    <a:pt x="1094" y="373"/>
                    <a:pt x="1094" y="373"/>
                  </a:cubicBezTo>
                  <a:cubicBezTo>
                    <a:pt x="1059" y="396"/>
                    <a:pt x="1059" y="396"/>
                    <a:pt x="1059" y="396"/>
                  </a:cubicBezTo>
                  <a:cubicBezTo>
                    <a:pt x="1059" y="396"/>
                    <a:pt x="1070" y="373"/>
                    <a:pt x="1049" y="374"/>
                  </a:cubicBezTo>
                  <a:cubicBezTo>
                    <a:pt x="1028" y="374"/>
                    <a:pt x="1032" y="384"/>
                    <a:pt x="1012" y="387"/>
                  </a:cubicBezTo>
                  <a:cubicBezTo>
                    <a:pt x="993" y="390"/>
                    <a:pt x="982" y="382"/>
                    <a:pt x="975" y="382"/>
                  </a:cubicBezTo>
                  <a:cubicBezTo>
                    <a:pt x="968" y="381"/>
                    <a:pt x="937" y="376"/>
                    <a:pt x="925" y="382"/>
                  </a:cubicBezTo>
                  <a:cubicBezTo>
                    <a:pt x="912" y="388"/>
                    <a:pt x="909" y="378"/>
                    <a:pt x="891" y="387"/>
                  </a:cubicBezTo>
                  <a:cubicBezTo>
                    <a:pt x="874" y="395"/>
                    <a:pt x="881" y="364"/>
                    <a:pt x="859" y="377"/>
                  </a:cubicBezTo>
                  <a:cubicBezTo>
                    <a:pt x="836" y="389"/>
                    <a:pt x="829" y="393"/>
                    <a:pt x="822" y="388"/>
                  </a:cubicBezTo>
                  <a:cubicBezTo>
                    <a:pt x="816" y="383"/>
                    <a:pt x="796" y="390"/>
                    <a:pt x="789" y="390"/>
                  </a:cubicBezTo>
                  <a:cubicBezTo>
                    <a:pt x="782" y="389"/>
                    <a:pt x="778" y="377"/>
                    <a:pt x="766" y="383"/>
                  </a:cubicBezTo>
                  <a:cubicBezTo>
                    <a:pt x="753" y="389"/>
                    <a:pt x="755" y="373"/>
                    <a:pt x="743" y="376"/>
                  </a:cubicBezTo>
                  <a:cubicBezTo>
                    <a:pt x="730" y="380"/>
                    <a:pt x="719" y="370"/>
                    <a:pt x="719" y="370"/>
                  </a:cubicBezTo>
                  <a:cubicBezTo>
                    <a:pt x="719" y="370"/>
                    <a:pt x="689" y="360"/>
                    <a:pt x="695" y="349"/>
                  </a:cubicBezTo>
                  <a:cubicBezTo>
                    <a:pt x="701" y="337"/>
                    <a:pt x="695" y="325"/>
                    <a:pt x="686" y="319"/>
                  </a:cubicBezTo>
                  <a:cubicBezTo>
                    <a:pt x="677" y="314"/>
                    <a:pt x="672" y="309"/>
                    <a:pt x="666" y="301"/>
                  </a:cubicBezTo>
                  <a:cubicBezTo>
                    <a:pt x="659" y="293"/>
                    <a:pt x="670" y="285"/>
                    <a:pt x="661" y="275"/>
                  </a:cubicBezTo>
                  <a:cubicBezTo>
                    <a:pt x="652" y="264"/>
                    <a:pt x="636" y="263"/>
                    <a:pt x="648" y="254"/>
                  </a:cubicBezTo>
                  <a:close/>
                </a:path>
              </a:pathLst>
            </a:custGeom>
            <a:noFill/>
            <a:ln w="12700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3025" name="Freeform 496">
              <a:extLst>
                <a:ext uri="{FF2B5EF4-FFF2-40B4-BE49-F238E27FC236}">
                  <a16:creationId xmlns:a16="http://schemas.microsoft.com/office/drawing/2014/main" id="{FB421A38-5FA0-4373-B75C-BA4EFAEC034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8" y="1180"/>
              <a:ext cx="137" cy="52"/>
            </a:xfrm>
            <a:custGeom>
              <a:avLst/>
              <a:gdLst>
                <a:gd name="T0" fmla="*/ 40 w 142"/>
                <a:gd name="T1" fmla="*/ 28 h 54"/>
                <a:gd name="T2" fmla="*/ 70 w 142"/>
                <a:gd name="T3" fmla="*/ 13 h 54"/>
                <a:gd name="T4" fmla="*/ 84 w 142"/>
                <a:gd name="T5" fmla="*/ 13 h 54"/>
                <a:gd name="T6" fmla="*/ 81 w 142"/>
                <a:gd name="T7" fmla="*/ 13 h 54"/>
                <a:gd name="T8" fmla="*/ 57 w 142"/>
                <a:gd name="T9" fmla="*/ 28 h 54"/>
                <a:gd name="T10" fmla="*/ 35 w 142"/>
                <a:gd name="T11" fmla="*/ 30 h 54"/>
                <a:gd name="T12" fmla="*/ 14 w 142"/>
                <a:gd name="T13" fmla="*/ 13 h 54"/>
                <a:gd name="T14" fmla="*/ 14 w 142"/>
                <a:gd name="T15" fmla="*/ 4 h 54"/>
                <a:gd name="T16" fmla="*/ 28 w 142"/>
                <a:gd name="T17" fmla="*/ 13 h 54"/>
                <a:gd name="T18" fmla="*/ 47 w 142"/>
                <a:gd name="T19" fmla="*/ 27 h 5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42" h="54">
                  <a:moveTo>
                    <a:pt x="65" y="42"/>
                  </a:moveTo>
                  <a:cubicBezTo>
                    <a:pt x="78" y="32"/>
                    <a:pt x="98" y="27"/>
                    <a:pt x="113" y="20"/>
                  </a:cubicBezTo>
                  <a:cubicBezTo>
                    <a:pt x="118" y="18"/>
                    <a:pt x="125" y="12"/>
                    <a:pt x="132" y="14"/>
                  </a:cubicBezTo>
                  <a:cubicBezTo>
                    <a:pt x="142" y="17"/>
                    <a:pt x="135" y="22"/>
                    <a:pt x="129" y="25"/>
                  </a:cubicBezTo>
                  <a:cubicBezTo>
                    <a:pt x="116" y="32"/>
                    <a:pt x="103" y="36"/>
                    <a:pt x="90" y="42"/>
                  </a:cubicBezTo>
                  <a:cubicBezTo>
                    <a:pt x="77" y="48"/>
                    <a:pt x="67" y="54"/>
                    <a:pt x="54" y="46"/>
                  </a:cubicBezTo>
                  <a:cubicBezTo>
                    <a:pt x="41" y="40"/>
                    <a:pt x="28" y="31"/>
                    <a:pt x="19" y="21"/>
                  </a:cubicBezTo>
                  <a:cubicBezTo>
                    <a:pt x="11" y="12"/>
                    <a:pt x="0" y="0"/>
                    <a:pt x="19" y="4"/>
                  </a:cubicBezTo>
                  <a:cubicBezTo>
                    <a:pt x="29" y="6"/>
                    <a:pt x="34" y="19"/>
                    <a:pt x="41" y="26"/>
                  </a:cubicBezTo>
                  <a:cubicBezTo>
                    <a:pt x="48" y="32"/>
                    <a:pt x="67" y="40"/>
                    <a:pt x="75" y="41"/>
                  </a:cubicBezTo>
                </a:path>
              </a:pathLst>
            </a:custGeom>
            <a:solidFill>
              <a:srgbClr val="34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3026" name="Freeform 497">
              <a:extLst>
                <a:ext uri="{FF2B5EF4-FFF2-40B4-BE49-F238E27FC236}">
                  <a16:creationId xmlns:a16="http://schemas.microsoft.com/office/drawing/2014/main" id="{12241096-7DDD-4E19-8C2D-52B45785EDF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6" y="1217"/>
              <a:ext cx="33" cy="65"/>
            </a:xfrm>
            <a:custGeom>
              <a:avLst/>
              <a:gdLst>
                <a:gd name="T0" fmla="*/ 17 w 35"/>
                <a:gd name="T1" fmla="*/ 3 h 68"/>
                <a:gd name="T2" fmla="*/ 8 w 35"/>
                <a:gd name="T3" fmla="*/ 38 h 68"/>
                <a:gd name="T4" fmla="*/ 8 w 35"/>
                <a:gd name="T5" fmla="*/ 16 h 68"/>
                <a:gd name="T6" fmla="*/ 8 w 35"/>
                <a:gd name="T7" fmla="*/ 11 h 68"/>
                <a:gd name="T8" fmla="*/ 0 w 35"/>
                <a:gd name="T9" fmla="*/ 0 h 68"/>
                <a:gd name="T10" fmla="*/ 8 w 35"/>
                <a:gd name="T11" fmla="*/ 4 h 68"/>
                <a:gd name="T12" fmla="*/ 15 w 35"/>
                <a:gd name="T13" fmla="*/ 2 h 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5" h="68">
                  <a:moveTo>
                    <a:pt x="35" y="3"/>
                  </a:moveTo>
                  <a:cubicBezTo>
                    <a:pt x="13" y="23"/>
                    <a:pt x="19" y="42"/>
                    <a:pt x="8" y="68"/>
                  </a:cubicBezTo>
                  <a:cubicBezTo>
                    <a:pt x="10" y="51"/>
                    <a:pt x="8" y="47"/>
                    <a:pt x="10" y="29"/>
                  </a:cubicBezTo>
                  <a:cubicBezTo>
                    <a:pt x="10" y="22"/>
                    <a:pt x="11" y="20"/>
                    <a:pt x="9" y="14"/>
                  </a:cubicBezTo>
                  <a:cubicBezTo>
                    <a:pt x="6" y="7"/>
                    <a:pt x="3" y="6"/>
                    <a:pt x="0" y="0"/>
                  </a:cubicBezTo>
                  <a:cubicBezTo>
                    <a:pt x="6" y="0"/>
                    <a:pt x="10" y="3"/>
                    <a:pt x="16" y="4"/>
                  </a:cubicBezTo>
                  <a:cubicBezTo>
                    <a:pt x="21" y="5"/>
                    <a:pt x="25" y="3"/>
                    <a:pt x="31" y="2"/>
                  </a:cubicBezTo>
                </a:path>
              </a:pathLst>
            </a:custGeom>
            <a:solidFill>
              <a:srgbClr val="34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3027" name="Freeform 498">
              <a:extLst>
                <a:ext uri="{FF2B5EF4-FFF2-40B4-BE49-F238E27FC236}">
                  <a16:creationId xmlns:a16="http://schemas.microsoft.com/office/drawing/2014/main" id="{4724D35E-72DD-469E-8E59-0E45FCF27F0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8" y="1018"/>
              <a:ext cx="73" cy="13"/>
            </a:xfrm>
            <a:custGeom>
              <a:avLst/>
              <a:gdLst>
                <a:gd name="T0" fmla="*/ 45 w 76"/>
                <a:gd name="T1" fmla="*/ 0 h 13"/>
                <a:gd name="T2" fmla="*/ 26 w 76"/>
                <a:gd name="T3" fmla="*/ 8 h 13"/>
                <a:gd name="T4" fmla="*/ 0 w 76"/>
                <a:gd name="T5" fmla="*/ 13 h 1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6" h="13">
                  <a:moveTo>
                    <a:pt x="76" y="0"/>
                  </a:moveTo>
                  <a:cubicBezTo>
                    <a:pt x="62" y="6"/>
                    <a:pt x="56" y="8"/>
                    <a:pt x="40" y="8"/>
                  </a:cubicBezTo>
                  <a:cubicBezTo>
                    <a:pt x="26" y="8"/>
                    <a:pt x="13" y="12"/>
                    <a:pt x="0" y="13"/>
                  </a:cubicBezTo>
                </a:path>
              </a:pathLst>
            </a:custGeom>
            <a:noFill/>
            <a:ln w="12700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3028" name="Freeform 499">
              <a:extLst>
                <a:ext uri="{FF2B5EF4-FFF2-40B4-BE49-F238E27FC236}">
                  <a16:creationId xmlns:a16="http://schemas.microsoft.com/office/drawing/2014/main" id="{D58F32DF-184F-4531-8EE0-0CDBE7326D7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4" y="877"/>
              <a:ext cx="17" cy="53"/>
            </a:xfrm>
            <a:custGeom>
              <a:avLst/>
              <a:gdLst>
                <a:gd name="T0" fmla="*/ 9 w 18"/>
                <a:gd name="T1" fmla="*/ 0 h 55"/>
                <a:gd name="T2" fmla="*/ 9 w 18"/>
                <a:gd name="T3" fmla="*/ 15 h 55"/>
                <a:gd name="T4" fmla="*/ 0 w 18"/>
                <a:gd name="T5" fmla="*/ 35 h 5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" h="55">
                  <a:moveTo>
                    <a:pt x="18" y="0"/>
                  </a:moveTo>
                  <a:cubicBezTo>
                    <a:pt x="17" y="9"/>
                    <a:pt x="16" y="19"/>
                    <a:pt x="12" y="28"/>
                  </a:cubicBezTo>
                  <a:cubicBezTo>
                    <a:pt x="8" y="38"/>
                    <a:pt x="1" y="43"/>
                    <a:pt x="0" y="55"/>
                  </a:cubicBezTo>
                </a:path>
              </a:pathLst>
            </a:custGeom>
            <a:noFill/>
            <a:ln w="12700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3029" name="Freeform 500">
              <a:extLst>
                <a:ext uri="{FF2B5EF4-FFF2-40B4-BE49-F238E27FC236}">
                  <a16:creationId xmlns:a16="http://schemas.microsoft.com/office/drawing/2014/main" id="{EB50B1BD-8771-469F-85F4-7E1E5EF833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3" y="890"/>
              <a:ext cx="176" cy="70"/>
            </a:xfrm>
            <a:custGeom>
              <a:avLst/>
              <a:gdLst>
                <a:gd name="T0" fmla="*/ 109 w 183"/>
                <a:gd name="T1" fmla="*/ 30 h 73"/>
                <a:gd name="T2" fmla="*/ 101 w 183"/>
                <a:gd name="T3" fmla="*/ 12 h 73"/>
                <a:gd name="T4" fmla="*/ 77 w 183"/>
                <a:gd name="T5" fmla="*/ 0 h 73"/>
                <a:gd name="T6" fmla="*/ 37 w 183"/>
                <a:gd name="T7" fmla="*/ 15 h 73"/>
                <a:gd name="T8" fmla="*/ 9 w 183"/>
                <a:gd name="T9" fmla="*/ 34 h 73"/>
                <a:gd name="T10" fmla="*/ 0 w 183"/>
                <a:gd name="T11" fmla="*/ 42 h 7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83" h="73">
                  <a:moveTo>
                    <a:pt x="181" y="51"/>
                  </a:moveTo>
                  <a:cubicBezTo>
                    <a:pt x="183" y="34"/>
                    <a:pt x="182" y="26"/>
                    <a:pt x="168" y="14"/>
                  </a:cubicBezTo>
                  <a:cubicBezTo>
                    <a:pt x="158" y="6"/>
                    <a:pt x="142" y="0"/>
                    <a:pt x="128" y="0"/>
                  </a:cubicBezTo>
                  <a:cubicBezTo>
                    <a:pt x="105" y="2"/>
                    <a:pt x="81" y="18"/>
                    <a:pt x="61" y="28"/>
                  </a:cubicBezTo>
                  <a:cubicBezTo>
                    <a:pt x="42" y="37"/>
                    <a:pt x="24" y="41"/>
                    <a:pt x="9" y="58"/>
                  </a:cubicBezTo>
                  <a:cubicBezTo>
                    <a:pt x="5" y="63"/>
                    <a:pt x="2" y="68"/>
                    <a:pt x="0" y="73"/>
                  </a:cubicBezTo>
                </a:path>
              </a:pathLst>
            </a:custGeom>
            <a:noFill/>
            <a:ln w="12700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3030" name="Freeform 501">
              <a:extLst>
                <a:ext uri="{FF2B5EF4-FFF2-40B4-BE49-F238E27FC236}">
                  <a16:creationId xmlns:a16="http://schemas.microsoft.com/office/drawing/2014/main" id="{C6ABBB83-AC62-4001-B00F-4882C97F35F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4" y="813"/>
              <a:ext cx="169" cy="107"/>
            </a:xfrm>
            <a:custGeom>
              <a:avLst/>
              <a:gdLst>
                <a:gd name="T0" fmla="*/ 105 w 176"/>
                <a:gd name="T1" fmla="*/ 61 h 112"/>
                <a:gd name="T2" fmla="*/ 87 w 176"/>
                <a:gd name="T3" fmla="*/ 61 h 112"/>
                <a:gd name="T4" fmla="*/ 76 w 176"/>
                <a:gd name="T5" fmla="*/ 52 h 112"/>
                <a:gd name="T6" fmla="*/ 55 w 176"/>
                <a:gd name="T7" fmla="*/ 33 h 112"/>
                <a:gd name="T8" fmla="*/ 0 w 176"/>
                <a:gd name="T9" fmla="*/ 11 h 1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6" h="112">
                  <a:moveTo>
                    <a:pt x="176" y="111"/>
                  </a:moveTo>
                  <a:cubicBezTo>
                    <a:pt x="173" y="108"/>
                    <a:pt x="156" y="112"/>
                    <a:pt x="148" y="110"/>
                  </a:cubicBezTo>
                  <a:cubicBezTo>
                    <a:pt x="138" y="107"/>
                    <a:pt x="134" y="102"/>
                    <a:pt x="127" y="95"/>
                  </a:cubicBezTo>
                  <a:cubicBezTo>
                    <a:pt x="117" y="83"/>
                    <a:pt x="106" y="70"/>
                    <a:pt x="92" y="61"/>
                  </a:cubicBezTo>
                  <a:cubicBezTo>
                    <a:pt x="75" y="49"/>
                    <a:pt x="21" y="0"/>
                    <a:pt x="0" y="17"/>
                  </a:cubicBezTo>
                </a:path>
              </a:pathLst>
            </a:custGeom>
            <a:noFill/>
            <a:ln w="12700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3031" name="Freeform 502">
              <a:extLst>
                <a:ext uri="{FF2B5EF4-FFF2-40B4-BE49-F238E27FC236}">
                  <a16:creationId xmlns:a16="http://schemas.microsoft.com/office/drawing/2014/main" id="{50794268-EC26-4CB6-9AE2-C25EF12E3F93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3" y="986"/>
              <a:ext cx="30" cy="42"/>
            </a:xfrm>
            <a:custGeom>
              <a:avLst/>
              <a:gdLst>
                <a:gd name="T0" fmla="*/ 18 w 31"/>
                <a:gd name="T1" fmla="*/ 25 h 44"/>
                <a:gd name="T2" fmla="*/ 4 w 31"/>
                <a:gd name="T3" fmla="*/ 11 h 44"/>
                <a:gd name="T4" fmla="*/ 18 w 31"/>
                <a:gd name="T5" fmla="*/ 25 h 4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1" h="44">
                  <a:moveTo>
                    <a:pt x="31" y="44"/>
                  </a:moveTo>
                  <a:cubicBezTo>
                    <a:pt x="31" y="44"/>
                    <a:pt x="21" y="0"/>
                    <a:pt x="4" y="12"/>
                  </a:cubicBezTo>
                  <a:cubicBezTo>
                    <a:pt x="4" y="12"/>
                    <a:pt x="0" y="41"/>
                    <a:pt x="31" y="4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3032" name="Freeform 503">
              <a:extLst>
                <a:ext uri="{FF2B5EF4-FFF2-40B4-BE49-F238E27FC236}">
                  <a16:creationId xmlns:a16="http://schemas.microsoft.com/office/drawing/2014/main" id="{2AC65DFF-64DA-4909-BE64-E8B8EC7E172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7" y="1117"/>
              <a:ext cx="198" cy="207"/>
            </a:xfrm>
            <a:custGeom>
              <a:avLst/>
              <a:gdLst>
                <a:gd name="T0" fmla="*/ 123 w 206"/>
                <a:gd name="T1" fmla="*/ 10 h 216"/>
                <a:gd name="T2" fmla="*/ 110 w 206"/>
                <a:gd name="T3" fmla="*/ 74 h 216"/>
                <a:gd name="T4" fmla="*/ 67 w 206"/>
                <a:gd name="T5" fmla="*/ 118 h 216"/>
                <a:gd name="T6" fmla="*/ 6 w 206"/>
                <a:gd name="T7" fmla="*/ 44 h 216"/>
                <a:gd name="T8" fmla="*/ 12 w 206"/>
                <a:gd name="T9" fmla="*/ 0 h 2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6" h="216">
                  <a:moveTo>
                    <a:pt x="206" y="10"/>
                  </a:moveTo>
                  <a:cubicBezTo>
                    <a:pt x="205" y="45"/>
                    <a:pt x="193" y="93"/>
                    <a:pt x="184" y="127"/>
                  </a:cubicBezTo>
                  <a:cubicBezTo>
                    <a:pt x="174" y="159"/>
                    <a:pt x="148" y="201"/>
                    <a:pt x="112" y="206"/>
                  </a:cubicBezTo>
                  <a:cubicBezTo>
                    <a:pt x="28" y="216"/>
                    <a:pt x="0" y="149"/>
                    <a:pt x="6" y="76"/>
                  </a:cubicBezTo>
                  <a:cubicBezTo>
                    <a:pt x="9" y="51"/>
                    <a:pt x="11" y="25"/>
                    <a:pt x="13" y="0"/>
                  </a:cubicBezTo>
                </a:path>
              </a:pathLst>
            </a:custGeom>
            <a:noFill/>
            <a:ln w="12700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3033" name="Freeform 504">
              <a:extLst>
                <a:ext uri="{FF2B5EF4-FFF2-40B4-BE49-F238E27FC236}">
                  <a16:creationId xmlns:a16="http://schemas.microsoft.com/office/drawing/2014/main" id="{A0E5974C-732D-4402-AD74-7E77673C1EB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9" y="1068"/>
              <a:ext cx="78" cy="163"/>
            </a:xfrm>
            <a:custGeom>
              <a:avLst/>
              <a:gdLst>
                <a:gd name="T0" fmla="*/ 0 w 81"/>
                <a:gd name="T1" fmla="*/ 99 h 170"/>
                <a:gd name="T2" fmla="*/ 26 w 81"/>
                <a:gd name="T3" fmla="*/ 52 h 170"/>
                <a:gd name="T4" fmla="*/ 40 w 81"/>
                <a:gd name="T5" fmla="*/ 30 h 170"/>
                <a:gd name="T6" fmla="*/ 50 w 81"/>
                <a:gd name="T7" fmla="*/ 0 h 17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1" h="170">
                  <a:moveTo>
                    <a:pt x="0" y="170"/>
                  </a:moveTo>
                  <a:cubicBezTo>
                    <a:pt x="2" y="141"/>
                    <a:pt x="20" y="111"/>
                    <a:pt x="39" y="90"/>
                  </a:cubicBezTo>
                  <a:cubicBezTo>
                    <a:pt x="50" y="78"/>
                    <a:pt x="59" y="66"/>
                    <a:pt x="66" y="51"/>
                  </a:cubicBezTo>
                  <a:cubicBezTo>
                    <a:pt x="73" y="35"/>
                    <a:pt x="74" y="15"/>
                    <a:pt x="81" y="0"/>
                  </a:cubicBezTo>
                </a:path>
              </a:pathLst>
            </a:custGeom>
            <a:noFill/>
            <a:ln w="12700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3034" name="Freeform 505">
              <a:extLst>
                <a:ext uri="{FF2B5EF4-FFF2-40B4-BE49-F238E27FC236}">
                  <a16:creationId xmlns:a16="http://schemas.microsoft.com/office/drawing/2014/main" id="{2ADF0ADA-C533-4BD3-9D92-DB1CC6FBDE04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6" y="1031"/>
              <a:ext cx="39" cy="160"/>
            </a:xfrm>
            <a:custGeom>
              <a:avLst/>
              <a:gdLst>
                <a:gd name="T0" fmla="*/ 22 w 41"/>
                <a:gd name="T1" fmla="*/ 103 h 166"/>
                <a:gd name="T2" fmla="*/ 10 w 41"/>
                <a:gd name="T3" fmla="*/ 53 h 166"/>
                <a:gd name="T4" fmla="*/ 2 w 41"/>
                <a:gd name="T5" fmla="*/ 0 h 16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1" h="166">
                  <a:moveTo>
                    <a:pt x="41" y="166"/>
                  </a:moveTo>
                  <a:cubicBezTo>
                    <a:pt x="33" y="137"/>
                    <a:pt x="32" y="113"/>
                    <a:pt x="20" y="85"/>
                  </a:cubicBezTo>
                  <a:cubicBezTo>
                    <a:pt x="9" y="58"/>
                    <a:pt x="0" y="29"/>
                    <a:pt x="2" y="0"/>
                  </a:cubicBezTo>
                </a:path>
              </a:pathLst>
            </a:custGeom>
            <a:noFill/>
            <a:ln w="12700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3035" name="Freeform 506">
              <a:extLst>
                <a:ext uri="{FF2B5EF4-FFF2-40B4-BE49-F238E27FC236}">
                  <a16:creationId xmlns:a16="http://schemas.microsoft.com/office/drawing/2014/main" id="{E3C4278B-4C11-4874-9684-837A732753A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6" y="1149"/>
              <a:ext cx="128" cy="110"/>
            </a:xfrm>
            <a:custGeom>
              <a:avLst/>
              <a:gdLst>
                <a:gd name="T0" fmla="*/ 0 w 133"/>
                <a:gd name="T1" fmla="*/ 71 h 114"/>
                <a:gd name="T2" fmla="*/ 36 w 133"/>
                <a:gd name="T3" fmla="*/ 47 h 114"/>
                <a:gd name="T4" fmla="*/ 62 w 133"/>
                <a:gd name="T5" fmla="*/ 34 h 114"/>
                <a:gd name="T6" fmla="*/ 81 w 133"/>
                <a:gd name="T7" fmla="*/ 0 h 11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3" h="114">
                  <a:moveTo>
                    <a:pt x="0" y="114"/>
                  </a:moveTo>
                  <a:cubicBezTo>
                    <a:pt x="20" y="99"/>
                    <a:pt x="34" y="85"/>
                    <a:pt x="59" y="75"/>
                  </a:cubicBezTo>
                  <a:cubicBezTo>
                    <a:pt x="73" y="69"/>
                    <a:pt x="89" y="63"/>
                    <a:pt x="101" y="52"/>
                  </a:cubicBezTo>
                  <a:cubicBezTo>
                    <a:pt x="118" y="37"/>
                    <a:pt x="122" y="15"/>
                    <a:pt x="133" y="0"/>
                  </a:cubicBezTo>
                </a:path>
              </a:pathLst>
            </a:custGeom>
            <a:noFill/>
            <a:ln w="12700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3036" name="Freeform 507">
              <a:extLst>
                <a:ext uri="{FF2B5EF4-FFF2-40B4-BE49-F238E27FC236}">
                  <a16:creationId xmlns:a16="http://schemas.microsoft.com/office/drawing/2014/main" id="{93ABC1D7-CF65-4A60-9A3B-774AD1E948A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6" y="1120"/>
              <a:ext cx="66" cy="112"/>
            </a:xfrm>
            <a:custGeom>
              <a:avLst/>
              <a:gdLst>
                <a:gd name="T0" fmla="*/ 46 w 68"/>
                <a:gd name="T1" fmla="*/ 73 h 116"/>
                <a:gd name="T2" fmla="*/ 17 w 68"/>
                <a:gd name="T3" fmla="*/ 41 h 116"/>
                <a:gd name="T4" fmla="*/ 7 w 68"/>
                <a:gd name="T5" fmla="*/ 20 h 116"/>
                <a:gd name="T6" fmla="*/ 0 w 68"/>
                <a:gd name="T7" fmla="*/ 0 h 11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8" h="116">
                  <a:moveTo>
                    <a:pt x="68" y="116"/>
                  </a:moveTo>
                  <a:cubicBezTo>
                    <a:pt x="59" y="95"/>
                    <a:pt x="41" y="84"/>
                    <a:pt x="27" y="65"/>
                  </a:cubicBezTo>
                  <a:cubicBezTo>
                    <a:pt x="20" y="56"/>
                    <a:pt x="11" y="44"/>
                    <a:pt x="7" y="33"/>
                  </a:cubicBezTo>
                  <a:cubicBezTo>
                    <a:pt x="4" y="23"/>
                    <a:pt x="6" y="1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3037" name="Freeform 508">
              <a:extLst>
                <a:ext uri="{FF2B5EF4-FFF2-40B4-BE49-F238E27FC236}">
                  <a16:creationId xmlns:a16="http://schemas.microsoft.com/office/drawing/2014/main" id="{5AAE77F3-70F3-4F06-AEE4-08EDA66515D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3" y="1908"/>
              <a:ext cx="120" cy="203"/>
            </a:xfrm>
            <a:custGeom>
              <a:avLst/>
              <a:gdLst>
                <a:gd name="T0" fmla="*/ 0 w 125"/>
                <a:gd name="T1" fmla="*/ 128 h 211"/>
                <a:gd name="T2" fmla="*/ 38 w 125"/>
                <a:gd name="T3" fmla="*/ 63 h 211"/>
                <a:gd name="T4" fmla="*/ 74 w 125"/>
                <a:gd name="T5" fmla="*/ 0 h 21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5" h="211">
                  <a:moveTo>
                    <a:pt x="0" y="211"/>
                  </a:moveTo>
                  <a:cubicBezTo>
                    <a:pt x="21" y="174"/>
                    <a:pt x="40" y="139"/>
                    <a:pt x="65" y="104"/>
                  </a:cubicBezTo>
                  <a:cubicBezTo>
                    <a:pt x="88" y="73"/>
                    <a:pt x="99" y="28"/>
                    <a:pt x="125" y="0"/>
                  </a:cubicBezTo>
                </a:path>
              </a:pathLst>
            </a:custGeom>
            <a:noFill/>
            <a:ln w="12700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3038" name="Freeform 509">
              <a:extLst>
                <a:ext uri="{FF2B5EF4-FFF2-40B4-BE49-F238E27FC236}">
                  <a16:creationId xmlns:a16="http://schemas.microsoft.com/office/drawing/2014/main" id="{E24F3F7B-67CC-4972-9C98-631D54D2D62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5" y="1271"/>
              <a:ext cx="87" cy="39"/>
            </a:xfrm>
            <a:custGeom>
              <a:avLst/>
              <a:gdLst>
                <a:gd name="T0" fmla="*/ 51 w 91"/>
                <a:gd name="T1" fmla="*/ 5 h 41"/>
                <a:gd name="T2" fmla="*/ 0 w 91"/>
                <a:gd name="T3" fmla="*/ 0 h 41"/>
                <a:gd name="T4" fmla="*/ 51 w 91"/>
                <a:gd name="T5" fmla="*/ 5 h 4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1" h="41">
                  <a:moveTo>
                    <a:pt x="91" y="5"/>
                  </a:moveTo>
                  <a:cubicBezTo>
                    <a:pt x="91" y="5"/>
                    <a:pt x="44" y="41"/>
                    <a:pt x="0" y="0"/>
                  </a:cubicBezTo>
                  <a:cubicBezTo>
                    <a:pt x="0" y="0"/>
                    <a:pt x="46" y="26"/>
                    <a:pt x="91" y="5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3039" name="Freeform 510">
              <a:extLst>
                <a:ext uri="{FF2B5EF4-FFF2-40B4-BE49-F238E27FC236}">
                  <a16:creationId xmlns:a16="http://schemas.microsoft.com/office/drawing/2014/main" id="{C501357A-E125-420F-988D-6C2A06155B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6" y="953"/>
              <a:ext cx="168" cy="221"/>
            </a:xfrm>
            <a:custGeom>
              <a:avLst/>
              <a:gdLst>
                <a:gd name="T0" fmla="*/ 91 w 175"/>
                <a:gd name="T1" fmla="*/ 136 h 230"/>
                <a:gd name="T2" fmla="*/ 81 w 175"/>
                <a:gd name="T3" fmla="*/ 88 h 230"/>
                <a:gd name="T4" fmla="*/ 52 w 175"/>
                <a:gd name="T5" fmla="*/ 60 h 230"/>
                <a:gd name="T6" fmla="*/ 21 w 175"/>
                <a:gd name="T7" fmla="*/ 74 h 230"/>
                <a:gd name="T8" fmla="*/ 0 w 175"/>
                <a:gd name="T9" fmla="*/ 99 h 230"/>
                <a:gd name="T10" fmla="*/ 37 w 175"/>
                <a:gd name="T11" fmla="*/ 39 h 230"/>
                <a:gd name="T12" fmla="*/ 60 w 175"/>
                <a:gd name="T13" fmla="*/ 12 h 230"/>
                <a:gd name="T14" fmla="*/ 75 w 175"/>
                <a:gd name="T15" fmla="*/ 14 h 230"/>
                <a:gd name="T16" fmla="*/ 88 w 175"/>
                <a:gd name="T17" fmla="*/ 81 h 230"/>
                <a:gd name="T18" fmla="*/ 95 w 175"/>
                <a:gd name="T19" fmla="*/ 134 h 23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75" h="230">
                  <a:moveTo>
                    <a:pt x="154" y="230"/>
                  </a:moveTo>
                  <a:cubicBezTo>
                    <a:pt x="166" y="205"/>
                    <a:pt x="145" y="172"/>
                    <a:pt x="136" y="149"/>
                  </a:cubicBezTo>
                  <a:cubicBezTo>
                    <a:pt x="125" y="125"/>
                    <a:pt x="114" y="106"/>
                    <a:pt x="86" y="102"/>
                  </a:cubicBezTo>
                  <a:cubicBezTo>
                    <a:pt x="65" y="100"/>
                    <a:pt x="48" y="107"/>
                    <a:pt x="34" y="123"/>
                  </a:cubicBezTo>
                  <a:cubicBezTo>
                    <a:pt x="23" y="136"/>
                    <a:pt x="16" y="159"/>
                    <a:pt x="0" y="165"/>
                  </a:cubicBezTo>
                  <a:cubicBezTo>
                    <a:pt x="5" y="125"/>
                    <a:pt x="35" y="92"/>
                    <a:pt x="64" y="66"/>
                  </a:cubicBezTo>
                  <a:cubicBezTo>
                    <a:pt x="80" y="52"/>
                    <a:pt x="89" y="33"/>
                    <a:pt x="102" y="17"/>
                  </a:cubicBezTo>
                  <a:cubicBezTo>
                    <a:pt x="116" y="0"/>
                    <a:pt x="119" y="8"/>
                    <a:pt x="126" y="27"/>
                  </a:cubicBezTo>
                  <a:cubicBezTo>
                    <a:pt x="139" y="61"/>
                    <a:pt x="140" y="100"/>
                    <a:pt x="150" y="136"/>
                  </a:cubicBezTo>
                  <a:cubicBezTo>
                    <a:pt x="158" y="164"/>
                    <a:pt x="175" y="194"/>
                    <a:pt x="160" y="224"/>
                  </a:cubicBezTo>
                </a:path>
              </a:pathLst>
            </a:custGeom>
            <a:solidFill>
              <a:srgbClr val="AA89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3040" name="Freeform 511">
              <a:extLst>
                <a:ext uri="{FF2B5EF4-FFF2-40B4-BE49-F238E27FC236}">
                  <a16:creationId xmlns:a16="http://schemas.microsoft.com/office/drawing/2014/main" id="{C81F2D23-7156-4D00-9CF9-4AB2704C7A1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8" y="856"/>
              <a:ext cx="134" cy="87"/>
            </a:xfrm>
            <a:custGeom>
              <a:avLst/>
              <a:gdLst>
                <a:gd name="T0" fmla="*/ 87 w 139"/>
                <a:gd name="T1" fmla="*/ 35 h 91"/>
                <a:gd name="T2" fmla="*/ 63 w 139"/>
                <a:gd name="T3" fmla="*/ 46 h 91"/>
                <a:gd name="T4" fmla="*/ 44 w 139"/>
                <a:gd name="T5" fmla="*/ 49 h 91"/>
                <a:gd name="T6" fmla="*/ 25 w 139"/>
                <a:gd name="T7" fmla="*/ 34 h 91"/>
                <a:gd name="T8" fmla="*/ 10 w 139"/>
                <a:gd name="T9" fmla="*/ 21 h 91"/>
                <a:gd name="T10" fmla="*/ 46 w 139"/>
                <a:gd name="T11" fmla="*/ 11 h 91"/>
                <a:gd name="T12" fmla="*/ 85 w 139"/>
                <a:gd name="T13" fmla="*/ 32 h 9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9" h="91">
                  <a:moveTo>
                    <a:pt x="139" y="64"/>
                  </a:moveTo>
                  <a:cubicBezTo>
                    <a:pt x="128" y="71"/>
                    <a:pt x="113" y="76"/>
                    <a:pt x="100" y="81"/>
                  </a:cubicBezTo>
                  <a:cubicBezTo>
                    <a:pt x="89" y="86"/>
                    <a:pt x="84" y="91"/>
                    <a:pt x="71" y="88"/>
                  </a:cubicBezTo>
                  <a:cubicBezTo>
                    <a:pt x="56" y="83"/>
                    <a:pt x="49" y="72"/>
                    <a:pt x="38" y="63"/>
                  </a:cubicBezTo>
                  <a:cubicBezTo>
                    <a:pt x="31" y="56"/>
                    <a:pt x="13" y="45"/>
                    <a:pt x="10" y="35"/>
                  </a:cubicBezTo>
                  <a:cubicBezTo>
                    <a:pt x="0" y="0"/>
                    <a:pt x="57" y="15"/>
                    <a:pt x="74" y="19"/>
                  </a:cubicBezTo>
                  <a:cubicBezTo>
                    <a:pt x="94" y="23"/>
                    <a:pt x="131" y="38"/>
                    <a:pt x="136" y="58"/>
                  </a:cubicBezTo>
                </a:path>
              </a:pathLst>
            </a:custGeom>
            <a:solidFill>
              <a:srgbClr val="C6A8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3041" name="Freeform 512">
              <a:extLst>
                <a:ext uri="{FF2B5EF4-FFF2-40B4-BE49-F238E27FC236}">
                  <a16:creationId xmlns:a16="http://schemas.microsoft.com/office/drawing/2014/main" id="{887C5503-28CB-44EF-9DA4-ED1BED5B17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0" y="1046"/>
              <a:ext cx="99" cy="152"/>
            </a:xfrm>
            <a:custGeom>
              <a:avLst/>
              <a:gdLst>
                <a:gd name="T0" fmla="*/ 53 w 103"/>
                <a:gd name="T1" fmla="*/ 81 h 158"/>
                <a:gd name="T2" fmla="*/ 12 w 103"/>
                <a:gd name="T3" fmla="*/ 77 h 158"/>
                <a:gd name="T4" fmla="*/ 16 w 103"/>
                <a:gd name="T5" fmla="*/ 31 h 158"/>
                <a:gd name="T6" fmla="*/ 54 w 103"/>
                <a:gd name="T7" fmla="*/ 27 h 158"/>
                <a:gd name="T8" fmla="*/ 56 w 103"/>
                <a:gd name="T9" fmla="*/ 81 h 1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3" h="158">
                  <a:moveTo>
                    <a:pt x="87" y="133"/>
                  </a:moveTo>
                  <a:cubicBezTo>
                    <a:pt x="64" y="155"/>
                    <a:pt x="27" y="158"/>
                    <a:pt x="13" y="127"/>
                  </a:cubicBezTo>
                  <a:cubicBezTo>
                    <a:pt x="0" y="97"/>
                    <a:pt x="16" y="75"/>
                    <a:pt x="29" y="49"/>
                  </a:cubicBezTo>
                  <a:cubicBezTo>
                    <a:pt x="44" y="20"/>
                    <a:pt x="75" y="0"/>
                    <a:pt x="88" y="42"/>
                  </a:cubicBezTo>
                  <a:cubicBezTo>
                    <a:pt x="96" y="69"/>
                    <a:pt x="103" y="108"/>
                    <a:pt x="92" y="133"/>
                  </a:cubicBezTo>
                </a:path>
              </a:pathLst>
            </a:custGeom>
            <a:solidFill>
              <a:srgbClr val="C6A8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3042" name="Freeform 513">
              <a:extLst>
                <a:ext uri="{FF2B5EF4-FFF2-40B4-BE49-F238E27FC236}">
                  <a16:creationId xmlns:a16="http://schemas.microsoft.com/office/drawing/2014/main" id="{D468D2D9-94DF-4980-AB37-2D6F58629D9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6" y="1176"/>
              <a:ext cx="29" cy="33"/>
            </a:xfrm>
            <a:custGeom>
              <a:avLst/>
              <a:gdLst>
                <a:gd name="T0" fmla="*/ 0 w 30"/>
                <a:gd name="T1" fmla="*/ 13 h 34"/>
                <a:gd name="T2" fmla="*/ 13 w 30"/>
                <a:gd name="T3" fmla="*/ 21 h 34"/>
                <a:gd name="T4" fmla="*/ 2 w 30"/>
                <a:gd name="T5" fmla="*/ 12 h 3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0" h="34">
                  <a:moveTo>
                    <a:pt x="0" y="13"/>
                  </a:moveTo>
                  <a:cubicBezTo>
                    <a:pt x="15" y="10"/>
                    <a:pt x="21" y="22"/>
                    <a:pt x="13" y="34"/>
                  </a:cubicBezTo>
                  <a:cubicBezTo>
                    <a:pt x="30" y="26"/>
                    <a:pt x="17" y="0"/>
                    <a:pt x="2" y="1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3043" name="Freeform 514">
              <a:extLst>
                <a:ext uri="{FF2B5EF4-FFF2-40B4-BE49-F238E27FC236}">
                  <a16:creationId xmlns:a16="http://schemas.microsoft.com/office/drawing/2014/main" id="{3D41B0EC-0303-4B01-B39C-0C4FAB9B1D3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1" y="1167"/>
              <a:ext cx="28" cy="27"/>
            </a:xfrm>
            <a:custGeom>
              <a:avLst/>
              <a:gdLst>
                <a:gd name="T0" fmla="*/ 16 w 29"/>
                <a:gd name="T1" fmla="*/ 14 h 28"/>
                <a:gd name="T2" fmla="*/ 13 w 29"/>
                <a:gd name="T3" fmla="*/ 15 h 28"/>
                <a:gd name="T4" fmla="*/ 14 w 29"/>
                <a:gd name="T5" fmla="*/ 10 h 2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9" h="28">
                  <a:moveTo>
                    <a:pt x="29" y="14"/>
                  </a:moveTo>
                  <a:cubicBezTo>
                    <a:pt x="17" y="10"/>
                    <a:pt x="7" y="15"/>
                    <a:pt x="13" y="28"/>
                  </a:cubicBezTo>
                  <a:cubicBezTo>
                    <a:pt x="0" y="15"/>
                    <a:pt x="12" y="0"/>
                    <a:pt x="26" y="1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3044" name="Freeform 515">
              <a:extLst>
                <a:ext uri="{FF2B5EF4-FFF2-40B4-BE49-F238E27FC236}">
                  <a16:creationId xmlns:a16="http://schemas.microsoft.com/office/drawing/2014/main" id="{B67A453F-FC24-4229-8422-FEAE041A6FB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7" y="1222"/>
              <a:ext cx="27" cy="40"/>
            </a:xfrm>
            <a:custGeom>
              <a:avLst/>
              <a:gdLst>
                <a:gd name="T0" fmla="*/ 15 w 28"/>
                <a:gd name="T1" fmla="*/ 0 h 41"/>
                <a:gd name="T2" fmla="*/ 0 w 28"/>
                <a:gd name="T3" fmla="*/ 28 h 41"/>
                <a:gd name="T4" fmla="*/ 8 w 28"/>
                <a:gd name="T5" fmla="*/ 16 h 41"/>
                <a:gd name="T6" fmla="*/ 14 w 28"/>
                <a:gd name="T7" fmla="*/ 3 h 4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41">
                  <a:moveTo>
                    <a:pt x="28" y="0"/>
                  </a:moveTo>
                  <a:cubicBezTo>
                    <a:pt x="5" y="5"/>
                    <a:pt x="7" y="22"/>
                    <a:pt x="0" y="41"/>
                  </a:cubicBezTo>
                  <a:cubicBezTo>
                    <a:pt x="4" y="33"/>
                    <a:pt x="4" y="23"/>
                    <a:pt x="8" y="16"/>
                  </a:cubicBezTo>
                  <a:cubicBezTo>
                    <a:pt x="12" y="10"/>
                    <a:pt x="20" y="7"/>
                    <a:pt x="25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3045" name="Freeform 516">
              <a:extLst>
                <a:ext uri="{FF2B5EF4-FFF2-40B4-BE49-F238E27FC236}">
                  <a16:creationId xmlns:a16="http://schemas.microsoft.com/office/drawing/2014/main" id="{E859C3EF-2407-43F7-AFF0-07720DCB14FF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9" y="1271"/>
              <a:ext cx="11" cy="10"/>
            </a:xfrm>
            <a:custGeom>
              <a:avLst/>
              <a:gdLst>
                <a:gd name="T0" fmla="*/ 0 w 11"/>
                <a:gd name="T1" fmla="*/ 0 h 11"/>
                <a:gd name="T2" fmla="*/ 5 w 11"/>
                <a:gd name="T3" fmla="*/ 5 h 11"/>
                <a:gd name="T4" fmla="*/ 4 w 11"/>
                <a:gd name="T5" fmla="*/ 0 h 1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" h="11">
                  <a:moveTo>
                    <a:pt x="0" y="0"/>
                  </a:moveTo>
                  <a:cubicBezTo>
                    <a:pt x="6" y="1"/>
                    <a:pt x="6" y="7"/>
                    <a:pt x="5" y="11"/>
                  </a:cubicBezTo>
                  <a:cubicBezTo>
                    <a:pt x="10" y="7"/>
                    <a:pt x="11" y="3"/>
                    <a:pt x="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3046" name="Freeform 517">
              <a:extLst>
                <a:ext uri="{FF2B5EF4-FFF2-40B4-BE49-F238E27FC236}">
                  <a16:creationId xmlns:a16="http://schemas.microsoft.com/office/drawing/2014/main" id="{EAFC4854-4C0B-4BDD-BD9A-6FD78E6B386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3" y="1206"/>
              <a:ext cx="70" cy="62"/>
            </a:xfrm>
            <a:custGeom>
              <a:avLst/>
              <a:gdLst>
                <a:gd name="T0" fmla="*/ 50 w 72"/>
                <a:gd name="T1" fmla="*/ 0 h 64"/>
                <a:gd name="T2" fmla="*/ 18 w 72"/>
                <a:gd name="T3" fmla="*/ 16 h 64"/>
                <a:gd name="T4" fmla="*/ 13 w 72"/>
                <a:gd name="T5" fmla="*/ 42 h 64"/>
                <a:gd name="T6" fmla="*/ 21 w 72"/>
                <a:gd name="T7" fmla="*/ 37 h 64"/>
                <a:gd name="T8" fmla="*/ 41 w 72"/>
                <a:gd name="T9" fmla="*/ 33 h 64"/>
                <a:gd name="T10" fmla="*/ 48 w 72"/>
                <a:gd name="T11" fmla="*/ 4 h 6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" h="64">
                  <a:moveTo>
                    <a:pt x="72" y="0"/>
                  </a:moveTo>
                  <a:cubicBezTo>
                    <a:pt x="59" y="17"/>
                    <a:pt x="38" y="11"/>
                    <a:pt x="26" y="24"/>
                  </a:cubicBezTo>
                  <a:cubicBezTo>
                    <a:pt x="21" y="30"/>
                    <a:pt x="0" y="56"/>
                    <a:pt x="13" y="62"/>
                  </a:cubicBezTo>
                  <a:cubicBezTo>
                    <a:pt x="19" y="64"/>
                    <a:pt x="28" y="55"/>
                    <a:pt x="34" y="53"/>
                  </a:cubicBezTo>
                  <a:cubicBezTo>
                    <a:pt x="43" y="51"/>
                    <a:pt x="49" y="56"/>
                    <a:pt x="55" y="46"/>
                  </a:cubicBezTo>
                  <a:cubicBezTo>
                    <a:pt x="62" y="34"/>
                    <a:pt x="64" y="17"/>
                    <a:pt x="69" y="4"/>
                  </a:cubicBezTo>
                </a:path>
              </a:pathLst>
            </a:custGeom>
            <a:solidFill>
              <a:srgbClr val="C6A8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3047" name="Freeform 518">
              <a:extLst>
                <a:ext uri="{FF2B5EF4-FFF2-40B4-BE49-F238E27FC236}">
                  <a16:creationId xmlns:a16="http://schemas.microsoft.com/office/drawing/2014/main" id="{B29D4DDF-BA33-469E-BE74-E7930E9394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4" y="1199"/>
              <a:ext cx="61" cy="77"/>
            </a:xfrm>
            <a:custGeom>
              <a:avLst/>
              <a:gdLst>
                <a:gd name="T0" fmla="*/ 18 w 63"/>
                <a:gd name="T1" fmla="*/ 13 h 80"/>
                <a:gd name="T2" fmla="*/ 39 w 63"/>
                <a:gd name="T3" fmla="*/ 24 h 80"/>
                <a:gd name="T4" fmla="*/ 26 w 63"/>
                <a:gd name="T5" fmla="*/ 39 h 80"/>
                <a:gd name="T6" fmla="*/ 3 w 63"/>
                <a:gd name="T7" fmla="*/ 13 h 80"/>
                <a:gd name="T8" fmla="*/ 6 w 63"/>
                <a:gd name="T9" fmla="*/ 4 h 80"/>
                <a:gd name="T10" fmla="*/ 17 w 63"/>
                <a:gd name="T11" fmla="*/ 13 h 8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3" h="80">
                  <a:moveTo>
                    <a:pt x="31" y="14"/>
                  </a:moveTo>
                  <a:cubicBezTo>
                    <a:pt x="40" y="14"/>
                    <a:pt x="55" y="29"/>
                    <a:pt x="58" y="37"/>
                  </a:cubicBezTo>
                  <a:cubicBezTo>
                    <a:pt x="63" y="51"/>
                    <a:pt x="57" y="80"/>
                    <a:pt x="39" y="64"/>
                  </a:cubicBezTo>
                  <a:cubicBezTo>
                    <a:pt x="25" y="52"/>
                    <a:pt x="9" y="41"/>
                    <a:pt x="3" y="22"/>
                  </a:cubicBezTo>
                  <a:cubicBezTo>
                    <a:pt x="2" y="16"/>
                    <a:pt x="0" y="8"/>
                    <a:pt x="6" y="4"/>
                  </a:cubicBezTo>
                  <a:cubicBezTo>
                    <a:pt x="14" y="0"/>
                    <a:pt x="23" y="10"/>
                    <a:pt x="30" y="13"/>
                  </a:cubicBezTo>
                </a:path>
              </a:pathLst>
            </a:custGeom>
            <a:solidFill>
              <a:srgbClr val="C6A8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3048" name="Freeform 519">
              <a:extLst>
                <a:ext uri="{FF2B5EF4-FFF2-40B4-BE49-F238E27FC236}">
                  <a16:creationId xmlns:a16="http://schemas.microsoft.com/office/drawing/2014/main" id="{6A90EC96-7D41-47D1-8EDC-8F0FCD4FE48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8" y="1286"/>
              <a:ext cx="88" cy="21"/>
            </a:xfrm>
            <a:custGeom>
              <a:avLst/>
              <a:gdLst>
                <a:gd name="T0" fmla="*/ 59 w 91"/>
                <a:gd name="T1" fmla="*/ 4 h 22"/>
                <a:gd name="T2" fmla="*/ 26 w 91"/>
                <a:gd name="T3" fmla="*/ 11 h 22"/>
                <a:gd name="T4" fmla="*/ 6 w 91"/>
                <a:gd name="T5" fmla="*/ 5 h 22"/>
                <a:gd name="T6" fmla="*/ 33 w 91"/>
                <a:gd name="T7" fmla="*/ 11 h 22"/>
                <a:gd name="T8" fmla="*/ 59 w 91"/>
                <a:gd name="T9" fmla="*/ 5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1" h="22">
                  <a:moveTo>
                    <a:pt x="91" y="4"/>
                  </a:moveTo>
                  <a:cubicBezTo>
                    <a:pt x="86" y="20"/>
                    <a:pt x="53" y="22"/>
                    <a:pt x="39" y="21"/>
                  </a:cubicBezTo>
                  <a:cubicBezTo>
                    <a:pt x="34" y="20"/>
                    <a:pt x="0" y="14"/>
                    <a:pt x="6" y="5"/>
                  </a:cubicBezTo>
                  <a:cubicBezTo>
                    <a:pt x="10" y="0"/>
                    <a:pt x="42" y="13"/>
                    <a:pt x="48" y="14"/>
                  </a:cubicBezTo>
                  <a:cubicBezTo>
                    <a:pt x="64" y="15"/>
                    <a:pt x="76" y="9"/>
                    <a:pt x="90" y="5"/>
                  </a:cubicBezTo>
                </a:path>
              </a:pathLst>
            </a:custGeom>
            <a:solidFill>
              <a:srgbClr val="C6A8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3049" name="Freeform 520">
              <a:extLst>
                <a:ext uri="{FF2B5EF4-FFF2-40B4-BE49-F238E27FC236}">
                  <a16:creationId xmlns:a16="http://schemas.microsoft.com/office/drawing/2014/main" id="{B57ECEAB-95BE-4889-A266-58E78218508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0" y="999"/>
              <a:ext cx="12" cy="15"/>
            </a:xfrm>
            <a:custGeom>
              <a:avLst/>
              <a:gdLst>
                <a:gd name="T0" fmla="*/ 6 w 13"/>
                <a:gd name="T1" fmla="*/ 7 h 15"/>
                <a:gd name="T2" fmla="*/ 4 w 13"/>
                <a:gd name="T3" fmla="*/ 9 h 15"/>
                <a:gd name="T4" fmla="*/ 2 w 13"/>
                <a:gd name="T5" fmla="*/ 14 h 15"/>
                <a:gd name="T6" fmla="*/ 0 w 13"/>
                <a:gd name="T7" fmla="*/ 9 h 15"/>
                <a:gd name="T8" fmla="*/ 6 w 13"/>
                <a:gd name="T9" fmla="*/ 1 h 15"/>
                <a:gd name="T10" fmla="*/ 6 w 13"/>
                <a:gd name="T11" fmla="*/ 7 h 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3" h="15">
                  <a:moveTo>
                    <a:pt x="13" y="7"/>
                  </a:moveTo>
                  <a:cubicBezTo>
                    <a:pt x="9" y="7"/>
                    <a:pt x="7" y="6"/>
                    <a:pt x="4" y="9"/>
                  </a:cubicBezTo>
                  <a:cubicBezTo>
                    <a:pt x="4" y="10"/>
                    <a:pt x="3" y="14"/>
                    <a:pt x="2" y="14"/>
                  </a:cubicBezTo>
                  <a:cubicBezTo>
                    <a:pt x="1" y="15"/>
                    <a:pt x="0" y="10"/>
                    <a:pt x="0" y="9"/>
                  </a:cubicBezTo>
                  <a:cubicBezTo>
                    <a:pt x="1" y="6"/>
                    <a:pt x="4" y="0"/>
                    <a:pt x="8" y="1"/>
                  </a:cubicBezTo>
                  <a:cubicBezTo>
                    <a:pt x="11" y="2"/>
                    <a:pt x="12" y="5"/>
                    <a:pt x="13" y="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3050" name="Freeform 521">
              <a:extLst>
                <a:ext uri="{FF2B5EF4-FFF2-40B4-BE49-F238E27FC236}">
                  <a16:creationId xmlns:a16="http://schemas.microsoft.com/office/drawing/2014/main" id="{612FC67F-1A39-4745-A06A-835B3521C74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6" y="833"/>
              <a:ext cx="205" cy="115"/>
            </a:xfrm>
            <a:custGeom>
              <a:avLst/>
              <a:gdLst>
                <a:gd name="T0" fmla="*/ 130 w 213"/>
                <a:gd name="T1" fmla="*/ 66 h 120"/>
                <a:gd name="T2" fmla="*/ 87 w 213"/>
                <a:gd name="T3" fmla="*/ 50 h 120"/>
                <a:gd name="T4" fmla="*/ 55 w 213"/>
                <a:gd name="T5" fmla="*/ 24 h 120"/>
                <a:gd name="T6" fmla="*/ 17 w 213"/>
                <a:gd name="T7" fmla="*/ 4 h 120"/>
                <a:gd name="T8" fmla="*/ 36 w 213"/>
                <a:gd name="T9" fmla="*/ 50 h 120"/>
                <a:gd name="T10" fmla="*/ 83 w 213"/>
                <a:gd name="T11" fmla="*/ 60 h 120"/>
                <a:gd name="T12" fmla="*/ 127 w 213"/>
                <a:gd name="T13" fmla="*/ 66 h 1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3" h="120">
                  <a:moveTo>
                    <a:pt x="213" y="114"/>
                  </a:moveTo>
                  <a:cubicBezTo>
                    <a:pt x="188" y="102"/>
                    <a:pt x="162" y="105"/>
                    <a:pt x="142" y="84"/>
                  </a:cubicBezTo>
                  <a:cubicBezTo>
                    <a:pt x="126" y="67"/>
                    <a:pt x="108" y="54"/>
                    <a:pt x="89" y="39"/>
                  </a:cubicBezTo>
                  <a:cubicBezTo>
                    <a:pt x="76" y="28"/>
                    <a:pt x="49" y="0"/>
                    <a:pt x="30" y="4"/>
                  </a:cubicBezTo>
                  <a:cubicBezTo>
                    <a:pt x="0" y="12"/>
                    <a:pt x="49" y="71"/>
                    <a:pt x="59" y="84"/>
                  </a:cubicBezTo>
                  <a:cubicBezTo>
                    <a:pt x="79" y="109"/>
                    <a:pt x="107" y="102"/>
                    <a:pt x="136" y="105"/>
                  </a:cubicBezTo>
                  <a:cubicBezTo>
                    <a:pt x="158" y="107"/>
                    <a:pt x="187" y="120"/>
                    <a:pt x="209" y="114"/>
                  </a:cubicBezTo>
                </a:path>
              </a:pathLst>
            </a:custGeom>
            <a:solidFill>
              <a:srgbClr val="BC99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3051" name="Freeform 522">
              <a:extLst>
                <a:ext uri="{FF2B5EF4-FFF2-40B4-BE49-F238E27FC236}">
                  <a16:creationId xmlns:a16="http://schemas.microsoft.com/office/drawing/2014/main" id="{9150343E-5866-490D-8EFC-3968A3C8E697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5" y="895"/>
              <a:ext cx="181" cy="122"/>
            </a:xfrm>
            <a:custGeom>
              <a:avLst/>
              <a:gdLst>
                <a:gd name="T0" fmla="*/ 112 w 188"/>
                <a:gd name="T1" fmla="*/ 36 h 127"/>
                <a:gd name="T2" fmla="*/ 90 w 188"/>
                <a:gd name="T3" fmla="*/ 4 h 127"/>
                <a:gd name="T4" fmla="*/ 52 w 188"/>
                <a:gd name="T5" fmla="*/ 18 h 127"/>
                <a:gd name="T6" fmla="*/ 35 w 188"/>
                <a:gd name="T7" fmla="*/ 27 h 127"/>
                <a:gd name="T8" fmla="*/ 28 w 188"/>
                <a:gd name="T9" fmla="*/ 39 h 127"/>
                <a:gd name="T10" fmla="*/ 0 w 188"/>
                <a:gd name="T11" fmla="*/ 76 h 127"/>
                <a:gd name="T12" fmla="*/ 29 w 188"/>
                <a:gd name="T13" fmla="*/ 55 h 127"/>
                <a:gd name="T14" fmla="*/ 60 w 188"/>
                <a:gd name="T15" fmla="*/ 36 h 127"/>
                <a:gd name="T16" fmla="*/ 91 w 188"/>
                <a:gd name="T17" fmla="*/ 36 h 127"/>
                <a:gd name="T18" fmla="*/ 111 w 188"/>
                <a:gd name="T19" fmla="*/ 36 h 12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88" h="127">
                  <a:moveTo>
                    <a:pt x="184" y="60"/>
                  </a:moveTo>
                  <a:cubicBezTo>
                    <a:pt x="188" y="36"/>
                    <a:pt x="172" y="9"/>
                    <a:pt x="148" y="4"/>
                  </a:cubicBezTo>
                  <a:cubicBezTo>
                    <a:pt x="124" y="0"/>
                    <a:pt x="103" y="22"/>
                    <a:pt x="84" y="31"/>
                  </a:cubicBezTo>
                  <a:cubicBezTo>
                    <a:pt x="74" y="35"/>
                    <a:pt x="65" y="35"/>
                    <a:pt x="57" y="43"/>
                  </a:cubicBezTo>
                  <a:cubicBezTo>
                    <a:pt x="51" y="49"/>
                    <a:pt x="47" y="59"/>
                    <a:pt x="43" y="66"/>
                  </a:cubicBezTo>
                  <a:cubicBezTo>
                    <a:pt x="30" y="85"/>
                    <a:pt x="17" y="111"/>
                    <a:pt x="0" y="127"/>
                  </a:cubicBezTo>
                  <a:cubicBezTo>
                    <a:pt x="19" y="127"/>
                    <a:pt x="33" y="105"/>
                    <a:pt x="45" y="93"/>
                  </a:cubicBezTo>
                  <a:cubicBezTo>
                    <a:pt x="61" y="77"/>
                    <a:pt x="75" y="66"/>
                    <a:pt x="97" y="60"/>
                  </a:cubicBezTo>
                  <a:cubicBezTo>
                    <a:pt x="117" y="54"/>
                    <a:pt x="131" y="56"/>
                    <a:pt x="150" y="61"/>
                  </a:cubicBezTo>
                  <a:cubicBezTo>
                    <a:pt x="161" y="64"/>
                    <a:pt x="172" y="66"/>
                    <a:pt x="182" y="61"/>
                  </a:cubicBezTo>
                </a:path>
              </a:pathLst>
            </a:custGeom>
            <a:solidFill>
              <a:srgbClr val="BC99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3052" name="Freeform 523">
              <a:extLst>
                <a:ext uri="{FF2B5EF4-FFF2-40B4-BE49-F238E27FC236}">
                  <a16:creationId xmlns:a16="http://schemas.microsoft.com/office/drawing/2014/main" id="{C1F036B8-D530-4315-8470-93F6E44E727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0" y="955"/>
              <a:ext cx="102" cy="104"/>
            </a:xfrm>
            <a:custGeom>
              <a:avLst/>
              <a:gdLst>
                <a:gd name="T0" fmla="*/ 41 w 106"/>
                <a:gd name="T1" fmla="*/ 13 h 108"/>
                <a:gd name="T2" fmla="*/ 0 w 106"/>
                <a:gd name="T3" fmla="*/ 65 h 108"/>
                <a:gd name="T4" fmla="*/ 13 w 106"/>
                <a:gd name="T5" fmla="*/ 51 h 108"/>
                <a:gd name="T6" fmla="*/ 32 w 106"/>
                <a:gd name="T7" fmla="*/ 39 h 108"/>
                <a:gd name="T8" fmla="*/ 64 w 106"/>
                <a:gd name="T9" fmla="*/ 0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6" h="108">
                  <a:moveTo>
                    <a:pt x="68" y="22"/>
                  </a:moveTo>
                  <a:cubicBezTo>
                    <a:pt x="44" y="53"/>
                    <a:pt x="0" y="64"/>
                    <a:pt x="0" y="108"/>
                  </a:cubicBezTo>
                  <a:cubicBezTo>
                    <a:pt x="12" y="107"/>
                    <a:pt x="18" y="90"/>
                    <a:pt x="26" y="82"/>
                  </a:cubicBezTo>
                  <a:cubicBezTo>
                    <a:pt x="34" y="74"/>
                    <a:pt x="43" y="71"/>
                    <a:pt x="52" y="65"/>
                  </a:cubicBezTo>
                  <a:cubicBezTo>
                    <a:pt x="68" y="54"/>
                    <a:pt x="105" y="21"/>
                    <a:pt x="106" y="0"/>
                  </a:cubicBezTo>
                </a:path>
              </a:pathLst>
            </a:custGeom>
            <a:solidFill>
              <a:srgbClr val="BC99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3053" name="Freeform 524">
              <a:extLst>
                <a:ext uri="{FF2B5EF4-FFF2-40B4-BE49-F238E27FC236}">
                  <a16:creationId xmlns:a16="http://schemas.microsoft.com/office/drawing/2014/main" id="{FC1C5A8E-7726-4F2F-A6BA-5EE5E65DFE36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3" y="917"/>
              <a:ext cx="144" cy="90"/>
            </a:xfrm>
            <a:custGeom>
              <a:avLst/>
              <a:gdLst>
                <a:gd name="T0" fmla="*/ 27 w 150"/>
                <a:gd name="T1" fmla="*/ 15 h 93"/>
                <a:gd name="T2" fmla="*/ 52 w 150"/>
                <a:gd name="T3" fmla="*/ 15 h 93"/>
                <a:gd name="T4" fmla="*/ 65 w 150"/>
                <a:gd name="T5" fmla="*/ 15 h 93"/>
                <a:gd name="T6" fmla="*/ 77 w 150"/>
                <a:gd name="T7" fmla="*/ 15 h 93"/>
                <a:gd name="T8" fmla="*/ 67 w 150"/>
                <a:gd name="T9" fmla="*/ 38 h 93"/>
                <a:gd name="T10" fmla="*/ 56 w 150"/>
                <a:gd name="T11" fmla="*/ 61 h 93"/>
                <a:gd name="T12" fmla="*/ 54 w 150"/>
                <a:gd name="T13" fmla="*/ 38 h 93"/>
                <a:gd name="T14" fmla="*/ 36 w 150"/>
                <a:gd name="T15" fmla="*/ 23 h 93"/>
                <a:gd name="T16" fmla="*/ 0 w 150"/>
                <a:gd name="T17" fmla="*/ 0 h 9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0" h="93">
                  <a:moveTo>
                    <a:pt x="43" y="15"/>
                  </a:moveTo>
                  <a:cubicBezTo>
                    <a:pt x="56" y="13"/>
                    <a:pt x="74" y="20"/>
                    <a:pt x="88" y="23"/>
                  </a:cubicBezTo>
                  <a:cubicBezTo>
                    <a:pt x="94" y="24"/>
                    <a:pt x="103" y="27"/>
                    <a:pt x="110" y="26"/>
                  </a:cubicBezTo>
                  <a:cubicBezTo>
                    <a:pt x="116" y="25"/>
                    <a:pt x="126" y="17"/>
                    <a:pt x="130" y="18"/>
                  </a:cubicBezTo>
                  <a:cubicBezTo>
                    <a:pt x="150" y="21"/>
                    <a:pt x="119" y="50"/>
                    <a:pt x="114" y="57"/>
                  </a:cubicBezTo>
                  <a:cubicBezTo>
                    <a:pt x="106" y="68"/>
                    <a:pt x="103" y="83"/>
                    <a:pt x="94" y="93"/>
                  </a:cubicBezTo>
                  <a:cubicBezTo>
                    <a:pt x="94" y="80"/>
                    <a:pt x="97" y="67"/>
                    <a:pt x="90" y="57"/>
                  </a:cubicBezTo>
                  <a:cubicBezTo>
                    <a:pt x="84" y="47"/>
                    <a:pt x="71" y="42"/>
                    <a:pt x="62" y="36"/>
                  </a:cubicBezTo>
                  <a:cubicBezTo>
                    <a:pt x="44" y="24"/>
                    <a:pt x="9" y="17"/>
                    <a:pt x="0" y="0"/>
                  </a:cubicBezTo>
                </a:path>
              </a:pathLst>
            </a:custGeom>
            <a:solidFill>
              <a:srgbClr val="BC99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3054" name="Freeform 525">
              <a:extLst>
                <a:ext uri="{FF2B5EF4-FFF2-40B4-BE49-F238E27FC236}">
                  <a16:creationId xmlns:a16="http://schemas.microsoft.com/office/drawing/2014/main" id="{CACB8831-DAED-4E06-A7AD-E8619889968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3" y="941"/>
              <a:ext cx="100" cy="100"/>
            </a:xfrm>
            <a:custGeom>
              <a:avLst/>
              <a:gdLst>
                <a:gd name="T0" fmla="*/ 62 w 104"/>
                <a:gd name="T1" fmla="*/ 8 h 104"/>
                <a:gd name="T2" fmla="*/ 44 w 104"/>
                <a:gd name="T3" fmla="*/ 17 h 104"/>
                <a:gd name="T4" fmla="*/ 23 w 104"/>
                <a:gd name="T5" fmla="*/ 14 h 104"/>
                <a:gd name="T6" fmla="*/ 13 w 104"/>
                <a:gd name="T7" fmla="*/ 13 h 104"/>
                <a:gd name="T8" fmla="*/ 10 w 104"/>
                <a:gd name="T9" fmla="*/ 4 h 104"/>
                <a:gd name="T10" fmla="*/ 9 w 104"/>
                <a:gd name="T11" fmla="*/ 25 h 104"/>
                <a:gd name="T12" fmla="*/ 13 w 104"/>
                <a:gd name="T13" fmla="*/ 38 h 104"/>
                <a:gd name="T14" fmla="*/ 13 w 104"/>
                <a:gd name="T15" fmla="*/ 56 h 104"/>
                <a:gd name="T16" fmla="*/ 14 w 104"/>
                <a:gd name="T17" fmla="*/ 61 h 104"/>
                <a:gd name="T18" fmla="*/ 25 w 104"/>
                <a:gd name="T19" fmla="*/ 56 h 104"/>
                <a:gd name="T20" fmla="*/ 32 w 104"/>
                <a:gd name="T21" fmla="*/ 49 h 104"/>
                <a:gd name="T22" fmla="*/ 56 w 104"/>
                <a:gd name="T23" fmla="*/ 28 h 104"/>
                <a:gd name="T24" fmla="*/ 60 w 104"/>
                <a:gd name="T25" fmla="*/ 13 h 104"/>
                <a:gd name="T26" fmla="*/ 62 w 104"/>
                <a:gd name="T27" fmla="*/ 11 h 10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04" h="104">
                  <a:moveTo>
                    <a:pt x="103" y="8"/>
                  </a:moveTo>
                  <a:cubicBezTo>
                    <a:pt x="96" y="19"/>
                    <a:pt x="86" y="26"/>
                    <a:pt x="73" y="30"/>
                  </a:cubicBezTo>
                  <a:cubicBezTo>
                    <a:pt x="63" y="33"/>
                    <a:pt x="46" y="33"/>
                    <a:pt x="36" y="27"/>
                  </a:cubicBezTo>
                  <a:cubicBezTo>
                    <a:pt x="31" y="24"/>
                    <a:pt x="26" y="21"/>
                    <a:pt x="21" y="16"/>
                  </a:cubicBezTo>
                  <a:cubicBezTo>
                    <a:pt x="18" y="13"/>
                    <a:pt x="14" y="5"/>
                    <a:pt x="10" y="4"/>
                  </a:cubicBezTo>
                  <a:cubicBezTo>
                    <a:pt x="0" y="0"/>
                    <a:pt x="7" y="32"/>
                    <a:pt x="9" y="38"/>
                  </a:cubicBezTo>
                  <a:cubicBezTo>
                    <a:pt x="11" y="46"/>
                    <a:pt x="16" y="54"/>
                    <a:pt x="19" y="63"/>
                  </a:cubicBezTo>
                  <a:cubicBezTo>
                    <a:pt x="22" y="72"/>
                    <a:pt x="21" y="81"/>
                    <a:pt x="21" y="91"/>
                  </a:cubicBezTo>
                  <a:cubicBezTo>
                    <a:pt x="22" y="95"/>
                    <a:pt x="20" y="104"/>
                    <a:pt x="27" y="102"/>
                  </a:cubicBezTo>
                  <a:cubicBezTo>
                    <a:pt x="30" y="101"/>
                    <a:pt x="35" y="94"/>
                    <a:pt x="38" y="91"/>
                  </a:cubicBezTo>
                  <a:cubicBezTo>
                    <a:pt x="42" y="88"/>
                    <a:pt x="46" y="84"/>
                    <a:pt x="51" y="81"/>
                  </a:cubicBezTo>
                  <a:cubicBezTo>
                    <a:pt x="65" y="70"/>
                    <a:pt x="83" y="59"/>
                    <a:pt x="92" y="44"/>
                  </a:cubicBezTo>
                  <a:cubicBezTo>
                    <a:pt x="96" y="39"/>
                    <a:pt x="97" y="31"/>
                    <a:pt x="100" y="25"/>
                  </a:cubicBezTo>
                  <a:cubicBezTo>
                    <a:pt x="101" y="21"/>
                    <a:pt x="102" y="14"/>
                    <a:pt x="104" y="11"/>
                  </a:cubicBezTo>
                </a:path>
              </a:pathLst>
            </a:custGeom>
            <a:solidFill>
              <a:srgbClr val="BC99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3055" name="Freeform 526">
              <a:extLst>
                <a:ext uri="{FF2B5EF4-FFF2-40B4-BE49-F238E27FC236}">
                  <a16:creationId xmlns:a16="http://schemas.microsoft.com/office/drawing/2014/main" id="{BDC52969-2EC0-4D38-AA8A-D24A132E1BA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4" y="1015"/>
              <a:ext cx="54" cy="43"/>
            </a:xfrm>
            <a:custGeom>
              <a:avLst/>
              <a:gdLst>
                <a:gd name="T0" fmla="*/ 32 w 56"/>
                <a:gd name="T1" fmla="*/ 11 h 45"/>
                <a:gd name="T2" fmla="*/ 35 w 56"/>
                <a:gd name="T3" fmla="*/ 4 h 45"/>
                <a:gd name="T4" fmla="*/ 20 w 56"/>
                <a:gd name="T5" fmla="*/ 1 h 45"/>
                <a:gd name="T6" fmla="*/ 1 w 56"/>
                <a:gd name="T7" fmla="*/ 14 h 45"/>
                <a:gd name="T8" fmla="*/ 4 w 56"/>
                <a:gd name="T9" fmla="*/ 25 h 45"/>
                <a:gd name="T10" fmla="*/ 14 w 56"/>
                <a:gd name="T11" fmla="*/ 25 h 45"/>
                <a:gd name="T12" fmla="*/ 33 w 56"/>
                <a:gd name="T13" fmla="*/ 11 h 4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6" h="45">
                  <a:moveTo>
                    <a:pt x="49" y="19"/>
                  </a:moveTo>
                  <a:cubicBezTo>
                    <a:pt x="52" y="17"/>
                    <a:pt x="56" y="8"/>
                    <a:pt x="54" y="4"/>
                  </a:cubicBezTo>
                  <a:cubicBezTo>
                    <a:pt x="50" y="0"/>
                    <a:pt x="37" y="0"/>
                    <a:pt x="33" y="1"/>
                  </a:cubicBezTo>
                  <a:cubicBezTo>
                    <a:pt x="20" y="3"/>
                    <a:pt x="4" y="13"/>
                    <a:pt x="1" y="27"/>
                  </a:cubicBezTo>
                  <a:cubicBezTo>
                    <a:pt x="0" y="32"/>
                    <a:pt x="0" y="41"/>
                    <a:pt x="4" y="44"/>
                  </a:cubicBezTo>
                  <a:cubicBezTo>
                    <a:pt x="8" y="45"/>
                    <a:pt x="21" y="45"/>
                    <a:pt x="25" y="43"/>
                  </a:cubicBezTo>
                  <a:cubicBezTo>
                    <a:pt x="37" y="40"/>
                    <a:pt x="42" y="28"/>
                    <a:pt x="51" y="19"/>
                  </a:cubicBezTo>
                </a:path>
              </a:pathLst>
            </a:custGeom>
            <a:solidFill>
              <a:srgbClr val="A06C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3056" name="Freeform 527">
              <a:extLst>
                <a:ext uri="{FF2B5EF4-FFF2-40B4-BE49-F238E27FC236}">
                  <a16:creationId xmlns:a16="http://schemas.microsoft.com/office/drawing/2014/main" id="{B03EFDCF-090C-49E3-8C9A-55853CE496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1" y="1015"/>
              <a:ext cx="41" cy="45"/>
            </a:xfrm>
            <a:custGeom>
              <a:avLst/>
              <a:gdLst>
                <a:gd name="T0" fmla="*/ 29 w 42"/>
                <a:gd name="T1" fmla="*/ 11 h 47"/>
                <a:gd name="T2" fmla="*/ 0 w 42"/>
                <a:gd name="T3" fmla="*/ 22 h 47"/>
                <a:gd name="T4" fmla="*/ 29 w 42"/>
                <a:gd name="T5" fmla="*/ 11 h 4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2" h="47">
                  <a:moveTo>
                    <a:pt x="42" y="11"/>
                  </a:moveTo>
                  <a:cubicBezTo>
                    <a:pt x="42" y="11"/>
                    <a:pt x="14" y="0"/>
                    <a:pt x="0" y="36"/>
                  </a:cubicBezTo>
                  <a:cubicBezTo>
                    <a:pt x="0" y="36"/>
                    <a:pt x="27" y="47"/>
                    <a:pt x="42" y="11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3057" name="Freeform 528">
              <a:extLst>
                <a:ext uri="{FF2B5EF4-FFF2-40B4-BE49-F238E27FC236}">
                  <a16:creationId xmlns:a16="http://schemas.microsoft.com/office/drawing/2014/main" id="{2F18ED40-2232-4983-A621-892FABED3D5E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0" y="1025"/>
              <a:ext cx="14" cy="17"/>
            </a:xfrm>
            <a:custGeom>
              <a:avLst/>
              <a:gdLst>
                <a:gd name="T0" fmla="*/ 0 w 14"/>
                <a:gd name="T1" fmla="*/ 4 h 17"/>
                <a:gd name="T2" fmla="*/ 6 w 14"/>
                <a:gd name="T3" fmla="*/ 17 h 17"/>
                <a:gd name="T4" fmla="*/ 12 w 14"/>
                <a:gd name="T5" fmla="*/ 5 h 17"/>
                <a:gd name="T6" fmla="*/ 3 w 14"/>
                <a:gd name="T7" fmla="*/ 3 h 1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" h="17">
                  <a:moveTo>
                    <a:pt x="0" y="4"/>
                  </a:moveTo>
                  <a:cubicBezTo>
                    <a:pt x="8" y="2"/>
                    <a:pt x="8" y="13"/>
                    <a:pt x="6" y="17"/>
                  </a:cubicBezTo>
                  <a:cubicBezTo>
                    <a:pt x="10" y="16"/>
                    <a:pt x="14" y="10"/>
                    <a:pt x="12" y="5"/>
                  </a:cubicBezTo>
                  <a:cubicBezTo>
                    <a:pt x="11" y="3"/>
                    <a:pt x="3" y="0"/>
                    <a:pt x="3" y="3"/>
                  </a:cubicBezTo>
                </a:path>
              </a:pathLst>
            </a:custGeom>
            <a:solidFill>
              <a:srgbClr val="EFE9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3058" name="Freeform 529">
              <a:extLst>
                <a:ext uri="{FF2B5EF4-FFF2-40B4-BE49-F238E27FC236}">
                  <a16:creationId xmlns:a16="http://schemas.microsoft.com/office/drawing/2014/main" id="{73ED058A-F8BF-4DCB-A755-FA3238D42E80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7" y="952"/>
              <a:ext cx="140" cy="65"/>
            </a:xfrm>
            <a:custGeom>
              <a:avLst/>
              <a:gdLst>
                <a:gd name="T0" fmla="*/ 84 w 146"/>
                <a:gd name="T1" fmla="*/ 9 h 68"/>
                <a:gd name="T2" fmla="*/ 65 w 146"/>
                <a:gd name="T3" fmla="*/ 10 h 68"/>
                <a:gd name="T4" fmla="*/ 49 w 146"/>
                <a:gd name="T5" fmla="*/ 2 h 68"/>
                <a:gd name="T6" fmla="*/ 16 w 146"/>
                <a:gd name="T7" fmla="*/ 20 h 68"/>
                <a:gd name="T8" fmla="*/ 8 w 146"/>
                <a:gd name="T9" fmla="*/ 31 h 68"/>
                <a:gd name="T10" fmla="*/ 12 w 146"/>
                <a:gd name="T11" fmla="*/ 38 h 68"/>
                <a:gd name="T12" fmla="*/ 54 w 146"/>
                <a:gd name="T13" fmla="*/ 24 h 68"/>
                <a:gd name="T14" fmla="*/ 73 w 146"/>
                <a:gd name="T15" fmla="*/ 11 h 68"/>
                <a:gd name="T16" fmla="*/ 84 w 146"/>
                <a:gd name="T17" fmla="*/ 9 h 6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6" h="68">
                  <a:moveTo>
                    <a:pt x="146" y="9"/>
                  </a:moveTo>
                  <a:cubicBezTo>
                    <a:pt x="134" y="10"/>
                    <a:pt x="125" y="13"/>
                    <a:pt x="112" y="10"/>
                  </a:cubicBezTo>
                  <a:cubicBezTo>
                    <a:pt x="102" y="8"/>
                    <a:pt x="94" y="3"/>
                    <a:pt x="83" y="2"/>
                  </a:cubicBezTo>
                  <a:cubicBezTo>
                    <a:pt x="61" y="0"/>
                    <a:pt x="41" y="16"/>
                    <a:pt x="29" y="33"/>
                  </a:cubicBezTo>
                  <a:cubicBezTo>
                    <a:pt x="22" y="41"/>
                    <a:pt x="15" y="47"/>
                    <a:pt x="8" y="55"/>
                  </a:cubicBezTo>
                  <a:cubicBezTo>
                    <a:pt x="0" y="64"/>
                    <a:pt x="6" y="67"/>
                    <a:pt x="17" y="68"/>
                  </a:cubicBezTo>
                  <a:cubicBezTo>
                    <a:pt x="43" y="68"/>
                    <a:pt x="72" y="53"/>
                    <a:pt x="94" y="40"/>
                  </a:cubicBezTo>
                  <a:cubicBezTo>
                    <a:pt x="105" y="34"/>
                    <a:pt x="115" y="26"/>
                    <a:pt x="126" y="20"/>
                  </a:cubicBezTo>
                  <a:cubicBezTo>
                    <a:pt x="132" y="16"/>
                    <a:pt x="139" y="14"/>
                    <a:pt x="145" y="9"/>
                  </a:cubicBezTo>
                </a:path>
              </a:pathLst>
            </a:custGeom>
            <a:solidFill>
              <a:srgbClr val="D8B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3059" name="Freeform 530">
              <a:extLst>
                <a:ext uri="{FF2B5EF4-FFF2-40B4-BE49-F238E27FC236}">
                  <a16:creationId xmlns:a16="http://schemas.microsoft.com/office/drawing/2014/main" id="{F43DA050-2C56-4C28-84C8-751E81ACDC2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0" y="940"/>
              <a:ext cx="68" cy="12"/>
            </a:xfrm>
            <a:custGeom>
              <a:avLst/>
              <a:gdLst>
                <a:gd name="T0" fmla="*/ 41 w 71"/>
                <a:gd name="T1" fmla="*/ 6 h 13"/>
                <a:gd name="T2" fmla="*/ 32 w 71"/>
                <a:gd name="T3" fmla="*/ 4 h 13"/>
                <a:gd name="T4" fmla="*/ 23 w 71"/>
                <a:gd name="T5" fmla="*/ 0 h 13"/>
                <a:gd name="T6" fmla="*/ 11 w 71"/>
                <a:gd name="T7" fmla="*/ 1 h 13"/>
                <a:gd name="T8" fmla="*/ 8 w 71"/>
                <a:gd name="T9" fmla="*/ 1 h 13"/>
                <a:gd name="T10" fmla="*/ 3 w 71"/>
                <a:gd name="T11" fmla="*/ 2 h 13"/>
                <a:gd name="T12" fmla="*/ 22 w 71"/>
                <a:gd name="T13" fmla="*/ 6 h 13"/>
                <a:gd name="T14" fmla="*/ 39 w 71"/>
                <a:gd name="T15" fmla="*/ 6 h 1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1" h="13">
                  <a:moveTo>
                    <a:pt x="71" y="13"/>
                  </a:moveTo>
                  <a:cubicBezTo>
                    <a:pt x="66" y="12"/>
                    <a:pt x="60" y="6"/>
                    <a:pt x="55" y="4"/>
                  </a:cubicBezTo>
                  <a:cubicBezTo>
                    <a:pt x="49" y="1"/>
                    <a:pt x="43" y="1"/>
                    <a:pt x="37" y="0"/>
                  </a:cubicBezTo>
                  <a:cubicBezTo>
                    <a:pt x="31" y="0"/>
                    <a:pt x="24" y="1"/>
                    <a:pt x="18" y="1"/>
                  </a:cubicBezTo>
                  <a:cubicBezTo>
                    <a:pt x="14" y="0"/>
                    <a:pt x="12" y="0"/>
                    <a:pt x="8" y="1"/>
                  </a:cubicBezTo>
                  <a:cubicBezTo>
                    <a:pt x="8" y="1"/>
                    <a:pt x="3" y="2"/>
                    <a:pt x="3" y="2"/>
                  </a:cubicBezTo>
                  <a:cubicBezTo>
                    <a:pt x="0" y="9"/>
                    <a:pt x="31" y="10"/>
                    <a:pt x="35" y="10"/>
                  </a:cubicBezTo>
                  <a:cubicBezTo>
                    <a:pt x="46" y="10"/>
                    <a:pt x="57" y="12"/>
                    <a:pt x="68" y="13"/>
                  </a:cubicBezTo>
                </a:path>
              </a:pathLst>
            </a:custGeom>
            <a:solidFill>
              <a:srgbClr val="D8B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3060" name="Freeform 531">
              <a:extLst>
                <a:ext uri="{FF2B5EF4-FFF2-40B4-BE49-F238E27FC236}">
                  <a16:creationId xmlns:a16="http://schemas.microsoft.com/office/drawing/2014/main" id="{CF726B1B-AC77-467D-9047-68F5846A482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7" y="867"/>
              <a:ext cx="84" cy="44"/>
            </a:xfrm>
            <a:custGeom>
              <a:avLst/>
              <a:gdLst>
                <a:gd name="T0" fmla="*/ 49 w 88"/>
                <a:gd name="T1" fmla="*/ 16 h 45"/>
                <a:gd name="T2" fmla="*/ 45 w 88"/>
                <a:gd name="T3" fmla="*/ 22 h 45"/>
                <a:gd name="T4" fmla="*/ 37 w 88"/>
                <a:gd name="T5" fmla="*/ 27 h 45"/>
                <a:gd name="T6" fmla="*/ 21 w 88"/>
                <a:gd name="T7" fmla="*/ 29 h 45"/>
                <a:gd name="T8" fmla="*/ 14 w 88"/>
                <a:gd name="T9" fmla="*/ 30 h 45"/>
                <a:gd name="T10" fmla="*/ 11 w 88"/>
                <a:gd name="T11" fmla="*/ 22 h 45"/>
                <a:gd name="T12" fmla="*/ 6 w 88"/>
                <a:gd name="T13" fmla="*/ 11 h 45"/>
                <a:gd name="T14" fmla="*/ 6 w 88"/>
                <a:gd name="T15" fmla="*/ 1 h 45"/>
                <a:gd name="T16" fmla="*/ 26 w 88"/>
                <a:gd name="T17" fmla="*/ 6 h 45"/>
                <a:gd name="T18" fmla="*/ 40 w 88"/>
                <a:gd name="T19" fmla="*/ 12 h 45"/>
                <a:gd name="T20" fmla="*/ 47 w 88"/>
                <a:gd name="T21" fmla="*/ 15 h 45"/>
                <a:gd name="T22" fmla="*/ 48 w 88"/>
                <a:gd name="T23" fmla="*/ 15 h 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8" h="45">
                  <a:moveTo>
                    <a:pt x="88" y="16"/>
                  </a:moveTo>
                  <a:cubicBezTo>
                    <a:pt x="84" y="21"/>
                    <a:pt x="85" y="29"/>
                    <a:pt x="81" y="34"/>
                  </a:cubicBezTo>
                  <a:cubicBezTo>
                    <a:pt x="77" y="39"/>
                    <a:pt x="73" y="40"/>
                    <a:pt x="67" y="40"/>
                  </a:cubicBezTo>
                  <a:cubicBezTo>
                    <a:pt x="56" y="40"/>
                    <a:pt x="47" y="39"/>
                    <a:pt x="36" y="42"/>
                  </a:cubicBezTo>
                  <a:cubicBezTo>
                    <a:pt x="33" y="43"/>
                    <a:pt x="30" y="45"/>
                    <a:pt x="27" y="43"/>
                  </a:cubicBezTo>
                  <a:cubicBezTo>
                    <a:pt x="24" y="41"/>
                    <a:pt x="21" y="34"/>
                    <a:pt x="19" y="31"/>
                  </a:cubicBezTo>
                  <a:cubicBezTo>
                    <a:pt x="15" y="24"/>
                    <a:pt x="10" y="18"/>
                    <a:pt x="6" y="11"/>
                  </a:cubicBezTo>
                  <a:cubicBezTo>
                    <a:pt x="3" y="7"/>
                    <a:pt x="0" y="1"/>
                    <a:pt x="6" y="1"/>
                  </a:cubicBezTo>
                  <a:cubicBezTo>
                    <a:pt x="19" y="0"/>
                    <a:pt x="32" y="5"/>
                    <a:pt x="45" y="6"/>
                  </a:cubicBezTo>
                  <a:cubicBezTo>
                    <a:pt x="54" y="7"/>
                    <a:pt x="63" y="11"/>
                    <a:pt x="72" y="12"/>
                  </a:cubicBezTo>
                  <a:cubicBezTo>
                    <a:pt x="77" y="13"/>
                    <a:pt x="81" y="12"/>
                    <a:pt x="85" y="15"/>
                  </a:cubicBezTo>
                  <a:cubicBezTo>
                    <a:pt x="86" y="15"/>
                    <a:pt x="86" y="15"/>
                    <a:pt x="87" y="15"/>
                  </a:cubicBezTo>
                </a:path>
              </a:pathLst>
            </a:custGeom>
            <a:solidFill>
              <a:srgbClr val="E0D8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3061" name="Freeform 532">
              <a:extLst>
                <a:ext uri="{FF2B5EF4-FFF2-40B4-BE49-F238E27FC236}">
                  <a16:creationId xmlns:a16="http://schemas.microsoft.com/office/drawing/2014/main" id="{DD1FFE70-6638-4F85-8AE9-78F7E958A22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3" y="905"/>
              <a:ext cx="67" cy="58"/>
            </a:xfrm>
            <a:custGeom>
              <a:avLst/>
              <a:gdLst>
                <a:gd name="T0" fmla="*/ 40 w 70"/>
                <a:gd name="T1" fmla="*/ 18 h 60"/>
                <a:gd name="T2" fmla="*/ 32 w 70"/>
                <a:gd name="T3" fmla="*/ 31 h 60"/>
                <a:gd name="T4" fmla="*/ 26 w 70"/>
                <a:gd name="T5" fmla="*/ 38 h 60"/>
                <a:gd name="T6" fmla="*/ 11 w 70"/>
                <a:gd name="T7" fmla="*/ 33 h 60"/>
                <a:gd name="T8" fmla="*/ 5 w 70"/>
                <a:gd name="T9" fmla="*/ 15 h 60"/>
                <a:gd name="T10" fmla="*/ 4 w 70"/>
                <a:gd name="T11" fmla="*/ 0 h 60"/>
                <a:gd name="T12" fmla="*/ 11 w 70"/>
                <a:gd name="T13" fmla="*/ 15 h 60"/>
                <a:gd name="T14" fmla="*/ 24 w 70"/>
                <a:gd name="T15" fmla="*/ 23 h 60"/>
                <a:gd name="T16" fmla="*/ 32 w 70"/>
                <a:gd name="T17" fmla="*/ 25 h 60"/>
                <a:gd name="T18" fmla="*/ 38 w 70"/>
                <a:gd name="T19" fmla="*/ 18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70" h="60">
                  <a:moveTo>
                    <a:pt x="70" y="31"/>
                  </a:moveTo>
                  <a:cubicBezTo>
                    <a:pt x="66" y="36"/>
                    <a:pt x="60" y="40"/>
                    <a:pt x="56" y="44"/>
                  </a:cubicBezTo>
                  <a:cubicBezTo>
                    <a:pt x="52" y="49"/>
                    <a:pt x="49" y="55"/>
                    <a:pt x="43" y="57"/>
                  </a:cubicBezTo>
                  <a:cubicBezTo>
                    <a:pt x="34" y="60"/>
                    <a:pt x="24" y="54"/>
                    <a:pt x="18" y="48"/>
                  </a:cubicBezTo>
                  <a:cubicBezTo>
                    <a:pt x="11" y="41"/>
                    <a:pt x="7" y="32"/>
                    <a:pt x="5" y="22"/>
                  </a:cubicBezTo>
                  <a:cubicBezTo>
                    <a:pt x="3" y="17"/>
                    <a:pt x="0" y="5"/>
                    <a:pt x="4" y="0"/>
                  </a:cubicBezTo>
                  <a:cubicBezTo>
                    <a:pt x="5" y="9"/>
                    <a:pt x="16" y="18"/>
                    <a:pt x="22" y="23"/>
                  </a:cubicBezTo>
                  <a:cubicBezTo>
                    <a:pt x="28" y="27"/>
                    <a:pt x="33" y="33"/>
                    <a:pt x="40" y="36"/>
                  </a:cubicBezTo>
                  <a:cubicBezTo>
                    <a:pt x="45" y="38"/>
                    <a:pt x="51" y="40"/>
                    <a:pt x="56" y="38"/>
                  </a:cubicBezTo>
                  <a:cubicBezTo>
                    <a:pt x="60" y="36"/>
                    <a:pt x="65" y="34"/>
                    <a:pt x="68" y="31"/>
                  </a:cubicBezTo>
                </a:path>
              </a:pathLst>
            </a:custGeom>
            <a:solidFill>
              <a:srgbClr val="E0D8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3062" name="Freeform 533">
              <a:extLst>
                <a:ext uri="{FF2B5EF4-FFF2-40B4-BE49-F238E27FC236}">
                  <a16:creationId xmlns:a16="http://schemas.microsoft.com/office/drawing/2014/main" id="{2CED3632-BCAA-45E4-8A81-3FF791DE079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2" y="1837"/>
              <a:ext cx="110" cy="94"/>
            </a:xfrm>
            <a:custGeom>
              <a:avLst/>
              <a:gdLst>
                <a:gd name="T0" fmla="*/ 65 w 115"/>
                <a:gd name="T1" fmla="*/ 0 h 98"/>
                <a:gd name="T2" fmla="*/ 40 w 115"/>
                <a:gd name="T3" fmla="*/ 21 h 98"/>
                <a:gd name="T4" fmla="*/ 27 w 115"/>
                <a:gd name="T5" fmla="*/ 52 h 98"/>
                <a:gd name="T6" fmla="*/ 11 w 115"/>
                <a:gd name="T7" fmla="*/ 48 h 98"/>
                <a:gd name="T8" fmla="*/ 0 w 115"/>
                <a:gd name="T9" fmla="*/ 57 h 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5" h="98">
                  <a:moveTo>
                    <a:pt x="115" y="0"/>
                  </a:moveTo>
                  <a:cubicBezTo>
                    <a:pt x="105" y="11"/>
                    <a:pt x="92" y="44"/>
                    <a:pt x="71" y="34"/>
                  </a:cubicBezTo>
                  <a:cubicBezTo>
                    <a:pt x="62" y="49"/>
                    <a:pt x="71" y="83"/>
                    <a:pt x="47" y="88"/>
                  </a:cubicBezTo>
                  <a:cubicBezTo>
                    <a:pt x="36" y="91"/>
                    <a:pt x="31" y="77"/>
                    <a:pt x="21" y="81"/>
                  </a:cubicBezTo>
                  <a:cubicBezTo>
                    <a:pt x="13" y="84"/>
                    <a:pt x="9" y="94"/>
                    <a:pt x="0" y="98"/>
                  </a:cubicBezTo>
                </a:path>
              </a:pathLst>
            </a:custGeom>
            <a:noFill/>
            <a:ln w="12700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3063" name="Freeform 534">
              <a:extLst>
                <a:ext uri="{FF2B5EF4-FFF2-40B4-BE49-F238E27FC236}">
                  <a16:creationId xmlns:a16="http://schemas.microsoft.com/office/drawing/2014/main" id="{67DB5FB7-0787-43EA-B661-68621F319F9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4" y="1948"/>
              <a:ext cx="120" cy="108"/>
            </a:xfrm>
            <a:custGeom>
              <a:avLst/>
              <a:gdLst>
                <a:gd name="T0" fmla="*/ 74 w 125"/>
                <a:gd name="T1" fmla="*/ 0 h 112"/>
                <a:gd name="T2" fmla="*/ 56 w 125"/>
                <a:gd name="T3" fmla="*/ 29 h 112"/>
                <a:gd name="T4" fmla="*/ 46 w 125"/>
                <a:gd name="T5" fmla="*/ 31 h 112"/>
                <a:gd name="T6" fmla="*/ 39 w 125"/>
                <a:gd name="T7" fmla="*/ 43 h 112"/>
                <a:gd name="T8" fmla="*/ 30 w 125"/>
                <a:gd name="T9" fmla="*/ 51 h 112"/>
                <a:gd name="T10" fmla="*/ 22 w 125"/>
                <a:gd name="T11" fmla="*/ 64 h 112"/>
                <a:gd name="T12" fmla="*/ 12 w 125"/>
                <a:gd name="T13" fmla="*/ 60 h 112"/>
                <a:gd name="T14" fmla="*/ 0 w 125"/>
                <a:gd name="T15" fmla="*/ 69 h 1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25" h="112">
                  <a:moveTo>
                    <a:pt x="125" y="0"/>
                  </a:moveTo>
                  <a:cubicBezTo>
                    <a:pt x="125" y="16"/>
                    <a:pt x="112" y="39"/>
                    <a:pt x="96" y="42"/>
                  </a:cubicBezTo>
                  <a:cubicBezTo>
                    <a:pt x="88" y="43"/>
                    <a:pt x="84" y="39"/>
                    <a:pt x="78" y="47"/>
                  </a:cubicBezTo>
                  <a:cubicBezTo>
                    <a:pt x="74" y="54"/>
                    <a:pt x="74" y="63"/>
                    <a:pt x="67" y="69"/>
                  </a:cubicBezTo>
                  <a:cubicBezTo>
                    <a:pt x="62" y="75"/>
                    <a:pt x="54" y="76"/>
                    <a:pt x="50" y="81"/>
                  </a:cubicBezTo>
                  <a:cubicBezTo>
                    <a:pt x="45" y="87"/>
                    <a:pt x="44" y="100"/>
                    <a:pt x="35" y="102"/>
                  </a:cubicBezTo>
                  <a:cubicBezTo>
                    <a:pt x="26" y="104"/>
                    <a:pt x="24" y="96"/>
                    <a:pt x="17" y="95"/>
                  </a:cubicBezTo>
                  <a:cubicBezTo>
                    <a:pt x="9" y="95"/>
                    <a:pt x="2" y="106"/>
                    <a:pt x="0" y="112"/>
                  </a:cubicBezTo>
                </a:path>
              </a:pathLst>
            </a:custGeom>
            <a:noFill/>
            <a:ln w="12700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3064" name="Freeform 535">
              <a:extLst>
                <a:ext uri="{FF2B5EF4-FFF2-40B4-BE49-F238E27FC236}">
                  <a16:creationId xmlns:a16="http://schemas.microsoft.com/office/drawing/2014/main" id="{F54658FF-F0FE-4709-ABA0-E2CFCEFD6EB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2" y="1896"/>
              <a:ext cx="180" cy="65"/>
            </a:xfrm>
            <a:custGeom>
              <a:avLst/>
              <a:gdLst>
                <a:gd name="T0" fmla="*/ 107 w 188"/>
                <a:gd name="T1" fmla="*/ 11 h 68"/>
                <a:gd name="T2" fmla="*/ 55 w 188"/>
                <a:gd name="T3" fmla="*/ 34 h 68"/>
                <a:gd name="T4" fmla="*/ 38 w 188"/>
                <a:gd name="T5" fmla="*/ 35 h 68"/>
                <a:gd name="T6" fmla="*/ 38 w 188"/>
                <a:gd name="T7" fmla="*/ 26 h 68"/>
                <a:gd name="T8" fmla="*/ 25 w 188"/>
                <a:gd name="T9" fmla="*/ 10 h 68"/>
                <a:gd name="T10" fmla="*/ 11 w 188"/>
                <a:gd name="T11" fmla="*/ 21 h 68"/>
                <a:gd name="T12" fmla="*/ 0 w 188"/>
                <a:gd name="T13" fmla="*/ 14 h 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8" h="68">
                  <a:moveTo>
                    <a:pt x="188" y="14"/>
                  </a:moveTo>
                  <a:cubicBezTo>
                    <a:pt x="155" y="17"/>
                    <a:pt x="130" y="54"/>
                    <a:pt x="97" y="63"/>
                  </a:cubicBezTo>
                  <a:cubicBezTo>
                    <a:pt x="92" y="64"/>
                    <a:pt x="71" y="68"/>
                    <a:pt x="67" y="64"/>
                  </a:cubicBezTo>
                  <a:cubicBezTo>
                    <a:pt x="60" y="59"/>
                    <a:pt x="67" y="50"/>
                    <a:pt x="68" y="44"/>
                  </a:cubicBezTo>
                  <a:cubicBezTo>
                    <a:pt x="70" y="31"/>
                    <a:pt x="59" y="0"/>
                    <a:pt x="42" y="10"/>
                  </a:cubicBezTo>
                  <a:cubicBezTo>
                    <a:pt x="34" y="15"/>
                    <a:pt x="36" y="31"/>
                    <a:pt x="24" y="34"/>
                  </a:cubicBezTo>
                  <a:cubicBezTo>
                    <a:pt x="16" y="36"/>
                    <a:pt x="9" y="26"/>
                    <a:pt x="0" y="27"/>
                  </a:cubicBezTo>
                </a:path>
              </a:pathLst>
            </a:custGeom>
            <a:noFill/>
            <a:ln w="12700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3065" name="Freeform 536">
              <a:extLst>
                <a:ext uri="{FF2B5EF4-FFF2-40B4-BE49-F238E27FC236}">
                  <a16:creationId xmlns:a16="http://schemas.microsoft.com/office/drawing/2014/main" id="{0D7A08DD-D6AC-4C48-B552-850BCDC7979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2" y="1040"/>
              <a:ext cx="213" cy="166"/>
            </a:xfrm>
            <a:custGeom>
              <a:avLst/>
              <a:gdLst>
                <a:gd name="T0" fmla="*/ 33 w 221"/>
                <a:gd name="T1" fmla="*/ 93 h 173"/>
                <a:gd name="T2" fmla="*/ 0 w 221"/>
                <a:gd name="T3" fmla="*/ 102 h 173"/>
                <a:gd name="T4" fmla="*/ 28 w 221"/>
                <a:gd name="T5" fmla="*/ 77 h 173"/>
                <a:gd name="T6" fmla="*/ 43 w 221"/>
                <a:gd name="T7" fmla="*/ 44 h 173"/>
                <a:gd name="T8" fmla="*/ 93 w 221"/>
                <a:gd name="T9" fmla="*/ 6 h 173"/>
                <a:gd name="T10" fmla="*/ 112 w 221"/>
                <a:gd name="T11" fmla="*/ 26 h 173"/>
                <a:gd name="T12" fmla="*/ 121 w 221"/>
                <a:gd name="T13" fmla="*/ 36 h 173"/>
                <a:gd name="T14" fmla="*/ 118 w 221"/>
                <a:gd name="T15" fmla="*/ 52 h 173"/>
                <a:gd name="T16" fmla="*/ 117 w 221"/>
                <a:gd name="T17" fmla="*/ 77 h 173"/>
                <a:gd name="T18" fmla="*/ 106 w 221"/>
                <a:gd name="T19" fmla="*/ 68 h 173"/>
                <a:gd name="T20" fmla="*/ 93 w 221"/>
                <a:gd name="T21" fmla="*/ 65 h 173"/>
                <a:gd name="T22" fmla="*/ 83 w 221"/>
                <a:gd name="T23" fmla="*/ 63 h 173"/>
                <a:gd name="T24" fmla="*/ 75 w 221"/>
                <a:gd name="T25" fmla="*/ 55 h 173"/>
                <a:gd name="T26" fmla="*/ 53 w 221"/>
                <a:gd name="T27" fmla="*/ 58 h 173"/>
                <a:gd name="T28" fmla="*/ 27 w 221"/>
                <a:gd name="T29" fmla="*/ 92 h 17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21" h="173">
                  <a:moveTo>
                    <a:pt x="52" y="158"/>
                  </a:moveTo>
                  <a:cubicBezTo>
                    <a:pt x="33" y="160"/>
                    <a:pt x="17" y="173"/>
                    <a:pt x="0" y="173"/>
                  </a:cubicBezTo>
                  <a:cubicBezTo>
                    <a:pt x="4" y="153"/>
                    <a:pt x="29" y="145"/>
                    <a:pt x="42" y="132"/>
                  </a:cubicBezTo>
                  <a:cubicBezTo>
                    <a:pt x="58" y="115"/>
                    <a:pt x="61" y="95"/>
                    <a:pt x="69" y="75"/>
                  </a:cubicBezTo>
                  <a:cubicBezTo>
                    <a:pt x="79" y="48"/>
                    <a:pt x="117" y="0"/>
                    <a:pt x="150" y="6"/>
                  </a:cubicBezTo>
                  <a:cubicBezTo>
                    <a:pt x="171" y="9"/>
                    <a:pt x="170" y="27"/>
                    <a:pt x="181" y="42"/>
                  </a:cubicBezTo>
                  <a:cubicBezTo>
                    <a:pt x="187" y="51"/>
                    <a:pt x="195" y="49"/>
                    <a:pt x="197" y="61"/>
                  </a:cubicBezTo>
                  <a:cubicBezTo>
                    <a:pt x="199" y="71"/>
                    <a:pt x="190" y="78"/>
                    <a:pt x="191" y="88"/>
                  </a:cubicBezTo>
                  <a:cubicBezTo>
                    <a:pt x="192" y="98"/>
                    <a:pt x="221" y="132"/>
                    <a:pt x="189" y="130"/>
                  </a:cubicBezTo>
                  <a:cubicBezTo>
                    <a:pt x="179" y="130"/>
                    <a:pt x="179" y="120"/>
                    <a:pt x="171" y="115"/>
                  </a:cubicBezTo>
                  <a:cubicBezTo>
                    <a:pt x="158" y="107"/>
                    <a:pt x="158" y="114"/>
                    <a:pt x="149" y="112"/>
                  </a:cubicBezTo>
                  <a:cubicBezTo>
                    <a:pt x="137" y="111"/>
                    <a:pt x="143" y="115"/>
                    <a:pt x="133" y="108"/>
                  </a:cubicBezTo>
                  <a:cubicBezTo>
                    <a:pt x="128" y="104"/>
                    <a:pt x="128" y="97"/>
                    <a:pt x="121" y="93"/>
                  </a:cubicBezTo>
                  <a:cubicBezTo>
                    <a:pt x="106" y="84"/>
                    <a:pt x="96" y="89"/>
                    <a:pt x="85" y="100"/>
                  </a:cubicBezTo>
                  <a:cubicBezTo>
                    <a:pt x="67" y="118"/>
                    <a:pt x="66" y="145"/>
                    <a:pt x="40" y="15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3066" name="Freeform 537">
              <a:extLst>
                <a:ext uri="{FF2B5EF4-FFF2-40B4-BE49-F238E27FC236}">
                  <a16:creationId xmlns:a16="http://schemas.microsoft.com/office/drawing/2014/main" id="{C84FA842-FC7D-4AA7-B19B-BD1942A7181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4" y="839"/>
              <a:ext cx="93" cy="60"/>
            </a:xfrm>
            <a:custGeom>
              <a:avLst/>
              <a:gdLst>
                <a:gd name="T0" fmla="*/ 51 w 97"/>
                <a:gd name="T1" fmla="*/ 41 h 62"/>
                <a:gd name="T2" fmla="*/ 43 w 97"/>
                <a:gd name="T3" fmla="*/ 23 h 62"/>
                <a:gd name="T4" fmla="*/ 54 w 97"/>
                <a:gd name="T5" fmla="*/ 15 h 62"/>
                <a:gd name="T6" fmla="*/ 51 w 97"/>
                <a:gd name="T7" fmla="*/ 13 h 62"/>
                <a:gd name="T8" fmla="*/ 35 w 97"/>
                <a:gd name="T9" fmla="*/ 15 h 62"/>
                <a:gd name="T10" fmla="*/ 30 w 97"/>
                <a:gd name="T11" fmla="*/ 3 h 62"/>
                <a:gd name="T12" fmla="*/ 23 w 97"/>
                <a:gd name="T13" fmla="*/ 8 h 62"/>
                <a:gd name="T14" fmla="*/ 8 w 97"/>
                <a:gd name="T15" fmla="*/ 6 h 62"/>
                <a:gd name="T16" fmla="*/ 12 w 97"/>
                <a:gd name="T17" fmla="*/ 15 h 62"/>
                <a:gd name="T18" fmla="*/ 19 w 97"/>
                <a:gd name="T19" fmla="*/ 16 h 62"/>
                <a:gd name="T20" fmla="*/ 24 w 97"/>
                <a:gd name="T21" fmla="*/ 26 h 62"/>
                <a:gd name="T22" fmla="*/ 36 w 97"/>
                <a:gd name="T23" fmla="*/ 33 h 62"/>
                <a:gd name="T24" fmla="*/ 50 w 97"/>
                <a:gd name="T25" fmla="*/ 40 h 6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97" h="62">
                  <a:moveTo>
                    <a:pt x="87" y="62"/>
                  </a:moveTo>
                  <a:cubicBezTo>
                    <a:pt x="83" y="54"/>
                    <a:pt x="69" y="44"/>
                    <a:pt x="74" y="36"/>
                  </a:cubicBezTo>
                  <a:cubicBezTo>
                    <a:pt x="78" y="30"/>
                    <a:pt x="90" y="31"/>
                    <a:pt x="93" y="25"/>
                  </a:cubicBezTo>
                  <a:cubicBezTo>
                    <a:pt x="97" y="19"/>
                    <a:pt x="92" y="14"/>
                    <a:pt x="87" y="13"/>
                  </a:cubicBezTo>
                  <a:cubicBezTo>
                    <a:pt x="78" y="12"/>
                    <a:pt x="72" y="21"/>
                    <a:pt x="62" y="15"/>
                  </a:cubicBezTo>
                  <a:cubicBezTo>
                    <a:pt x="57" y="12"/>
                    <a:pt x="56" y="5"/>
                    <a:pt x="51" y="3"/>
                  </a:cubicBezTo>
                  <a:cubicBezTo>
                    <a:pt x="44" y="0"/>
                    <a:pt x="41" y="6"/>
                    <a:pt x="36" y="8"/>
                  </a:cubicBezTo>
                  <a:cubicBezTo>
                    <a:pt x="28" y="11"/>
                    <a:pt x="16" y="6"/>
                    <a:pt x="8" y="6"/>
                  </a:cubicBezTo>
                  <a:cubicBezTo>
                    <a:pt x="0" y="17"/>
                    <a:pt x="15" y="21"/>
                    <a:pt x="22" y="24"/>
                  </a:cubicBezTo>
                  <a:cubicBezTo>
                    <a:pt x="26" y="26"/>
                    <a:pt x="29" y="25"/>
                    <a:pt x="32" y="29"/>
                  </a:cubicBezTo>
                  <a:cubicBezTo>
                    <a:pt x="34" y="32"/>
                    <a:pt x="33" y="36"/>
                    <a:pt x="38" y="39"/>
                  </a:cubicBezTo>
                  <a:cubicBezTo>
                    <a:pt x="46" y="43"/>
                    <a:pt x="55" y="40"/>
                    <a:pt x="63" y="46"/>
                  </a:cubicBezTo>
                  <a:cubicBezTo>
                    <a:pt x="69" y="51"/>
                    <a:pt x="76" y="62"/>
                    <a:pt x="84" y="6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3067" name="Freeform 538">
              <a:extLst>
                <a:ext uri="{FF2B5EF4-FFF2-40B4-BE49-F238E27FC236}">
                  <a16:creationId xmlns:a16="http://schemas.microsoft.com/office/drawing/2014/main" id="{05448BDA-18B8-4FEC-9450-501A0CA035E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2" y="831"/>
              <a:ext cx="128" cy="100"/>
            </a:xfrm>
            <a:custGeom>
              <a:avLst/>
              <a:gdLst>
                <a:gd name="T0" fmla="*/ 76 w 133"/>
                <a:gd name="T1" fmla="*/ 13 h 104"/>
                <a:gd name="T2" fmla="*/ 81 w 133"/>
                <a:gd name="T3" fmla="*/ 0 h 104"/>
                <a:gd name="T4" fmla="*/ 66 w 133"/>
                <a:gd name="T5" fmla="*/ 13 h 104"/>
                <a:gd name="T6" fmla="*/ 54 w 133"/>
                <a:gd name="T7" fmla="*/ 14 h 104"/>
                <a:gd name="T8" fmla="*/ 30 w 133"/>
                <a:gd name="T9" fmla="*/ 24 h 104"/>
                <a:gd name="T10" fmla="*/ 13 w 133"/>
                <a:gd name="T11" fmla="*/ 39 h 104"/>
                <a:gd name="T12" fmla="*/ 2 w 133"/>
                <a:gd name="T13" fmla="*/ 56 h 104"/>
                <a:gd name="T14" fmla="*/ 13 w 133"/>
                <a:gd name="T15" fmla="*/ 49 h 104"/>
                <a:gd name="T16" fmla="*/ 35 w 133"/>
                <a:gd name="T17" fmla="*/ 28 h 104"/>
                <a:gd name="T18" fmla="*/ 50 w 133"/>
                <a:gd name="T19" fmla="*/ 21 h 104"/>
                <a:gd name="T20" fmla="*/ 62 w 133"/>
                <a:gd name="T21" fmla="*/ 17 h 104"/>
                <a:gd name="T22" fmla="*/ 76 w 133"/>
                <a:gd name="T23" fmla="*/ 13 h 10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33" h="104">
                  <a:moveTo>
                    <a:pt x="125" y="18"/>
                  </a:moveTo>
                  <a:cubicBezTo>
                    <a:pt x="131" y="15"/>
                    <a:pt x="133" y="6"/>
                    <a:pt x="132" y="0"/>
                  </a:cubicBezTo>
                  <a:cubicBezTo>
                    <a:pt x="125" y="0"/>
                    <a:pt x="115" y="10"/>
                    <a:pt x="110" y="14"/>
                  </a:cubicBezTo>
                  <a:cubicBezTo>
                    <a:pt x="102" y="22"/>
                    <a:pt x="98" y="25"/>
                    <a:pt x="87" y="27"/>
                  </a:cubicBezTo>
                  <a:cubicBezTo>
                    <a:pt x="73" y="29"/>
                    <a:pt x="60" y="32"/>
                    <a:pt x="47" y="37"/>
                  </a:cubicBezTo>
                  <a:cubicBezTo>
                    <a:pt x="33" y="44"/>
                    <a:pt x="21" y="52"/>
                    <a:pt x="13" y="65"/>
                  </a:cubicBezTo>
                  <a:cubicBezTo>
                    <a:pt x="9" y="71"/>
                    <a:pt x="0" y="84"/>
                    <a:pt x="2" y="92"/>
                  </a:cubicBezTo>
                  <a:cubicBezTo>
                    <a:pt x="5" y="104"/>
                    <a:pt x="15" y="86"/>
                    <a:pt x="20" y="80"/>
                  </a:cubicBezTo>
                  <a:cubicBezTo>
                    <a:pt x="30" y="65"/>
                    <a:pt x="38" y="48"/>
                    <a:pt x="57" y="44"/>
                  </a:cubicBezTo>
                  <a:cubicBezTo>
                    <a:pt x="67" y="41"/>
                    <a:pt x="73" y="37"/>
                    <a:pt x="82" y="34"/>
                  </a:cubicBezTo>
                  <a:cubicBezTo>
                    <a:pt x="88" y="31"/>
                    <a:pt x="96" y="32"/>
                    <a:pt x="102" y="30"/>
                  </a:cubicBezTo>
                  <a:cubicBezTo>
                    <a:pt x="108" y="28"/>
                    <a:pt x="124" y="27"/>
                    <a:pt x="125" y="2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3068" name="Freeform 539">
              <a:extLst>
                <a:ext uri="{FF2B5EF4-FFF2-40B4-BE49-F238E27FC236}">
                  <a16:creationId xmlns:a16="http://schemas.microsoft.com/office/drawing/2014/main" id="{C5812CCE-24E3-445E-9BC8-2EB0BEE2B9E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5" y="1094"/>
              <a:ext cx="427" cy="393"/>
            </a:xfrm>
            <a:custGeom>
              <a:avLst/>
              <a:gdLst>
                <a:gd name="T0" fmla="*/ 120 w 444"/>
                <a:gd name="T1" fmla="*/ 60 h 408"/>
                <a:gd name="T2" fmla="*/ 155 w 444"/>
                <a:gd name="T3" fmla="*/ 58 h 408"/>
                <a:gd name="T4" fmla="*/ 166 w 444"/>
                <a:gd name="T5" fmla="*/ 91 h 408"/>
                <a:gd name="T6" fmla="*/ 215 w 444"/>
                <a:gd name="T7" fmla="*/ 135 h 408"/>
                <a:gd name="T8" fmla="*/ 230 w 444"/>
                <a:gd name="T9" fmla="*/ 164 h 408"/>
                <a:gd name="T10" fmla="*/ 254 w 444"/>
                <a:gd name="T11" fmla="*/ 187 h 408"/>
                <a:gd name="T12" fmla="*/ 230 w 444"/>
                <a:gd name="T13" fmla="*/ 217 h 408"/>
                <a:gd name="T14" fmla="*/ 204 w 444"/>
                <a:gd name="T15" fmla="*/ 183 h 408"/>
                <a:gd name="T16" fmla="*/ 157 w 444"/>
                <a:gd name="T17" fmla="*/ 197 h 408"/>
                <a:gd name="T18" fmla="*/ 134 w 444"/>
                <a:gd name="T19" fmla="*/ 175 h 408"/>
                <a:gd name="T20" fmla="*/ 73 w 444"/>
                <a:gd name="T21" fmla="*/ 193 h 408"/>
                <a:gd name="T22" fmla="*/ 48 w 444"/>
                <a:gd name="T23" fmla="*/ 149 h 408"/>
                <a:gd name="T24" fmla="*/ 66 w 444"/>
                <a:gd name="T25" fmla="*/ 102 h 408"/>
                <a:gd name="T26" fmla="*/ 15 w 444"/>
                <a:gd name="T27" fmla="*/ 29 h 408"/>
                <a:gd name="T28" fmla="*/ 77 w 444"/>
                <a:gd name="T29" fmla="*/ 36 h 408"/>
                <a:gd name="T30" fmla="*/ 97 w 444"/>
                <a:gd name="T31" fmla="*/ 56 h 408"/>
                <a:gd name="T32" fmla="*/ 119 w 444"/>
                <a:gd name="T33" fmla="*/ 64 h 40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44" h="408">
                  <a:moveTo>
                    <a:pt x="200" y="97"/>
                  </a:moveTo>
                  <a:cubicBezTo>
                    <a:pt x="214" y="92"/>
                    <a:pt x="242" y="86"/>
                    <a:pt x="257" y="93"/>
                  </a:cubicBezTo>
                  <a:cubicBezTo>
                    <a:pt x="290" y="110"/>
                    <a:pt x="265" y="125"/>
                    <a:pt x="276" y="148"/>
                  </a:cubicBezTo>
                  <a:cubicBezTo>
                    <a:pt x="291" y="179"/>
                    <a:pt x="339" y="185"/>
                    <a:pt x="358" y="219"/>
                  </a:cubicBezTo>
                  <a:cubicBezTo>
                    <a:pt x="368" y="235"/>
                    <a:pt x="371" y="251"/>
                    <a:pt x="382" y="266"/>
                  </a:cubicBezTo>
                  <a:cubicBezTo>
                    <a:pt x="392" y="281"/>
                    <a:pt x="412" y="289"/>
                    <a:pt x="420" y="304"/>
                  </a:cubicBezTo>
                  <a:cubicBezTo>
                    <a:pt x="444" y="345"/>
                    <a:pt x="429" y="408"/>
                    <a:pt x="383" y="353"/>
                  </a:cubicBezTo>
                  <a:cubicBezTo>
                    <a:pt x="370" y="337"/>
                    <a:pt x="364" y="301"/>
                    <a:pt x="337" y="297"/>
                  </a:cubicBezTo>
                  <a:cubicBezTo>
                    <a:pt x="312" y="293"/>
                    <a:pt x="296" y="326"/>
                    <a:pt x="262" y="319"/>
                  </a:cubicBezTo>
                  <a:cubicBezTo>
                    <a:pt x="231" y="312"/>
                    <a:pt x="244" y="292"/>
                    <a:pt x="224" y="284"/>
                  </a:cubicBezTo>
                  <a:cubicBezTo>
                    <a:pt x="184" y="268"/>
                    <a:pt x="160" y="324"/>
                    <a:pt x="121" y="315"/>
                  </a:cubicBezTo>
                  <a:cubicBezTo>
                    <a:pt x="91" y="309"/>
                    <a:pt x="78" y="270"/>
                    <a:pt x="79" y="243"/>
                  </a:cubicBezTo>
                  <a:cubicBezTo>
                    <a:pt x="81" y="215"/>
                    <a:pt x="115" y="190"/>
                    <a:pt x="110" y="165"/>
                  </a:cubicBezTo>
                  <a:cubicBezTo>
                    <a:pt x="103" y="127"/>
                    <a:pt x="0" y="109"/>
                    <a:pt x="28" y="45"/>
                  </a:cubicBezTo>
                  <a:cubicBezTo>
                    <a:pt x="49" y="0"/>
                    <a:pt x="106" y="34"/>
                    <a:pt x="128" y="58"/>
                  </a:cubicBezTo>
                  <a:cubicBezTo>
                    <a:pt x="141" y="72"/>
                    <a:pt x="147" y="80"/>
                    <a:pt x="161" y="90"/>
                  </a:cubicBezTo>
                  <a:cubicBezTo>
                    <a:pt x="175" y="99"/>
                    <a:pt x="189" y="88"/>
                    <a:pt x="199" y="10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3069" name="Freeform 540">
              <a:extLst>
                <a:ext uri="{FF2B5EF4-FFF2-40B4-BE49-F238E27FC236}">
                  <a16:creationId xmlns:a16="http://schemas.microsoft.com/office/drawing/2014/main" id="{5E1CD20E-93E8-40A9-A012-163C545CC9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7" y="1118"/>
              <a:ext cx="964" cy="393"/>
            </a:xfrm>
            <a:custGeom>
              <a:avLst/>
              <a:gdLst>
                <a:gd name="T0" fmla="*/ 488 w 1002"/>
                <a:gd name="T1" fmla="*/ 18 h 409"/>
                <a:gd name="T2" fmla="*/ 568 w 1002"/>
                <a:gd name="T3" fmla="*/ 21 h 409"/>
                <a:gd name="T4" fmla="*/ 565 w 1002"/>
                <a:gd name="T5" fmla="*/ 65 h 409"/>
                <a:gd name="T6" fmla="*/ 555 w 1002"/>
                <a:gd name="T7" fmla="*/ 115 h 409"/>
                <a:gd name="T8" fmla="*/ 536 w 1002"/>
                <a:gd name="T9" fmla="*/ 132 h 409"/>
                <a:gd name="T10" fmla="*/ 509 w 1002"/>
                <a:gd name="T11" fmla="*/ 104 h 409"/>
                <a:gd name="T12" fmla="*/ 479 w 1002"/>
                <a:gd name="T13" fmla="*/ 130 h 409"/>
                <a:gd name="T14" fmla="*/ 420 w 1002"/>
                <a:gd name="T15" fmla="*/ 123 h 409"/>
                <a:gd name="T16" fmla="*/ 378 w 1002"/>
                <a:gd name="T17" fmla="*/ 170 h 409"/>
                <a:gd name="T18" fmla="*/ 337 w 1002"/>
                <a:gd name="T19" fmla="*/ 129 h 409"/>
                <a:gd name="T20" fmla="*/ 297 w 1002"/>
                <a:gd name="T21" fmla="*/ 167 h 409"/>
                <a:gd name="T22" fmla="*/ 263 w 1002"/>
                <a:gd name="T23" fmla="*/ 184 h 409"/>
                <a:gd name="T24" fmla="*/ 255 w 1002"/>
                <a:gd name="T25" fmla="*/ 155 h 409"/>
                <a:gd name="T26" fmla="*/ 214 w 1002"/>
                <a:gd name="T27" fmla="*/ 185 h 409"/>
                <a:gd name="T28" fmla="*/ 143 w 1002"/>
                <a:gd name="T29" fmla="*/ 224 h 409"/>
                <a:gd name="T30" fmla="*/ 118 w 1002"/>
                <a:gd name="T31" fmla="*/ 195 h 409"/>
                <a:gd name="T32" fmla="*/ 120 w 1002"/>
                <a:gd name="T33" fmla="*/ 168 h 409"/>
                <a:gd name="T34" fmla="*/ 86 w 1002"/>
                <a:gd name="T35" fmla="*/ 178 h 409"/>
                <a:gd name="T36" fmla="*/ 45 w 1002"/>
                <a:gd name="T37" fmla="*/ 136 h 409"/>
                <a:gd name="T38" fmla="*/ 38 w 1002"/>
                <a:gd name="T39" fmla="*/ 99 h 409"/>
                <a:gd name="T40" fmla="*/ 19 w 1002"/>
                <a:gd name="T41" fmla="*/ 97 h 409"/>
                <a:gd name="T42" fmla="*/ 0 w 1002"/>
                <a:gd name="T43" fmla="*/ 69 h 409"/>
                <a:gd name="T44" fmla="*/ 13 w 1002"/>
                <a:gd name="T45" fmla="*/ 41 h 409"/>
                <a:gd name="T46" fmla="*/ 10 w 1002"/>
                <a:gd name="T47" fmla="*/ 30 h 409"/>
                <a:gd name="T48" fmla="*/ 67 w 1002"/>
                <a:gd name="T49" fmla="*/ 43 h 409"/>
                <a:gd name="T50" fmla="*/ 117 w 1002"/>
                <a:gd name="T51" fmla="*/ 27 h 409"/>
                <a:gd name="T52" fmla="*/ 136 w 1002"/>
                <a:gd name="T53" fmla="*/ 49 h 409"/>
                <a:gd name="T54" fmla="*/ 153 w 1002"/>
                <a:gd name="T55" fmla="*/ 38 h 409"/>
                <a:gd name="T56" fmla="*/ 169 w 1002"/>
                <a:gd name="T57" fmla="*/ 45 h 409"/>
                <a:gd name="T58" fmla="*/ 189 w 1002"/>
                <a:gd name="T59" fmla="*/ 43 h 409"/>
                <a:gd name="T60" fmla="*/ 224 w 1002"/>
                <a:gd name="T61" fmla="*/ 50 h 409"/>
                <a:gd name="T62" fmla="*/ 254 w 1002"/>
                <a:gd name="T63" fmla="*/ 53 h 409"/>
                <a:gd name="T64" fmla="*/ 289 w 1002"/>
                <a:gd name="T65" fmla="*/ 42 h 409"/>
                <a:gd name="T66" fmla="*/ 306 w 1002"/>
                <a:gd name="T67" fmla="*/ 55 h 409"/>
                <a:gd name="T68" fmla="*/ 325 w 1002"/>
                <a:gd name="T69" fmla="*/ 38 h 409"/>
                <a:gd name="T70" fmla="*/ 365 w 1002"/>
                <a:gd name="T71" fmla="*/ 31 h 409"/>
                <a:gd name="T72" fmla="*/ 405 w 1002"/>
                <a:gd name="T73" fmla="*/ 12 h 409"/>
                <a:gd name="T74" fmla="*/ 430 w 1002"/>
                <a:gd name="T75" fmla="*/ 28 h 409"/>
                <a:gd name="T76" fmla="*/ 446 w 1002"/>
                <a:gd name="T77" fmla="*/ 21 h 409"/>
                <a:gd name="T78" fmla="*/ 489 w 1002"/>
                <a:gd name="T79" fmla="*/ 14 h 40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1002" h="409">
                  <a:moveTo>
                    <a:pt x="805" y="31"/>
                  </a:moveTo>
                  <a:cubicBezTo>
                    <a:pt x="838" y="9"/>
                    <a:pt x="906" y="0"/>
                    <a:pt x="937" y="34"/>
                  </a:cubicBezTo>
                  <a:cubicBezTo>
                    <a:pt x="968" y="68"/>
                    <a:pt x="929" y="75"/>
                    <a:pt x="932" y="110"/>
                  </a:cubicBezTo>
                  <a:cubicBezTo>
                    <a:pt x="1002" y="131"/>
                    <a:pt x="940" y="170"/>
                    <a:pt x="921" y="194"/>
                  </a:cubicBezTo>
                  <a:cubicBezTo>
                    <a:pt x="909" y="209"/>
                    <a:pt x="932" y="238"/>
                    <a:pt x="888" y="222"/>
                  </a:cubicBezTo>
                  <a:cubicBezTo>
                    <a:pt x="863" y="213"/>
                    <a:pt x="869" y="177"/>
                    <a:pt x="841" y="175"/>
                  </a:cubicBezTo>
                  <a:cubicBezTo>
                    <a:pt x="812" y="173"/>
                    <a:pt x="815" y="207"/>
                    <a:pt x="793" y="219"/>
                  </a:cubicBezTo>
                  <a:cubicBezTo>
                    <a:pt x="756" y="239"/>
                    <a:pt x="730" y="191"/>
                    <a:pt x="695" y="206"/>
                  </a:cubicBezTo>
                  <a:cubicBezTo>
                    <a:pt x="656" y="224"/>
                    <a:pt x="676" y="283"/>
                    <a:pt x="624" y="285"/>
                  </a:cubicBezTo>
                  <a:cubicBezTo>
                    <a:pt x="568" y="288"/>
                    <a:pt x="588" y="232"/>
                    <a:pt x="557" y="215"/>
                  </a:cubicBezTo>
                  <a:cubicBezTo>
                    <a:pt x="509" y="189"/>
                    <a:pt x="508" y="259"/>
                    <a:pt x="492" y="281"/>
                  </a:cubicBezTo>
                  <a:cubicBezTo>
                    <a:pt x="481" y="295"/>
                    <a:pt x="456" y="316"/>
                    <a:pt x="436" y="310"/>
                  </a:cubicBezTo>
                  <a:cubicBezTo>
                    <a:pt x="403" y="299"/>
                    <a:pt x="431" y="271"/>
                    <a:pt x="421" y="260"/>
                  </a:cubicBezTo>
                  <a:cubicBezTo>
                    <a:pt x="393" y="230"/>
                    <a:pt x="364" y="289"/>
                    <a:pt x="352" y="311"/>
                  </a:cubicBezTo>
                  <a:cubicBezTo>
                    <a:pt x="325" y="362"/>
                    <a:pt x="304" y="409"/>
                    <a:pt x="237" y="377"/>
                  </a:cubicBezTo>
                  <a:cubicBezTo>
                    <a:pt x="213" y="366"/>
                    <a:pt x="201" y="353"/>
                    <a:pt x="195" y="328"/>
                  </a:cubicBezTo>
                  <a:cubicBezTo>
                    <a:pt x="192" y="316"/>
                    <a:pt x="201" y="290"/>
                    <a:pt x="198" y="282"/>
                  </a:cubicBezTo>
                  <a:cubicBezTo>
                    <a:pt x="181" y="237"/>
                    <a:pt x="172" y="285"/>
                    <a:pt x="141" y="300"/>
                  </a:cubicBezTo>
                  <a:cubicBezTo>
                    <a:pt x="92" y="322"/>
                    <a:pt x="63" y="276"/>
                    <a:pt x="75" y="230"/>
                  </a:cubicBezTo>
                  <a:cubicBezTo>
                    <a:pt x="84" y="191"/>
                    <a:pt x="108" y="192"/>
                    <a:pt x="64" y="165"/>
                  </a:cubicBezTo>
                  <a:cubicBezTo>
                    <a:pt x="59" y="162"/>
                    <a:pt x="39" y="162"/>
                    <a:pt x="32" y="162"/>
                  </a:cubicBezTo>
                  <a:cubicBezTo>
                    <a:pt x="37" y="120"/>
                    <a:pt x="49" y="121"/>
                    <a:pt x="0" y="115"/>
                  </a:cubicBezTo>
                  <a:cubicBezTo>
                    <a:pt x="0" y="96"/>
                    <a:pt x="11" y="86"/>
                    <a:pt x="19" y="69"/>
                  </a:cubicBezTo>
                  <a:cubicBezTo>
                    <a:pt x="8" y="60"/>
                    <a:pt x="14" y="58"/>
                    <a:pt x="10" y="49"/>
                  </a:cubicBezTo>
                  <a:cubicBezTo>
                    <a:pt x="48" y="35"/>
                    <a:pt x="75" y="70"/>
                    <a:pt x="111" y="73"/>
                  </a:cubicBezTo>
                  <a:cubicBezTo>
                    <a:pt x="140" y="76"/>
                    <a:pt x="171" y="57"/>
                    <a:pt x="194" y="43"/>
                  </a:cubicBezTo>
                  <a:cubicBezTo>
                    <a:pt x="200" y="51"/>
                    <a:pt x="215" y="80"/>
                    <a:pt x="226" y="82"/>
                  </a:cubicBezTo>
                  <a:cubicBezTo>
                    <a:pt x="245" y="86"/>
                    <a:pt x="245" y="64"/>
                    <a:pt x="252" y="65"/>
                  </a:cubicBezTo>
                  <a:cubicBezTo>
                    <a:pt x="268" y="65"/>
                    <a:pt x="266" y="74"/>
                    <a:pt x="280" y="75"/>
                  </a:cubicBezTo>
                  <a:cubicBezTo>
                    <a:pt x="285" y="76"/>
                    <a:pt x="310" y="73"/>
                    <a:pt x="312" y="73"/>
                  </a:cubicBezTo>
                  <a:cubicBezTo>
                    <a:pt x="350" y="90"/>
                    <a:pt x="332" y="102"/>
                    <a:pt x="372" y="83"/>
                  </a:cubicBezTo>
                  <a:cubicBezTo>
                    <a:pt x="387" y="76"/>
                    <a:pt x="417" y="44"/>
                    <a:pt x="420" y="87"/>
                  </a:cubicBezTo>
                  <a:cubicBezTo>
                    <a:pt x="449" y="63"/>
                    <a:pt x="440" y="55"/>
                    <a:pt x="477" y="71"/>
                  </a:cubicBezTo>
                  <a:cubicBezTo>
                    <a:pt x="487" y="75"/>
                    <a:pt x="496" y="90"/>
                    <a:pt x="507" y="91"/>
                  </a:cubicBezTo>
                  <a:cubicBezTo>
                    <a:pt x="534" y="92"/>
                    <a:pt x="525" y="75"/>
                    <a:pt x="537" y="65"/>
                  </a:cubicBezTo>
                  <a:cubicBezTo>
                    <a:pt x="566" y="41"/>
                    <a:pt x="562" y="46"/>
                    <a:pt x="603" y="50"/>
                  </a:cubicBezTo>
                  <a:cubicBezTo>
                    <a:pt x="635" y="53"/>
                    <a:pt x="652" y="54"/>
                    <a:pt x="670" y="21"/>
                  </a:cubicBezTo>
                  <a:cubicBezTo>
                    <a:pt x="688" y="22"/>
                    <a:pt x="696" y="42"/>
                    <a:pt x="711" y="45"/>
                  </a:cubicBezTo>
                  <a:cubicBezTo>
                    <a:pt x="722" y="47"/>
                    <a:pt x="728" y="35"/>
                    <a:pt x="738" y="34"/>
                  </a:cubicBezTo>
                  <a:cubicBezTo>
                    <a:pt x="759" y="34"/>
                    <a:pt x="791" y="44"/>
                    <a:pt x="806" y="2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3070" name="Freeform 541">
              <a:extLst>
                <a:ext uri="{FF2B5EF4-FFF2-40B4-BE49-F238E27FC236}">
                  <a16:creationId xmlns:a16="http://schemas.microsoft.com/office/drawing/2014/main" id="{82D7449A-82EB-45E3-95FB-07A4ADECFD6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9" y="1179"/>
              <a:ext cx="346" cy="603"/>
            </a:xfrm>
            <a:custGeom>
              <a:avLst/>
              <a:gdLst>
                <a:gd name="T0" fmla="*/ 211 w 360"/>
                <a:gd name="T1" fmla="*/ 93 h 627"/>
                <a:gd name="T2" fmla="*/ 151 w 360"/>
                <a:gd name="T3" fmla="*/ 137 h 627"/>
                <a:gd name="T4" fmla="*/ 161 w 360"/>
                <a:gd name="T5" fmla="*/ 176 h 627"/>
                <a:gd name="T6" fmla="*/ 141 w 360"/>
                <a:gd name="T7" fmla="*/ 205 h 627"/>
                <a:gd name="T8" fmla="*/ 123 w 360"/>
                <a:gd name="T9" fmla="*/ 230 h 627"/>
                <a:gd name="T10" fmla="*/ 115 w 360"/>
                <a:gd name="T11" fmla="*/ 264 h 627"/>
                <a:gd name="T12" fmla="*/ 78 w 360"/>
                <a:gd name="T13" fmla="*/ 275 h 627"/>
                <a:gd name="T14" fmla="*/ 72 w 360"/>
                <a:gd name="T15" fmla="*/ 310 h 627"/>
                <a:gd name="T16" fmla="*/ 45 w 360"/>
                <a:gd name="T17" fmla="*/ 367 h 627"/>
                <a:gd name="T18" fmla="*/ 19 w 360"/>
                <a:gd name="T19" fmla="*/ 314 h 627"/>
                <a:gd name="T20" fmla="*/ 29 w 360"/>
                <a:gd name="T21" fmla="*/ 253 h 627"/>
                <a:gd name="T22" fmla="*/ 25 w 360"/>
                <a:gd name="T23" fmla="*/ 209 h 627"/>
                <a:gd name="T24" fmla="*/ 67 w 360"/>
                <a:gd name="T25" fmla="*/ 167 h 627"/>
                <a:gd name="T26" fmla="*/ 58 w 360"/>
                <a:gd name="T27" fmla="*/ 117 h 627"/>
                <a:gd name="T28" fmla="*/ 87 w 360"/>
                <a:gd name="T29" fmla="*/ 86 h 627"/>
                <a:gd name="T30" fmla="*/ 92 w 360"/>
                <a:gd name="T31" fmla="*/ 40 h 627"/>
                <a:gd name="T32" fmla="*/ 120 w 360"/>
                <a:gd name="T33" fmla="*/ 13 h 627"/>
                <a:gd name="T34" fmla="*/ 188 w 360"/>
                <a:gd name="T35" fmla="*/ 36 h 627"/>
                <a:gd name="T36" fmla="*/ 184 w 360"/>
                <a:gd name="T37" fmla="*/ 69 h 627"/>
                <a:gd name="T38" fmla="*/ 209 w 360"/>
                <a:gd name="T39" fmla="*/ 86 h 62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60" h="627">
                  <a:moveTo>
                    <a:pt x="354" y="156"/>
                  </a:moveTo>
                  <a:cubicBezTo>
                    <a:pt x="342" y="198"/>
                    <a:pt x="292" y="224"/>
                    <a:pt x="252" y="227"/>
                  </a:cubicBezTo>
                  <a:cubicBezTo>
                    <a:pt x="246" y="253"/>
                    <a:pt x="269" y="268"/>
                    <a:pt x="269" y="292"/>
                  </a:cubicBezTo>
                  <a:cubicBezTo>
                    <a:pt x="270" y="326"/>
                    <a:pt x="261" y="316"/>
                    <a:pt x="237" y="339"/>
                  </a:cubicBezTo>
                  <a:cubicBezTo>
                    <a:pt x="219" y="357"/>
                    <a:pt x="212" y="358"/>
                    <a:pt x="206" y="384"/>
                  </a:cubicBezTo>
                  <a:cubicBezTo>
                    <a:pt x="199" y="410"/>
                    <a:pt x="216" y="420"/>
                    <a:pt x="192" y="439"/>
                  </a:cubicBezTo>
                  <a:cubicBezTo>
                    <a:pt x="176" y="452"/>
                    <a:pt x="148" y="436"/>
                    <a:pt x="130" y="456"/>
                  </a:cubicBezTo>
                  <a:cubicBezTo>
                    <a:pt x="113" y="474"/>
                    <a:pt x="128" y="496"/>
                    <a:pt x="121" y="515"/>
                  </a:cubicBezTo>
                  <a:cubicBezTo>
                    <a:pt x="108" y="551"/>
                    <a:pt x="61" y="559"/>
                    <a:pt x="75" y="609"/>
                  </a:cubicBezTo>
                  <a:cubicBezTo>
                    <a:pt x="34" y="627"/>
                    <a:pt x="27" y="549"/>
                    <a:pt x="32" y="522"/>
                  </a:cubicBezTo>
                  <a:cubicBezTo>
                    <a:pt x="39" y="479"/>
                    <a:pt x="64" y="461"/>
                    <a:pt x="46" y="419"/>
                  </a:cubicBezTo>
                  <a:cubicBezTo>
                    <a:pt x="30" y="383"/>
                    <a:pt x="0" y="385"/>
                    <a:pt x="39" y="346"/>
                  </a:cubicBezTo>
                  <a:cubicBezTo>
                    <a:pt x="65" y="320"/>
                    <a:pt x="102" y="323"/>
                    <a:pt x="112" y="277"/>
                  </a:cubicBezTo>
                  <a:cubicBezTo>
                    <a:pt x="118" y="251"/>
                    <a:pt x="87" y="217"/>
                    <a:pt x="97" y="194"/>
                  </a:cubicBezTo>
                  <a:cubicBezTo>
                    <a:pt x="106" y="171"/>
                    <a:pt x="137" y="169"/>
                    <a:pt x="147" y="143"/>
                  </a:cubicBezTo>
                  <a:cubicBezTo>
                    <a:pt x="156" y="121"/>
                    <a:pt x="144" y="89"/>
                    <a:pt x="155" y="67"/>
                  </a:cubicBezTo>
                  <a:cubicBezTo>
                    <a:pt x="167" y="43"/>
                    <a:pt x="192" y="45"/>
                    <a:pt x="200" y="19"/>
                  </a:cubicBezTo>
                  <a:cubicBezTo>
                    <a:pt x="251" y="0"/>
                    <a:pt x="265" y="125"/>
                    <a:pt x="315" y="60"/>
                  </a:cubicBezTo>
                  <a:cubicBezTo>
                    <a:pt x="324" y="79"/>
                    <a:pt x="316" y="98"/>
                    <a:pt x="308" y="114"/>
                  </a:cubicBezTo>
                  <a:cubicBezTo>
                    <a:pt x="331" y="113"/>
                    <a:pt x="360" y="117"/>
                    <a:pt x="351" y="14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3071" name="Freeform 542">
              <a:extLst>
                <a:ext uri="{FF2B5EF4-FFF2-40B4-BE49-F238E27FC236}">
                  <a16:creationId xmlns:a16="http://schemas.microsoft.com/office/drawing/2014/main" id="{265398CF-50D4-42A5-B564-93FC71D5347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2" y="1219"/>
              <a:ext cx="312" cy="610"/>
            </a:xfrm>
            <a:custGeom>
              <a:avLst/>
              <a:gdLst>
                <a:gd name="T0" fmla="*/ 177 w 325"/>
                <a:gd name="T1" fmla="*/ 378 h 634"/>
                <a:gd name="T2" fmla="*/ 174 w 325"/>
                <a:gd name="T3" fmla="*/ 382 h 634"/>
                <a:gd name="T4" fmla="*/ 159 w 325"/>
                <a:gd name="T5" fmla="*/ 353 h 634"/>
                <a:gd name="T6" fmla="*/ 148 w 325"/>
                <a:gd name="T7" fmla="*/ 355 h 634"/>
                <a:gd name="T8" fmla="*/ 137 w 325"/>
                <a:gd name="T9" fmla="*/ 349 h 634"/>
                <a:gd name="T10" fmla="*/ 128 w 325"/>
                <a:gd name="T11" fmla="*/ 344 h 634"/>
                <a:gd name="T12" fmla="*/ 123 w 325"/>
                <a:gd name="T13" fmla="*/ 357 h 634"/>
                <a:gd name="T14" fmla="*/ 92 w 325"/>
                <a:gd name="T15" fmla="*/ 345 h 634"/>
                <a:gd name="T16" fmla="*/ 92 w 325"/>
                <a:gd name="T17" fmla="*/ 319 h 634"/>
                <a:gd name="T18" fmla="*/ 70 w 325"/>
                <a:gd name="T19" fmla="*/ 305 h 634"/>
                <a:gd name="T20" fmla="*/ 58 w 325"/>
                <a:gd name="T21" fmla="*/ 286 h 634"/>
                <a:gd name="T22" fmla="*/ 40 w 325"/>
                <a:gd name="T23" fmla="*/ 272 h 634"/>
                <a:gd name="T24" fmla="*/ 37 w 325"/>
                <a:gd name="T25" fmla="*/ 241 h 634"/>
                <a:gd name="T26" fmla="*/ 26 w 325"/>
                <a:gd name="T27" fmla="*/ 215 h 634"/>
                <a:gd name="T28" fmla="*/ 15 w 325"/>
                <a:gd name="T29" fmla="*/ 192 h 634"/>
                <a:gd name="T30" fmla="*/ 27 w 325"/>
                <a:gd name="T31" fmla="*/ 171 h 634"/>
                <a:gd name="T32" fmla="*/ 12 w 325"/>
                <a:gd name="T33" fmla="*/ 152 h 634"/>
                <a:gd name="T34" fmla="*/ 17 w 325"/>
                <a:gd name="T35" fmla="*/ 125 h 634"/>
                <a:gd name="T36" fmla="*/ 2 w 325"/>
                <a:gd name="T37" fmla="*/ 72 h 634"/>
                <a:gd name="T38" fmla="*/ 12 w 325"/>
                <a:gd name="T39" fmla="*/ 0 h 634"/>
                <a:gd name="T40" fmla="*/ 21 w 325"/>
                <a:gd name="T41" fmla="*/ 32 h 634"/>
                <a:gd name="T42" fmla="*/ 42 w 325"/>
                <a:gd name="T43" fmla="*/ 54 h 634"/>
                <a:gd name="T44" fmla="*/ 54 w 325"/>
                <a:gd name="T45" fmla="*/ 74 h 634"/>
                <a:gd name="T46" fmla="*/ 79 w 325"/>
                <a:gd name="T47" fmla="*/ 83 h 634"/>
                <a:gd name="T48" fmla="*/ 127 w 325"/>
                <a:gd name="T49" fmla="*/ 77 h 634"/>
                <a:gd name="T50" fmla="*/ 149 w 325"/>
                <a:gd name="T51" fmla="*/ 66 h 634"/>
                <a:gd name="T52" fmla="*/ 148 w 325"/>
                <a:gd name="T53" fmla="*/ 96 h 634"/>
                <a:gd name="T54" fmla="*/ 129 w 325"/>
                <a:gd name="T55" fmla="*/ 125 h 634"/>
                <a:gd name="T56" fmla="*/ 146 w 325"/>
                <a:gd name="T57" fmla="*/ 159 h 634"/>
                <a:gd name="T58" fmla="*/ 122 w 325"/>
                <a:gd name="T59" fmla="*/ 210 h 634"/>
                <a:gd name="T60" fmla="*/ 133 w 325"/>
                <a:gd name="T61" fmla="*/ 232 h 634"/>
                <a:gd name="T62" fmla="*/ 119 w 325"/>
                <a:gd name="T63" fmla="*/ 252 h 634"/>
                <a:gd name="T64" fmla="*/ 130 w 325"/>
                <a:gd name="T65" fmla="*/ 272 h 634"/>
                <a:gd name="T66" fmla="*/ 117 w 325"/>
                <a:gd name="T67" fmla="*/ 295 h 634"/>
                <a:gd name="T68" fmla="*/ 145 w 325"/>
                <a:gd name="T69" fmla="*/ 303 h 634"/>
                <a:gd name="T70" fmla="*/ 153 w 325"/>
                <a:gd name="T71" fmla="*/ 330 h 634"/>
                <a:gd name="T72" fmla="*/ 172 w 325"/>
                <a:gd name="T73" fmla="*/ 352 h 634"/>
                <a:gd name="T74" fmla="*/ 182 w 325"/>
                <a:gd name="T75" fmla="*/ 384 h 63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25" h="634">
                  <a:moveTo>
                    <a:pt x="301" y="624"/>
                  </a:moveTo>
                  <a:cubicBezTo>
                    <a:pt x="301" y="628"/>
                    <a:pt x="300" y="630"/>
                    <a:pt x="297" y="631"/>
                  </a:cubicBezTo>
                  <a:cubicBezTo>
                    <a:pt x="276" y="623"/>
                    <a:pt x="290" y="595"/>
                    <a:pt x="272" y="583"/>
                  </a:cubicBezTo>
                  <a:cubicBezTo>
                    <a:pt x="265" y="579"/>
                    <a:pt x="254" y="588"/>
                    <a:pt x="252" y="587"/>
                  </a:cubicBezTo>
                  <a:cubicBezTo>
                    <a:pt x="253" y="588"/>
                    <a:pt x="226" y="576"/>
                    <a:pt x="233" y="576"/>
                  </a:cubicBezTo>
                  <a:cubicBezTo>
                    <a:pt x="228" y="576"/>
                    <a:pt x="229" y="565"/>
                    <a:pt x="218" y="569"/>
                  </a:cubicBezTo>
                  <a:cubicBezTo>
                    <a:pt x="212" y="571"/>
                    <a:pt x="213" y="587"/>
                    <a:pt x="209" y="589"/>
                  </a:cubicBezTo>
                  <a:cubicBezTo>
                    <a:pt x="190" y="600"/>
                    <a:pt x="167" y="599"/>
                    <a:pt x="156" y="570"/>
                  </a:cubicBezTo>
                  <a:cubicBezTo>
                    <a:pt x="150" y="556"/>
                    <a:pt x="160" y="541"/>
                    <a:pt x="156" y="527"/>
                  </a:cubicBezTo>
                  <a:cubicBezTo>
                    <a:pt x="146" y="497"/>
                    <a:pt x="137" y="517"/>
                    <a:pt x="119" y="502"/>
                  </a:cubicBezTo>
                  <a:cubicBezTo>
                    <a:pt x="108" y="494"/>
                    <a:pt x="110" y="482"/>
                    <a:pt x="100" y="473"/>
                  </a:cubicBezTo>
                  <a:cubicBezTo>
                    <a:pt x="85" y="459"/>
                    <a:pt x="80" y="468"/>
                    <a:pt x="69" y="449"/>
                  </a:cubicBezTo>
                  <a:cubicBezTo>
                    <a:pt x="59" y="432"/>
                    <a:pt x="66" y="415"/>
                    <a:pt x="64" y="397"/>
                  </a:cubicBezTo>
                  <a:cubicBezTo>
                    <a:pt x="62" y="371"/>
                    <a:pt x="58" y="374"/>
                    <a:pt x="41" y="353"/>
                  </a:cubicBezTo>
                  <a:cubicBezTo>
                    <a:pt x="31" y="339"/>
                    <a:pt x="24" y="341"/>
                    <a:pt x="28" y="318"/>
                  </a:cubicBezTo>
                  <a:cubicBezTo>
                    <a:pt x="30" y="307"/>
                    <a:pt x="45" y="296"/>
                    <a:pt x="44" y="284"/>
                  </a:cubicBezTo>
                  <a:cubicBezTo>
                    <a:pt x="43" y="265"/>
                    <a:pt x="19" y="263"/>
                    <a:pt x="15" y="249"/>
                  </a:cubicBezTo>
                  <a:cubicBezTo>
                    <a:pt x="10" y="229"/>
                    <a:pt x="29" y="220"/>
                    <a:pt x="30" y="205"/>
                  </a:cubicBezTo>
                  <a:cubicBezTo>
                    <a:pt x="32" y="178"/>
                    <a:pt x="6" y="147"/>
                    <a:pt x="2" y="118"/>
                  </a:cubicBezTo>
                  <a:cubicBezTo>
                    <a:pt x="0" y="99"/>
                    <a:pt x="5" y="6"/>
                    <a:pt x="19" y="0"/>
                  </a:cubicBezTo>
                  <a:cubicBezTo>
                    <a:pt x="29" y="17"/>
                    <a:pt x="28" y="35"/>
                    <a:pt x="34" y="52"/>
                  </a:cubicBezTo>
                  <a:cubicBezTo>
                    <a:pt x="43" y="77"/>
                    <a:pt x="51" y="69"/>
                    <a:pt x="71" y="87"/>
                  </a:cubicBezTo>
                  <a:cubicBezTo>
                    <a:pt x="82" y="98"/>
                    <a:pt x="80" y="112"/>
                    <a:pt x="90" y="122"/>
                  </a:cubicBezTo>
                  <a:cubicBezTo>
                    <a:pt x="107" y="141"/>
                    <a:pt x="113" y="131"/>
                    <a:pt x="134" y="136"/>
                  </a:cubicBezTo>
                  <a:cubicBezTo>
                    <a:pt x="172" y="145"/>
                    <a:pt x="178" y="158"/>
                    <a:pt x="217" y="127"/>
                  </a:cubicBezTo>
                  <a:cubicBezTo>
                    <a:pt x="228" y="118"/>
                    <a:pt x="233" y="100"/>
                    <a:pt x="253" y="110"/>
                  </a:cubicBezTo>
                  <a:cubicBezTo>
                    <a:pt x="276" y="121"/>
                    <a:pt x="262" y="144"/>
                    <a:pt x="252" y="159"/>
                  </a:cubicBezTo>
                  <a:cubicBezTo>
                    <a:pt x="242" y="174"/>
                    <a:pt x="220" y="184"/>
                    <a:pt x="219" y="206"/>
                  </a:cubicBezTo>
                  <a:cubicBezTo>
                    <a:pt x="218" y="227"/>
                    <a:pt x="247" y="240"/>
                    <a:pt x="247" y="262"/>
                  </a:cubicBezTo>
                  <a:cubicBezTo>
                    <a:pt x="247" y="294"/>
                    <a:pt x="205" y="313"/>
                    <a:pt x="207" y="347"/>
                  </a:cubicBezTo>
                  <a:cubicBezTo>
                    <a:pt x="208" y="362"/>
                    <a:pt x="224" y="369"/>
                    <a:pt x="227" y="383"/>
                  </a:cubicBezTo>
                  <a:cubicBezTo>
                    <a:pt x="231" y="407"/>
                    <a:pt x="205" y="402"/>
                    <a:pt x="202" y="418"/>
                  </a:cubicBezTo>
                  <a:cubicBezTo>
                    <a:pt x="197" y="437"/>
                    <a:pt x="220" y="435"/>
                    <a:pt x="221" y="449"/>
                  </a:cubicBezTo>
                  <a:cubicBezTo>
                    <a:pt x="221" y="466"/>
                    <a:pt x="193" y="470"/>
                    <a:pt x="199" y="488"/>
                  </a:cubicBezTo>
                  <a:cubicBezTo>
                    <a:pt x="203" y="500"/>
                    <a:pt x="239" y="496"/>
                    <a:pt x="246" y="500"/>
                  </a:cubicBezTo>
                  <a:cubicBezTo>
                    <a:pt x="270" y="512"/>
                    <a:pt x="269" y="519"/>
                    <a:pt x="259" y="545"/>
                  </a:cubicBezTo>
                  <a:cubicBezTo>
                    <a:pt x="273" y="551"/>
                    <a:pt x="325" y="561"/>
                    <a:pt x="291" y="581"/>
                  </a:cubicBezTo>
                  <a:cubicBezTo>
                    <a:pt x="315" y="598"/>
                    <a:pt x="294" y="617"/>
                    <a:pt x="310" y="634"/>
                  </a:cubicBezTo>
                </a:path>
              </a:pathLst>
            </a:custGeom>
            <a:solidFill>
              <a:srgbClr val="DBD3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3072" name="Freeform 543">
              <a:extLst>
                <a:ext uri="{FF2B5EF4-FFF2-40B4-BE49-F238E27FC236}">
                  <a16:creationId xmlns:a16="http://schemas.microsoft.com/office/drawing/2014/main" id="{F257BCBC-492D-4BEE-8EBF-1488552CB27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5" y="1691"/>
              <a:ext cx="850" cy="337"/>
            </a:xfrm>
            <a:custGeom>
              <a:avLst/>
              <a:gdLst>
                <a:gd name="T0" fmla="*/ 526 w 884"/>
                <a:gd name="T1" fmla="*/ 6 h 350"/>
                <a:gd name="T2" fmla="*/ 531 w 884"/>
                <a:gd name="T3" fmla="*/ 30 h 350"/>
                <a:gd name="T4" fmla="*/ 517 w 884"/>
                <a:gd name="T5" fmla="*/ 32 h 350"/>
                <a:gd name="T6" fmla="*/ 517 w 884"/>
                <a:gd name="T7" fmla="*/ 49 h 350"/>
                <a:gd name="T8" fmla="*/ 502 w 884"/>
                <a:gd name="T9" fmla="*/ 65 h 350"/>
                <a:gd name="T10" fmla="*/ 503 w 884"/>
                <a:gd name="T11" fmla="*/ 84 h 350"/>
                <a:gd name="T12" fmla="*/ 484 w 884"/>
                <a:gd name="T13" fmla="*/ 94 h 350"/>
                <a:gd name="T14" fmla="*/ 477 w 884"/>
                <a:gd name="T15" fmla="*/ 108 h 350"/>
                <a:gd name="T16" fmla="*/ 474 w 884"/>
                <a:gd name="T17" fmla="*/ 128 h 350"/>
                <a:gd name="T18" fmla="*/ 445 w 884"/>
                <a:gd name="T19" fmla="*/ 143 h 350"/>
                <a:gd name="T20" fmla="*/ 427 w 884"/>
                <a:gd name="T21" fmla="*/ 173 h 350"/>
                <a:gd name="T22" fmla="*/ 379 w 884"/>
                <a:gd name="T23" fmla="*/ 197 h 350"/>
                <a:gd name="T24" fmla="*/ 357 w 884"/>
                <a:gd name="T25" fmla="*/ 213 h 350"/>
                <a:gd name="T26" fmla="*/ 341 w 884"/>
                <a:gd name="T27" fmla="*/ 193 h 350"/>
                <a:gd name="T28" fmla="*/ 320 w 884"/>
                <a:gd name="T29" fmla="*/ 196 h 350"/>
                <a:gd name="T30" fmla="*/ 301 w 884"/>
                <a:gd name="T31" fmla="*/ 190 h 350"/>
                <a:gd name="T32" fmla="*/ 290 w 884"/>
                <a:gd name="T33" fmla="*/ 180 h 350"/>
                <a:gd name="T34" fmla="*/ 273 w 884"/>
                <a:gd name="T35" fmla="*/ 176 h 350"/>
                <a:gd name="T36" fmla="*/ 258 w 884"/>
                <a:gd name="T37" fmla="*/ 146 h 350"/>
                <a:gd name="T38" fmla="*/ 226 w 884"/>
                <a:gd name="T39" fmla="*/ 152 h 350"/>
                <a:gd name="T40" fmla="*/ 152 w 884"/>
                <a:gd name="T41" fmla="*/ 128 h 350"/>
                <a:gd name="T42" fmla="*/ 144 w 884"/>
                <a:gd name="T43" fmla="*/ 146 h 350"/>
                <a:gd name="T44" fmla="*/ 128 w 884"/>
                <a:gd name="T45" fmla="*/ 140 h 350"/>
                <a:gd name="T46" fmla="*/ 107 w 884"/>
                <a:gd name="T47" fmla="*/ 145 h 350"/>
                <a:gd name="T48" fmla="*/ 85 w 884"/>
                <a:gd name="T49" fmla="*/ 144 h 350"/>
                <a:gd name="T50" fmla="*/ 73 w 884"/>
                <a:gd name="T51" fmla="*/ 157 h 350"/>
                <a:gd name="T52" fmla="*/ 58 w 884"/>
                <a:gd name="T53" fmla="*/ 150 h 350"/>
                <a:gd name="T54" fmla="*/ 26 w 884"/>
                <a:gd name="T55" fmla="*/ 149 h 350"/>
                <a:gd name="T56" fmla="*/ 11 w 884"/>
                <a:gd name="T57" fmla="*/ 140 h 350"/>
                <a:gd name="T58" fmla="*/ 110 w 884"/>
                <a:gd name="T59" fmla="*/ 100 h 350"/>
                <a:gd name="T60" fmla="*/ 164 w 884"/>
                <a:gd name="T61" fmla="*/ 76 h 350"/>
                <a:gd name="T62" fmla="*/ 204 w 884"/>
                <a:gd name="T63" fmla="*/ 61 h 350"/>
                <a:gd name="T64" fmla="*/ 230 w 884"/>
                <a:gd name="T65" fmla="*/ 101 h 350"/>
                <a:gd name="T66" fmla="*/ 263 w 884"/>
                <a:gd name="T67" fmla="*/ 103 h 350"/>
                <a:gd name="T68" fmla="*/ 300 w 884"/>
                <a:gd name="T69" fmla="*/ 138 h 350"/>
                <a:gd name="T70" fmla="*/ 367 w 884"/>
                <a:gd name="T71" fmla="*/ 133 h 350"/>
                <a:gd name="T72" fmla="*/ 386 w 884"/>
                <a:gd name="T73" fmla="*/ 93 h 350"/>
                <a:gd name="T74" fmla="*/ 428 w 884"/>
                <a:gd name="T75" fmla="*/ 95 h 350"/>
                <a:gd name="T76" fmla="*/ 472 w 884"/>
                <a:gd name="T77" fmla="*/ 32 h 350"/>
                <a:gd name="T78" fmla="*/ 497 w 884"/>
                <a:gd name="T79" fmla="*/ 17 h 350"/>
                <a:gd name="T80" fmla="*/ 507 w 884"/>
                <a:gd name="T81" fmla="*/ 0 h 350"/>
                <a:gd name="T82" fmla="*/ 513 w 884"/>
                <a:gd name="T83" fmla="*/ 21 h 350"/>
                <a:gd name="T84" fmla="*/ 528 w 884"/>
                <a:gd name="T85" fmla="*/ 6 h 35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884" h="350">
                  <a:moveTo>
                    <a:pt x="878" y="6"/>
                  </a:moveTo>
                  <a:cubicBezTo>
                    <a:pt x="881" y="18"/>
                    <a:pt x="884" y="33"/>
                    <a:pt x="884" y="46"/>
                  </a:cubicBezTo>
                  <a:cubicBezTo>
                    <a:pt x="876" y="45"/>
                    <a:pt x="866" y="51"/>
                    <a:pt x="858" y="50"/>
                  </a:cubicBezTo>
                  <a:cubicBezTo>
                    <a:pt x="858" y="56"/>
                    <a:pt x="859" y="77"/>
                    <a:pt x="858" y="79"/>
                  </a:cubicBezTo>
                  <a:cubicBezTo>
                    <a:pt x="852" y="92"/>
                    <a:pt x="838" y="93"/>
                    <a:pt x="834" y="107"/>
                  </a:cubicBezTo>
                  <a:cubicBezTo>
                    <a:pt x="831" y="115"/>
                    <a:pt x="844" y="127"/>
                    <a:pt x="840" y="137"/>
                  </a:cubicBezTo>
                  <a:cubicBezTo>
                    <a:pt x="834" y="149"/>
                    <a:pt x="817" y="148"/>
                    <a:pt x="809" y="154"/>
                  </a:cubicBezTo>
                  <a:cubicBezTo>
                    <a:pt x="798" y="163"/>
                    <a:pt x="798" y="160"/>
                    <a:pt x="792" y="176"/>
                  </a:cubicBezTo>
                  <a:cubicBezTo>
                    <a:pt x="787" y="187"/>
                    <a:pt x="801" y="199"/>
                    <a:pt x="788" y="209"/>
                  </a:cubicBezTo>
                  <a:cubicBezTo>
                    <a:pt x="770" y="223"/>
                    <a:pt x="737" y="188"/>
                    <a:pt x="740" y="233"/>
                  </a:cubicBezTo>
                  <a:cubicBezTo>
                    <a:pt x="705" y="233"/>
                    <a:pt x="712" y="259"/>
                    <a:pt x="709" y="283"/>
                  </a:cubicBezTo>
                  <a:cubicBezTo>
                    <a:pt x="661" y="281"/>
                    <a:pt x="666" y="295"/>
                    <a:pt x="630" y="324"/>
                  </a:cubicBezTo>
                  <a:cubicBezTo>
                    <a:pt x="625" y="329"/>
                    <a:pt x="600" y="350"/>
                    <a:pt x="594" y="350"/>
                  </a:cubicBezTo>
                  <a:cubicBezTo>
                    <a:pt x="569" y="350"/>
                    <a:pt x="589" y="326"/>
                    <a:pt x="568" y="315"/>
                  </a:cubicBezTo>
                  <a:cubicBezTo>
                    <a:pt x="557" y="309"/>
                    <a:pt x="543" y="321"/>
                    <a:pt x="533" y="321"/>
                  </a:cubicBezTo>
                  <a:cubicBezTo>
                    <a:pt x="514" y="321"/>
                    <a:pt x="516" y="321"/>
                    <a:pt x="501" y="312"/>
                  </a:cubicBezTo>
                  <a:cubicBezTo>
                    <a:pt x="495" y="310"/>
                    <a:pt x="492" y="298"/>
                    <a:pt x="485" y="295"/>
                  </a:cubicBezTo>
                  <a:cubicBezTo>
                    <a:pt x="476" y="289"/>
                    <a:pt x="461" y="298"/>
                    <a:pt x="453" y="289"/>
                  </a:cubicBezTo>
                  <a:cubicBezTo>
                    <a:pt x="436" y="269"/>
                    <a:pt x="469" y="254"/>
                    <a:pt x="431" y="240"/>
                  </a:cubicBezTo>
                  <a:cubicBezTo>
                    <a:pt x="415" y="234"/>
                    <a:pt x="387" y="238"/>
                    <a:pt x="375" y="249"/>
                  </a:cubicBezTo>
                  <a:cubicBezTo>
                    <a:pt x="357" y="196"/>
                    <a:pt x="300" y="208"/>
                    <a:pt x="253" y="210"/>
                  </a:cubicBezTo>
                  <a:cubicBezTo>
                    <a:pt x="252" y="219"/>
                    <a:pt x="249" y="236"/>
                    <a:pt x="240" y="240"/>
                  </a:cubicBezTo>
                  <a:cubicBezTo>
                    <a:pt x="224" y="248"/>
                    <a:pt x="225" y="229"/>
                    <a:pt x="211" y="229"/>
                  </a:cubicBezTo>
                  <a:cubicBezTo>
                    <a:pt x="198" y="228"/>
                    <a:pt x="189" y="237"/>
                    <a:pt x="178" y="239"/>
                  </a:cubicBezTo>
                  <a:cubicBezTo>
                    <a:pt x="167" y="240"/>
                    <a:pt x="151" y="233"/>
                    <a:pt x="141" y="236"/>
                  </a:cubicBezTo>
                  <a:cubicBezTo>
                    <a:pt x="131" y="239"/>
                    <a:pt x="130" y="255"/>
                    <a:pt x="120" y="257"/>
                  </a:cubicBezTo>
                  <a:cubicBezTo>
                    <a:pt x="104" y="259"/>
                    <a:pt x="106" y="249"/>
                    <a:pt x="95" y="245"/>
                  </a:cubicBezTo>
                  <a:cubicBezTo>
                    <a:pt x="78" y="240"/>
                    <a:pt x="49" y="226"/>
                    <a:pt x="39" y="243"/>
                  </a:cubicBezTo>
                  <a:cubicBezTo>
                    <a:pt x="31" y="237"/>
                    <a:pt x="21" y="231"/>
                    <a:pt x="11" y="228"/>
                  </a:cubicBezTo>
                  <a:cubicBezTo>
                    <a:pt x="0" y="166"/>
                    <a:pt x="145" y="172"/>
                    <a:pt x="183" y="163"/>
                  </a:cubicBezTo>
                  <a:cubicBezTo>
                    <a:pt x="217" y="155"/>
                    <a:pt x="243" y="140"/>
                    <a:pt x="273" y="123"/>
                  </a:cubicBezTo>
                  <a:cubicBezTo>
                    <a:pt x="291" y="112"/>
                    <a:pt x="316" y="90"/>
                    <a:pt x="340" y="98"/>
                  </a:cubicBezTo>
                  <a:cubicBezTo>
                    <a:pt x="368" y="108"/>
                    <a:pt x="365" y="147"/>
                    <a:pt x="384" y="164"/>
                  </a:cubicBezTo>
                  <a:cubicBezTo>
                    <a:pt x="405" y="182"/>
                    <a:pt x="410" y="170"/>
                    <a:pt x="437" y="168"/>
                  </a:cubicBezTo>
                  <a:cubicBezTo>
                    <a:pt x="481" y="165"/>
                    <a:pt x="464" y="205"/>
                    <a:pt x="498" y="226"/>
                  </a:cubicBezTo>
                  <a:cubicBezTo>
                    <a:pt x="532" y="247"/>
                    <a:pt x="591" y="257"/>
                    <a:pt x="613" y="217"/>
                  </a:cubicBezTo>
                  <a:cubicBezTo>
                    <a:pt x="626" y="195"/>
                    <a:pt x="619" y="168"/>
                    <a:pt x="642" y="153"/>
                  </a:cubicBezTo>
                  <a:cubicBezTo>
                    <a:pt x="667" y="138"/>
                    <a:pt x="692" y="166"/>
                    <a:pt x="711" y="156"/>
                  </a:cubicBezTo>
                  <a:cubicBezTo>
                    <a:pt x="750" y="138"/>
                    <a:pt x="745" y="69"/>
                    <a:pt x="786" y="51"/>
                  </a:cubicBezTo>
                  <a:cubicBezTo>
                    <a:pt x="815" y="39"/>
                    <a:pt x="806" y="54"/>
                    <a:pt x="826" y="30"/>
                  </a:cubicBezTo>
                  <a:cubicBezTo>
                    <a:pt x="835" y="18"/>
                    <a:pt x="824" y="5"/>
                    <a:pt x="845" y="0"/>
                  </a:cubicBezTo>
                  <a:cubicBezTo>
                    <a:pt x="845" y="11"/>
                    <a:pt x="847" y="24"/>
                    <a:pt x="852" y="34"/>
                  </a:cubicBezTo>
                  <a:cubicBezTo>
                    <a:pt x="863" y="23"/>
                    <a:pt x="869" y="11"/>
                    <a:pt x="881" y="6"/>
                  </a:cubicBezTo>
                </a:path>
              </a:pathLst>
            </a:custGeom>
            <a:solidFill>
              <a:srgbClr val="DBD3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3073" name="Freeform 544">
              <a:extLst>
                <a:ext uri="{FF2B5EF4-FFF2-40B4-BE49-F238E27FC236}">
                  <a16:creationId xmlns:a16="http://schemas.microsoft.com/office/drawing/2014/main" id="{B0D8A7DC-A8DC-42C8-9EC2-0FA79CA221C7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5" y="1746"/>
              <a:ext cx="881" cy="199"/>
            </a:xfrm>
            <a:custGeom>
              <a:avLst/>
              <a:gdLst>
                <a:gd name="T0" fmla="*/ 404 w 916"/>
                <a:gd name="T1" fmla="*/ 92 h 207"/>
                <a:gd name="T2" fmla="*/ 392 w 916"/>
                <a:gd name="T3" fmla="*/ 122 h 207"/>
                <a:gd name="T4" fmla="*/ 361 w 916"/>
                <a:gd name="T5" fmla="*/ 122 h 207"/>
                <a:gd name="T6" fmla="*/ 333 w 916"/>
                <a:gd name="T7" fmla="*/ 104 h 207"/>
                <a:gd name="T8" fmla="*/ 301 w 916"/>
                <a:gd name="T9" fmla="*/ 112 h 207"/>
                <a:gd name="T10" fmla="*/ 288 w 916"/>
                <a:gd name="T11" fmla="*/ 101 h 207"/>
                <a:gd name="T12" fmla="*/ 267 w 916"/>
                <a:gd name="T13" fmla="*/ 103 h 207"/>
                <a:gd name="T14" fmla="*/ 197 w 916"/>
                <a:gd name="T15" fmla="*/ 84 h 207"/>
                <a:gd name="T16" fmla="*/ 165 w 916"/>
                <a:gd name="T17" fmla="*/ 85 h 207"/>
                <a:gd name="T18" fmla="*/ 133 w 916"/>
                <a:gd name="T19" fmla="*/ 85 h 207"/>
                <a:gd name="T20" fmla="*/ 91 w 916"/>
                <a:gd name="T21" fmla="*/ 96 h 207"/>
                <a:gd name="T22" fmla="*/ 70 w 916"/>
                <a:gd name="T23" fmla="*/ 79 h 207"/>
                <a:gd name="T24" fmla="*/ 49 w 916"/>
                <a:gd name="T25" fmla="*/ 86 h 207"/>
                <a:gd name="T26" fmla="*/ 34 w 916"/>
                <a:gd name="T27" fmla="*/ 75 h 207"/>
                <a:gd name="T28" fmla="*/ 26 w 916"/>
                <a:gd name="T29" fmla="*/ 83 h 207"/>
                <a:gd name="T30" fmla="*/ 0 w 916"/>
                <a:gd name="T31" fmla="*/ 60 h 207"/>
                <a:gd name="T32" fmla="*/ 29 w 916"/>
                <a:gd name="T33" fmla="*/ 43 h 207"/>
                <a:gd name="T34" fmla="*/ 45 w 916"/>
                <a:gd name="T35" fmla="*/ 59 h 207"/>
                <a:gd name="T36" fmla="*/ 61 w 916"/>
                <a:gd name="T37" fmla="*/ 46 h 207"/>
                <a:gd name="T38" fmla="*/ 107 w 916"/>
                <a:gd name="T39" fmla="*/ 60 h 207"/>
                <a:gd name="T40" fmla="*/ 150 w 916"/>
                <a:gd name="T41" fmla="*/ 50 h 207"/>
                <a:gd name="T42" fmla="*/ 170 w 916"/>
                <a:gd name="T43" fmla="*/ 54 h 207"/>
                <a:gd name="T44" fmla="*/ 196 w 916"/>
                <a:gd name="T45" fmla="*/ 42 h 207"/>
                <a:gd name="T46" fmla="*/ 226 w 916"/>
                <a:gd name="T47" fmla="*/ 47 h 207"/>
                <a:gd name="T48" fmla="*/ 249 w 916"/>
                <a:gd name="T49" fmla="*/ 40 h 207"/>
                <a:gd name="T50" fmla="*/ 310 w 916"/>
                <a:gd name="T51" fmla="*/ 50 h 207"/>
                <a:gd name="T52" fmla="*/ 361 w 916"/>
                <a:gd name="T53" fmla="*/ 17 h 207"/>
                <a:gd name="T54" fmla="*/ 369 w 916"/>
                <a:gd name="T55" fmla="*/ 38 h 207"/>
                <a:gd name="T56" fmla="*/ 415 w 916"/>
                <a:gd name="T57" fmla="*/ 37 h 207"/>
                <a:gd name="T58" fmla="*/ 417 w 916"/>
                <a:gd name="T59" fmla="*/ 54 h 207"/>
                <a:gd name="T60" fmla="*/ 480 w 916"/>
                <a:gd name="T61" fmla="*/ 43 h 207"/>
                <a:gd name="T62" fmla="*/ 508 w 916"/>
                <a:gd name="T63" fmla="*/ 28 h 207"/>
                <a:gd name="T64" fmla="*/ 511 w 916"/>
                <a:gd name="T65" fmla="*/ 51 h 207"/>
                <a:gd name="T66" fmla="*/ 539 w 916"/>
                <a:gd name="T67" fmla="*/ 66 h 207"/>
                <a:gd name="T68" fmla="*/ 503 w 916"/>
                <a:gd name="T69" fmla="*/ 68 h 207"/>
                <a:gd name="T70" fmla="*/ 470 w 916"/>
                <a:gd name="T71" fmla="*/ 78 h 207"/>
                <a:gd name="T72" fmla="*/ 408 w 916"/>
                <a:gd name="T73" fmla="*/ 107 h 20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916" h="207">
                  <a:moveTo>
                    <a:pt x="672" y="155"/>
                  </a:moveTo>
                  <a:cubicBezTo>
                    <a:pt x="676" y="167"/>
                    <a:pt x="655" y="185"/>
                    <a:pt x="651" y="202"/>
                  </a:cubicBezTo>
                  <a:cubicBezTo>
                    <a:pt x="634" y="197"/>
                    <a:pt x="611" y="207"/>
                    <a:pt x="599" y="204"/>
                  </a:cubicBezTo>
                  <a:cubicBezTo>
                    <a:pt x="583" y="200"/>
                    <a:pt x="574" y="175"/>
                    <a:pt x="552" y="172"/>
                  </a:cubicBezTo>
                  <a:cubicBezTo>
                    <a:pt x="530" y="168"/>
                    <a:pt x="518" y="188"/>
                    <a:pt x="499" y="186"/>
                  </a:cubicBezTo>
                  <a:cubicBezTo>
                    <a:pt x="485" y="185"/>
                    <a:pt x="488" y="171"/>
                    <a:pt x="477" y="168"/>
                  </a:cubicBezTo>
                  <a:cubicBezTo>
                    <a:pt x="465" y="165"/>
                    <a:pt x="454" y="172"/>
                    <a:pt x="443" y="171"/>
                  </a:cubicBezTo>
                  <a:cubicBezTo>
                    <a:pt x="406" y="166"/>
                    <a:pt x="364" y="149"/>
                    <a:pt x="328" y="139"/>
                  </a:cubicBezTo>
                  <a:cubicBezTo>
                    <a:pt x="308" y="133"/>
                    <a:pt x="299" y="141"/>
                    <a:pt x="275" y="141"/>
                  </a:cubicBezTo>
                  <a:cubicBezTo>
                    <a:pt x="252" y="140"/>
                    <a:pt x="240" y="114"/>
                    <a:pt x="219" y="143"/>
                  </a:cubicBezTo>
                  <a:cubicBezTo>
                    <a:pt x="201" y="122"/>
                    <a:pt x="167" y="150"/>
                    <a:pt x="152" y="161"/>
                  </a:cubicBezTo>
                  <a:cubicBezTo>
                    <a:pt x="122" y="184"/>
                    <a:pt x="96" y="177"/>
                    <a:pt x="115" y="131"/>
                  </a:cubicBezTo>
                  <a:cubicBezTo>
                    <a:pt x="101" y="127"/>
                    <a:pt x="88" y="132"/>
                    <a:pt x="80" y="144"/>
                  </a:cubicBezTo>
                  <a:cubicBezTo>
                    <a:pt x="76" y="140"/>
                    <a:pt x="62" y="126"/>
                    <a:pt x="56" y="125"/>
                  </a:cubicBezTo>
                  <a:cubicBezTo>
                    <a:pt x="50" y="124"/>
                    <a:pt x="46" y="140"/>
                    <a:pt x="39" y="138"/>
                  </a:cubicBezTo>
                  <a:cubicBezTo>
                    <a:pt x="20" y="130"/>
                    <a:pt x="22" y="104"/>
                    <a:pt x="0" y="101"/>
                  </a:cubicBezTo>
                  <a:cubicBezTo>
                    <a:pt x="18" y="95"/>
                    <a:pt x="30" y="81"/>
                    <a:pt x="45" y="72"/>
                  </a:cubicBezTo>
                  <a:cubicBezTo>
                    <a:pt x="50" y="80"/>
                    <a:pt x="63" y="98"/>
                    <a:pt x="75" y="98"/>
                  </a:cubicBezTo>
                  <a:cubicBezTo>
                    <a:pt x="88" y="98"/>
                    <a:pt x="92" y="79"/>
                    <a:pt x="101" y="77"/>
                  </a:cubicBezTo>
                  <a:cubicBezTo>
                    <a:pt x="126" y="71"/>
                    <a:pt x="152" y="97"/>
                    <a:pt x="177" y="100"/>
                  </a:cubicBezTo>
                  <a:cubicBezTo>
                    <a:pt x="204" y="103"/>
                    <a:pt x="223" y="89"/>
                    <a:pt x="247" y="83"/>
                  </a:cubicBezTo>
                  <a:cubicBezTo>
                    <a:pt x="273" y="77"/>
                    <a:pt x="257" y="84"/>
                    <a:pt x="283" y="89"/>
                  </a:cubicBezTo>
                  <a:cubicBezTo>
                    <a:pt x="310" y="94"/>
                    <a:pt x="298" y="80"/>
                    <a:pt x="324" y="70"/>
                  </a:cubicBezTo>
                  <a:cubicBezTo>
                    <a:pt x="336" y="65"/>
                    <a:pt x="360" y="77"/>
                    <a:pt x="374" y="78"/>
                  </a:cubicBezTo>
                  <a:cubicBezTo>
                    <a:pt x="388" y="78"/>
                    <a:pt x="404" y="66"/>
                    <a:pt x="413" y="67"/>
                  </a:cubicBezTo>
                  <a:cubicBezTo>
                    <a:pt x="458" y="69"/>
                    <a:pt x="465" y="130"/>
                    <a:pt x="514" y="83"/>
                  </a:cubicBezTo>
                  <a:cubicBezTo>
                    <a:pt x="534" y="64"/>
                    <a:pt x="566" y="0"/>
                    <a:pt x="598" y="30"/>
                  </a:cubicBezTo>
                  <a:cubicBezTo>
                    <a:pt x="610" y="41"/>
                    <a:pt x="599" y="55"/>
                    <a:pt x="614" y="64"/>
                  </a:cubicBezTo>
                  <a:cubicBezTo>
                    <a:pt x="631" y="74"/>
                    <a:pt x="670" y="63"/>
                    <a:pt x="686" y="62"/>
                  </a:cubicBezTo>
                  <a:cubicBezTo>
                    <a:pt x="683" y="74"/>
                    <a:pt x="687" y="81"/>
                    <a:pt x="694" y="88"/>
                  </a:cubicBezTo>
                  <a:cubicBezTo>
                    <a:pt x="714" y="71"/>
                    <a:pt x="794" y="1"/>
                    <a:pt x="795" y="72"/>
                  </a:cubicBezTo>
                  <a:cubicBezTo>
                    <a:pt x="827" y="83"/>
                    <a:pt x="826" y="47"/>
                    <a:pt x="846" y="45"/>
                  </a:cubicBezTo>
                  <a:cubicBezTo>
                    <a:pt x="876" y="42"/>
                    <a:pt x="863" y="73"/>
                    <a:pt x="849" y="84"/>
                  </a:cubicBezTo>
                  <a:cubicBezTo>
                    <a:pt x="870" y="80"/>
                    <a:pt x="916" y="80"/>
                    <a:pt x="893" y="111"/>
                  </a:cubicBezTo>
                  <a:cubicBezTo>
                    <a:pt x="879" y="129"/>
                    <a:pt x="851" y="115"/>
                    <a:pt x="833" y="113"/>
                  </a:cubicBezTo>
                  <a:cubicBezTo>
                    <a:pt x="806" y="111"/>
                    <a:pt x="804" y="113"/>
                    <a:pt x="783" y="129"/>
                  </a:cubicBezTo>
                  <a:cubicBezTo>
                    <a:pt x="752" y="154"/>
                    <a:pt x="717" y="167"/>
                    <a:pt x="677" y="178"/>
                  </a:cubicBezTo>
                </a:path>
              </a:pathLst>
            </a:custGeom>
            <a:solidFill>
              <a:srgbClr val="DBD3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3074" name="Freeform 545">
              <a:extLst>
                <a:ext uri="{FF2B5EF4-FFF2-40B4-BE49-F238E27FC236}">
                  <a16:creationId xmlns:a16="http://schemas.microsoft.com/office/drawing/2014/main" id="{95702020-9B95-478F-8E4E-5339B516466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1" y="1778"/>
              <a:ext cx="350" cy="169"/>
            </a:xfrm>
            <a:custGeom>
              <a:avLst/>
              <a:gdLst>
                <a:gd name="T0" fmla="*/ 20 w 364"/>
                <a:gd name="T1" fmla="*/ 12 h 176"/>
                <a:gd name="T2" fmla="*/ 49 w 364"/>
                <a:gd name="T3" fmla="*/ 10 h 176"/>
                <a:gd name="T4" fmla="*/ 53 w 364"/>
                <a:gd name="T5" fmla="*/ 32 h 176"/>
                <a:gd name="T6" fmla="*/ 90 w 364"/>
                <a:gd name="T7" fmla="*/ 40 h 176"/>
                <a:gd name="T8" fmla="*/ 126 w 364"/>
                <a:gd name="T9" fmla="*/ 39 h 176"/>
                <a:gd name="T10" fmla="*/ 124 w 364"/>
                <a:gd name="T11" fmla="*/ 67 h 176"/>
                <a:gd name="T12" fmla="*/ 144 w 364"/>
                <a:gd name="T13" fmla="*/ 71 h 176"/>
                <a:gd name="T14" fmla="*/ 154 w 364"/>
                <a:gd name="T15" fmla="*/ 67 h 176"/>
                <a:gd name="T16" fmla="*/ 160 w 364"/>
                <a:gd name="T17" fmla="*/ 76 h 176"/>
                <a:gd name="T18" fmla="*/ 174 w 364"/>
                <a:gd name="T19" fmla="*/ 76 h 176"/>
                <a:gd name="T20" fmla="*/ 195 w 364"/>
                <a:gd name="T21" fmla="*/ 65 h 176"/>
                <a:gd name="T22" fmla="*/ 173 w 364"/>
                <a:gd name="T23" fmla="*/ 104 h 176"/>
                <a:gd name="T24" fmla="*/ 156 w 364"/>
                <a:gd name="T25" fmla="*/ 97 h 176"/>
                <a:gd name="T26" fmla="*/ 133 w 364"/>
                <a:gd name="T27" fmla="*/ 100 h 176"/>
                <a:gd name="T28" fmla="*/ 117 w 364"/>
                <a:gd name="T29" fmla="*/ 76 h 176"/>
                <a:gd name="T30" fmla="*/ 93 w 364"/>
                <a:gd name="T31" fmla="*/ 75 h 176"/>
                <a:gd name="T32" fmla="*/ 79 w 364"/>
                <a:gd name="T33" fmla="*/ 64 h 176"/>
                <a:gd name="T34" fmla="*/ 57 w 364"/>
                <a:gd name="T35" fmla="*/ 59 h 176"/>
                <a:gd name="T36" fmla="*/ 41 w 364"/>
                <a:gd name="T37" fmla="*/ 56 h 176"/>
                <a:gd name="T38" fmla="*/ 31 w 364"/>
                <a:gd name="T39" fmla="*/ 35 h 176"/>
                <a:gd name="T40" fmla="*/ 13 w 364"/>
                <a:gd name="T41" fmla="*/ 16 h 176"/>
                <a:gd name="T42" fmla="*/ 13 w 364"/>
                <a:gd name="T43" fmla="*/ 12 h 17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64" h="176">
                  <a:moveTo>
                    <a:pt x="33" y="13"/>
                  </a:moveTo>
                  <a:cubicBezTo>
                    <a:pt x="49" y="14"/>
                    <a:pt x="67" y="0"/>
                    <a:pt x="80" y="10"/>
                  </a:cubicBezTo>
                  <a:cubicBezTo>
                    <a:pt x="90" y="18"/>
                    <a:pt x="87" y="42"/>
                    <a:pt x="86" y="53"/>
                  </a:cubicBezTo>
                  <a:cubicBezTo>
                    <a:pt x="103" y="57"/>
                    <a:pt x="171" y="23"/>
                    <a:pt x="151" y="69"/>
                  </a:cubicBezTo>
                  <a:cubicBezTo>
                    <a:pt x="164" y="69"/>
                    <a:pt x="201" y="60"/>
                    <a:pt x="209" y="67"/>
                  </a:cubicBezTo>
                  <a:cubicBezTo>
                    <a:pt x="220" y="78"/>
                    <a:pt x="212" y="103"/>
                    <a:pt x="206" y="113"/>
                  </a:cubicBezTo>
                  <a:cubicBezTo>
                    <a:pt x="217" y="117"/>
                    <a:pt x="228" y="117"/>
                    <a:pt x="239" y="120"/>
                  </a:cubicBezTo>
                  <a:cubicBezTo>
                    <a:pt x="246" y="121"/>
                    <a:pt x="249" y="112"/>
                    <a:pt x="255" y="114"/>
                  </a:cubicBezTo>
                  <a:cubicBezTo>
                    <a:pt x="261" y="115"/>
                    <a:pt x="262" y="127"/>
                    <a:pt x="265" y="127"/>
                  </a:cubicBezTo>
                  <a:cubicBezTo>
                    <a:pt x="275" y="128"/>
                    <a:pt x="276" y="130"/>
                    <a:pt x="289" y="127"/>
                  </a:cubicBezTo>
                  <a:cubicBezTo>
                    <a:pt x="301" y="124"/>
                    <a:pt x="308" y="104"/>
                    <a:pt x="324" y="110"/>
                  </a:cubicBezTo>
                  <a:cubicBezTo>
                    <a:pt x="364" y="125"/>
                    <a:pt x="312" y="175"/>
                    <a:pt x="287" y="175"/>
                  </a:cubicBezTo>
                  <a:cubicBezTo>
                    <a:pt x="275" y="176"/>
                    <a:pt x="271" y="166"/>
                    <a:pt x="260" y="165"/>
                  </a:cubicBezTo>
                  <a:cubicBezTo>
                    <a:pt x="251" y="164"/>
                    <a:pt x="227" y="171"/>
                    <a:pt x="221" y="168"/>
                  </a:cubicBezTo>
                  <a:cubicBezTo>
                    <a:pt x="207" y="161"/>
                    <a:pt x="208" y="137"/>
                    <a:pt x="194" y="128"/>
                  </a:cubicBezTo>
                  <a:cubicBezTo>
                    <a:pt x="177" y="117"/>
                    <a:pt x="172" y="130"/>
                    <a:pt x="154" y="126"/>
                  </a:cubicBezTo>
                  <a:cubicBezTo>
                    <a:pt x="142" y="122"/>
                    <a:pt x="140" y="112"/>
                    <a:pt x="131" y="108"/>
                  </a:cubicBezTo>
                  <a:cubicBezTo>
                    <a:pt x="114" y="100"/>
                    <a:pt x="108" y="103"/>
                    <a:pt x="94" y="101"/>
                  </a:cubicBezTo>
                  <a:cubicBezTo>
                    <a:pt x="75" y="98"/>
                    <a:pt x="84" y="109"/>
                    <a:pt x="68" y="94"/>
                  </a:cubicBezTo>
                  <a:cubicBezTo>
                    <a:pt x="58" y="85"/>
                    <a:pt x="62" y="69"/>
                    <a:pt x="49" y="60"/>
                  </a:cubicBezTo>
                  <a:cubicBezTo>
                    <a:pt x="36" y="52"/>
                    <a:pt x="0" y="74"/>
                    <a:pt x="16" y="29"/>
                  </a:cubicBezTo>
                  <a:cubicBezTo>
                    <a:pt x="21" y="30"/>
                    <a:pt x="20" y="27"/>
                    <a:pt x="22" y="25"/>
                  </a:cubicBezTo>
                </a:path>
              </a:pathLst>
            </a:custGeom>
            <a:solidFill>
              <a:srgbClr val="DBD3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3075" name="Freeform 546">
              <a:extLst>
                <a:ext uri="{FF2B5EF4-FFF2-40B4-BE49-F238E27FC236}">
                  <a16:creationId xmlns:a16="http://schemas.microsoft.com/office/drawing/2014/main" id="{D24ABFB5-1023-4939-A506-5FCA1B2BEE0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8" y="1461"/>
              <a:ext cx="124" cy="234"/>
            </a:xfrm>
            <a:custGeom>
              <a:avLst/>
              <a:gdLst>
                <a:gd name="T0" fmla="*/ 75 w 129"/>
                <a:gd name="T1" fmla="*/ 22 h 243"/>
                <a:gd name="T2" fmla="*/ 52 w 129"/>
                <a:gd name="T3" fmla="*/ 2 h 243"/>
                <a:gd name="T4" fmla="*/ 33 w 129"/>
                <a:gd name="T5" fmla="*/ 13 h 243"/>
                <a:gd name="T6" fmla="*/ 16 w 129"/>
                <a:gd name="T7" fmla="*/ 6 h 243"/>
                <a:gd name="T8" fmla="*/ 0 w 129"/>
                <a:gd name="T9" fmla="*/ 13 h 243"/>
                <a:gd name="T10" fmla="*/ 28 w 129"/>
                <a:gd name="T11" fmla="*/ 58 h 243"/>
                <a:gd name="T12" fmla="*/ 28 w 129"/>
                <a:gd name="T13" fmla="*/ 73 h 243"/>
                <a:gd name="T14" fmla="*/ 46 w 129"/>
                <a:gd name="T15" fmla="*/ 85 h 243"/>
                <a:gd name="T16" fmla="*/ 54 w 129"/>
                <a:gd name="T17" fmla="*/ 112 h 243"/>
                <a:gd name="T18" fmla="*/ 66 w 129"/>
                <a:gd name="T19" fmla="*/ 122 h 243"/>
                <a:gd name="T20" fmla="*/ 62 w 129"/>
                <a:gd name="T21" fmla="*/ 135 h 243"/>
                <a:gd name="T22" fmla="*/ 75 w 129"/>
                <a:gd name="T23" fmla="*/ 124 h 243"/>
                <a:gd name="T24" fmla="*/ 63 w 129"/>
                <a:gd name="T25" fmla="*/ 76 h 243"/>
                <a:gd name="T26" fmla="*/ 63 w 129"/>
                <a:gd name="T27" fmla="*/ 59 h 243"/>
                <a:gd name="T28" fmla="*/ 69 w 129"/>
                <a:gd name="T29" fmla="*/ 48 h 243"/>
                <a:gd name="T30" fmla="*/ 75 w 129"/>
                <a:gd name="T31" fmla="*/ 22 h 24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29" h="243">
                  <a:moveTo>
                    <a:pt x="124" y="35"/>
                  </a:moveTo>
                  <a:cubicBezTo>
                    <a:pt x="112" y="28"/>
                    <a:pt x="104" y="0"/>
                    <a:pt x="86" y="2"/>
                  </a:cubicBezTo>
                  <a:cubicBezTo>
                    <a:pt x="73" y="3"/>
                    <a:pt x="69" y="27"/>
                    <a:pt x="55" y="25"/>
                  </a:cubicBezTo>
                  <a:cubicBezTo>
                    <a:pt x="41" y="23"/>
                    <a:pt x="45" y="7"/>
                    <a:pt x="29" y="6"/>
                  </a:cubicBezTo>
                  <a:cubicBezTo>
                    <a:pt x="23" y="6"/>
                    <a:pt x="6" y="16"/>
                    <a:pt x="0" y="18"/>
                  </a:cubicBezTo>
                  <a:cubicBezTo>
                    <a:pt x="14" y="43"/>
                    <a:pt x="40" y="64"/>
                    <a:pt x="45" y="93"/>
                  </a:cubicBezTo>
                  <a:cubicBezTo>
                    <a:pt x="46" y="100"/>
                    <a:pt x="42" y="113"/>
                    <a:pt x="45" y="119"/>
                  </a:cubicBezTo>
                  <a:cubicBezTo>
                    <a:pt x="51" y="131"/>
                    <a:pt x="66" y="131"/>
                    <a:pt x="77" y="139"/>
                  </a:cubicBezTo>
                  <a:cubicBezTo>
                    <a:pt x="101" y="157"/>
                    <a:pt x="81" y="163"/>
                    <a:pt x="89" y="183"/>
                  </a:cubicBezTo>
                  <a:cubicBezTo>
                    <a:pt x="92" y="192"/>
                    <a:pt x="107" y="192"/>
                    <a:pt x="110" y="199"/>
                  </a:cubicBezTo>
                  <a:cubicBezTo>
                    <a:pt x="114" y="208"/>
                    <a:pt x="100" y="213"/>
                    <a:pt x="104" y="221"/>
                  </a:cubicBezTo>
                  <a:cubicBezTo>
                    <a:pt x="115" y="243"/>
                    <a:pt x="129" y="220"/>
                    <a:pt x="124" y="203"/>
                  </a:cubicBezTo>
                  <a:cubicBezTo>
                    <a:pt x="115" y="174"/>
                    <a:pt x="105" y="156"/>
                    <a:pt x="106" y="124"/>
                  </a:cubicBezTo>
                  <a:cubicBezTo>
                    <a:pt x="106" y="116"/>
                    <a:pt x="105" y="104"/>
                    <a:pt x="106" y="96"/>
                  </a:cubicBezTo>
                  <a:cubicBezTo>
                    <a:pt x="108" y="86"/>
                    <a:pt x="111" y="87"/>
                    <a:pt x="114" y="78"/>
                  </a:cubicBezTo>
                  <a:cubicBezTo>
                    <a:pt x="119" y="64"/>
                    <a:pt x="121" y="49"/>
                    <a:pt x="124" y="35"/>
                  </a:cubicBezTo>
                </a:path>
              </a:pathLst>
            </a:custGeom>
            <a:solidFill>
              <a:srgbClr val="DBD3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3076" name="Freeform 547">
              <a:extLst>
                <a:ext uri="{FF2B5EF4-FFF2-40B4-BE49-F238E27FC236}">
                  <a16:creationId xmlns:a16="http://schemas.microsoft.com/office/drawing/2014/main" id="{E67CBDD3-F2B5-4338-8005-AF8DB9015DA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8" y="1221"/>
              <a:ext cx="662" cy="266"/>
            </a:xfrm>
            <a:custGeom>
              <a:avLst/>
              <a:gdLst>
                <a:gd name="T0" fmla="*/ 392 w 689"/>
                <a:gd name="T1" fmla="*/ 8 h 276"/>
                <a:gd name="T2" fmla="*/ 388 w 689"/>
                <a:gd name="T3" fmla="*/ 32 h 276"/>
                <a:gd name="T4" fmla="*/ 377 w 689"/>
                <a:gd name="T5" fmla="*/ 43 h 276"/>
                <a:gd name="T6" fmla="*/ 371 w 689"/>
                <a:gd name="T7" fmla="*/ 67 h 276"/>
                <a:gd name="T8" fmla="*/ 361 w 689"/>
                <a:gd name="T9" fmla="*/ 81 h 276"/>
                <a:gd name="T10" fmla="*/ 350 w 689"/>
                <a:gd name="T11" fmla="*/ 70 h 276"/>
                <a:gd name="T12" fmla="*/ 331 w 689"/>
                <a:gd name="T13" fmla="*/ 67 h 276"/>
                <a:gd name="T14" fmla="*/ 302 w 689"/>
                <a:gd name="T15" fmla="*/ 63 h 276"/>
                <a:gd name="T16" fmla="*/ 284 w 689"/>
                <a:gd name="T17" fmla="*/ 70 h 276"/>
                <a:gd name="T18" fmla="*/ 269 w 689"/>
                <a:gd name="T19" fmla="*/ 61 h 276"/>
                <a:gd name="T20" fmla="*/ 255 w 689"/>
                <a:gd name="T21" fmla="*/ 61 h 276"/>
                <a:gd name="T22" fmla="*/ 245 w 689"/>
                <a:gd name="T23" fmla="*/ 72 h 276"/>
                <a:gd name="T24" fmla="*/ 229 w 689"/>
                <a:gd name="T25" fmla="*/ 63 h 276"/>
                <a:gd name="T26" fmla="*/ 194 w 689"/>
                <a:gd name="T27" fmla="*/ 93 h 276"/>
                <a:gd name="T28" fmla="*/ 190 w 689"/>
                <a:gd name="T29" fmla="*/ 113 h 276"/>
                <a:gd name="T30" fmla="*/ 170 w 689"/>
                <a:gd name="T31" fmla="*/ 99 h 276"/>
                <a:gd name="T32" fmla="*/ 145 w 689"/>
                <a:gd name="T33" fmla="*/ 67 h 276"/>
                <a:gd name="T34" fmla="*/ 120 w 689"/>
                <a:gd name="T35" fmla="*/ 78 h 276"/>
                <a:gd name="T36" fmla="*/ 111 w 689"/>
                <a:gd name="T37" fmla="*/ 108 h 276"/>
                <a:gd name="T38" fmla="*/ 90 w 689"/>
                <a:gd name="T39" fmla="*/ 105 h 276"/>
                <a:gd name="T40" fmla="*/ 74 w 689"/>
                <a:gd name="T41" fmla="*/ 122 h 276"/>
                <a:gd name="T42" fmla="*/ 58 w 689"/>
                <a:gd name="T43" fmla="*/ 96 h 276"/>
                <a:gd name="T44" fmla="*/ 48 w 689"/>
                <a:gd name="T45" fmla="*/ 129 h 276"/>
                <a:gd name="T46" fmla="*/ 26 w 689"/>
                <a:gd name="T47" fmla="*/ 137 h 276"/>
                <a:gd name="T48" fmla="*/ 0 w 689"/>
                <a:gd name="T49" fmla="*/ 152 h 27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689" h="276">
                  <a:moveTo>
                    <a:pt x="660" y="8"/>
                  </a:moveTo>
                  <a:cubicBezTo>
                    <a:pt x="683" y="0"/>
                    <a:pt x="689" y="56"/>
                    <a:pt x="654" y="50"/>
                  </a:cubicBezTo>
                  <a:cubicBezTo>
                    <a:pt x="657" y="73"/>
                    <a:pt x="644" y="62"/>
                    <a:pt x="634" y="70"/>
                  </a:cubicBezTo>
                  <a:cubicBezTo>
                    <a:pt x="614" y="85"/>
                    <a:pt x="629" y="89"/>
                    <a:pt x="623" y="110"/>
                  </a:cubicBezTo>
                  <a:cubicBezTo>
                    <a:pt x="621" y="119"/>
                    <a:pt x="618" y="126"/>
                    <a:pt x="607" y="129"/>
                  </a:cubicBezTo>
                  <a:cubicBezTo>
                    <a:pt x="590" y="133"/>
                    <a:pt x="592" y="124"/>
                    <a:pt x="587" y="114"/>
                  </a:cubicBezTo>
                  <a:cubicBezTo>
                    <a:pt x="578" y="93"/>
                    <a:pt x="580" y="76"/>
                    <a:pt x="556" y="108"/>
                  </a:cubicBezTo>
                  <a:cubicBezTo>
                    <a:pt x="564" y="70"/>
                    <a:pt x="520" y="77"/>
                    <a:pt x="507" y="102"/>
                  </a:cubicBezTo>
                  <a:cubicBezTo>
                    <a:pt x="492" y="72"/>
                    <a:pt x="485" y="106"/>
                    <a:pt x="479" y="114"/>
                  </a:cubicBezTo>
                  <a:cubicBezTo>
                    <a:pt x="463" y="134"/>
                    <a:pt x="449" y="125"/>
                    <a:pt x="451" y="98"/>
                  </a:cubicBezTo>
                  <a:cubicBezTo>
                    <a:pt x="446" y="96"/>
                    <a:pt x="434" y="94"/>
                    <a:pt x="429" y="96"/>
                  </a:cubicBezTo>
                  <a:cubicBezTo>
                    <a:pt x="418" y="100"/>
                    <a:pt x="418" y="113"/>
                    <a:pt x="411" y="116"/>
                  </a:cubicBezTo>
                  <a:cubicBezTo>
                    <a:pt x="392" y="124"/>
                    <a:pt x="397" y="104"/>
                    <a:pt x="384" y="101"/>
                  </a:cubicBezTo>
                  <a:cubicBezTo>
                    <a:pt x="347" y="92"/>
                    <a:pt x="371" y="155"/>
                    <a:pt x="327" y="151"/>
                  </a:cubicBezTo>
                  <a:cubicBezTo>
                    <a:pt x="327" y="162"/>
                    <a:pt x="331" y="175"/>
                    <a:pt x="320" y="182"/>
                  </a:cubicBezTo>
                  <a:cubicBezTo>
                    <a:pt x="304" y="191"/>
                    <a:pt x="291" y="173"/>
                    <a:pt x="286" y="160"/>
                  </a:cubicBezTo>
                  <a:cubicBezTo>
                    <a:pt x="275" y="132"/>
                    <a:pt x="287" y="111"/>
                    <a:pt x="242" y="110"/>
                  </a:cubicBezTo>
                  <a:cubicBezTo>
                    <a:pt x="262" y="94"/>
                    <a:pt x="204" y="68"/>
                    <a:pt x="201" y="124"/>
                  </a:cubicBezTo>
                  <a:cubicBezTo>
                    <a:pt x="200" y="144"/>
                    <a:pt x="210" y="159"/>
                    <a:pt x="188" y="173"/>
                  </a:cubicBezTo>
                  <a:cubicBezTo>
                    <a:pt x="175" y="180"/>
                    <a:pt x="161" y="179"/>
                    <a:pt x="153" y="170"/>
                  </a:cubicBezTo>
                  <a:cubicBezTo>
                    <a:pt x="151" y="183"/>
                    <a:pt x="141" y="219"/>
                    <a:pt x="125" y="198"/>
                  </a:cubicBezTo>
                  <a:cubicBezTo>
                    <a:pt x="111" y="180"/>
                    <a:pt x="143" y="140"/>
                    <a:pt x="98" y="156"/>
                  </a:cubicBezTo>
                  <a:cubicBezTo>
                    <a:pt x="64" y="168"/>
                    <a:pt x="88" y="185"/>
                    <a:pt x="80" y="208"/>
                  </a:cubicBezTo>
                  <a:cubicBezTo>
                    <a:pt x="74" y="226"/>
                    <a:pt x="54" y="228"/>
                    <a:pt x="40" y="221"/>
                  </a:cubicBezTo>
                  <a:cubicBezTo>
                    <a:pt x="38" y="239"/>
                    <a:pt x="7" y="276"/>
                    <a:pt x="0" y="246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3077" name="Freeform 548">
              <a:extLst>
                <a:ext uri="{FF2B5EF4-FFF2-40B4-BE49-F238E27FC236}">
                  <a16:creationId xmlns:a16="http://schemas.microsoft.com/office/drawing/2014/main" id="{9212BAB6-A1A7-4743-A89D-9DA3977791D4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5" y="1364"/>
              <a:ext cx="364" cy="344"/>
            </a:xfrm>
            <a:custGeom>
              <a:avLst/>
              <a:gdLst>
                <a:gd name="T0" fmla="*/ 85 w 379"/>
                <a:gd name="T1" fmla="*/ 27 h 358"/>
                <a:gd name="T2" fmla="*/ 127 w 379"/>
                <a:gd name="T3" fmla="*/ 35 h 358"/>
                <a:gd name="T4" fmla="*/ 126 w 379"/>
                <a:gd name="T5" fmla="*/ 51 h 358"/>
                <a:gd name="T6" fmla="*/ 157 w 379"/>
                <a:gd name="T7" fmla="*/ 58 h 358"/>
                <a:gd name="T8" fmla="*/ 150 w 379"/>
                <a:gd name="T9" fmla="*/ 71 h 358"/>
                <a:gd name="T10" fmla="*/ 179 w 379"/>
                <a:gd name="T11" fmla="*/ 75 h 358"/>
                <a:gd name="T12" fmla="*/ 217 w 379"/>
                <a:gd name="T13" fmla="*/ 74 h 358"/>
                <a:gd name="T14" fmla="*/ 217 w 379"/>
                <a:gd name="T15" fmla="*/ 100 h 358"/>
                <a:gd name="T16" fmla="*/ 194 w 379"/>
                <a:gd name="T17" fmla="*/ 115 h 358"/>
                <a:gd name="T18" fmla="*/ 182 w 379"/>
                <a:gd name="T19" fmla="*/ 116 h 358"/>
                <a:gd name="T20" fmla="*/ 194 w 379"/>
                <a:gd name="T21" fmla="*/ 141 h 358"/>
                <a:gd name="T22" fmla="*/ 175 w 379"/>
                <a:gd name="T23" fmla="*/ 167 h 358"/>
                <a:gd name="T24" fmla="*/ 172 w 379"/>
                <a:gd name="T25" fmla="*/ 203 h 358"/>
                <a:gd name="T26" fmla="*/ 147 w 379"/>
                <a:gd name="T27" fmla="*/ 177 h 358"/>
                <a:gd name="T28" fmla="*/ 120 w 379"/>
                <a:gd name="T29" fmla="*/ 203 h 358"/>
                <a:gd name="T30" fmla="*/ 89 w 379"/>
                <a:gd name="T31" fmla="*/ 177 h 358"/>
                <a:gd name="T32" fmla="*/ 64 w 379"/>
                <a:gd name="T33" fmla="*/ 177 h 358"/>
                <a:gd name="T34" fmla="*/ 44 w 379"/>
                <a:gd name="T35" fmla="*/ 173 h 358"/>
                <a:gd name="T36" fmla="*/ 0 w 379"/>
                <a:gd name="T37" fmla="*/ 184 h 35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379" h="358">
                  <a:moveTo>
                    <a:pt x="144" y="43"/>
                  </a:moveTo>
                  <a:cubicBezTo>
                    <a:pt x="173" y="37"/>
                    <a:pt x="225" y="0"/>
                    <a:pt x="214" y="58"/>
                  </a:cubicBezTo>
                  <a:cubicBezTo>
                    <a:pt x="211" y="73"/>
                    <a:pt x="201" y="72"/>
                    <a:pt x="212" y="85"/>
                  </a:cubicBezTo>
                  <a:cubicBezTo>
                    <a:pt x="221" y="96"/>
                    <a:pt x="252" y="92"/>
                    <a:pt x="265" y="98"/>
                  </a:cubicBezTo>
                  <a:cubicBezTo>
                    <a:pt x="264" y="106"/>
                    <a:pt x="258" y="113"/>
                    <a:pt x="254" y="119"/>
                  </a:cubicBezTo>
                  <a:cubicBezTo>
                    <a:pt x="270" y="121"/>
                    <a:pt x="286" y="124"/>
                    <a:pt x="302" y="126"/>
                  </a:cubicBezTo>
                  <a:cubicBezTo>
                    <a:pt x="317" y="128"/>
                    <a:pt x="353" y="118"/>
                    <a:pt x="365" y="124"/>
                  </a:cubicBezTo>
                  <a:cubicBezTo>
                    <a:pt x="379" y="133"/>
                    <a:pt x="371" y="157"/>
                    <a:pt x="365" y="168"/>
                  </a:cubicBezTo>
                  <a:cubicBezTo>
                    <a:pt x="355" y="189"/>
                    <a:pt x="347" y="189"/>
                    <a:pt x="327" y="193"/>
                  </a:cubicBezTo>
                  <a:cubicBezTo>
                    <a:pt x="318" y="195"/>
                    <a:pt x="314" y="184"/>
                    <a:pt x="306" y="196"/>
                  </a:cubicBezTo>
                  <a:cubicBezTo>
                    <a:pt x="296" y="211"/>
                    <a:pt x="321" y="228"/>
                    <a:pt x="327" y="237"/>
                  </a:cubicBezTo>
                  <a:cubicBezTo>
                    <a:pt x="346" y="267"/>
                    <a:pt x="323" y="276"/>
                    <a:pt x="294" y="281"/>
                  </a:cubicBezTo>
                  <a:cubicBezTo>
                    <a:pt x="299" y="296"/>
                    <a:pt x="314" y="331"/>
                    <a:pt x="291" y="341"/>
                  </a:cubicBezTo>
                  <a:cubicBezTo>
                    <a:pt x="262" y="355"/>
                    <a:pt x="264" y="304"/>
                    <a:pt x="248" y="296"/>
                  </a:cubicBezTo>
                  <a:cubicBezTo>
                    <a:pt x="220" y="283"/>
                    <a:pt x="219" y="331"/>
                    <a:pt x="203" y="340"/>
                  </a:cubicBezTo>
                  <a:cubicBezTo>
                    <a:pt x="172" y="358"/>
                    <a:pt x="166" y="314"/>
                    <a:pt x="152" y="297"/>
                  </a:cubicBezTo>
                  <a:cubicBezTo>
                    <a:pt x="137" y="278"/>
                    <a:pt x="130" y="286"/>
                    <a:pt x="109" y="298"/>
                  </a:cubicBezTo>
                  <a:cubicBezTo>
                    <a:pt x="77" y="316"/>
                    <a:pt x="98" y="304"/>
                    <a:pt x="74" y="290"/>
                  </a:cubicBezTo>
                  <a:cubicBezTo>
                    <a:pt x="48" y="275"/>
                    <a:pt x="35" y="337"/>
                    <a:pt x="0" y="308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3078" name="Freeform 549">
              <a:extLst>
                <a:ext uri="{FF2B5EF4-FFF2-40B4-BE49-F238E27FC236}">
                  <a16:creationId xmlns:a16="http://schemas.microsoft.com/office/drawing/2014/main" id="{A3AECA6D-4AC1-45E7-8CD4-2AE80F73588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8" y="1697"/>
              <a:ext cx="710" cy="158"/>
            </a:xfrm>
            <a:custGeom>
              <a:avLst/>
              <a:gdLst>
                <a:gd name="T0" fmla="*/ 438 w 739"/>
                <a:gd name="T1" fmla="*/ 81 h 165"/>
                <a:gd name="T2" fmla="*/ 429 w 739"/>
                <a:gd name="T3" fmla="*/ 52 h 165"/>
                <a:gd name="T4" fmla="*/ 406 w 739"/>
                <a:gd name="T5" fmla="*/ 61 h 165"/>
                <a:gd name="T6" fmla="*/ 393 w 739"/>
                <a:gd name="T7" fmla="*/ 56 h 165"/>
                <a:gd name="T8" fmla="*/ 372 w 739"/>
                <a:gd name="T9" fmla="*/ 50 h 165"/>
                <a:gd name="T10" fmla="*/ 357 w 739"/>
                <a:gd name="T11" fmla="*/ 72 h 165"/>
                <a:gd name="T12" fmla="*/ 331 w 739"/>
                <a:gd name="T13" fmla="*/ 56 h 165"/>
                <a:gd name="T14" fmla="*/ 294 w 739"/>
                <a:gd name="T15" fmla="*/ 73 h 165"/>
                <a:gd name="T16" fmla="*/ 282 w 739"/>
                <a:gd name="T17" fmla="*/ 60 h 165"/>
                <a:gd name="T18" fmla="*/ 257 w 739"/>
                <a:gd name="T19" fmla="*/ 69 h 165"/>
                <a:gd name="T20" fmla="*/ 232 w 739"/>
                <a:gd name="T21" fmla="*/ 64 h 165"/>
                <a:gd name="T22" fmla="*/ 202 w 739"/>
                <a:gd name="T23" fmla="*/ 50 h 165"/>
                <a:gd name="T24" fmla="*/ 155 w 739"/>
                <a:gd name="T25" fmla="*/ 49 h 165"/>
                <a:gd name="T26" fmla="*/ 135 w 739"/>
                <a:gd name="T27" fmla="*/ 82 h 165"/>
                <a:gd name="T28" fmla="*/ 113 w 739"/>
                <a:gd name="T29" fmla="*/ 70 h 165"/>
                <a:gd name="T30" fmla="*/ 84 w 739"/>
                <a:gd name="T31" fmla="*/ 77 h 165"/>
                <a:gd name="T32" fmla="*/ 63 w 739"/>
                <a:gd name="T33" fmla="*/ 64 h 165"/>
                <a:gd name="T34" fmla="*/ 40 w 739"/>
                <a:gd name="T35" fmla="*/ 75 h 165"/>
                <a:gd name="T36" fmla="*/ 0 w 739"/>
                <a:gd name="T37" fmla="*/ 62 h 16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739" h="165">
                  <a:moveTo>
                    <a:pt x="739" y="143"/>
                  </a:moveTo>
                  <a:cubicBezTo>
                    <a:pt x="714" y="139"/>
                    <a:pt x="735" y="101"/>
                    <a:pt x="721" y="91"/>
                  </a:cubicBezTo>
                  <a:cubicBezTo>
                    <a:pt x="712" y="84"/>
                    <a:pt x="693" y="104"/>
                    <a:pt x="685" y="106"/>
                  </a:cubicBezTo>
                  <a:cubicBezTo>
                    <a:pt x="662" y="114"/>
                    <a:pt x="674" y="109"/>
                    <a:pt x="661" y="100"/>
                  </a:cubicBezTo>
                  <a:cubicBezTo>
                    <a:pt x="647" y="89"/>
                    <a:pt x="652" y="74"/>
                    <a:pt x="627" y="86"/>
                  </a:cubicBezTo>
                  <a:cubicBezTo>
                    <a:pt x="610" y="95"/>
                    <a:pt x="613" y="112"/>
                    <a:pt x="602" y="125"/>
                  </a:cubicBezTo>
                  <a:cubicBezTo>
                    <a:pt x="581" y="148"/>
                    <a:pt x="540" y="126"/>
                    <a:pt x="556" y="98"/>
                  </a:cubicBezTo>
                  <a:cubicBezTo>
                    <a:pt x="522" y="79"/>
                    <a:pt x="519" y="135"/>
                    <a:pt x="495" y="127"/>
                  </a:cubicBezTo>
                  <a:cubicBezTo>
                    <a:pt x="483" y="123"/>
                    <a:pt x="490" y="107"/>
                    <a:pt x="475" y="105"/>
                  </a:cubicBezTo>
                  <a:cubicBezTo>
                    <a:pt x="459" y="103"/>
                    <a:pt x="448" y="127"/>
                    <a:pt x="432" y="120"/>
                  </a:cubicBezTo>
                  <a:cubicBezTo>
                    <a:pt x="447" y="86"/>
                    <a:pt x="404" y="86"/>
                    <a:pt x="391" y="112"/>
                  </a:cubicBezTo>
                  <a:cubicBezTo>
                    <a:pt x="365" y="165"/>
                    <a:pt x="357" y="124"/>
                    <a:pt x="339" y="88"/>
                  </a:cubicBezTo>
                  <a:cubicBezTo>
                    <a:pt x="314" y="124"/>
                    <a:pt x="283" y="0"/>
                    <a:pt x="260" y="85"/>
                  </a:cubicBezTo>
                  <a:cubicBezTo>
                    <a:pt x="254" y="106"/>
                    <a:pt x="251" y="134"/>
                    <a:pt x="227" y="144"/>
                  </a:cubicBezTo>
                  <a:cubicBezTo>
                    <a:pt x="206" y="153"/>
                    <a:pt x="196" y="142"/>
                    <a:pt x="190" y="123"/>
                  </a:cubicBezTo>
                  <a:cubicBezTo>
                    <a:pt x="169" y="136"/>
                    <a:pt x="167" y="159"/>
                    <a:pt x="142" y="136"/>
                  </a:cubicBezTo>
                  <a:cubicBezTo>
                    <a:pt x="130" y="125"/>
                    <a:pt x="126" y="110"/>
                    <a:pt x="107" y="111"/>
                  </a:cubicBezTo>
                  <a:cubicBezTo>
                    <a:pt x="93" y="111"/>
                    <a:pt x="81" y="128"/>
                    <a:pt x="68" y="131"/>
                  </a:cubicBezTo>
                  <a:cubicBezTo>
                    <a:pt x="54" y="88"/>
                    <a:pt x="31" y="133"/>
                    <a:pt x="0" y="109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3079" name="Freeform 550">
              <a:extLst>
                <a:ext uri="{FF2B5EF4-FFF2-40B4-BE49-F238E27FC236}">
                  <a16:creationId xmlns:a16="http://schemas.microsoft.com/office/drawing/2014/main" id="{7B069F57-A907-48BE-9C23-DE2B5E53D72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7" y="1499"/>
              <a:ext cx="285" cy="159"/>
            </a:xfrm>
            <a:custGeom>
              <a:avLst/>
              <a:gdLst>
                <a:gd name="T0" fmla="*/ 173 w 297"/>
                <a:gd name="T1" fmla="*/ 91 h 166"/>
                <a:gd name="T2" fmla="*/ 133 w 297"/>
                <a:gd name="T3" fmla="*/ 92 h 166"/>
                <a:gd name="T4" fmla="*/ 108 w 297"/>
                <a:gd name="T5" fmla="*/ 85 h 166"/>
                <a:gd name="T6" fmla="*/ 84 w 297"/>
                <a:gd name="T7" fmla="*/ 76 h 166"/>
                <a:gd name="T8" fmla="*/ 48 w 297"/>
                <a:gd name="T9" fmla="*/ 90 h 166"/>
                <a:gd name="T10" fmla="*/ 6 w 297"/>
                <a:gd name="T11" fmla="*/ 80 h 166"/>
                <a:gd name="T12" fmla="*/ 31 w 297"/>
                <a:gd name="T13" fmla="*/ 37 h 166"/>
                <a:gd name="T14" fmla="*/ 10 w 297"/>
                <a:gd name="T15" fmla="*/ 31 h 166"/>
                <a:gd name="T16" fmla="*/ 45 w 297"/>
                <a:gd name="T17" fmla="*/ 15 h 166"/>
                <a:gd name="T18" fmla="*/ 39 w 297"/>
                <a:gd name="T19" fmla="*/ 0 h 1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97" h="166">
                  <a:moveTo>
                    <a:pt x="297" y="159"/>
                  </a:moveTo>
                  <a:cubicBezTo>
                    <a:pt x="266" y="139"/>
                    <a:pt x="257" y="152"/>
                    <a:pt x="229" y="160"/>
                  </a:cubicBezTo>
                  <a:cubicBezTo>
                    <a:pt x="204" y="166"/>
                    <a:pt x="203" y="163"/>
                    <a:pt x="185" y="148"/>
                  </a:cubicBezTo>
                  <a:cubicBezTo>
                    <a:pt x="167" y="131"/>
                    <a:pt x="177" y="125"/>
                    <a:pt x="145" y="132"/>
                  </a:cubicBezTo>
                  <a:cubicBezTo>
                    <a:pt x="122" y="137"/>
                    <a:pt x="103" y="156"/>
                    <a:pt x="81" y="158"/>
                  </a:cubicBezTo>
                  <a:cubicBezTo>
                    <a:pt x="77" y="98"/>
                    <a:pt x="36" y="145"/>
                    <a:pt x="6" y="140"/>
                  </a:cubicBezTo>
                  <a:cubicBezTo>
                    <a:pt x="0" y="102"/>
                    <a:pt x="97" y="94"/>
                    <a:pt x="52" y="65"/>
                  </a:cubicBezTo>
                  <a:cubicBezTo>
                    <a:pt x="39" y="57"/>
                    <a:pt x="11" y="76"/>
                    <a:pt x="10" y="54"/>
                  </a:cubicBezTo>
                  <a:cubicBezTo>
                    <a:pt x="8" y="33"/>
                    <a:pt x="63" y="26"/>
                    <a:pt x="77" y="28"/>
                  </a:cubicBezTo>
                  <a:cubicBezTo>
                    <a:pt x="79" y="17"/>
                    <a:pt x="75" y="7"/>
                    <a:pt x="67" y="0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3080" name="Freeform 551">
              <a:extLst>
                <a:ext uri="{FF2B5EF4-FFF2-40B4-BE49-F238E27FC236}">
                  <a16:creationId xmlns:a16="http://schemas.microsoft.com/office/drawing/2014/main" id="{7C84F07C-6F12-4BCE-92D3-73CAC140E2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9" y="1453"/>
              <a:ext cx="53" cy="84"/>
            </a:xfrm>
            <a:custGeom>
              <a:avLst/>
              <a:gdLst>
                <a:gd name="T0" fmla="*/ 0 w 55"/>
                <a:gd name="T1" fmla="*/ 13 h 87"/>
                <a:gd name="T2" fmla="*/ 32 w 55"/>
                <a:gd name="T3" fmla="*/ 14 h 87"/>
                <a:gd name="T4" fmla="*/ 9 w 55"/>
                <a:gd name="T5" fmla="*/ 38 h 87"/>
                <a:gd name="T6" fmla="*/ 13 w 55"/>
                <a:gd name="T7" fmla="*/ 48 h 87"/>
                <a:gd name="T8" fmla="*/ 6 w 55"/>
                <a:gd name="T9" fmla="*/ 56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5" h="87">
                  <a:moveTo>
                    <a:pt x="0" y="13"/>
                  </a:moveTo>
                  <a:cubicBezTo>
                    <a:pt x="3" y="0"/>
                    <a:pt x="46" y="7"/>
                    <a:pt x="50" y="26"/>
                  </a:cubicBezTo>
                  <a:cubicBezTo>
                    <a:pt x="55" y="51"/>
                    <a:pt x="26" y="55"/>
                    <a:pt x="9" y="59"/>
                  </a:cubicBezTo>
                  <a:cubicBezTo>
                    <a:pt x="12" y="62"/>
                    <a:pt x="14" y="72"/>
                    <a:pt x="19" y="76"/>
                  </a:cubicBezTo>
                  <a:cubicBezTo>
                    <a:pt x="17" y="83"/>
                    <a:pt x="12" y="85"/>
                    <a:pt x="6" y="87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3081" name="Freeform 552">
              <a:extLst>
                <a:ext uri="{FF2B5EF4-FFF2-40B4-BE49-F238E27FC236}">
                  <a16:creationId xmlns:a16="http://schemas.microsoft.com/office/drawing/2014/main" id="{2D542DD3-91BB-41FA-A448-B04453B091B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8" y="1540"/>
              <a:ext cx="84" cy="43"/>
            </a:xfrm>
            <a:custGeom>
              <a:avLst/>
              <a:gdLst>
                <a:gd name="T0" fmla="*/ 40 w 87"/>
                <a:gd name="T1" fmla="*/ 0 h 45"/>
                <a:gd name="T2" fmla="*/ 33 w 87"/>
                <a:gd name="T3" fmla="*/ 19 h 45"/>
                <a:gd name="T4" fmla="*/ 0 w 87"/>
                <a:gd name="T5" fmla="*/ 26 h 4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7" h="45">
                  <a:moveTo>
                    <a:pt x="63" y="0"/>
                  </a:moveTo>
                  <a:cubicBezTo>
                    <a:pt x="87" y="0"/>
                    <a:pt x="70" y="27"/>
                    <a:pt x="49" y="32"/>
                  </a:cubicBezTo>
                  <a:cubicBezTo>
                    <a:pt x="30" y="38"/>
                    <a:pt x="17" y="37"/>
                    <a:pt x="0" y="45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3082" name="Freeform 553">
              <a:extLst>
                <a:ext uri="{FF2B5EF4-FFF2-40B4-BE49-F238E27FC236}">
                  <a16:creationId xmlns:a16="http://schemas.microsoft.com/office/drawing/2014/main" id="{5B3EF155-F32F-4D76-8581-6EADD27BBAB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5" y="1521"/>
              <a:ext cx="58" cy="45"/>
            </a:xfrm>
            <a:custGeom>
              <a:avLst/>
              <a:gdLst>
                <a:gd name="T0" fmla="*/ 39 w 60"/>
                <a:gd name="T1" fmla="*/ 0 h 47"/>
                <a:gd name="T2" fmla="*/ 0 w 60"/>
                <a:gd name="T3" fmla="*/ 11 h 4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0" h="47">
                  <a:moveTo>
                    <a:pt x="60" y="0"/>
                  </a:moveTo>
                  <a:cubicBezTo>
                    <a:pt x="55" y="22"/>
                    <a:pt x="8" y="47"/>
                    <a:pt x="0" y="15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3083" name="Freeform 554">
              <a:extLst>
                <a:ext uri="{FF2B5EF4-FFF2-40B4-BE49-F238E27FC236}">
                  <a16:creationId xmlns:a16="http://schemas.microsoft.com/office/drawing/2014/main" id="{F2F99015-EB84-4ED8-9F2E-33EEE79566C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7" y="1471"/>
              <a:ext cx="26" cy="5"/>
            </a:xfrm>
            <a:custGeom>
              <a:avLst/>
              <a:gdLst>
                <a:gd name="T0" fmla="*/ 14 w 27"/>
                <a:gd name="T1" fmla="*/ 3 h 6"/>
                <a:gd name="T2" fmla="*/ 0 w 27"/>
                <a:gd name="T3" fmla="*/ 3 h 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7" h="6">
                  <a:moveTo>
                    <a:pt x="27" y="6"/>
                  </a:moveTo>
                  <a:cubicBezTo>
                    <a:pt x="18" y="0"/>
                    <a:pt x="9" y="0"/>
                    <a:pt x="0" y="6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3084" name="Freeform 555">
              <a:extLst>
                <a:ext uri="{FF2B5EF4-FFF2-40B4-BE49-F238E27FC236}">
                  <a16:creationId xmlns:a16="http://schemas.microsoft.com/office/drawing/2014/main" id="{1068147C-349B-44A8-B008-7BBAC07D9CE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5" y="1742"/>
              <a:ext cx="30" cy="52"/>
            </a:xfrm>
            <a:custGeom>
              <a:avLst/>
              <a:gdLst>
                <a:gd name="T0" fmla="*/ 2 w 31"/>
                <a:gd name="T1" fmla="*/ 1 h 54"/>
                <a:gd name="T2" fmla="*/ 18 w 31"/>
                <a:gd name="T3" fmla="*/ 12 h 54"/>
                <a:gd name="T4" fmla="*/ 0 w 31"/>
                <a:gd name="T5" fmla="*/ 16 h 54"/>
                <a:gd name="T6" fmla="*/ 17 w 31"/>
                <a:gd name="T7" fmla="*/ 34 h 5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1" h="54">
                  <a:moveTo>
                    <a:pt x="2" y="1"/>
                  </a:moveTo>
                  <a:cubicBezTo>
                    <a:pt x="13" y="0"/>
                    <a:pt x="24" y="4"/>
                    <a:pt x="31" y="12"/>
                  </a:cubicBezTo>
                  <a:cubicBezTo>
                    <a:pt x="25" y="23"/>
                    <a:pt x="12" y="26"/>
                    <a:pt x="0" y="29"/>
                  </a:cubicBezTo>
                  <a:cubicBezTo>
                    <a:pt x="3" y="43"/>
                    <a:pt x="16" y="52"/>
                    <a:pt x="30" y="54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3085" name="Freeform 556">
              <a:extLst>
                <a:ext uri="{FF2B5EF4-FFF2-40B4-BE49-F238E27FC236}">
                  <a16:creationId xmlns:a16="http://schemas.microsoft.com/office/drawing/2014/main" id="{F52451DB-28F7-4B5A-B709-BFEA7E4A331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4" y="1766"/>
              <a:ext cx="14" cy="21"/>
            </a:xfrm>
            <a:custGeom>
              <a:avLst/>
              <a:gdLst>
                <a:gd name="T0" fmla="*/ 0 w 15"/>
                <a:gd name="T1" fmla="*/ 0 h 22"/>
                <a:gd name="T2" fmla="*/ 7 w 15"/>
                <a:gd name="T3" fmla="*/ 11 h 2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5" h="22">
                  <a:moveTo>
                    <a:pt x="0" y="0"/>
                  </a:moveTo>
                  <a:cubicBezTo>
                    <a:pt x="11" y="2"/>
                    <a:pt x="15" y="10"/>
                    <a:pt x="10" y="22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3086" name="Freeform 557">
              <a:extLst>
                <a:ext uri="{FF2B5EF4-FFF2-40B4-BE49-F238E27FC236}">
                  <a16:creationId xmlns:a16="http://schemas.microsoft.com/office/drawing/2014/main" id="{759D7B5E-189D-4518-ABE2-8E9D3CEDBC3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1" y="1535"/>
              <a:ext cx="67" cy="101"/>
            </a:xfrm>
            <a:custGeom>
              <a:avLst/>
              <a:gdLst>
                <a:gd name="T0" fmla="*/ 9 w 69"/>
                <a:gd name="T1" fmla="*/ 0 h 105"/>
                <a:gd name="T2" fmla="*/ 17 w 69"/>
                <a:gd name="T3" fmla="*/ 33 h 105"/>
                <a:gd name="T4" fmla="*/ 17 w 69"/>
                <a:gd name="T5" fmla="*/ 60 h 105"/>
                <a:gd name="T6" fmla="*/ 17 w 69"/>
                <a:gd name="T7" fmla="*/ 63 h 10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9" h="105">
                  <a:moveTo>
                    <a:pt x="9" y="0"/>
                  </a:moveTo>
                  <a:cubicBezTo>
                    <a:pt x="0" y="35"/>
                    <a:pt x="5" y="34"/>
                    <a:pt x="28" y="54"/>
                  </a:cubicBezTo>
                  <a:cubicBezTo>
                    <a:pt x="41" y="65"/>
                    <a:pt x="69" y="98"/>
                    <a:pt x="29" y="99"/>
                  </a:cubicBezTo>
                  <a:cubicBezTo>
                    <a:pt x="28" y="103"/>
                    <a:pt x="25" y="103"/>
                    <a:pt x="21" y="105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3087" name="Freeform 558">
              <a:extLst>
                <a:ext uri="{FF2B5EF4-FFF2-40B4-BE49-F238E27FC236}">
                  <a16:creationId xmlns:a16="http://schemas.microsoft.com/office/drawing/2014/main" id="{3CCBCB0E-9F30-4F4A-91FF-92533DCB1DD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0" y="1586"/>
              <a:ext cx="67" cy="54"/>
            </a:xfrm>
            <a:custGeom>
              <a:avLst/>
              <a:gdLst>
                <a:gd name="T0" fmla="*/ 40 w 70"/>
                <a:gd name="T1" fmla="*/ 0 h 56"/>
                <a:gd name="T2" fmla="*/ 19 w 70"/>
                <a:gd name="T3" fmla="*/ 23 h 56"/>
                <a:gd name="T4" fmla="*/ 0 w 70"/>
                <a:gd name="T5" fmla="*/ 36 h 5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0" h="56">
                  <a:moveTo>
                    <a:pt x="70" y="0"/>
                  </a:moveTo>
                  <a:cubicBezTo>
                    <a:pt x="54" y="19"/>
                    <a:pt x="56" y="30"/>
                    <a:pt x="32" y="36"/>
                  </a:cubicBezTo>
                  <a:cubicBezTo>
                    <a:pt x="15" y="40"/>
                    <a:pt x="1" y="16"/>
                    <a:pt x="0" y="56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3088" name="Freeform 559">
              <a:extLst>
                <a:ext uri="{FF2B5EF4-FFF2-40B4-BE49-F238E27FC236}">
                  <a16:creationId xmlns:a16="http://schemas.microsoft.com/office/drawing/2014/main" id="{984BB92D-89DB-4760-9380-86ACE94F5FD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9" y="1588"/>
              <a:ext cx="42" cy="23"/>
            </a:xfrm>
            <a:custGeom>
              <a:avLst/>
              <a:gdLst>
                <a:gd name="T0" fmla="*/ 25 w 44"/>
                <a:gd name="T1" fmla="*/ 7 h 24"/>
                <a:gd name="T2" fmla="*/ 1 w 44"/>
                <a:gd name="T3" fmla="*/ 12 h 2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4" h="24">
                  <a:moveTo>
                    <a:pt x="44" y="7"/>
                  </a:moveTo>
                  <a:cubicBezTo>
                    <a:pt x="28" y="10"/>
                    <a:pt x="0" y="0"/>
                    <a:pt x="1" y="24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3089" name="Freeform 560">
              <a:extLst>
                <a:ext uri="{FF2B5EF4-FFF2-40B4-BE49-F238E27FC236}">
                  <a16:creationId xmlns:a16="http://schemas.microsoft.com/office/drawing/2014/main" id="{ABBF46E9-3FE8-4055-81F7-D5ABB81389B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9" y="1702"/>
              <a:ext cx="50" cy="42"/>
            </a:xfrm>
            <a:custGeom>
              <a:avLst/>
              <a:gdLst>
                <a:gd name="T0" fmla="*/ 17 w 52"/>
                <a:gd name="T1" fmla="*/ 1 h 43"/>
                <a:gd name="T2" fmla="*/ 27 w 52"/>
                <a:gd name="T3" fmla="*/ 3 h 43"/>
                <a:gd name="T4" fmla="*/ 0 w 52"/>
                <a:gd name="T5" fmla="*/ 24 h 4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2" h="43">
                  <a:moveTo>
                    <a:pt x="30" y="1"/>
                  </a:moveTo>
                  <a:cubicBezTo>
                    <a:pt x="34" y="0"/>
                    <a:pt x="38" y="1"/>
                    <a:pt x="42" y="3"/>
                  </a:cubicBezTo>
                  <a:cubicBezTo>
                    <a:pt x="52" y="35"/>
                    <a:pt x="27" y="43"/>
                    <a:pt x="0" y="37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3090" name="Freeform 561">
              <a:extLst>
                <a:ext uri="{FF2B5EF4-FFF2-40B4-BE49-F238E27FC236}">
                  <a16:creationId xmlns:a16="http://schemas.microsoft.com/office/drawing/2014/main" id="{C4C6876F-49D6-4F45-B19E-CFD4AD29EC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8" y="1708"/>
              <a:ext cx="125" cy="50"/>
            </a:xfrm>
            <a:custGeom>
              <a:avLst/>
              <a:gdLst>
                <a:gd name="T0" fmla="*/ 79 w 130"/>
                <a:gd name="T1" fmla="*/ 5 h 52"/>
                <a:gd name="T2" fmla="*/ 47 w 130"/>
                <a:gd name="T3" fmla="*/ 13 h 52"/>
                <a:gd name="T4" fmla="*/ 27 w 130"/>
                <a:gd name="T5" fmla="*/ 24 h 52"/>
                <a:gd name="T6" fmla="*/ 13 w 130"/>
                <a:gd name="T7" fmla="*/ 13 h 52"/>
                <a:gd name="T8" fmla="*/ 0 w 130"/>
                <a:gd name="T9" fmla="*/ 0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0" h="52">
                  <a:moveTo>
                    <a:pt x="130" y="5"/>
                  </a:moveTo>
                  <a:cubicBezTo>
                    <a:pt x="130" y="40"/>
                    <a:pt x="79" y="52"/>
                    <a:pt x="78" y="13"/>
                  </a:cubicBezTo>
                  <a:cubicBezTo>
                    <a:pt x="60" y="20"/>
                    <a:pt x="68" y="42"/>
                    <a:pt x="41" y="37"/>
                  </a:cubicBezTo>
                  <a:cubicBezTo>
                    <a:pt x="48" y="38"/>
                    <a:pt x="21" y="18"/>
                    <a:pt x="23" y="19"/>
                  </a:cubicBezTo>
                  <a:cubicBezTo>
                    <a:pt x="14" y="11"/>
                    <a:pt x="4" y="14"/>
                    <a:pt x="0" y="0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3091" name="Freeform 562">
              <a:extLst>
                <a:ext uri="{FF2B5EF4-FFF2-40B4-BE49-F238E27FC236}">
                  <a16:creationId xmlns:a16="http://schemas.microsoft.com/office/drawing/2014/main" id="{F27160F0-E071-454D-8426-B8614780CAD7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8" y="1207"/>
              <a:ext cx="163" cy="224"/>
            </a:xfrm>
            <a:custGeom>
              <a:avLst/>
              <a:gdLst>
                <a:gd name="T0" fmla="*/ 93 w 169"/>
                <a:gd name="T1" fmla="*/ 0 h 233"/>
                <a:gd name="T2" fmla="*/ 84 w 169"/>
                <a:gd name="T3" fmla="*/ 37 h 233"/>
                <a:gd name="T4" fmla="*/ 64 w 169"/>
                <a:gd name="T5" fmla="*/ 48 h 233"/>
                <a:gd name="T6" fmla="*/ 60 w 169"/>
                <a:gd name="T7" fmla="*/ 68 h 233"/>
                <a:gd name="T8" fmla="*/ 36 w 169"/>
                <a:gd name="T9" fmla="*/ 61 h 233"/>
                <a:gd name="T10" fmla="*/ 33 w 169"/>
                <a:gd name="T11" fmla="*/ 117 h 233"/>
                <a:gd name="T12" fmla="*/ 14 w 169"/>
                <a:gd name="T13" fmla="*/ 122 h 233"/>
                <a:gd name="T14" fmla="*/ 0 w 169"/>
                <a:gd name="T15" fmla="*/ 139 h 23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69" h="233">
                  <a:moveTo>
                    <a:pt x="149" y="0"/>
                  </a:moveTo>
                  <a:cubicBezTo>
                    <a:pt x="169" y="6"/>
                    <a:pt x="151" y="53"/>
                    <a:pt x="134" y="62"/>
                  </a:cubicBezTo>
                  <a:cubicBezTo>
                    <a:pt x="117" y="71"/>
                    <a:pt x="109" y="57"/>
                    <a:pt x="102" y="79"/>
                  </a:cubicBezTo>
                  <a:cubicBezTo>
                    <a:pt x="98" y="92"/>
                    <a:pt x="120" y="105"/>
                    <a:pt x="95" y="113"/>
                  </a:cubicBezTo>
                  <a:cubicBezTo>
                    <a:pt x="76" y="120"/>
                    <a:pt x="74" y="97"/>
                    <a:pt x="56" y="102"/>
                  </a:cubicBezTo>
                  <a:cubicBezTo>
                    <a:pt x="11" y="115"/>
                    <a:pt x="121" y="176"/>
                    <a:pt x="51" y="195"/>
                  </a:cubicBezTo>
                  <a:cubicBezTo>
                    <a:pt x="31" y="201"/>
                    <a:pt x="35" y="179"/>
                    <a:pt x="20" y="202"/>
                  </a:cubicBezTo>
                  <a:cubicBezTo>
                    <a:pt x="11" y="215"/>
                    <a:pt x="29" y="233"/>
                    <a:pt x="0" y="233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3092" name="Freeform 563">
              <a:extLst>
                <a:ext uri="{FF2B5EF4-FFF2-40B4-BE49-F238E27FC236}">
                  <a16:creationId xmlns:a16="http://schemas.microsoft.com/office/drawing/2014/main" id="{74E2DDDE-2A86-46CF-8FF1-2EDB5BDE6D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7" y="1255"/>
              <a:ext cx="72" cy="58"/>
            </a:xfrm>
            <a:custGeom>
              <a:avLst/>
              <a:gdLst>
                <a:gd name="T0" fmla="*/ 44 w 75"/>
                <a:gd name="T1" fmla="*/ 0 h 60"/>
                <a:gd name="T2" fmla="*/ 28 w 75"/>
                <a:gd name="T3" fmla="*/ 15 h 60"/>
                <a:gd name="T4" fmla="*/ 26 w 75"/>
                <a:gd name="T5" fmla="*/ 34 h 60"/>
                <a:gd name="T6" fmla="*/ 0 w 75"/>
                <a:gd name="T7" fmla="*/ 39 h 6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5" h="60">
                  <a:moveTo>
                    <a:pt x="74" y="0"/>
                  </a:moveTo>
                  <a:cubicBezTo>
                    <a:pt x="75" y="16"/>
                    <a:pt x="59" y="18"/>
                    <a:pt x="46" y="17"/>
                  </a:cubicBezTo>
                  <a:cubicBezTo>
                    <a:pt x="44" y="28"/>
                    <a:pt x="44" y="39"/>
                    <a:pt x="42" y="49"/>
                  </a:cubicBezTo>
                  <a:cubicBezTo>
                    <a:pt x="25" y="46"/>
                    <a:pt x="6" y="30"/>
                    <a:pt x="0" y="60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3093" name="Freeform 564">
              <a:extLst>
                <a:ext uri="{FF2B5EF4-FFF2-40B4-BE49-F238E27FC236}">
                  <a16:creationId xmlns:a16="http://schemas.microsoft.com/office/drawing/2014/main" id="{28A3CD3F-0617-4D9B-8ADB-4A47E615CC7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9" y="1410"/>
              <a:ext cx="9" cy="9"/>
            </a:xfrm>
            <a:custGeom>
              <a:avLst/>
              <a:gdLst>
                <a:gd name="T0" fmla="*/ 9 w 9"/>
                <a:gd name="T1" fmla="*/ 2 h 9"/>
                <a:gd name="T2" fmla="*/ 0 w 9"/>
                <a:gd name="T3" fmla="*/ 9 h 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9" h="9">
                  <a:moveTo>
                    <a:pt x="9" y="2"/>
                  </a:moveTo>
                  <a:cubicBezTo>
                    <a:pt x="3" y="0"/>
                    <a:pt x="0" y="3"/>
                    <a:pt x="0" y="9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3094" name="Freeform 565">
              <a:extLst>
                <a:ext uri="{FF2B5EF4-FFF2-40B4-BE49-F238E27FC236}">
                  <a16:creationId xmlns:a16="http://schemas.microsoft.com/office/drawing/2014/main" id="{72353AB9-C591-431F-9FB1-E202D600830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1" y="1549"/>
              <a:ext cx="2" cy="8"/>
            </a:xfrm>
            <a:custGeom>
              <a:avLst/>
              <a:gdLst>
                <a:gd name="T0" fmla="*/ 0 w 2"/>
                <a:gd name="T1" fmla="*/ 0 h 9"/>
                <a:gd name="T2" fmla="*/ 2 w 2"/>
                <a:gd name="T3" fmla="*/ 4 h 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" h="9">
                  <a:moveTo>
                    <a:pt x="0" y="0"/>
                  </a:moveTo>
                  <a:cubicBezTo>
                    <a:pt x="1" y="3"/>
                    <a:pt x="2" y="6"/>
                    <a:pt x="2" y="9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3095" name="Freeform 566">
              <a:extLst>
                <a:ext uri="{FF2B5EF4-FFF2-40B4-BE49-F238E27FC236}">
                  <a16:creationId xmlns:a16="http://schemas.microsoft.com/office/drawing/2014/main" id="{5092DEEB-4C82-468F-BFD3-8A65C020A0D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2" y="1403"/>
              <a:ext cx="91" cy="158"/>
            </a:xfrm>
            <a:custGeom>
              <a:avLst/>
              <a:gdLst>
                <a:gd name="T0" fmla="*/ 32 w 94"/>
                <a:gd name="T1" fmla="*/ 0 h 164"/>
                <a:gd name="T2" fmla="*/ 28 w 94"/>
                <a:gd name="T3" fmla="*/ 60 h 164"/>
                <a:gd name="T4" fmla="*/ 39 w 94"/>
                <a:gd name="T5" fmla="*/ 99 h 16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4" h="164">
                  <a:moveTo>
                    <a:pt x="45" y="0"/>
                  </a:moveTo>
                  <a:cubicBezTo>
                    <a:pt x="0" y="17"/>
                    <a:pt x="94" y="77"/>
                    <a:pt x="41" y="97"/>
                  </a:cubicBezTo>
                  <a:cubicBezTo>
                    <a:pt x="38" y="117"/>
                    <a:pt x="30" y="164"/>
                    <a:pt x="57" y="161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3096" name="Freeform 567">
              <a:extLst>
                <a:ext uri="{FF2B5EF4-FFF2-40B4-BE49-F238E27FC236}">
                  <a16:creationId xmlns:a16="http://schemas.microsoft.com/office/drawing/2014/main" id="{1BEFE5D6-C99F-4070-88EE-DE3A5A77D8D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8" y="1525"/>
              <a:ext cx="43" cy="46"/>
            </a:xfrm>
            <a:custGeom>
              <a:avLst/>
              <a:gdLst>
                <a:gd name="T0" fmla="*/ 11 w 45"/>
                <a:gd name="T1" fmla="*/ 0 h 47"/>
                <a:gd name="T2" fmla="*/ 11 w 45"/>
                <a:gd name="T3" fmla="*/ 34 h 4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5" h="47">
                  <a:moveTo>
                    <a:pt x="20" y="0"/>
                  </a:moveTo>
                  <a:cubicBezTo>
                    <a:pt x="45" y="12"/>
                    <a:pt x="0" y="29"/>
                    <a:pt x="22" y="47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3097" name="Freeform 568">
              <a:extLst>
                <a:ext uri="{FF2B5EF4-FFF2-40B4-BE49-F238E27FC236}">
                  <a16:creationId xmlns:a16="http://schemas.microsoft.com/office/drawing/2014/main" id="{C00DB627-85BB-4C20-AFE1-E6C4343543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5" y="1208"/>
              <a:ext cx="175" cy="81"/>
            </a:xfrm>
            <a:custGeom>
              <a:avLst/>
              <a:gdLst>
                <a:gd name="T0" fmla="*/ 109 w 182"/>
                <a:gd name="T1" fmla="*/ 0 h 84"/>
                <a:gd name="T2" fmla="*/ 89 w 182"/>
                <a:gd name="T3" fmla="*/ 17 h 84"/>
                <a:gd name="T4" fmla="*/ 70 w 182"/>
                <a:gd name="T5" fmla="*/ 17 h 84"/>
                <a:gd name="T6" fmla="*/ 57 w 182"/>
                <a:gd name="T7" fmla="*/ 21 h 84"/>
                <a:gd name="T8" fmla="*/ 49 w 182"/>
                <a:gd name="T9" fmla="*/ 43 h 84"/>
                <a:gd name="T10" fmla="*/ 31 w 182"/>
                <a:gd name="T11" fmla="*/ 31 h 84"/>
                <a:gd name="T12" fmla="*/ 0 w 182"/>
                <a:gd name="T13" fmla="*/ 44 h 8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2" h="84">
                  <a:moveTo>
                    <a:pt x="182" y="0"/>
                  </a:moveTo>
                  <a:cubicBezTo>
                    <a:pt x="178" y="13"/>
                    <a:pt x="162" y="25"/>
                    <a:pt x="149" y="30"/>
                  </a:cubicBezTo>
                  <a:cubicBezTo>
                    <a:pt x="133" y="36"/>
                    <a:pt x="129" y="29"/>
                    <a:pt x="116" y="30"/>
                  </a:cubicBezTo>
                  <a:cubicBezTo>
                    <a:pt x="104" y="31"/>
                    <a:pt x="106" y="24"/>
                    <a:pt x="94" y="34"/>
                  </a:cubicBezTo>
                  <a:cubicBezTo>
                    <a:pt x="83" y="42"/>
                    <a:pt x="89" y="63"/>
                    <a:pt x="80" y="69"/>
                  </a:cubicBezTo>
                  <a:cubicBezTo>
                    <a:pt x="59" y="84"/>
                    <a:pt x="63" y="52"/>
                    <a:pt x="49" y="47"/>
                  </a:cubicBezTo>
                  <a:cubicBezTo>
                    <a:pt x="29" y="40"/>
                    <a:pt x="19" y="68"/>
                    <a:pt x="0" y="70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3098" name="Freeform 569">
              <a:extLst>
                <a:ext uri="{FF2B5EF4-FFF2-40B4-BE49-F238E27FC236}">
                  <a16:creationId xmlns:a16="http://schemas.microsoft.com/office/drawing/2014/main" id="{A84AEC52-89C7-46BE-9F0B-6BA68BC25D7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8" y="1308"/>
              <a:ext cx="124" cy="56"/>
            </a:xfrm>
            <a:custGeom>
              <a:avLst/>
              <a:gdLst>
                <a:gd name="T0" fmla="*/ 77 w 129"/>
                <a:gd name="T1" fmla="*/ 17 h 58"/>
                <a:gd name="T2" fmla="*/ 57 w 129"/>
                <a:gd name="T3" fmla="*/ 37 h 58"/>
                <a:gd name="T4" fmla="*/ 32 w 129"/>
                <a:gd name="T5" fmla="*/ 14 h 58"/>
                <a:gd name="T6" fmla="*/ 0 w 129"/>
                <a:gd name="T7" fmla="*/ 11 h 5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9" h="58">
                  <a:moveTo>
                    <a:pt x="128" y="30"/>
                  </a:moveTo>
                  <a:cubicBezTo>
                    <a:pt x="129" y="47"/>
                    <a:pt x="111" y="56"/>
                    <a:pt x="95" y="57"/>
                  </a:cubicBezTo>
                  <a:cubicBezTo>
                    <a:pt x="64" y="58"/>
                    <a:pt x="72" y="39"/>
                    <a:pt x="53" y="24"/>
                  </a:cubicBezTo>
                  <a:cubicBezTo>
                    <a:pt x="42" y="14"/>
                    <a:pt x="11" y="0"/>
                    <a:pt x="0" y="11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3099" name="Freeform 570">
              <a:extLst>
                <a:ext uri="{FF2B5EF4-FFF2-40B4-BE49-F238E27FC236}">
                  <a16:creationId xmlns:a16="http://schemas.microsoft.com/office/drawing/2014/main" id="{E94C482F-2638-4E10-B858-8F08F24D163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2" y="1307"/>
              <a:ext cx="1" cy="6"/>
            </a:xfrm>
            <a:custGeom>
              <a:avLst/>
              <a:gdLst>
                <a:gd name="T0" fmla="*/ 0 w 1"/>
                <a:gd name="T1" fmla="*/ 6 h 6"/>
                <a:gd name="T2" fmla="*/ 1 w 1"/>
                <a:gd name="T3" fmla="*/ 0 h 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6">
                  <a:moveTo>
                    <a:pt x="0" y="6"/>
                  </a:moveTo>
                  <a:cubicBezTo>
                    <a:pt x="1" y="4"/>
                    <a:pt x="1" y="2"/>
                    <a:pt x="1" y="0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3100" name="Freeform 571">
              <a:extLst>
                <a:ext uri="{FF2B5EF4-FFF2-40B4-BE49-F238E27FC236}">
                  <a16:creationId xmlns:a16="http://schemas.microsoft.com/office/drawing/2014/main" id="{9B2CE778-752E-4D58-A9F2-AE1C162103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2" y="1187"/>
              <a:ext cx="134" cy="150"/>
            </a:xfrm>
            <a:custGeom>
              <a:avLst/>
              <a:gdLst>
                <a:gd name="T0" fmla="*/ 0 w 139"/>
                <a:gd name="T1" fmla="*/ 0 h 156"/>
                <a:gd name="T2" fmla="*/ 34 w 139"/>
                <a:gd name="T3" fmla="*/ 31 h 156"/>
                <a:gd name="T4" fmla="*/ 18 w 139"/>
                <a:gd name="T5" fmla="*/ 55 h 156"/>
                <a:gd name="T6" fmla="*/ 56 w 139"/>
                <a:gd name="T7" fmla="*/ 93 h 156"/>
                <a:gd name="T8" fmla="*/ 87 w 139"/>
                <a:gd name="T9" fmla="*/ 89 h 1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9" h="156">
                  <a:moveTo>
                    <a:pt x="0" y="0"/>
                  </a:moveTo>
                  <a:cubicBezTo>
                    <a:pt x="8" y="24"/>
                    <a:pt x="48" y="32"/>
                    <a:pt x="54" y="50"/>
                  </a:cubicBezTo>
                  <a:cubicBezTo>
                    <a:pt x="60" y="68"/>
                    <a:pt x="32" y="79"/>
                    <a:pt x="31" y="90"/>
                  </a:cubicBezTo>
                  <a:cubicBezTo>
                    <a:pt x="28" y="117"/>
                    <a:pt x="119" y="123"/>
                    <a:pt x="89" y="156"/>
                  </a:cubicBezTo>
                  <a:cubicBezTo>
                    <a:pt x="102" y="151"/>
                    <a:pt x="134" y="135"/>
                    <a:pt x="139" y="149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3101" name="Freeform 572">
              <a:extLst>
                <a:ext uri="{FF2B5EF4-FFF2-40B4-BE49-F238E27FC236}">
                  <a16:creationId xmlns:a16="http://schemas.microsoft.com/office/drawing/2014/main" id="{34BE9105-5083-4A8D-9B10-D8D8F77D17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5" y="1434"/>
              <a:ext cx="53" cy="74"/>
            </a:xfrm>
            <a:custGeom>
              <a:avLst/>
              <a:gdLst>
                <a:gd name="T0" fmla="*/ 35 w 55"/>
                <a:gd name="T1" fmla="*/ 42 h 77"/>
                <a:gd name="T2" fmla="*/ 23 w 55"/>
                <a:gd name="T3" fmla="*/ 23 h 77"/>
                <a:gd name="T4" fmla="*/ 0 w 55"/>
                <a:gd name="T5" fmla="*/ 0 h 7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5" h="77">
                  <a:moveTo>
                    <a:pt x="55" y="71"/>
                  </a:moveTo>
                  <a:cubicBezTo>
                    <a:pt x="33" y="77"/>
                    <a:pt x="43" y="49"/>
                    <a:pt x="36" y="36"/>
                  </a:cubicBezTo>
                  <a:cubicBezTo>
                    <a:pt x="28" y="20"/>
                    <a:pt x="11" y="12"/>
                    <a:pt x="0" y="0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3102" name="Freeform 573">
              <a:extLst>
                <a:ext uri="{FF2B5EF4-FFF2-40B4-BE49-F238E27FC236}">
                  <a16:creationId xmlns:a16="http://schemas.microsoft.com/office/drawing/2014/main" id="{7416FAC8-B986-45B2-AC51-200CDE3CA66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7" y="1852"/>
              <a:ext cx="29" cy="98"/>
            </a:xfrm>
            <a:custGeom>
              <a:avLst/>
              <a:gdLst>
                <a:gd name="T0" fmla="*/ 17 w 30"/>
                <a:gd name="T1" fmla="*/ 60 h 102"/>
                <a:gd name="T2" fmla="*/ 15 w 30"/>
                <a:gd name="T3" fmla="*/ 47 h 102"/>
                <a:gd name="T4" fmla="*/ 8 w 30"/>
                <a:gd name="T5" fmla="*/ 34 h 102"/>
                <a:gd name="T6" fmla="*/ 1 w 30"/>
                <a:gd name="T7" fmla="*/ 12 h 102"/>
                <a:gd name="T8" fmla="*/ 4 w 30"/>
                <a:gd name="T9" fmla="*/ 0 h 1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" h="102">
                  <a:moveTo>
                    <a:pt x="30" y="102"/>
                  </a:moveTo>
                  <a:cubicBezTo>
                    <a:pt x="28" y="96"/>
                    <a:pt x="29" y="83"/>
                    <a:pt x="26" y="78"/>
                  </a:cubicBezTo>
                  <a:cubicBezTo>
                    <a:pt x="21" y="68"/>
                    <a:pt x="10" y="69"/>
                    <a:pt x="8" y="56"/>
                  </a:cubicBezTo>
                  <a:cubicBezTo>
                    <a:pt x="5" y="41"/>
                    <a:pt x="30" y="20"/>
                    <a:pt x="1" y="15"/>
                  </a:cubicBezTo>
                  <a:cubicBezTo>
                    <a:pt x="0" y="9"/>
                    <a:pt x="2" y="4"/>
                    <a:pt x="4" y="0"/>
                  </a:cubicBezTo>
                </a:path>
              </a:pathLst>
            </a:custGeom>
            <a:noFill/>
            <a:ln w="12700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3103" name="Freeform 574">
              <a:extLst>
                <a:ext uri="{FF2B5EF4-FFF2-40B4-BE49-F238E27FC236}">
                  <a16:creationId xmlns:a16="http://schemas.microsoft.com/office/drawing/2014/main" id="{BF69D5AC-872A-447D-A044-DD1EA3AE406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3" y="1835"/>
              <a:ext cx="49" cy="74"/>
            </a:xfrm>
            <a:custGeom>
              <a:avLst/>
              <a:gdLst>
                <a:gd name="T0" fmla="*/ 0 w 51"/>
                <a:gd name="T1" fmla="*/ 46 h 77"/>
                <a:gd name="T2" fmla="*/ 12 w 51"/>
                <a:gd name="T3" fmla="*/ 34 h 77"/>
                <a:gd name="T4" fmla="*/ 18 w 51"/>
                <a:gd name="T5" fmla="*/ 25 h 77"/>
                <a:gd name="T6" fmla="*/ 24 w 51"/>
                <a:gd name="T7" fmla="*/ 12 h 77"/>
                <a:gd name="T8" fmla="*/ 31 w 51"/>
                <a:gd name="T9" fmla="*/ 0 h 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" h="77">
                  <a:moveTo>
                    <a:pt x="0" y="77"/>
                  </a:moveTo>
                  <a:cubicBezTo>
                    <a:pt x="0" y="75"/>
                    <a:pt x="15" y="63"/>
                    <a:pt x="21" y="57"/>
                  </a:cubicBezTo>
                  <a:cubicBezTo>
                    <a:pt x="33" y="45"/>
                    <a:pt x="31" y="55"/>
                    <a:pt x="31" y="38"/>
                  </a:cubicBezTo>
                  <a:cubicBezTo>
                    <a:pt x="30" y="20"/>
                    <a:pt x="26" y="31"/>
                    <a:pt x="37" y="19"/>
                  </a:cubicBezTo>
                  <a:cubicBezTo>
                    <a:pt x="43" y="11"/>
                    <a:pt x="49" y="11"/>
                    <a:pt x="51" y="0"/>
                  </a:cubicBezTo>
                </a:path>
              </a:pathLst>
            </a:custGeom>
            <a:noFill/>
            <a:ln w="12700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3104" name="Freeform 575">
              <a:extLst>
                <a:ext uri="{FF2B5EF4-FFF2-40B4-BE49-F238E27FC236}">
                  <a16:creationId xmlns:a16="http://schemas.microsoft.com/office/drawing/2014/main" id="{98119EF5-AB54-410C-B070-91A270CD9E17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2" y="1927"/>
              <a:ext cx="143" cy="448"/>
            </a:xfrm>
            <a:custGeom>
              <a:avLst/>
              <a:gdLst>
                <a:gd name="T0" fmla="*/ 12 w 149"/>
                <a:gd name="T1" fmla="*/ 12 h 466"/>
                <a:gd name="T2" fmla="*/ 32 w 149"/>
                <a:gd name="T3" fmla="*/ 0 h 466"/>
                <a:gd name="T4" fmla="*/ 52 w 149"/>
                <a:gd name="T5" fmla="*/ 29 h 466"/>
                <a:gd name="T6" fmla="*/ 87 w 149"/>
                <a:gd name="T7" fmla="*/ 13 h 466"/>
                <a:gd name="T8" fmla="*/ 43 w 149"/>
                <a:gd name="T9" fmla="*/ 85 h 466"/>
                <a:gd name="T10" fmla="*/ 17 w 149"/>
                <a:gd name="T11" fmla="*/ 154 h 466"/>
                <a:gd name="T12" fmla="*/ 12 w 149"/>
                <a:gd name="T13" fmla="*/ 218 h 466"/>
                <a:gd name="T14" fmla="*/ 3 w 149"/>
                <a:gd name="T15" fmla="*/ 279 h 466"/>
                <a:gd name="T16" fmla="*/ 7 w 149"/>
                <a:gd name="T17" fmla="*/ 227 h 466"/>
                <a:gd name="T18" fmla="*/ 2 w 149"/>
                <a:gd name="T19" fmla="*/ 186 h 466"/>
                <a:gd name="T20" fmla="*/ 12 w 149"/>
                <a:gd name="T21" fmla="*/ 112 h 466"/>
                <a:gd name="T22" fmla="*/ 36 w 149"/>
                <a:gd name="T23" fmla="*/ 54 h 466"/>
                <a:gd name="T24" fmla="*/ 16 w 149"/>
                <a:gd name="T25" fmla="*/ 12 h 46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49" h="466">
                  <a:moveTo>
                    <a:pt x="21" y="12"/>
                  </a:moveTo>
                  <a:cubicBezTo>
                    <a:pt x="33" y="24"/>
                    <a:pt x="49" y="23"/>
                    <a:pt x="54" y="0"/>
                  </a:cubicBezTo>
                  <a:cubicBezTo>
                    <a:pt x="72" y="7"/>
                    <a:pt x="48" y="48"/>
                    <a:pt x="86" y="47"/>
                  </a:cubicBezTo>
                  <a:cubicBezTo>
                    <a:pt x="105" y="46"/>
                    <a:pt x="133" y="36"/>
                    <a:pt x="149" y="26"/>
                  </a:cubicBezTo>
                  <a:cubicBezTo>
                    <a:pt x="135" y="67"/>
                    <a:pt x="101" y="110"/>
                    <a:pt x="73" y="142"/>
                  </a:cubicBezTo>
                  <a:cubicBezTo>
                    <a:pt x="45" y="174"/>
                    <a:pt x="37" y="215"/>
                    <a:pt x="30" y="256"/>
                  </a:cubicBezTo>
                  <a:cubicBezTo>
                    <a:pt x="23" y="294"/>
                    <a:pt x="13" y="329"/>
                    <a:pt x="12" y="366"/>
                  </a:cubicBezTo>
                  <a:cubicBezTo>
                    <a:pt x="11" y="398"/>
                    <a:pt x="29" y="440"/>
                    <a:pt x="3" y="466"/>
                  </a:cubicBezTo>
                  <a:cubicBezTo>
                    <a:pt x="17" y="444"/>
                    <a:pt x="10" y="403"/>
                    <a:pt x="7" y="378"/>
                  </a:cubicBezTo>
                  <a:cubicBezTo>
                    <a:pt x="4" y="355"/>
                    <a:pt x="0" y="334"/>
                    <a:pt x="2" y="310"/>
                  </a:cubicBezTo>
                  <a:cubicBezTo>
                    <a:pt x="5" y="269"/>
                    <a:pt x="6" y="225"/>
                    <a:pt x="21" y="186"/>
                  </a:cubicBezTo>
                  <a:cubicBezTo>
                    <a:pt x="33" y="155"/>
                    <a:pt x="63" y="122"/>
                    <a:pt x="63" y="88"/>
                  </a:cubicBezTo>
                  <a:cubicBezTo>
                    <a:pt x="63" y="61"/>
                    <a:pt x="39" y="37"/>
                    <a:pt x="29" y="15"/>
                  </a:cubicBezTo>
                </a:path>
              </a:pathLst>
            </a:custGeom>
            <a:solidFill>
              <a:srgbClr val="A581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3105" name="Freeform 576">
              <a:extLst>
                <a:ext uri="{FF2B5EF4-FFF2-40B4-BE49-F238E27FC236}">
                  <a16:creationId xmlns:a16="http://schemas.microsoft.com/office/drawing/2014/main" id="{613B8FA8-7ABC-42B7-8249-E91DDCE7A93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1" y="1938"/>
              <a:ext cx="98" cy="351"/>
            </a:xfrm>
            <a:custGeom>
              <a:avLst/>
              <a:gdLst>
                <a:gd name="T0" fmla="*/ 60 w 102"/>
                <a:gd name="T1" fmla="*/ 0 h 365"/>
                <a:gd name="T2" fmla="*/ 0 w 102"/>
                <a:gd name="T3" fmla="*/ 109 h 365"/>
                <a:gd name="T4" fmla="*/ 25 w 102"/>
                <a:gd name="T5" fmla="*/ 164 h 365"/>
                <a:gd name="T6" fmla="*/ 42 w 102"/>
                <a:gd name="T7" fmla="*/ 220 h 365"/>
                <a:gd name="T8" fmla="*/ 47 w 102"/>
                <a:gd name="T9" fmla="*/ 158 h 365"/>
                <a:gd name="T10" fmla="*/ 49 w 102"/>
                <a:gd name="T11" fmla="*/ 113 h 365"/>
                <a:gd name="T12" fmla="*/ 60 w 102"/>
                <a:gd name="T13" fmla="*/ 0 h 3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2" h="365">
                  <a:moveTo>
                    <a:pt x="102" y="0"/>
                  </a:moveTo>
                  <a:cubicBezTo>
                    <a:pt x="86" y="39"/>
                    <a:pt x="51" y="99"/>
                    <a:pt x="0" y="180"/>
                  </a:cubicBezTo>
                  <a:cubicBezTo>
                    <a:pt x="6" y="208"/>
                    <a:pt x="34" y="246"/>
                    <a:pt x="38" y="274"/>
                  </a:cubicBezTo>
                  <a:cubicBezTo>
                    <a:pt x="42" y="302"/>
                    <a:pt x="59" y="350"/>
                    <a:pt x="71" y="365"/>
                  </a:cubicBezTo>
                  <a:cubicBezTo>
                    <a:pt x="82" y="346"/>
                    <a:pt x="78" y="288"/>
                    <a:pt x="78" y="263"/>
                  </a:cubicBezTo>
                  <a:cubicBezTo>
                    <a:pt x="78" y="237"/>
                    <a:pt x="77" y="215"/>
                    <a:pt x="81" y="188"/>
                  </a:cubicBezTo>
                  <a:cubicBezTo>
                    <a:pt x="85" y="152"/>
                    <a:pt x="92" y="70"/>
                    <a:pt x="102" y="0"/>
                  </a:cubicBezTo>
                </a:path>
              </a:pathLst>
            </a:custGeom>
            <a:solidFill>
              <a:srgbClr val="8D6A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3106" name="Freeform 577">
              <a:extLst>
                <a:ext uri="{FF2B5EF4-FFF2-40B4-BE49-F238E27FC236}">
                  <a16:creationId xmlns:a16="http://schemas.microsoft.com/office/drawing/2014/main" id="{576357B2-BBB8-4353-9178-8338C171478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4" y="1984"/>
              <a:ext cx="137" cy="306"/>
            </a:xfrm>
            <a:custGeom>
              <a:avLst/>
              <a:gdLst>
                <a:gd name="T0" fmla="*/ 0 w 143"/>
                <a:gd name="T1" fmla="*/ 50 h 318"/>
                <a:gd name="T2" fmla="*/ 15 w 143"/>
                <a:gd name="T3" fmla="*/ 44 h 318"/>
                <a:gd name="T4" fmla="*/ 34 w 143"/>
                <a:gd name="T5" fmla="*/ 35 h 318"/>
                <a:gd name="T6" fmla="*/ 49 w 143"/>
                <a:gd name="T7" fmla="*/ 16 h 318"/>
                <a:gd name="T8" fmla="*/ 63 w 143"/>
                <a:gd name="T9" fmla="*/ 0 h 318"/>
                <a:gd name="T10" fmla="*/ 67 w 143"/>
                <a:gd name="T11" fmla="*/ 23 h 318"/>
                <a:gd name="T12" fmla="*/ 79 w 143"/>
                <a:gd name="T13" fmla="*/ 39 h 318"/>
                <a:gd name="T14" fmla="*/ 68 w 143"/>
                <a:gd name="T15" fmla="*/ 91 h 318"/>
                <a:gd name="T16" fmla="*/ 35 w 143"/>
                <a:gd name="T17" fmla="*/ 154 h 318"/>
                <a:gd name="T18" fmla="*/ 3 w 143"/>
                <a:gd name="T19" fmla="*/ 192 h 318"/>
                <a:gd name="T20" fmla="*/ 32 w 143"/>
                <a:gd name="T21" fmla="*/ 137 h 318"/>
                <a:gd name="T22" fmla="*/ 55 w 143"/>
                <a:gd name="T23" fmla="*/ 85 h 318"/>
                <a:gd name="T24" fmla="*/ 35 w 143"/>
                <a:gd name="T25" fmla="*/ 54 h 318"/>
                <a:gd name="T26" fmla="*/ 11 w 143"/>
                <a:gd name="T27" fmla="*/ 49 h 31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43" h="318">
                  <a:moveTo>
                    <a:pt x="0" y="81"/>
                  </a:moveTo>
                  <a:cubicBezTo>
                    <a:pt x="13" y="80"/>
                    <a:pt x="17" y="73"/>
                    <a:pt x="28" y="72"/>
                  </a:cubicBezTo>
                  <a:cubicBezTo>
                    <a:pt x="46" y="71"/>
                    <a:pt x="49" y="77"/>
                    <a:pt x="59" y="57"/>
                  </a:cubicBezTo>
                  <a:cubicBezTo>
                    <a:pt x="68" y="40"/>
                    <a:pt x="67" y="39"/>
                    <a:pt x="83" y="29"/>
                  </a:cubicBezTo>
                  <a:cubicBezTo>
                    <a:pt x="97" y="21"/>
                    <a:pt x="98" y="8"/>
                    <a:pt x="110" y="0"/>
                  </a:cubicBezTo>
                  <a:cubicBezTo>
                    <a:pt x="109" y="13"/>
                    <a:pt x="108" y="25"/>
                    <a:pt x="116" y="36"/>
                  </a:cubicBezTo>
                  <a:cubicBezTo>
                    <a:pt x="124" y="48"/>
                    <a:pt x="133" y="49"/>
                    <a:pt x="137" y="65"/>
                  </a:cubicBezTo>
                  <a:cubicBezTo>
                    <a:pt x="143" y="101"/>
                    <a:pt x="135" y="121"/>
                    <a:pt x="117" y="151"/>
                  </a:cubicBezTo>
                  <a:cubicBezTo>
                    <a:pt x="97" y="184"/>
                    <a:pt x="80" y="219"/>
                    <a:pt x="62" y="253"/>
                  </a:cubicBezTo>
                  <a:cubicBezTo>
                    <a:pt x="47" y="284"/>
                    <a:pt x="32" y="301"/>
                    <a:pt x="3" y="318"/>
                  </a:cubicBezTo>
                  <a:cubicBezTo>
                    <a:pt x="26" y="292"/>
                    <a:pt x="40" y="258"/>
                    <a:pt x="55" y="227"/>
                  </a:cubicBezTo>
                  <a:cubicBezTo>
                    <a:pt x="69" y="201"/>
                    <a:pt x="93" y="170"/>
                    <a:pt x="96" y="139"/>
                  </a:cubicBezTo>
                  <a:cubicBezTo>
                    <a:pt x="98" y="115"/>
                    <a:pt x="87" y="92"/>
                    <a:pt x="62" y="87"/>
                  </a:cubicBezTo>
                  <a:cubicBezTo>
                    <a:pt x="48" y="83"/>
                    <a:pt x="26" y="80"/>
                    <a:pt x="11" y="80"/>
                  </a:cubicBezTo>
                </a:path>
              </a:pathLst>
            </a:custGeom>
            <a:solidFill>
              <a:srgbClr val="A581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3107" name="Freeform 578">
              <a:extLst>
                <a:ext uri="{FF2B5EF4-FFF2-40B4-BE49-F238E27FC236}">
                  <a16:creationId xmlns:a16="http://schemas.microsoft.com/office/drawing/2014/main" id="{8906B041-E9BB-42ED-9E71-6FFD222C5CF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4" y="1856"/>
              <a:ext cx="180" cy="232"/>
            </a:xfrm>
            <a:custGeom>
              <a:avLst/>
              <a:gdLst>
                <a:gd name="T0" fmla="*/ 8 w 187"/>
                <a:gd name="T1" fmla="*/ 54 h 241"/>
                <a:gd name="T2" fmla="*/ 38 w 187"/>
                <a:gd name="T3" fmla="*/ 31 h 241"/>
                <a:gd name="T4" fmla="*/ 45 w 187"/>
                <a:gd name="T5" fmla="*/ 13 h 241"/>
                <a:gd name="T6" fmla="*/ 58 w 187"/>
                <a:gd name="T7" fmla="*/ 0 h 241"/>
                <a:gd name="T8" fmla="*/ 66 w 187"/>
                <a:gd name="T9" fmla="*/ 15 h 241"/>
                <a:gd name="T10" fmla="*/ 85 w 187"/>
                <a:gd name="T11" fmla="*/ 33 h 241"/>
                <a:gd name="T12" fmla="*/ 108 w 187"/>
                <a:gd name="T13" fmla="*/ 61 h 241"/>
                <a:gd name="T14" fmla="*/ 99 w 187"/>
                <a:gd name="T15" fmla="*/ 95 h 241"/>
                <a:gd name="T16" fmla="*/ 92 w 187"/>
                <a:gd name="T17" fmla="*/ 147 h 241"/>
                <a:gd name="T18" fmla="*/ 83 w 187"/>
                <a:gd name="T19" fmla="*/ 85 h 241"/>
                <a:gd name="T20" fmla="*/ 83 w 187"/>
                <a:gd name="T21" fmla="*/ 65 h 241"/>
                <a:gd name="T22" fmla="*/ 60 w 187"/>
                <a:gd name="T23" fmla="*/ 53 h 241"/>
                <a:gd name="T24" fmla="*/ 29 w 187"/>
                <a:gd name="T25" fmla="*/ 59 h 241"/>
                <a:gd name="T26" fmla="*/ 13 w 187"/>
                <a:gd name="T27" fmla="*/ 58 h 241"/>
                <a:gd name="T28" fmla="*/ 0 w 187"/>
                <a:gd name="T29" fmla="*/ 55 h 24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87" h="241">
                  <a:moveTo>
                    <a:pt x="8" y="88"/>
                  </a:moveTo>
                  <a:cubicBezTo>
                    <a:pt x="35" y="74"/>
                    <a:pt x="55" y="84"/>
                    <a:pt x="62" y="49"/>
                  </a:cubicBezTo>
                  <a:cubicBezTo>
                    <a:pt x="65" y="36"/>
                    <a:pt x="66" y="30"/>
                    <a:pt x="74" y="21"/>
                  </a:cubicBezTo>
                  <a:cubicBezTo>
                    <a:pt x="81" y="13"/>
                    <a:pt x="89" y="13"/>
                    <a:pt x="93" y="0"/>
                  </a:cubicBezTo>
                  <a:cubicBezTo>
                    <a:pt x="99" y="8"/>
                    <a:pt x="102" y="20"/>
                    <a:pt x="110" y="28"/>
                  </a:cubicBezTo>
                  <a:cubicBezTo>
                    <a:pt x="118" y="37"/>
                    <a:pt x="130" y="44"/>
                    <a:pt x="139" y="52"/>
                  </a:cubicBezTo>
                  <a:cubicBezTo>
                    <a:pt x="154" y="64"/>
                    <a:pt x="170" y="83"/>
                    <a:pt x="177" y="100"/>
                  </a:cubicBezTo>
                  <a:cubicBezTo>
                    <a:pt x="187" y="123"/>
                    <a:pt x="172" y="136"/>
                    <a:pt x="162" y="156"/>
                  </a:cubicBezTo>
                  <a:cubicBezTo>
                    <a:pt x="149" y="181"/>
                    <a:pt x="152" y="213"/>
                    <a:pt x="153" y="241"/>
                  </a:cubicBezTo>
                  <a:cubicBezTo>
                    <a:pt x="144" y="213"/>
                    <a:pt x="133" y="169"/>
                    <a:pt x="136" y="139"/>
                  </a:cubicBezTo>
                  <a:cubicBezTo>
                    <a:pt x="137" y="127"/>
                    <a:pt x="142" y="119"/>
                    <a:pt x="135" y="108"/>
                  </a:cubicBezTo>
                  <a:cubicBezTo>
                    <a:pt x="128" y="97"/>
                    <a:pt x="110" y="86"/>
                    <a:pt x="98" y="86"/>
                  </a:cubicBezTo>
                  <a:cubicBezTo>
                    <a:pt x="81" y="86"/>
                    <a:pt x="62" y="96"/>
                    <a:pt x="44" y="96"/>
                  </a:cubicBezTo>
                  <a:cubicBezTo>
                    <a:pt x="33" y="97"/>
                    <a:pt x="29" y="97"/>
                    <a:pt x="20" y="94"/>
                  </a:cubicBezTo>
                  <a:cubicBezTo>
                    <a:pt x="11" y="91"/>
                    <a:pt x="13" y="82"/>
                    <a:pt x="0" y="89"/>
                  </a:cubicBezTo>
                </a:path>
              </a:pathLst>
            </a:custGeom>
            <a:solidFill>
              <a:srgbClr val="8D6A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3108" name="Freeform 579">
              <a:extLst>
                <a:ext uri="{FF2B5EF4-FFF2-40B4-BE49-F238E27FC236}">
                  <a16:creationId xmlns:a16="http://schemas.microsoft.com/office/drawing/2014/main" id="{D8574FD9-465D-46B1-AAD8-960EF967F7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1" y="2385"/>
              <a:ext cx="30" cy="31"/>
            </a:xfrm>
            <a:custGeom>
              <a:avLst/>
              <a:gdLst>
                <a:gd name="T0" fmla="*/ 8 w 32"/>
                <a:gd name="T1" fmla="*/ 0 h 33"/>
                <a:gd name="T2" fmla="*/ 15 w 32"/>
                <a:gd name="T3" fmla="*/ 8 h 33"/>
                <a:gd name="T4" fmla="*/ 0 w 32"/>
                <a:gd name="T5" fmla="*/ 15 h 33"/>
                <a:gd name="T6" fmla="*/ 8 w 32"/>
                <a:gd name="T7" fmla="*/ 0 h 3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2" h="33">
                  <a:moveTo>
                    <a:pt x="10" y="0"/>
                  </a:moveTo>
                  <a:cubicBezTo>
                    <a:pt x="17" y="3"/>
                    <a:pt x="23" y="11"/>
                    <a:pt x="32" y="11"/>
                  </a:cubicBezTo>
                  <a:cubicBezTo>
                    <a:pt x="28" y="22"/>
                    <a:pt x="8" y="25"/>
                    <a:pt x="0" y="33"/>
                  </a:cubicBezTo>
                  <a:cubicBezTo>
                    <a:pt x="4" y="23"/>
                    <a:pt x="10" y="11"/>
                    <a:pt x="10" y="0"/>
                  </a:cubicBezTo>
                </a:path>
              </a:pathLst>
            </a:custGeom>
            <a:solidFill>
              <a:srgbClr val="8D6A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3109" name="Freeform 580">
              <a:extLst>
                <a:ext uri="{FF2B5EF4-FFF2-40B4-BE49-F238E27FC236}">
                  <a16:creationId xmlns:a16="http://schemas.microsoft.com/office/drawing/2014/main" id="{1D275E80-8D45-4FFF-BEAC-F3D76F9D7B4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1" y="2298"/>
              <a:ext cx="64" cy="85"/>
            </a:xfrm>
            <a:custGeom>
              <a:avLst/>
              <a:gdLst>
                <a:gd name="T0" fmla="*/ 16 w 66"/>
                <a:gd name="T1" fmla="*/ 57 h 88"/>
                <a:gd name="T2" fmla="*/ 7 w 66"/>
                <a:gd name="T3" fmla="*/ 52 h 88"/>
                <a:gd name="T4" fmla="*/ 14 w 66"/>
                <a:gd name="T5" fmla="*/ 42 h 88"/>
                <a:gd name="T6" fmla="*/ 29 w 66"/>
                <a:gd name="T7" fmla="*/ 23 h 88"/>
                <a:gd name="T8" fmla="*/ 44 w 66"/>
                <a:gd name="T9" fmla="*/ 0 h 88"/>
                <a:gd name="T10" fmla="*/ 34 w 66"/>
                <a:gd name="T11" fmla="*/ 23 h 88"/>
                <a:gd name="T12" fmla="*/ 23 w 66"/>
                <a:gd name="T13" fmla="*/ 39 h 88"/>
                <a:gd name="T14" fmla="*/ 16 w 66"/>
                <a:gd name="T15" fmla="*/ 57 h 8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6" h="88">
                  <a:moveTo>
                    <a:pt x="27" y="88"/>
                  </a:moveTo>
                  <a:cubicBezTo>
                    <a:pt x="21" y="87"/>
                    <a:pt x="12" y="85"/>
                    <a:pt x="7" y="81"/>
                  </a:cubicBezTo>
                  <a:cubicBezTo>
                    <a:pt x="0" y="75"/>
                    <a:pt x="9" y="71"/>
                    <a:pt x="14" y="66"/>
                  </a:cubicBezTo>
                  <a:cubicBezTo>
                    <a:pt x="24" y="56"/>
                    <a:pt x="34" y="47"/>
                    <a:pt x="42" y="36"/>
                  </a:cubicBezTo>
                  <a:cubicBezTo>
                    <a:pt x="50" y="24"/>
                    <a:pt x="57" y="11"/>
                    <a:pt x="66" y="0"/>
                  </a:cubicBezTo>
                  <a:cubicBezTo>
                    <a:pt x="58" y="10"/>
                    <a:pt x="53" y="24"/>
                    <a:pt x="47" y="36"/>
                  </a:cubicBezTo>
                  <a:cubicBezTo>
                    <a:pt x="43" y="44"/>
                    <a:pt x="39" y="52"/>
                    <a:pt x="36" y="60"/>
                  </a:cubicBezTo>
                  <a:cubicBezTo>
                    <a:pt x="31" y="69"/>
                    <a:pt x="28" y="79"/>
                    <a:pt x="24" y="88"/>
                  </a:cubicBezTo>
                </a:path>
              </a:pathLst>
            </a:custGeom>
            <a:solidFill>
              <a:srgbClr val="D3B4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3110" name="Freeform 581">
              <a:extLst>
                <a:ext uri="{FF2B5EF4-FFF2-40B4-BE49-F238E27FC236}">
                  <a16:creationId xmlns:a16="http://schemas.microsoft.com/office/drawing/2014/main" id="{F31E1284-6E27-4457-ACE5-2CE928A2D4F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3" y="2322"/>
              <a:ext cx="44" cy="40"/>
            </a:xfrm>
            <a:custGeom>
              <a:avLst/>
              <a:gdLst>
                <a:gd name="T0" fmla="*/ 25 w 46"/>
                <a:gd name="T1" fmla="*/ 10 h 42"/>
                <a:gd name="T2" fmla="*/ 13 w 46"/>
                <a:gd name="T3" fmla="*/ 7 h 42"/>
                <a:gd name="T4" fmla="*/ 11 w 46"/>
                <a:gd name="T5" fmla="*/ 0 h 42"/>
                <a:gd name="T6" fmla="*/ 1 w 46"/>
                <a:gd name="T7" fmla="*/ 20 h 42"/>
                <a:gd name="T8" fmla="*/ 14 w 46"/>
                <a:gd name="T9" fmla="*/ 20 h 42"/>
                <a:gd name="T10" fmla="*/ 24 w 46"/>
                <a:gd name="T11" fmla="*/ 10 h 42"/>
                <a:gd name="T12" fmla="*/ 27 w 46"/>
                <a:gd name="T13" fmla="*/ 10 h 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6" h="42">
                  <a:moveTo>
                    <a:pt x="42" y="10"/>
                  </a:moveTo>
                  <a:cubicBezTo>
                    <a:pt x="37" y="8"/>
                    <a:pt x="31" y="8"/>
                    <a:pt x="26" y="7"/>
                  </a:cubicBezTo>
                  <a:cubicBezTo>
                    <a:pt x="21" y="6"/>
                    <a:pt x="15" y="4"/>
                    <a:pt x="12" y="0"/>
                  </a:cubicBezTo>
                  <a:cubicBezTo>
                    <a:pt x="11" y="11"/>
                    <a:pt x="0" y="24"/>
                    <a:pt x="1" y="36"/>
                  </a:cubicBezTo>
                  <a:cubicBezTo>
                    <a:pt x="9" y="40"/>
                    <a:pt x="19" y="42"/>
                    <a:pt x="27" y="36"/>
                  </a:cubicBezTo>
                  <a:cubicBezTo>
                    <a:pt x="32" y="31"/>
                    <a:pt x="36" y="25"/>
                    <a:pt x="40" y="20"/>
                  </a:cubicBezTo>
                  <a:cubicBezTo>
                    <a:pt x="42" y="16"/>
                    <a:pt x="46" y="14"/>
                    <a:pt x="46" y="10"/>
                  </a:cubicBezTo>
                </a:path>
              </a:pathLst>
            </a:custGeom>
            <a:solidFill>
              <a:srgbClr val="8D6A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3111" name="Freeform 582">
              <a:extLst>
                <a:ext uri="{FF2B5EF4-FFF2-40B4-BE49-F238E27FC236}">
                  <a16:creationId xmlns:a16="http://schemas.microsoft.com/office/drawing/2014/main" id="{9EAF4B5E-BC15-419B-B4C8-C30702A62C7A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9" y="2242"/>
              <a:ext cx="33" cy="80"/>
            </a:xfrm>
            <a:custGeom>
              <a:avLst/>
              <a:gdLst>
                <a:gd name="T0" fmla="*/ 21 w 34"/>
                <a:gd name="T1" fmla="*/ 47 h 83"/>
                <a:gd name="T2" fmla="*/ 6 w 34"/>
                <a:gd name="T3" fmla="*/ 48 h 83"/>
                <a:gd name="T4" fmla="*/ 5 w 34"/>
                <a:gd name="T5" fmla="*/ 40 h 83"/>
                <a:gd name="T6" fmla="*/ 17 w 34"/>
                <a:gd name="T7" fmla="*/ 14 h 83"/>
                <a:gd name="T8" fmla="*/ 18 w 34"/>
                <a:gd name="T9" fmla="*/ 0 h 83"/>
                <a:gd name="T10" fmla="*/ 17 w 34"/>
                <a:gd name="T11" fmla="*/ 34 h 83"/>
                <a:gd name="T12" fmla="*/ 20 w 34"/>
                <a:gd name="T13" fmla="*/ 46 h 8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4" h="83">
                  <a:moveTo>
                    <a:pt x="34" y="75"/>
                  </a:moveTo>
                  <a:cubicBezTo>
                    <a:pt x="26" y="77"/>
                    <a:pt x="14" y="83"/>
                    <a:pt x="6" y="77"/>
                  </a:cubicBezTo>
                  <a:cubicBezTo>
                    <a:pt x="0" y="73"/>
                    <a:pt x="2" y="71"/>
                    <a:pt x="5" y="66"/>
                  </a:cubicBezTo>
                  <a:cubicBezTo>
                    <a:pt x="13" y="53"/>
                    <a:pt x="19" y="40"/>
                    <a:pt x="23" y="27"/>
                  </a:cubicBezTo>
                  <a:cubicBezTo>
                    <a:pt x="26" y="18"/>
                    <a:pt x="28" y="8"/>
                    <a:pt x="31" y="0"/>
                  </a:cubicBezTo>
                  <a:cubicBezTo>
                    <a:pt x="29" y="18"/>
                    <a:pt x="26" y="36"/>
                    <a:pt x="29" y="54"/>
                  </a:cubicBezTo>
                  <a:cubicBezTo>
                    <a:pt x="30" y="59"/>
                    <a:pt x="30" y="70"/>
                    <a:pt x="33" y="74"/>
                  </a:cubicBezTo>
                </a:path>
              </a:pathLst>
            </a:custGeom>
            <a:solidFill>
              <a:srgbClr val="D3B4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3112" name="Freeform 583">
              <a:extLst>
                <a:ext uri="{FF2B5EF4-FFF2-40B4-BE49-F238E27FC236}">
                  <a16:creationId xmlns:a16="http://schemas.microsoft.com/office/drawing/2014/main" id="{A8B49292-A270-44D8-ADAE-B344F21D0A4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6" y="2421"/>
              <a:ext cx="25" cy="34"/>
            </a:xfrm>
            <a:custGeom>
              <a:avLst/>
              <a:gdLst>
                <a:gd name="T0" fmla="*/ 13 w 26"/>
                <a:gd name="T1" fmla="*/ 11 h 35"/>
                <a:gd name="T2" fmla="*/ 2 w 26"/>
                <a:gd name="T3" fmla="*/ 0 h 35"/>
                <a:gd name="T4" fmla="*/ 0 w 26"/>
                <a:gd name="T5" fmla="*/ 22 h 35"/>
                <a:gd name="T6" fmla="*/ 13 w 26"/>
                <a:gd name="T7" fmla="*/ 8 h 3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" h="35">
                  <a:moveTo>
                    <a:pt x="26" y="11"/>
                  </a:moveTo>
                  <a:cubicBezTo>
                    <a:pt x="18" y="11"/>
                    <a:pt x="4" y="8"/>
                    <a:pt x="2" y="0"/>
                  </a:cubicBezTo>
                  <a:cubicBezTo>
                    <a:pt x="0" y="10"/>
                    <a:pt x="0" y="24"/>
                    <a:pt x="0" y="35"/>
                  </a:cubicBezTo>
                  <a:cubicBezTo>
                    <a:pt x="10" y="30"/>
                    <a:pt x="14" y="14"/>
                    <a:pt x="24" y="8"/>
                  </a:cubicBezTo>
                </a:path>
              </a:pathLst>
            </a:custGeom>
            <a:solidFill>
              <a:srgbClr val="8D6A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3113" name="Freeform 584">
              <a:extLst>
                <a:ext uri="{FF2B5EF4-FFF2-40B4-BE49-F238E27FC236}">
                  <a16:creationId xmlns:a16="http://schemas.microsoft.com/office/drawing/2014/main" id="{2DE61B46-25AA-4F54-ACE7-D96C0952CB5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6" y="2311"/>
              <a:ext cx="34" cy="107"/>
            </a:xfrm>
            <a:custGeom>
              <a:avLst/>
              <a:gdLst>
                <a:gd name="T0" fmla="*/ 17 w 35"/>
                <a:gd name="T1" fmla="*/ 60 h 112"/>
                <a:gd name="T2" fmla="*/ 9 w 35"/>
                <a:gd name="T3" fmla="*/ 58 h 112"/>
                <a:gd name="T4" fmla="*/ 9 w 35"/>
                <a:gd name="T5" fmla="*/ 50 h 112"/>
                <a:gd name="T6" fmla="*/ 22 w 35"/>
                <a:gd name="T7" fmla="*/ 0 h 112"/>
                <a:gd name="T8" fmla="*/ 17 w 35"/>
                <a:gd name="T9" fmla="*/ 44 h 112"/>
                <a:gd name="T10" fmla="*/ 17 w 35"/>
                <a:gd name="T11" fmla="*/ 59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5" h="112">
                  <a:moveTo>
                    <a:pt x="29" y="109"/>
                  </a:moveTo>
                  <a:cubicBezTo>
                    <a:pt x="23" y="112"/>
                    <a:pt x="15" y="111"/>
                    <a:pt x="9" y="106"/>
                  </a:cubicBezTo>
                  <a:cubicBezTo>
                    <a:pt x="0" y="100"/>
                    <a:pt x="4" y="97"/>
                    <a:pt x="9" y="89"/>
                  </a:cubicBezTo>
                  <a:cubicBezTo>
                    <a:pt x="25" y="62"/>
                    <a:pt x="25" y="30"/>
                    <a:pt x="35" y="0"/>
                  </a:cubicBezTo>
                  <a:cubicBezTo>
                    <a:pt x="35" y="26"/>
                    <a:pt x="29" y="52"/>
                    <a:pt x="28" y="78"/>
                  </a:cubicBezTo>
                  <a:cubicBezTo>
                    <a:pt x="27" y="88"/>
                    <a:pt x="29" y="97"/>
                    <a:pt x="28" y="107"/>
                  </a:cubicBezTo>
                </a:path>
              </a:pathLst>
            </a:custGeom>
            <a:solidFill>
              <a:srgbClr val="D3B4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3114" name="Freeform 585">
              <a:extLst>
                <a:ext uri="{FF2B5EF4-FFF2-40B4-BE49-F238E27FC236}">
                  <a16:creationId xmlns:a16="http://schemas.microsoft.com/office/drawing/2014/main" id="{6CE11464-E5CE-469A-94FE-E66EAD846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1" y="2382"/>
              <a:ext cx="28" cy="37"/>
            </a:xfrm>
            <a:custGeom>
              <a:avLst/>
              <a:gdLst>
                <a:gd name="T0" fmla="*/ 15 w 29"/>
                <a:gd name="T1" fmla="*/ 9 h 39"/>
                <a:gd name="T2" fmla="*/ 7 w 29"/>
                <a:gd name="T3" fmla="*/ 0 h 39"/>
                <a:gd name="T4" fmla="*/ 0 w 29"/>
                <a:gd name="T5" fmla="*/ 21 h 39"/>
                <a:gd name="T6" fmla="*/ 16 w 29"/>
                <a:gd name="T7" fmla="*/ 7 h 3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9" h="39">
                  <a:moveTo>
                    <a:pt x="28" y="9"/>
                  </a:moveTo>
                  <a:cubicBezTo>
                    <a:pt x="20" y="10"/>
                    <a:pt x="11" y="8"/>
                    <a:pt x="7" y="0"/>
                  </a:cubicBezTo>
                  <a:cubicBezTo>
                    <a:pt x="4" y="11"/>
                    <a:pt x="1" y="26"/>
                    <a:pt x="0" y="39"/>
                  </a:cubicBezTo>
                  <a:cubicBezTo>
                    <a:pt x="9" y="39"/>
                    <a:pt x="27" y="14"/>
                    <a:pt x="29" y="7"/>
                  </a:cubicBezTo>
                </a:path>
              </a:pathLst>
            </a:custGeom>
            <a:solidFill>
              <a:srgbClr val="8D6A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3115" name="Freeform 586">
              <a:extLst>
                <a:ext uri="{FF2B5EF4-FFF2-40B4-BE49-F238E27FC236}">
                  <a16:creationId xmlns:a16="http://schemas.microsoft.com/office/drawing/2014/main" id="{CE2F81D7-DE51-4286-9B60-779C05CF583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8" y="2288"/>
              <a:ext cx="31" cy="89"/>
            </a:xfrm>
            <a:custGeom>
              <a:avLst/>
              <a:gdLst>
                <a:gd name="T0" fmla="*/ 12 w 33"/>
                <a:gd name="T1" fmla="*/ 57 h 92"/>
                <a:gd name="T2" fmla="*/ 5 w 33"/>
                <a:gd name="T3" fmla="*/ 56 h 92"/>
                <a:gd name="T4" fmla="*/ 8 w 33"/>
                <a:gd name="T5" fmla="*/ 45 h 92"/>
                <a:gd name="T6" fmla="*/ 15 w 33"/>
                <a:gd name="T7" fmla="*/ 0 h 92"/>
                <a:gd name="T8" fmla="*/ 12 w 33"/>
                <a:gd name="T9" fmla="*/ 36 h 92"/>
                <a:gd name="T10" fmla="*/ 10 w 33"/>
                <a:gd name="T11" fmla="*/ 59 h 9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3" h="92">
                  <a:moveTo>
                    <a:pt x="26" y="87"/>
                  </a:moveTo>
                  <a:cubicBezTo>
                    <a:pt x="20" y="91"/>
                    <a:pt x="10" y="92"/>
                    <a:pt x="5" y="86"/>
                  </a:cubicBezTo>
                  <a:cubicBezTo>
                    <a:pt x="0" y="80"/>
                    <a:pt x="4" y="77"/>
                    <a:pt x="8" y="71"/>
                  </a:cubicBezTo>
                  <a:cubicBezTo>
                    <a:pt x="19" y="49"/>
                    <a:pt x="25" y="23"/>
                    <a:pt x="33" y="0"/>
                  </a:cubicBezTo>
                  <a:cubicBezTo>
                    <a:pt x="32" y="18"/>
                    <a:pt x="27" y="35"/>
                    <a:pt x="27" y="53"/>
                  </a:cubicBezTo>
                  <a:cubicBezTo>
                    <a:pt x="27" y="65"/>
                    <a:pt x="27" y="79"/>
                    <a:pt x="23" y="90"/>
                  </a:cubicBezTo>
                </a:path>
              </a:pathLst>
            </a:custGeom>
            <a:solidFill>
              <a:srgbClr val="D3B4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3116" name="Freeform 587">
              <a:extLst>
                <a:ext uri="{FF2B5EF4-FFF2-40B4-BE49-F238E27FC236}">
                  <a16:creationId xmlns:a16="http://schemas.microsoft.com/office/drawing/2014/main" id="{4F953C20-0D79-4648-B3E2-70460DD29D9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8" y="2418"/>
              <a:ext cx="22" cy="49"/>
            </a:xfrm>
            <a:custGeom>
              <a:avLst/>
              <a:gdLst>
                <a:gd name="T0" fmla="*/ 21 w 22"/>
                <a:gd name="T1" fmla="*/ 2 h 51"/>
                <a:gd name="T2" fmla="*/ 20 w 22"/>
                <a:gd name="T3" fmla="*/ 12 h 51"/>
                <a:gd name="T4" fmla="*/ 21 w 22"/>
                <a:gd name="T5" fmla="*/ 19 h 51"/>
                <a:gd name="T6" fmla="*/ 0 w 22"/>
                <a:gd name="T7" fmla="*/ 31 h 51"/>
                <a:gd name="T8" fmla="*/ 11 w 22"/>
                <a:gd name="T9" fmla="*/ 12 h 51"/>
                <a:gd name="T10" fmla="*/ 13 w 22"/>
                <a:gd name="T11" fmla="*/ 2 h 51"/>
                <a:gd name="T12" fmla="*/ 20 w 22"/>
                <a:gd name="T13" fmla="*/ 0 h 5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2" h="51">
                  <a:moveTo>
                    <a:pt x="21" y="2"/>
                  </a:moveTo>
                  <a:cubicBezTo>
                    <a:pt x="20" y="6"/>
                    <a:pt x="20" y="15"/>
                    <a:pt x="20" y="21"/>
                  </a:cubicBezTo>
                  <a:cubicBezTo>
                    <a:pt x="21" y="25"/>
                    <a:pt x="22" y="29"/>
                    <a:pt x="21" y="32"/>
                  </a:cubicBezTo>
                  <a:cubicBezTo>
                    <a:pt x="19" y="40"/>
                    <a:pt x="7" y="50"/>
                    <a:pt x="0" y="51"/>
                  </a:cubicBezTo>
                  <a:cubicBezTo>
                    <a:pt x="5" y="39"/>
                    <a:pt x="9" y="28"/>
                    <a:pt x="11" y="15"/>
                  </a:cubicBezTo>
                  <a:cubicBezTo>
                    <a:pt x="11" y="11"/>
                    <a:pt x="10" y="4"/>
                    <a:pt x="13" y="2"/>
                  </a:cubicBezTo>
                  <a:cubicBezTo>
                    <a:pt x="15" y="0"/>
                    <a:pt x="18" y="1"/>
                    <a:pt x="20" y="0"/>
                  </a:cubicBezTo>
                </a:path>
              </a:pathLst>
            </a:custGeom>
            <a:solidFill>
              <a:srgbClr val="6A49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3117" name="Freeform 588">
              <a:extLst>
                <a:ext uri="{FF2B5EF4-FFF2-40B4-BE49-F238E27FC236}">
                  <a16:creationId xmlns:a16="http://schemas.microsoft.com/office/drawing/2014/main" id="{7FA9B812-63B9-41F4-9A06-9525ADD6537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5" y="2373"/>
              <a:ext cx="30" cy="55"/>
            </a:xfrm>
            <a:custGeom>
              <a:avLst/>
              <a:gdLst>
                <a:gd name="T0" fmla="*/ 18 w 31"/>
                <a:gd name="T1" fmla="*/ 1 h 57"/>
                <a:gd name="T2" fmla="*/ 15 w 31"/>
                <a:gd name="T3" fmla="*/ 25 h 57"/>
                <a:gd name="T4" fmla="*/ 15 w 31"/>
                <a:gd name="T5" fmla="*/ 29 h 57"/>
                <a:gd name="T6" fmla="*/ 15 w 31"/>
                <a:gd name="T7" fmla="*/ 32 h 57"/>
                <a:gd name="T8" fmla="*/ 0 w 31"/>
                <a:gd name="T9" fmla="*/ 35 h 57"/>
                <a:gd name="T10" fmla="*/ 15 w 31"/>
                <a:gd name="T11" fmla="*/ 14 h 57"/>
                <a:gd name="T12" fmla="*/ 18 w 31"/>
                <a:gd name="T13" fmla="*/ 0 h 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1" h="57">
                  <a:moveTo>
                    <a:pt x="31" y="1"/>
                  </a:moveTo>
                  <a:cubicBezTo>
                    <a:pt x="30" y="13"/>
                    <a:pt x="29" y="26"/>
                    <a:pt x="28" y="38"/>
                  </a:cubicBezTo>
                  <a:cubicBezTo>
                    <a:pt x="28" y="41"/>
                    <a:pt x="28" y="41"/>
                    <a:pt x="26" y="43"/>
                  </a:cubicBezTo>
                  <a:cubicBezTo>
                    <a:pt x="24" y="46"/>
                    <a:pt x="20" y="48"/>
                    <a:pt x="17" y="49"/>
                  </a:cubicBezTo>
                  <a:cubicBezTo>
                    <a:pt x="13" y="51"/>
                    <a:pt x="3" y="57"/>
                    <a:pt x="0" y="55"/>
                  </a:cubicBezTo>
                  <a:cubicBezTo>
                    <a:pt x="11" y="45"/>
                    <a:pt x="14" y="28"/>
                    <a:pt x="18" y="15"/>
                  </a:cubicBezTo>
                  <a:cubicBezTo>
                    <a:pt x="20" y="7"/>
                    <a:pt x="24" y="4"/>
                    <a:pt x="31" y="0"/>
                  </a:cubicBezTo>
                </a:path>
              </a:pathLst>
            </a:custGeom>
            <a:solidFill>
              <a:srgbClr val="6A49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3118" name="Freeform 589">
              <a:extLst>
                <a:ext uri="{FF2B5EF4-FFF2-40B4-BE49-F238E27FC236}">
                  <a16:creationId xmlns:a16="http://schemas.microsoft.com/office/drawing/2014/main" id="{49F57C76-46DD-438F-B59E-03EA467825D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5" y="2377"/>
              <a:ext cx="28" cy="54"/>
            </a:xfrm>
            <a:custGeom>
              <a:avLst/>
              <a:gdLst>
                <a:gd name="T0" fmla="*/ 14 w 29"/>
                <a:gd name="T1" fmla="*/ 0 h 56"/>
                <a:gd name="T2" fmla="*/ 14 w 29"/>
                <a:gd name="T3" fmla="*/ 14 h 56"/>
                <a:gd name="T4" fmla="*/ 14 w 29"/>
                <a:gd name="T5" fmla="*/ 27 h 56"/>
                <a:gd name="T6" fmla="*/ 0 w 29"/>
                <a:gd name="T7" fmla="*/ 35 h 56"/>
                <a:gd name="T8" fmla="*/ 14 w 29"/>
                <a:gd name="T9" fmla="*/ 2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" h="56">
                  <a:moveTo>
                    <a:pt x="26" y="0"/>
                  </a:moveTo>
                  <a:cubicBezTo>
                    <a:pt x="29" y="6"/>
                    <a:pt x="26" y="15"/>
                    <a:pt x="26" y="22"/>
                  </a:cubicBezTo>
                  <a:cubicBezTo>
                    <a:pt x="25" y="28"/>
                    <a:pt x="26" y="34"/>
                    <a:pt x="26" y="40"/>
                  </a:cubicBezTo>
                  <a:cubicBezTo>
                    <a:pt x="24" y="54"/>
                    <a:pt x="13" y="56"/>
                    <a:pt x="0" y="55"/>
                  </a:cubicBezTo>
                  <a:cubicBezTo>
                    <a:pt x="12" y="41"/>
                    <a:pt x="16" y="18"/>
                    <a:pt x="24" y="2"/>
                  </a:cubicBezTo>
                </a:path>
              </a:pathLst>
            </a:custGeom>
            <a:solidFill>
              <a:srgbClr val="6A49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3119" name="Freeform 590">
              <a:extLst>
                <a:ext uri="{FF2B5EF4-FFF2-40B4-BE49-F238E27FC236}">
                  <a16:creationId xmlns:a16="http://schemas.microsoft.com/office/drawing/2014/main" id="{72FC814F-A7C8-403C-9C68-EF83EBEA8BCE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7" y="2307"/>
              <a:ext cx="20" cy="50"/>
            </a:xfrm>
            <a:custGeom>
              <a:avLst/>
              <a:gdLst>
                <a:gd name="T0" fmla="*/ 10 w 21"/>
                <a:gd name="T1" fmla="*/ 0 h 52"/>
                <a:gd name="T2" fmla="*/ 10 w 21"/>
                <a:gd name="T3" fmla="*/ 20 h 52"/>
                <a:gd name="T4" fmla="*/ 0 w 21"/>
                <a:gd name="T5" fmla="*/ 32 h 52"/>
                <a:gd name="T6" fmla="*/ 10 w 21"/>
                <a:gd name="T7" fmla="*/ 0 h 5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" h="52">
                  <a:moveTo>
                    <a:pt x="13" y="0"/>
                  </a:moveTo>
                  <a:cubicBezTo>
                    <a:pt x="18" y="6"/>
                    <a:pt x="21" y="25"/>
                    <a:pt x="21" y="33"/>
                  </a:cubicBezTo>
                  <a:cubicBezTo>
                    <a:pt x="21" y="44"/>
                    <a:pt x="10" y="50"/>
                    <a:pt x="0" y="52"/>
                  </a:cubicBezTo>
                  <a:cubicBezTo>
                    <a:pt x="6" y="37"/>
                    <a:pt x="9" y="17"/>
                    <a:pt x="10" y="0"/>
                  </a:cubicBezTo>
                </a:path>
              </a:pathLst>
            </a:custGeom>
            <a:solidFill>
              <a:srgbClr val="6A49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3120" name="Freeform 591">
              <a:extLst>
                <a:ext uri="{FF2B5EF4-FFF2-40B4-BE49-F238E27FC236}">
                  <a16:creationId xmlns:a16="http://schemas.microsoft.com/office/drawing/2014/main" id="{1FADCEB4-83DD-46B8-827C-ECB1B3AF453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7" y="2381"/>
              <a:ext cx="16" cy="64"/>
            </a:xfrm>
            <a:custGeom>
              <a:avLst/>
              <a:gdLst>
                <a:gd name="T0" fmla="*/ 8 w 17"/>
                <a:gd name="T1" fmla="*/ 0 h 67"/>
                <a:gd name="T2" fmla="*/ 8 w 17"/>
                <a:gd name="T3" fmla="*/ 19 h 67"/>
                <a:gd name="T4" fmla="*/ 0 w 17"/>
                <a:gd name="T5" fmla="*/ 37 h 67"/>
                <a:gd name="T6" fmla="*/ 8 w 17"/>
                <a:gd name="T7" fmla="*/ 20 h 67"/>
                <a:gd name="T8" fmla="*/ 8 w 17"/>
                <a:gd name="T9" fmla="*/ 6 h 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" h="67">
                  <a:moveTo>
                    <a:pt x="16" y="0"/>
                  </a:moveTo>
                  <a:cubicBezTo>
                    <a:pt x="17" y="9"/>
                    <a:pt x="12" y="23"/>
                    <a:pt x="10" y="32"/>
                  </a:cubicBezTo>
                  <a:cubicBezTo>
                    <a:pt x="6" y="44"/>
                    <a:pt x="2" y="55"/>
                    <a:pt x="0" y="67"/>
                  </a:cubicBezTo>
                  <a:cubicBezTo>
                    <a:pt x="7" y="58"/>
                    <a:pt x="9" y="44"/>
                    <a:pt x="13" y="33"/>
                  </a:cubicBezTo>
                  <a:cubicBezTo>
                    <a:pt x="15" y="24"/>
                    <a:pt x="14" y="15"/>
                    <a:pt x="16" y="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3121" name="Freeform 592">
              <a:extLst>
                <a:ext uri="{FF2B5EF4-FFF2-40B4-BE49-F238E27FC236}">
                  <a16:creationId xmlns:a16="http://schemas.microsoft.com/office/drawing/2014/main" id="{EE46D781-B5EC-402E-8A87-8784E52F44C1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1" y="2356"/>
              <a:ext cx="19" cy="49"/>
            </a:xfrm>
            <a:custGeom>
              <a:avLst/>
              <a:gdLst>
                <a:gd name="T0" fmla="*/ 10 w 20"/>
                <a:gd name="T1" fmla="*/ 0 h 51"/>
                <a:gd name="T2" fmla="*/ 10 w 20"/>
                <a:gd name="T3" fmla="*/ 12 h 51"/>
                <a:gd name="T4" fmla="*/ 1 w 20"/>
                <a:gd name="T5" fmla="*/ 31 h 51"/>
                <a:gd name="T6" fmla="*/ 10 w 20"/>
                <a:gd name="T7" fmla="*/ 12 h 51"/>
                <a:gd name="T8" fmla="*/ 10 w 20"/>
                <a:gd name="T9" fmla="*/ 1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" h="51">
                  <a:moveTo>
                    <a:pt x="19" y="0"/>
                  </a:moveTo>
                  <a:cubicBezTo>
                    <a:pt x="20" y="5"/>
                    <a:pt x="15" y="16"/>
                    <a:pt x="13" y="21"/>
                  </a:cubicBezTo>
                  <a:cubicBezTo>
                    <a:pt x="9" y="29"/>
                    <a:pt x="0" y="41"/>
                    <a:pt x="1" y="51"/>
                  </a:cubicBezTo>
                  <a:cubicBezTo>
                    <a:pt x="7" y="45"/>
                    <a:pt x="11" y="31"/>
                    <a:pt x="14" y="23"/>
                  </a:cubicBezTo>
                  <a:cubicBezTo>
                    <a:pt x="17" y="17"/>
                    <a:pt x="19" y="8"/>
                    <a:pt x="19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3122" name="Freeform 593">
              <a:extLst>
                <a:ext uri="{FF2B5EF4-FFF2-40B4-BE49-F238E27FC236}">
                  <a16:creationId xmlns:a16="http://schemas.microsoft.com/office/drawing/2014/main" id="{23316758-7A13-4E85-819F-303BD7928CE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3" y="2339"/>
              <a:ext cx="33" cy="72"/>
            </a:xfrm>
            <a:custGeom>
              <a:avLst/>
              <a:gdLst>
                <a:gd name="T0" fmla="*/ 21 w 34"/>
                <a:gd name="T1" fmla="*/ 0 h 74"/>
                <a:gd name="T2" fmla="*/ 17 w 34"/>
                <a:gd name="T3" fmla="*/ 18 h 74"/>
                <a:gd name="T4" fmla="*/ 13 w 34"/>
                <a:gd name="T5" fmla="*/ 25 h 74"/>
                <a:gd name="T6" fmla="*/ 0 w 34"/>
                <a:gd name="T7" fmla="*/ 51 h 74"/>
                <a:gd name="T8" fmla="*/ 13 w 34"/>
                <a:gd name="T9" fmla="*/ 33 h 74"/>
                <a:gd name="T10" fmla="*/ 17 w 34"/>
                <a:gd name="T11" fmla="*/ 18 h 74"/>
                <a:gd name="T12" fmla="*/ 18 w 34"/>
                <a:gd name="T13" fmla="*/ 3 h 7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4" h="74">
                  <a:moveTo>
                    <a:pt x="34" y="0"/>
                  </a:moveTo>
                  <a:cubicBezTo>
                    <a:pt x="28" y="4"/>
                    <a:pt x="26" y="13"/>
                    <a:pt x="22" y="18"/>
                  </a:cubicBezTo>
                  <a:cubicBezTo>
                    <a:pt x="18" y="25"/>
                    <a:pt x="15" y="31"/>
                    <a:pt x="13" y="38"/>
                  </a:cubicBezTo>
                  <a:cubicBezTo>
                    <a:pt x="8" y="50"/>
                    <a:pt x="3" y="63"/>
                    <a:pt x="0" y="74"/>
                  </a:cubicBezTo>
                  <a:cubicBezTo>
                    <a:pt x="8" y="68"/>
                    <a:pt x="9" y="55"/>
                    <a:pt x="13" y="46"/>
                  </a:cubicBezTo>
                  <a:cubicBezTo>
                    <a:pt x="15" y="41"/>
                    <a:pt x="16" y="35"/>
                    <a:pt x="18" y="29"/>
                  </a:cubicBezTo>
                  <a:cubicBezTo>
                    <a:pt x="22" y="21"/>
                    <a:pt x="24" y="9"/>
                    <a:pt x="31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3123" name="Freeform 594">
              <a:extLst>
                <a:ext uri="{FF2B5EF4-FFF2-40B4-BE49-F238E27FC236}">
                  <a16:creationId xmlns:a16="http://schemas.microsoft.com/office/drawing/2014/main" id="{1571F3CC-F7E2-4E14-A6DC-D1197471CBC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7" y="2293"/>
              <a:ext cx="23" cy="54"/>
            </a:xfrm>
            <a:custGeom>
              <a:avLst/>
              <a:gdLst>
                <a:gd name="T0" fmla="*/ 12 w 24"/>
                <a:gd name="T1" fmla="*/ 0 h 56"/>
                <a:gd name="T2" fmla="*/ 12 w 24"/>
                <a:gd name="T3" fmla="*/ 19 h 56"/>
                <a:gd name="T4" fmla="*/ 0 w 24"/>
                <a:gd name="T5" fmla="*/ 36 h 56"/>
                <a:gd name="T6" fmla="*/ 12 w 24"/>
                <a:gd name="T7" fmla="*/ 26 h 56"/>
                <a:gd name="T8" fmla="*/ 12 w 24"/>
                <a:gd name="T9" fmla="*/ 14 h 56"/>
                <a:gd name="T10" fmla="*/ 12 w 24"/>
                <a:gd name="T11" fmla="*/ 0 h 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4" h="56">
                  <a:moveTo>
                    <a:pt x="24" y="0"/>
                  </a:moveTo>
                  <a:cubicBezTo>
                    <a:pt x="19" y="10"/>
                    <a:pt x="18" y="22"/>
                    <a:pt x="13" y="32"/>
                  </a:cubicBezTo>
                  <a:cubicBezTo>
                    <a:pt x="9" y="40"/>
                    <a:pt x="2" y="48"/>
                    <a:pt x="0" y="56"/>
                  </a:cubicBezTo>
                  <a:cubicBezTo>
                    <a:pt x="6" y="53"/>
                    <a:pt x="9" y="45"/>
                    <a:pt x="12" y="39"/>
                  </a:cubicBezTo>
                  <a:cubicBezTo>
                    <a:pt x="14" y="35"/>
                    <a:pt x="16" y="31"/>
                    <a:pt x="18" y="27"/>
                  </a:cubicBezTo>
                  <a:cubicBezTo>
                    <a:pt x="21" y="19"/>
                    <a:pt x="24" y="9"/>
                    <a:pt x="2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3124" name="Freeform 595">
              <a:extLst>
                <a:ext uri="{FF2B5EF4-FFF2-40B4-BE49-F238E27FC236}">
                  <a16:creationId xmlns:a16="http://schemas.microsoft.com/office/drawing/2014/main" id="{9F948C02-00EB-443D-8088-B6243BC6A5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5" y="956"/>
              <a:ext cx="41" cy="237"/>
            </a:xfrm>
            <a:custGeom>
              <a:avLst/>
              <a:gdLst>
                <a:gd name="T0" fmla="*/ 25 w 42"/>
                <a:gd name="T1" fmla="*/ 0 h 246"/>
                <a:gd name="T2" fmla="*/ 21 w 42"/>
                <a:gd name="T3" fmla="*/ 89 h 246"/>
                <a:gd name="T4" fmla="*/ 21 w 42"/>
                <a:gd name="T5" fmla="*/ 152 h 246"/>
                <a:gd name="T6" fmla="*/ 19 w 42"/>
                <a:gd name="T7" fmla="*/ 109 h 246"/>
                <a:gd name="T8" fmla="*/ 25 w 42"/>
                <a:gd name="T9" fmla="*/ 0 h 2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2" h="246">
                  <a:moveTo>
                    <a:pt x="38" y="0"/>
                  </a:moveTo>
                  <a:cubicBezTo>
                    <a:pt x="38" y="0"/>
                    <a:pt x="35" y="109"/>
                    <a:pt x="23" y="143"/>
                  </a:cubicBezTo>
                  <a:cubicBezTo>
                    <a:pt x="12" y="176"/>
                    <a:pt x="0" y="223"/>
                    <a:pt x="21" y="246"/>
                  </a:cubicBezTo>
                  <a:cubicBezTo>
                    <a:pt x="21" y="246"/>
                    <a:pt x="4" y="215"/>
                    <a:pt x="19" y="176"/>
                  </a:cubicBezTo>
                  <a:cubicBezTo>
                    <a:pt x="34" y="137"/>
                    <a:pt x="42" y="17"/>
                    <a:pt x="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3125" name="Freeform 596">
              <a:extLst>
                <a:ext uri="{FF2B5EF4-FFF2-40B4-BE49-F238E27FC236}">
                  <a16:creationId xmlns:a16="http://schemas.microsoft.com/office/drawing/2014/main" id="{D88568C7-528D-4610-9063-27F45B63D3D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7" y="1027"/>
              <a:ext cx="23" cy="17"/>
            </a:xfrm>
            <a:custGeom>
              <a:avLst/>
              <a:gdLst>
                <a:gd name="T0" fmla="*/ 0 w 23"/>
                <a:gd name="T1" fmla="*/ 9 h 18"/>
                <a:gd name="T2" fmla="*/ 23 w 23"/>
                <a:gd name="T3" fmla="*/ 3 h 18"/>
                <a:gd name="T4" fmla="*/ 3 w 23"/>
                <a:gd name="T5" fmla="*/ 9 h 1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3" h="18">
                  <a:moveTo>
                    <a:pt x="0" y="18"/>
                  </a:moveTo>
                  <a:cubicBezTo>
                    <a:pt x="7" y="15"/>
                    <a:pt x="21" y="12"/>
                    <a:pt x="23" y="3"/>
                  </a:cubicBezTo>
                  <a:cubicBezTo>
                    <a:pt x="17" y="0"/>
                    <a:pt x="6" y="7"/>
                    <a:pt x="3" y="9"/>
                  </a:cubicBezTo>
                </a:path>
              </a:pathLst>
            </a:custGeom>
            <a:noFill/>
            <a:ln w="6350" cap="flat">
              <a:solidFill>
                <a:srgbClr val="AA897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3126" name="Freeform 597">
              <a:extLst>
                <a:ext uri="{FF2B5EF4-FFF2-40B4-BE49-F238E27FC236}">
                  <a16:creationId xmlns:a16="http://schemas.microsoft.com/office/drawing/2014/main" id="{2E031589-7BAE-49E8-8569-E51B48B48CA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6" y="971"/>
              <a:ext cx="26" cy="37"/>
            </a:xfrm>
            <a:custGeom>
              <a:avLst/>
              <a:gdLst>
                <a:gd name="T0" fmla="*/ 13 w 27"/>
                <a:gd name="T1" fmla="*/ 19 h 38"/>
                <a:gd name="T2" fmla="*/ 0 w 27"/>
                <a:gd name="T3" fmla="*/ 24 h 38"/>
                <a:gd name="T4" fmla="*/ 14 w 27"/>
                <a:gd name="T5" fmla="*/ 0 h 3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7" h="38">
                  <a:moveTo>
                    <a:pt x="26" y="19"/>
                  </a:moveTo>
                  <a:cubicBezTo>
                    <a:pt x="19" y="24"/>
                    <a:pt x="10" y="38"/>
                    <a:pt x="0" y="37"/>
                  </a:cubicBezTo>
                  <a:cubicBezTo>
                    <a:pt x="0" y="23"/>
                    <a:pt x="18" y="8"/>
                    <a:pt x="27" y="0"/>
                  </a:cubicBezTo>
                </a:path>
              </a:pathLst>
            </a:custGeom>
            <a:noFill/>
            <a:ln w="6350" cap="flat">
              <a:solidFill>
                <a:srgbClr val="BC998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3127" name="Freeform 598">
              <a:extLst>
                <a:ext uri="{FF2B5EF4-FFF2-40B4-BE49-F238E27FC236}">
                  <a16:creationId xmlns:a16="http://schemas.microsoft.com/office/drawing/2014/main" id="{8FFC89E9-C880-44DD-9F8A-F9B00C95CD5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7" y="1054"/>
              <a:ext cx="13" cy="6"/>
            </a:xfrm>
            <a:custGeom>
              <a:avLst/>
              <a:gdLst>
                <a:gd name="T0" fmla="*/ 7 w 14"/>
                <a:gd name="T1" fmla="*/ 1 h 6"/>
                <a:gd name="T2" fmla="*/ 0 w 14"/>
                <a:gd name="T3" fmla="*/ 6 h 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4" h="6">
                  <a:moveTo>
                    <a:pt x="14" y="1"/>
                  </a:moveTo>
                  <a:cubicBezTo>
                    <a:pt x="9" y="0"/>
                    <a:pt x="1" y="2"/>
                    <a:pt x="0" y="6"/>
                  </a:cubicBezTo>
                </a:path>
              </a:pathLst>
            </a:custGeom>
            <a:noFill/>
            <a:ln w="6350" cap="flat">
              <a:solidFill>
                <a:srgbClr val="BC998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3128" name="Freeform 599">
              <a:extLst>
                <a:ext uri="{FF2B5EF4-FFF2-40B4-BE49-F238E27FC236}">
                  <a16:creationId xmlns:a16="http://schemas.microsoft.com/office/drawing/2014/main" id="{B2E61017-0F47-4CF9-A626-6D6E331CC83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0" y="1105"/>
              <a:ext cx="25" cy="37"/>
            </a:xfrm>
            <a:custGeom>
              <a:avLst/>
              <a:gdLst>
                <a:gd name="T0" fmla="*/ 13 w 26"/>
                <a:gd name="T1" fmla="*/ 0 h 38"/>
                <a:gd name="T2" fmla="*/ 5 w 26"/>
                <a:gd name="T3" fmla="*/ 19 h 38"/>
                <a:gd name="T4" fmla="*/ 13 w 26"/>
                <a:gd name="T5" fmla="*/ 20 h 3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6" h="38">
                  <a:moveTo>
                    <a:pt x="26" y="0"/>
                  </a:moveTo>
                  <a:cubicBezTo>
                    <a:pt x="18" y="4"/>
                    <a:pt x="7" y="15"/>
                    <a:pt x="5" y="23"/>
                  </a:cubicBezTo>
                  <a:cubicBezTo>
                    <a:pt x="0" y="36"/>
                    <a:pt x="11" y="38"/>
                    <a:pt x="21" y="33"/>
                  </a:cubicBezTo>
                </a:path>
              </a:pathLst>
            </a:custGeom>
            <a:noFill/>
            <a:ln w="6350" cap="flat">
              <a:solidFill>
                <a:srgbClr val="C6A89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3129" name="Freeform 600">
              <a:extLst>
                <a:ext uri="{FF2B5EF4-FFF2-40B4-BE49-F238E27FC236}">
                  <a16:creationId xmlns:a16="http://schemas.microsoft.com/office/drawing/2014/main" id="{86204AC6-9D32-4A6A-BF25-BB8ABBA71D2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3" y="1144"/>
              <a:ext cx="8" cy="2"/>
            </a:xfrm>
            <a:custGeom>
              <a:avLst/>
              <a:gdLst>
                <a:gd name="T0" fmla="*/ 8 w 8"/>
                <a:gd name="T1" fmla="*/ 2 h 2"/>
                <a:gd name="T2" fmla="*/ 0 w 8"/>
                <a:gd name="T3" fmla="*/ 0 h 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" h="2">
                  <a:moveTo>
                    <a:pt x="8" y="2"/>
                  </a:moveTo>
                  <a:cubicBezTo>
                    <a:pt x="5" y="2"/>
                    <a:pt x="3" y="1"/>
                    <a:pt x="0" y="0"/>
                  </a:cubicBezTo>
                </a:path>
              </a:pathLst>
            </a:custGeom>
            <a:noFill/>
            <a:ln w="6350" cap="flat">
              <a:solidFill>
                <a:srgbClr val="C6A89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3130" name="Freeform 601">
              <a:extLst>
                <a:ext uri="{FF2B5EF4-FFF2-40B4-BE49-F238E27FC236}">
                  <a16:creationId xmlns:a16="http://schemas.microsoft.com/office/drawing/2014/main" id="{A6EF475F-EC61-4E79-8ADA-A37970739AB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2" y="1153"/>
              <a:ext cx="9" cy="9"/>
            </a:xfrm>
            <a:custGeom>
              <a:avLst/>
              <a:gdLst>
                <a:gd name="T0" fmla="*/ 9 w 9"/>
                <a:gd name="T1" fmla="*/ 9 h 9"/>
                <a:gd name="T2" fmla="*/ 0 w 9"/>
                <a:gd name="T3" fmla="*/ 0 h 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9" h="9">
                  <a:moveTo>
                    <a:pt x="9" y="9"/>
                  </a:moveTo>
                  <a:cubicBezTo>
                    <a:pt x="5" y="6"/>
                    <a:pt x="1" y="4"/>
                    <a:pt x="0" y="0"/>
                  </a:cubicBezTo>
                </a:path>
              </a:pathLst>
            </a:custGeom>
            <a:noFill/>
            <a:ln w="6350" cap="flat">
              <a:solidFill>
                <a:srgbClr val="C6A89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3131" name="Freeform 602">
              <a:extLst>
                <a:ext uri="{FF2B5EF4-FFF2-40B4-BE49-F238E27FC236}">
                  <a16:creationId xmlns:a16="http://schemas.microsoft.com/office/drawing/2014/main" id="{83A2FAF9-B120-4A66-8E1A-D01D411546A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1" y="840"/>
              <a:ext cx="54" cy="36"/>
            </a:xfrm>
            <a:custGeom>
              <a:avLst/>
              <a:gdLst>
                <a:gd name="T0" fmla="*/ 36 w 56"/>
                <a:gd name="T1" fmla="*/ 18 h 37"/>
                <a:gd name="T2" fmla="*/ 14 w 56"/>
                <a:gd name="T3" fmla="*/ 2 h 37"/>
                <a:gd name="T4" fmla="*/ 14 w 56"/>
                <a:gd name="T5" fmla="*/ 24 h 37"/>
                <a:gd name="T6" fmla="*/ 14 w 56"/>
                <a:gd name="T7" fmla="*/ 7 h 37"/>
                <a:gd name="T8" fmla="*/ 34 w 56"/>
                <a:gd name="T9" fmla="*/ 18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6" h="37">
                  <a:moveTo>
                    <a:pt x="56" y="24"/>
                  </a:moveTo>
                  <a:cubicBezTo>
                    <a:pt x="45" y="19"/>
                    <a:pt x="30" y="0"/>
                    <a:pt x="16" y="2"/>
                  </a:cubicBezTo>
                  <a:cubicBezTo>
                    <a:pt x="0" y="5"/>
                    <a:pt x="16" y="31"/>
                    <a:pt x="22" y="37"/>
                  </a:cubicBezTo>
                  <a:cubicBezTo>
                    <a:pt x="19" y="30"/>
                    <a:pt x="8" y="9"/>
                    <a:pt x="22" y="7"/>
                  </a:cubicBezTo>
                  <a:cubicBezTo>
                    <a:pt x="30" y="6"/>
                    <a:pt x="46" y="18"/>
                    <a:pt x="52" y="2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3132" name="Freeform 603">
              <a:extLst>
                <a:ext uri="{FF2B5EF4-FFF2-40B4-BE49-F238E27FC236}">
                  <a16:creationId xmlns:a16="http://schemas.microsoft.com/office/drawing/2014/main" id="{8945FCE2-6E7F-489A-87C1-FFBF202ABD4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6" y="814"/>
              <a:ext cx="53" cy="34"/>
            </a:xfrm>
            <a:custGeom>
              <a:avLst/>
              <a:gdLst>
                <a:gd name="T0" fmla="*/ 35 w 55"/>
                <a:gd name="T1" fmla="*/ 18 h 36"/>
                <a:gd name="T2" fmla="*/ 13 w 55"/>
                <a:gd name="T3" fmla="*/ 9 h 36"/>
                <a:gd name="T4" fmla="*/ 0 w 55"/>
                <a:gd name="T5" fmla="*/ 2 h 36"/>
                <a:gd name="T6" fmla="*/ 34 w 55"/>
                <a:gd name="T7" fmla="*/ 16 h 3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5" h="36">
                  <a:moveTo>
                    <a:pt x="55" y="36"/>
                  </a:moveTo>
                  <a:cubicBezTo>
                    <a:pt x="46" y="25"/>
                    <a:pt x="36" y="17"/>
                    <a:pt x="23" y="12"/>
                  </a:cubicBezTo>
                  <a:cubicBezTo>
                    <a:pt x="17" y="9"/>
                    <a:pt x="6" y="7"/>
                    <a:pt x="0" y="2"/>
                  </a:cubicBezTo>
                  <a:cubicBezTo>
                    <a:pt x="15" y="0"/>
                    <a:pt x="50" y="16"/>
                    <a:pt x="53" y="3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3133" name="Freeform 604">
              <a:extLst>
                <a:ext uri="{FF2B5EF4-FFF2-40B4-BE49-F238E27FC236}">
                  <a16:creationId xmlns:a16="http://schemas.microsoft.com/office/drawing/2014/main" id="{BD15F324-E78C-439A-8A15-75B153992A7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7" y="890"/>
              <a:ext cx="25" cy="36"/>
            </a:xfrm>
            <a:custGeom>
              <a:avLst/>
              <a:gdLst>
                <a:gd name="T0" fmla="*/ 13 w 26"/>
                <a:gd name="T1" fmla="*/ 19 h 37"/>
                <a:gd name="T2" fmla="*/ 0 w 26"/>
                <a:gd name="T3" fmla="*/ 5 h 37"/>
                <a:gd name="T4" fmla="*/ 13 w 26"/>
                <a:gd name="T5" fmla="*/ 24 h 3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6" h="37">
                  <a:moveTo>
                    <a:pt x="26" y="32"/>
                  </a:moveTo>
                  <a:cubicBezTo>
                    <a:pt x="26" y="19"/>
                    <a:pt x="11" y="7"/>
                    <a:pt x="0" y="5"/>
                  </a:cubicBezTo>
                  <a:cubicBezTo>
                    <a:pt x="18" y="0"/>
                    <a:pt x="23" y="25"/>
                    <a:pt x="26" y="3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3134" name="Freeform 605">
              <a:extLst>
                <a:ext uri="{FF2B5EF4-FFF2-40B4-BE49-F238E27FC236}">
                  <a16:creationId xmlns:a16="http://schemas.microsoft.com/office/drawing/2014/main" id="{88765628-C44E-41EF-A6A8-FD575FEE936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2" y="904"/>
              <a:ext cx="54" cy="44"/>
            </a:xfrm>
            <a:custGeom>
              <a:avLst/>
              <a:gdLst>
                <a:gd name="T0" fmla="*/ 21 w 57"/>
                <a:gd name="T1" fmla="*/ 27 h 46"/>
                <a:gd name="T2" fmla="*/ 22 w 57"/>
                <a:gd name="T3" fmla="*/ 11 h 46"/>
                <a:gd name="T4" fmla="*/ 0 w 57"/>
                <a:gd name="T5" fmla="*/ 8 h 46"/>
                <a:gd name="T6" fmla="*/ 20 w 57"/>
                <a:gd name="T7" fmla="*/ 11 h 46"/>
                <a:gd name="T8" fmla="*/ 22 w 57"/>
                <a:gd name="T9" fmla="*/ 26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" h="46">
                  <a:moveTo>
                    <a:pt x="41" y="46"/>
                  </a:moveTo>
                  <a:cubicBezTo>
                    <a:pt x="57" y="38"/>
                    <a:pt x="55" y="24"/>
                    <a:pt x="42" y="12"/>
                  </a:cubicBezTo>
                  <a:cubicBezTo>
                    <a:pt x="30" y="1"/>
                    <a:pt x="15" y="0"/>
                    <a:pt x="0" y="8"/>
                  </a:cubicBezTo>
                  <a:cubicBezTo>
                    <a:pt x="9" y="3"/>
                    <a:pt x="30" y="10"/>
                    <a:pt x="38" y="15"/>
                  </a:cubicBezTo>
                  <a:cubicBezTo>
                    <a:pt x="53" y="25"/>
                    <a:pt x="47" y="33"/>
                    <a:pt x="43" y="4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3135" name="Freeform 606">
              <a:extLst>
                <a:ext uri="{FF2B5EF4-FFF2-40B4-BE49-F238E27FC236}">
                  <a16:creationId xmlns:a16="http://schemas.microsoft.com/office/drawing/2014/main" id="{8212DD34-B43C-44AB-BCC1-7ED1DAA8A2B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1" y="1992"/>
              <a:ext cx="63" cy="201"/>
            </a:xfrm>
            <a:custGeom>
              <a:avLst/>
              <a:gdLst>
                <a:gd name="T0" fmla="*/ 5 w 66"/>
                <a:gd name="T1" fmla="*/ 24 h 209"/>
                <a:gd name="T2" fmla="*/ 19 w 66"/>
                <a:gd name="T3" fmla="*/ 0 h 209"/>
                <a:gd name="T4" fmla="*/ 32 w 66"/>
                <a:gd name="T5" fmla="*/ 28 h 209"/>
                <a:gd name="T6" fmla="*/ 34 w 66"/>
                <a:gd name="T7" fmla="*/ 60 h 209"/>
                <a:gd name="T8" fmla="*/ 20 w 66"/>
                <a:gd name="T9" fmla="*/ 90 h 209"/>
                <a:gd name="T10" fmla="*/ 0 w 66"/>
                <a:gd name="T11" fmla="*/ 126 h 209"/>
                <a:gd name="T12" fmla="*/ 25 w 66"/>
                <a:gd name="T13" fmla="*/ 58 h 209"/>
                <a:gd name="T14" fmla="*/ 11 w 66"/>
                <a:gd name="T15" fmla="*/ 15 h 20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6" h="209">
                  <a:moveTo>
                    <a:pt x="5" y="37"/>
                  </a:moveTo>
                  <a:cubicBezTo>
                    <a:pt x="11" y="24"/>
                    <a:pt x="19" y="5"/>
                    <a:pt x="32" y="0"/>
                  </a:cubicBezTo>
                  <a:cubicBezTo>
                    <a:pt x="36" y="24"/>
                    <a:pt x="48" y="26"/>
                    <a:pt x="58" y="43"/>
                  </a:cubicBezTo>
                  <a:cubicBezTo>
                    <a:pt x="66" y="58"/>
                    <a:pt x="65" y="83"/>
                    <a:pt x="63" y="99"/>
                  </a:cubicBezTo>
                  <a:cubicBezTo>
                    <a:pt x="60" y="120"/>
                    <a:pt x="43" y="135"/>
                    <a:pt x="33" y="151"/>
                  </a:cubicBezTo>
                  <a:cubicBezTo>
                    <a:pt x="22" y="168"/>
                    <a:pt x="12" y="190"/>
                    <a:pt x="0" y="209"/>
                  </a:cubicBezTo>
                  <a:cubicBezTo>
                    <a:pt x="4" y="169"/>
                    <a:pt x="34" y="132"/>
                    <a:pt x="44" y="95"/>
                  </a:cubicBezTo>
                  <a:cubicBezTo>
                    <a:pt x="48" y="79"/>
                    <a:pt x="46" y="14"/>
                    <a:pt x="15" y="2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3136" name="Freeform 607">
              <a:extLst>
                <a:ext uri="{FF2B5EF4-FFF2-40B4-BE49-F238E27FC236}">
                  <a16:creationId xmlns:a16="http://schemas.microsoft.com/office/drawing/2014/main" id="{494CAABB-5F7E-47FF-A88E-E97CFC824597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4" y="1941"/>
              <a:ext cx="73" cy="221"/>
            </a:xfrm>
            <a:custGeom>
              <a:avLst/>
              <a:gdLst>
                <a:gd name="T0" fmla="*/ 36 w 76"/>
                <a:gd name="T1" fmla="*/ 0 h 230"/>
                <a:gd name="T2" fmla="*/ 26 w 76"/>
                <a:gd name="T3" fmla="*/ 71 h 230"/>
                <a:gd name="T4" fmla="*/ 12 w 76"/>
                <a:gd name="T5" fmla="*/ 136 h 230"/>
                <a:gd name="T6" fmla="*/ 34 w 76"/>
                <a:gd name="T7" fmla="*/ 70 h 230"/>
                <a:gd name="T8" fmla="*/ 37 w 76"/>
                <a:gd name="T9" fmla="*/ 0 h 2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6" h="230">
                  <a:moveTo>
                    <a:pt x="60" y="0"/>
                  </a:moveTo>
                  <a:cubicBezTo>
                    <a:pt x="61" y="40"/>
                    <a:pt x="54" y="84"/>
                    <a:pt x="41" y="119"/>
                  </a:cubicBezTo>
                  <a:cubicBezTo>
                    <a:pt x="31" y="148"/>
                    <a:pt x="0" y="201"/>
                    <a:pt x="20" y="230"/>
                  </a:cubicBezTo>
                  <a:cubicBezTo>
                    <a:pt x="14" y="187"/>
                    <a:pt x="44" y="154"/>
                    <a:pt x="57" y="117"/>
                  </a:cubicBezTo>
                  <a:cubicBezTo>
                    <a:pt x="68" y="87"/>
                    <a:pt x="76" y="29"/>
                    <a:pt x="6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3137" name="Freeform 608">
              <a:extLst>
                <a:ext uri="{FF2B5EF4-FFF2-40B4-BE49-F238E27FC236}">
                  <a16:creationId xmlns:a16="http://schemas.microsoft.com/office/drawing/2014/main" id="{1A1ED3B3-8295-414B-B759-617EE31371A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1" y="1696"/>
              <a:ext cx="152" cy="214"/>
            </a:xfrm>
            <a:custGeom>
              <a:avLst/>
              <a:gdLst>
                <a:gd name="T0" fmla="*/ 13 w 158"/>
                <a:gd name="T1" fmla="*/ 80 h 223"/>
                <a:gd name="T2" fmla="*/ 4 w 158"/>
                <a:gd name="T3" fmla="*/ 91 h 223"/>
                <a:gd name="T4" fmla="*/ 13 w 158"/>
                <a:gd name="T5" fmla="*/ 103 h 223"/>
                <a:gd name="T6" fmla="*/ 11 w 158"/>
                <a:gd name="T7" fmla="*/ 121 h 223"/>
                <a:gd name="T8" fmla="*/ 14 w 158"/>
                <a:gd name="T9" fmla="*/ 129 h 223"/>
                <a:gd name="T10" fmla="*/ 29 w 158"/>
                <a:gd name="T11" fmla="*/ 121 h 223"/>
                <a:gd name="T12" fmla="*/ 38 w 158"/>
                <a:gd name="T13" fmla="*/ 124 h 223"/>
                <a:gd name="T14" fmla="*/ 46 w 158"/>
                <a:gd name="T15" fmla="*/ 118 h 223"/>
                <a:gd name="T16" fmla="*/ 49 w 158"/>
                <a:gd name="T17" fmla="*/ 99 h 223"/>
                <a:gd name="T18" fmla="*/ 66 w 158"/>
                <a:gd name="T19" fmla="*/ 91 h 223"/>
                <a:gd name="T20" fmla="*/ 77 w 158"/>
                <a:gd name="T21" fmla="*/ 70 h 223"/>
                <a:gd name="T22" fmla="*/ 78 w 158"/>
                <a:gd name="T23" fmla="*/ 47 h 223"/>
                <a:gd name="T24" fmla="*/ 93 w 158"/>
                <a:gd name="T25" fmla="*/ 27 h 223"/>
                <a:gd name="T26" fmla="*/ 83 w 158"/>
                <a:gd name="T27" fmla="*/ 12 h 223"/>
                <a:gd name="T28" fmla="*/ 74 w 158"/>
                <a:gd name="T29" fmla="*/ 28 h 223"/>
                <a:gd name="T30" fmla="*/ 59 w 158"/>
                <a:gd name="T31" fmla="*/ 33 h 223"/>
                <a:gd name="T32" fmla="*/ 39 w 158"/>
                <a:gd name="T33" fmla="*/ 52 h 223"/>
                <a:gd name="T34" fmla="*/ 28 w 158"/>
                <a:gd name="T35" fmla="*/ 71 h 223"/>
                <a:gd name="T36" fmla="*/ 13 w 158"/>
                <a:gd name="T37" fmla="*/ 81 h 22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58" h="223">
                  <a:moveTo>
                    <a:pt x="14" y="137"/>
                  </a:moveTo>
                  <a:cubicBezTo>
                    <a:pt x="4" y="133"/>
                    <a:pt x="0" y="148"/>
                    <a:pt x="4" y="156"/>
                  </a:cubicBezTo>
                  <a:cubicBezTo>
                    <a:pt x="8" y="165"/>
                    <a:pt x="19" y="165"/>
                    <a:pt x="18" y="175"/>
                  </a:cubicBezTo>
                  <a:cubicBezTo>
                    <a:pt x="17" y="185"/>
                    <a:pt x="2" y="192"/>
                    <a:pt x="11" y="205"/>
                  </a:cubicBezTo>
                  <a:cubicBezTo>
                    <a:pt x="16" y="212"/>
                    <a:pt x="29" y="208"/>
                    <a:pt x="27" y="221"/>
                  </a:cubicBezTo>
                  <a:cubicBezTo>
                    <a:pt x="38" y="223"/>
                    <a:pt x="38" y="210"/>
                    <a:pt x="45" y="207"/>
                  </a:cubicBezTo>
                  <a:cubicBezTo>
                    <a:pt x="53" y="203"/>
                    <a:pt x="56" y="209"/>
                    <a:pt x="63" y="212"/>
                  </a:cubicBezTo>
                  <a:cubicBezTo>
                    <a:pt x="73" y="215"/>
                    <a:pt x="74" y="215"/>
                    <a:pt x="76" y="202"/>
                  </a:cubicBezTo>
                  <a:cubicBezTo>
                    <a:pt x="77" y="192"/>
                    <a:pt x="75" y="179"/>
                    <a:pt x="80" y="170"/>
                  </a:cubicBezTo>
                  <a:cubicBezTo>
                    <a:pt x="87" y="157"/>
                    <a:pt x="100" y="166"/>
                    <a:pt x="110" y="156"/>
                  </a:cubicBezTo>
                  <a:cubicBezTo>
                    <a:pt x="120" y="146"/>
                    <a:pt x="122" y="131"/>
                    <a:pt x="127" y="119"/>
                  </a:cubicBezTo>
                  <a:cubicBezTo>
                    <a:pt x="134" y="104"/>
                    <a:pt x="124" y="93"/>
                    <a:pt x="129" y="79"/>
                  </a:cubicBezTo>
                  <a:cubicBezTo>
                    <a:pt x="133" y="65"/>
                    <a:pt x="149" y="58"/>
                    <a:pt x="154" y="44"/>
                  </a:cubicBezTo>
                  <a:cubicBezTo>
                    <a:pt x="158" y="33"/>
                    <a:pt x="153" y="0"/>
                    <a:pt x="137" y="14"/>
                  </a:cubicBezTo>
                  <a:cubicBezTo>
                    <a:pt x="129" y="20"/>
                    <a:pt x="127" y="36"/>
                    <a:pt x="122" y="45"/>
                  </a:cubicBezTo>
                  <a:cubicBezTo>
                    <a:pt x="115" y="58"/>
                    <a:pt x="111" y="55"/>
                    <a:pt x="98" y="56"/>
                  </a:cubicBezTo>
                  <a:cubicBezTo>
                    <a:pt x="79" y="58"/>
                    <a:pt x="73" y="73"/>
                    <a:pt x="65" y="88"/>
                  </a:cubicBezTo>
                  <a:cubicBezTo>
                    <a:pt x="58" y="102"/>
                    <a:pt x="45" y="106"/>
                    <a:pt x="44" y="122"/>
                  </a:cubicBezTo>
                  <a:cubicBezTo>
                    <a:pt x="42" y="146"/>
                    <a:pt x="32" y="140"/>
                    <a:pt x="14" y="139"/>
                  </a:cubicBezTo>
                </a:path>
              </a:pathLst>
            </a:custGeom>
            <a:solidFill>
              <a:srgbClr val="C4BC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pic>
        <p:nvPicPr>
          <p:cNvPr id="45063" name="Image 128">
            <a:extLst>
              <a:ext uri="{FF2B5EF4-FFF2-40B4-BE49-F238E27FC236}">
                <a16:creationId xmlns:a16="http://schemas.microsoft.com/office/drawing/2014/main" id="{953FA8FE-2D54-410E-B4C5-060FC51EDA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725" y="4699642"/>
            <a:ext cx="1031875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re 1">
            <a:extLst>
              <a:ext uri="{FF2B5EF4-FFF2-40B4-BE49-F238E27FC236}">
                <a16:creationId xmlns:a16="http://schemas.microsoft.com/office/drawing/2014/main" id="{3ED1DA1D-101A-4754-8522-73E1A44D53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/>
              <a:t>Plan</a:t>
            </a:r>
          </a:p>
        </p:txBody>
      </p:sp>
      <p:sp>
        <p:nvSpPr>
          <p:cNvPr id="4099" name="Espace réservé du contenu 2">
            <a:extLst>
              <a:ext uri="{FF2B5EF4-FFF2-40B4-BE49-F238E27FC236}">
                <a16:creationId xmlns:a16="http://schemas.microsoft.com/office/drawing/2014/main" id="{A43200B0-FCF1-47B3-91CF-EDB5AE8BCB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449763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fr-FR" altLang="fr-FR" dirty="0"/>
              <a:t>Motricité de l’intestin grêle </a:t>
            </a:r>
          </a:p>
          <a:p>
            <a:pPr lvl="1">
              <a:defRPr/>
            </a:pPr>
            <a:r>
              <a:rPr lang="fr-FR" altLang="fr-FR" sz="2600" dirty="0"/>
              <a:t>Complexe Moteur Migrant (CMM)</a:t>
            </a:r>
          </a:p>
          <a:p>
            <a:pPr lvl="1">
              <a:defRPr/>
            </a:pPr>
            <a:r>
              <a:rPr lang="fr-FR" altLang="fr-FR" sz="2600" dirty="0"/>
              <a:t>Influence du repas sur les CMM</a:t>
            </a:r>
          </a:p>
          <a:p>
            <a:pPr lvl="1">
              <a:defRPr/>
            </a:pPr>
            <a:endParaRPr lang="fr-FR" altLang="fr-FR" dirty="0"/>
          </a:p>
          <a:p>
            <a:pPr>
              <a:defRPr/>
            </a:pPr>
            <a:r>
              <a:rPr lang="fr-FR" altLang="fr-FR" dirty="0"/>
              <a:t>Motricité du gros intestin</a:t>
            </a:r>
          </a:p>
          <a:p>
            <a:pPr lvl="1">
              <a:defRPr/>
            </a:pPr>
            <a:r>
              <a:rPr lang="fr-FR" altLang="fr-FR" sz="2600" dirty="0"/>
              <a:t>Omnivores/carnivores</a:t>
            </a:r>
          </a:p>
          <a:p>
            <a:pPr lvl="1">
              <a:defRPr/>
            </a:pPr>
            <a:r>
              <a:rPr lang="fr-FR" altLang="fr-FR" sz="2600" dirty="0"/>
              <a:t>Ruminants</a:t>
            </a:r>
          </a:p>
          <a:p>
            <a:pPr lvl="1">
              <a:defRPr/>
            </a:pPr>
            <a:r>
              <a:rPr lang="fr-FR" altLang="fr-FR" sz="2600" dirty="0"/>
              <a:t>Cheval</a:t>
            </a:r>
          </a:p>
          <a:p>
            <a:pPr lvl="1">
              <a:defRPr/>
            </a:pPr>
            <a:r>
              <a:rPr lang="fr-FR" altLang="fr-FR" sz="2600" dirty="0"/>
              <a:t>Lapin</a:t>
            </a:r>
          </a:p>
          <a:p>
            <a:pPr lvl="1">
              <a:defRPr/>
            </a:pPr>
            <a:endParaRPr lang="fr-FR" altLang="fr-FR" dirty="0"/>
          </a:p>
          <a:p>
            <a:pPr>
              <a:defRPr/>
            </a:pPr>
            <a:r>
              <a:rPr lang="fr-FR" altLang="fr-FR" dirty="0"/>
              <a:t>Défécation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3">
            <a:extLst>
              <a:ext uri="{FF2B5EF4-FFF2-40B4-BE49-F238E27FC236}">
                <a16:creationId xmlns:a16="http://schemas.microsoft.com/office/drawing/2014/main" id="{04F2BEB4-AC74-4425-8321-A26EE6DFC6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513" y="1751013"/>
            <a:ext cx="5741987" cy="5021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059" name="Rectangle 1">
            <a:extLst>
              <a:ext uri="{FF2B5EF4-FFF2-40B4-BE49-F238E27FC236}">
                <a16:creationId xmlns:a16="http://schemas.microsoft.com/office/drawing/2014/main" id="{033A77DB-A7B2-4B5D-86D0-E8BF1FA1A0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72150" y="1666875"/>
            <a:ext cx="1071563" cy="6445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45060" name="Rectangle 4">
            <a:extLst>
              <a:ext uri="{FF2B5EF4-FFF2-40B4-BE49-F238E27FC236}">
                <a16:creationId xmlns:a16="http://schemas.microsoft.com/office/drawing/2014/main" id="{F6AD725C-FBC9-4978-859B-058BB64E18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7175" y="1870075"/>
            <a:ext cx="4951413" cy="3875088"/>
          </a:xfrm>
        </p:spPr>
        <p:txBody>
          <a:bodyPr/>
          <a:lstStyle/>
          <a:p>
            <a:pPr eaLnBrk="1" hangingPunct="1"/>
            <a:r>
              <a:rPr lang="fr-FR" altLang="fr-FR" sz="2400"/>
              <a:t>Forte activité de brassage</a:t>
            </a:r>
          </a:p>
          <a:p>
            <a:pPr eaLnBrk="1" hangingPunct="1"/>
            <a:endParaRPr lang="fr-FR" altLang="fr-FR" sz="2400"/>
          </a:p>
          <a:p>
            <a:pPr eaLnBrk="1" hangingPunct="1"/>
            <a:endParaRPr lang="fr-FR" altLang="fr-FR" sz="2400"/>
          </a:p>
          <a:p>
            <a:pPr eaLnBrk="1" hangingPunct="1"/>
            <a:endParaRPr lang="fr-FR" altLang="fr-FR" sz="2400"/>
          </a:p>
          <a:p>
            <a:pPr eaLnBrk="1" hangingPunct="1"/>
            <a:endParaRPr lang="fr-FR" altLang="fr-FR" sz="2400"/>
          </a:p>
          <a:p>
            <a:pPr eaLnBrk="1" hangingPunct="1"/>
            <a:r>
              <a:rPr lang="fr-FR" altLang="fr-FR" sz="2400"/>
              <a:t>Onde péristaltique intense et lente toutes les 2 à 3 h</a:t>
            </a:r>
          </a:p>
        </p:txBody>
      </p:sp>
      <p:sp>
        <p:nvSpPr>
          <p:cNvPr id="24580" name="Oval 5">
            <a:extLst>
              <a:ext uri="{FF2B5EF4-FFF2-40B4-BE49-F238E27FC236}">
                <a16:creationId xmlns:a16="http://schemas.microsoft.com/office/drawing/2014/main" id="{42041DB5-E2C4-480A-ACFA-F8FC344BCCE8}"/>
              </a:ext>
            </a:extLst>
          </p:cNvPr>
          <p:cNvSpPr>
            <a:spLocks noChangeArrowheads="1"/>
          </p:cNvSpPr>
          <p:nvPr/>
        </p:nvSpPr>
        <p:spPr bwMode="auto">
          <a:xfrm rot="-641248">
            <a:off x="6962775" y="2206625"/>
            <a:ext cx="279400" cy="1317625"/>
          </a:xfrm>
          <a:prstGeom prst="ellipse">
            <a:avLst/>
          </a:prstGeom>
          <a:noFill/>
          <a:ln w="5715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24581" name="Oval 6">
            <a:extLst>
              <a:ext uri="{FF2B5EF4-FFF2-40B4-BE49-F238E27FC236}">
                <a16:creationId xmlns:a16="http://schemas.microsoft.com/office/drawing/2014/main" id="{3462E366-E005-49CD-AE92-003BF5915301}"/>
              </a:ext>
            </a:extLst>
          </p:cNvPr>
          <p:cNvSpPr>
            <a:spLocks noChangeArrowheads="1"/>
          </p:cNvSpPr>
          <p:nvPr/>
        </p:nvSpPr>
        <p:spPr bwMode="auto">
          <a:xfrm rot="-4363303">
            <a:off x="5853906" y="3077369"/>
            <a:ext cx="771525" cy="4986338"/>
          </a:xfrm>
          <a:prstGeom prst="ellipse">
            <a:avLst/>
          </a:prstGeom>
          <a:noFill/>
          <a:ln w="5715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24582" name="Text Box 7">
            <a:extLst>
              <a:ext uri="{FF2B5EF4-FFF2-40B4-BE49-F238E27FC236}">
                <a16:creationId xmlns:a16="http://schemas.microsoft.com/office/drawing/2014/main" id="{940BD96F-48D0-4633-9F92-A37CA78370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113" y="3448050"/>
            <a:ext cx="3197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b="1">
                <a:solidFill>
                  <a:schemeClr val="bg2"/>
                </a:solidFill>
                <a:cs typeface="Arial" panose="020B0604020202020204" pitchFamily="34" charset="0"/>
              </a:rPr>
              <a:t>Ondes péristaltiques</a:t>
            </a:r>
          </a:p>
        </p:txBody>
      </p:sp>
      <p:sp>
        <p:nvSpPr>
          <p:cNvPr id="24583" name="Line 8">
            <a:extLst>
              <a:ext uri="{FF2B5EF4-FFF2-40B4-BE49-F238E27FC236}">
                <a16:creationId xmlns:a16="http://schemas.microsoft.com/office/drawing/2014/main" id="{DD579C5B-145C-41FC-9216-D40B3265051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693988" y="2767013"/>
            <a:ext cx="4194175" cy="6588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4584" name="Line 9">
            <a:extLst>
              <a:ext uri="{FF2B5EF4-FFF2-40B4-BE49-F238E27FC236}">
                <a16:creationId xmlns:a16="http://schemas.microsoft.com/office/drawing/2014/main" id="{E005E317-8055-4E49-A94D-B4BA9993F530}"/>
              </a:ext>
            </a:extLst>
          </p:cNvPr>
          <p:cNvSpPr>
            <a:spLocks noChangeShapeType="1"/>
          </p:cNvSpPr>
          <p:nvPr/>
        </p:nvSpPr>
        <p:spPr bwMode="auto">
          <a:xfrm>
            <a:off x="2584450" y="3938588"/>
            <a:ext cx="1255713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5066" name="Text Box 10">
            <a:extLst>
              <a:ext uri="{FF2B5EF4-FFF2-40B4-BE49-F238E27FC236}">
                <a16:creationId xmlns:a16="http://schemas.microsoft.com/office/drawing/2014/main" id="{20E64204-9224-47F8-969F-FB9379BEA4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6988" y="1454150"/>
            <a:ext cx="31607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400">
                <a:cs typeface="Arial" panose="020B0604020202020204" pitchFamily="34" charset="0"/>
              </a:rPr>
              <a:t>Activité électrique au niveau du côlon </a:t>
            </a:r>
          </a:p>
        </p:txBody>
      </p:sp>
      <p:sp>
        <p:nvSpPr>
          <p:cNvPr id="45067" name="Rectangle 2">
            <a:extLst>
              <a:ext uri="{FF2B5EF4-FFF2-40B4-BE49-F238E27FC236}">
                <a16:creationId xmlns:a16="http://schemas.microsoft.com/office/drawing/2014/main" id="{045F5DFC-B6FE-4B3F-A3ED-256F6E08EF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413" y="215900"/>
            <a:ext cx="8229600" cy="1050925"/>
          </a:xfrm>
          <a:prstGeom prst="rect">
            <a:avLst/>
          </a:prstGeom>
          <a:noFill/>
          <a:ln w="28575">
            <a:solidFill>
              <a:srgbClr val="99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3600" b="1">
                <a:solidFill>
                  <a:srgbClr val="990000"/>
                </a:solidFill>
              </a:rPr>
              <a:t>Gros Intestin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3600" b="1">
                <a:solidFill>
                  <a:srgbClr val="990000"/>
                </a:solidFill>
              </a:rPr>
              <a:t>Ruminants</a:t>
            </a:r>
          </a:p>
        </p:txBody>
      </p:sp>
      <p:sp>
        <p:nvSpPr>
          <p:cNvPr id="45068" name="ZoneTexte 2">
            <a:extLst>
              <a:ext uri="{FF2B5EF4-FFF2-40B4-BE49-F238E27FC236}">
                <a16:creationId xmlns:a16="http://schemas.microsoft.com/office/drawing/2014/main" id="{9F906860-7008-44AD-8E15-27524D8DF3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475" y="1266825"/>
            <a:ext cx="20859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800"/>
              <a:t>Côlon spiral</a:t>
            </a:r>
          </a:p>
        </p:txBody>
      </p:sp>
      <p:pic>
        <p:nvPicPr>
          <p:cNvPr id="45069" name="Image 11">
            <a:extLst>
              <a:ext uri="{FF2B5EF4-FFF2-40B4-BE49-F238E27FC236}">
                <a16:creationId xmlns:a16="http://schemas.microsoft.com/office/drawing/2014/main" id="{54C9D3F2-1577-4E95-BE98-2079BB3B7A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9275" y="4283075"/>
            <a:ext cx="1031875" cy="6731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5070" name="Group 486">
            <a:extLst>
              <a:ext uri="{FF2B5EF4-FFF2-40B4-BE49-F238E27FC236}">
                <a16:creationId xmlns:a16="http://schemas.microsoft.com/office/drawing/2014/main" id="{7B1025A1-18F9-47C9-B153-D1DAEDDBCBF4}"/>
              </a:ext>
            </a:extLst>
          </p:cNvPr>
          <p:cNvGrpSpPr>
            <a:grpSpLocks/>
          </p:cNvGrpSpPr>
          <p:nvPr/>
        </p:nvGrpSpPr>
        <p:grpSpPr bwMode="auto">
          <a:xfrm>
            <a:off x="5772150" y="1727200"/>
            <a:ext cx="852488" cy="617538"/>
            <a:chOff x="3115" y="776"/>
            <a:chExt cx="2073" cy="1722"/>
          </a:xfrm>
        </p:grpSpPr>
        <p:sp>
          <p:nvSpPr>
            <p:cNvPr id="45071" name="Freeform 487">
              <a:extLst>
                <a:ext uri="{FF2B5EF4-FFF2-40B4-BE49-F238E27FC236}">
                  <a16:creationId xmlns:a16="http://schemas.microsoft.com/office/drawing/2014/main" id="{58B7DDB4-53C3-474A-B488-54A169831FF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5" y="776"/>
              <a:ext cx="2072" cy="1719"/>
            </a:xfrm>
            <a:custGeom>
              <a:avLst/>
              <a:gdLst>
                <a:gd name="T0" fmla="*/ 387 w 2155"/>
                <a:gd name="T1" fmla="*/ 72 h 1787"/>
                <a:gd name="T2" fmla="*/ 306 w 2155"/>
                <a:gd name="T3" fmla="*/ 69 h 1787"/>
                <a:gd name="T4" fmla="*/ 281 w 2155"/>
                <a:gd name="T5" fmla="*/ 37 h 1787"/>
                <a:gd name="T6" fmla="*/ 237 w 2155"/>
                <a:gd name="T7" fmla="*/ 20 h 1787"/>
                <a:gd name="T8" fmla="*/ 154 w 2155"/>
                <a:gd name="T9" fmla="*/ 64 h 1787"/>
                <a:gd name="T10" fmla="*/ 84 w 2155"/>
                <a:gd name="T11" fmla="*/ 114 h 1787"/>
                <a:gd name="T12" fmla="*/ 112 w 2155"/>
                <a:gd name="T13" fmla="*/ 183 h 1787"/>
                <a:gd name="T14" fmla="*/ 96 w 2155"/>
                <a:gd name="T15" fmla="*/ 223 h 1787"/>
                <a:gd name="T16" fmla="*/ 101 w 2155"/>
                <a:gd name="T17" fmla="*/ 281 h 1787"/>
                <a:gd name="T18" fmla="*/ 108 w 2155"/>
                <a:gd name="T19" fmla="*/ 340 h 1787"/>
                <a:gd name="T20" fmla="*/ 120 w 2155"/>
                <a:gd name="T21" fmla="*/ 397 h 1787"/>
                <a:gd name="T22" fmla="*/ 122 w 2155"/>
                <a:gd name="T23" fmla="*/ 461 h 1787"/>
                <a:gd name="T24" fmla="*/ 141 w 2155"/>
                <a:gd name="T25" fmla="*/ 530 h 1787"/>
                <a:gd name="T26" fmla="*/ 174 w 2155"/>
                <a:gd name="T27" fmla="*/ 607 h 1787"/>
                <a:gd name="T28" fmla="*/ 237 w 2155"/>
                <a:gd name="T29" fmla="*/ 656 h 1787"/>
                <a:gd name="T30" fmla="*/ 287 w 2155"/>
                <a:gd name="T31" fmla="*/ 671 h 1787"/>
                <a:gd name="T32" fmla="*/ 341 w 2155"/>
                <a:gd name="T33" fmla="*/ 718 h 1787"/>
                <a:gd name="T34" fmla="*/ 310 w 2155"/>
                <a:gd name="T35" fmla="*/ 994 h 1787"/>
                <a:gd name="T36" fmla="*/ 349 w 2155"/>
                <a:gd name="T37" fmla="*/ 1021 h 1787"/>
                <a:gd name="T38" fmla="*/ 387 w 2155"/>
                <a:gd name="T39" fmla="*/ 836 h 1787"/>
                <a:gd name="T40" fmla="*/ 376 w 2155"/>
                <a:gd name="T41" fmla="*/ 1030 h 1787"/>
                <a:gd name="T42" fmla="*/ 444 w 2155"/>
                <a:gd name="T43" fmla="*/ 960 h 1787"/>
                <a:gd name="T44" fmla="*/ 476 w 2155"/>
                <a:gd name="T45" fmla="*/ 714 h 1787"/>
                <a:gd name="T46" fmla="*/ 554 w 2155"/>
                <a:gd name="T47" fmla="*/ 722 h 1787"/>
                <a:gd name="T48" fmla="*/ 606 w 2155"/>
                <a:gd name="T49" fmla="*/ 732 h 1787"/>
                <a:gd name="T50" fmla="*/ 656 w 2155"/>
                <a:gd name="T51" fmla="*/ 739 h 1787"/>
                <a:gd name="T52" fmla="*/ 719 w 2155"/>
                <a:gd name="T53" fmla="*/ 749 h 1787"/>
                <a:gd name="T54" fmla="*/ 798 w 2155"/>
                <a:gd name="T55" fmla="*/ 742 h 1787"/>
                <a:gd name="T56" fmla="*/ 877 w 2155"/>
                <a:gd name="T57" fmla="*/ 739 h 1787"/>
                <a:gd name="T58" fmla="*/ 946 w 2155"/>
                <a:gd name="T59" fmla="*/ 739 h 1787"/>
                <a:gd name="T60" fmla="*/ 980 w 2155"/>
                <a:gd name="T61" fmla="*/ 764 h 1787"/>
                <a:gd name="T62" fmla="*/ 1056 w 2155"/>
                <a:gd name="T63" fmla="*/ 793 h 1787"/>
                <a:gd name="T64" fmla="*/ 1053 w 2155"/>
                <a:gd name="T65" fmla="*/ 908 h 1787"/>
                <a:gd name="T66" fmla="*/ 1061 w 2155"/>
                <a:gd name="T67" fmla="*/ 1030 h 1787"/>
                <a:gd name="T68" fmla="*/ 1165 w 2155"/>
                <a:gd name="T69" fmla="*/ 837 h 1787"/>
                <a:gd name="T70" fmla="*/ 1156 w 2155"/>
                <a:gd name="T71" fmla="*/ 739 h 1787"/>
                <a:gd name="T72" fmla="*/ 1211 w 2155"/>
                <a:gd name="T73" fmla="*/ 948 h 1787"/>
                <a:gd name="T74" fmla="*/ 1261 w 2155"/>
                <a:gd name="T75" fmla="*/ 943 h 1787"/>
                <a:gd name="T76" fmla="*/ 1271 w 2155"/>
                <a:gd name="T77" fmla="*/ 725 h 1787"/>
                <a:gd name="T78" fmla="*/ 1244 w 2155"/>
                <a:gd name="T79" fmla="*/ 619 h 1787"/>
                <a:gd name="T80" fmla="*/ 1236 w 2155"/>
                <a:gd name="T81" fmla="*/ 508 h 1787"/>
                <a:gd name="T82" fmla="*/ 1289 w 2155"/>
                <a:gd name="T83" fmla="*/ 454 h 1787"/>
                <a:gd name="T84" fmla="*/ 1233 w 2155"/>
                <a:gd name="T85" fmla="*/ 328 h 1787"/>
                <a:gd name="T86" fmla="*/ 1151 w 2155"/>
                <a:gd name="T87" fmla="*/ 240 h 1787"/>
                <a:gd name="T88" fmla="*/ 1069 w 2155"/>
                <a:gd name="T89" fmla="*/ 208 h 1787"/>
                <a:gd name="T90" fmla="*/ 987 w 2155"/>
                <a:gd name="T91" fmla="*/ 201 h 1787"/>
                <a:gd name="T92" fmla="*/ 916 w 2155"/>
                <a:gd name="T93" fmla="*/ 194 h 1787"/>
                <a:gd name="T94" fmla="*/ 867 w 2155"/>
                <a:gd name="T95" fmla="*/ 206 h 1787"/>
                <a:gd name="T96" fmla="*/ 797 w 2155"/>
                <a:gd name="T97" fmla="*/ 225 h 1787"/>
                <a:gd name="T98" fmla="*/ 738 w 2155"/>
                <a:gd name="T99" fmla="*/ 240 h 1787"/>
                <a:gd name="T100" fmla="*/ 692 w 2155"/>
                <a:gd name="T101" fmla="*/ 222 h 1787"/>
                <a:gd name="T102" fmla="*/ 658 w 2155"/>
                <a:gd name="T103" fmla="*/ 224 h 1787"/>
                <a:gd name="T104" fmla="*/ 609 w 2155"/>
                <a:gd name="T105" fmla="*/ 233 h 1787"/>
                <a:gd name="T106" fmla="*/ 537 w 2155"/>
                <a:gd name="T107" fmla="*/ 232 h 1787"/>
                <a:gd name="T108" fmla="*/ 474 w 2155"/>
                <a:gd name="T109" fmla="*/ 235 h 1787"/>
                <a:gd name="T110" fmla="*/ 431 w 2155"/>
                <a:gd name="T111" fmla="*/ 222 h 1787"/>
                <a:gd name="T112" fmla="*/ 399 w 2155"/>
                <a:gd name="T113" fmla="*/ 182 h 178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155" h="1787">
                  <a:moveTo>
                    <a:pt x="649" y="254"/>
                  </a:moveTo>
                  <a:cubicBezTo>
                    <a:pt x="649" y="254"/>
                    <a:pt x="808" y="201"/>
                    <a:pt x="784" y="142"/>
                  </a:cubicBezTo>
                  <a:cubicBezTo>
                    <a:pt x="761" y="83"/>
                    <a:pt x="671" y="104"/>
                    <a:pt x="644" y="118"/>
                  </a:cubicBezTo>
                  <a:cubicBezTo>
                    <a:pt x="617" y="132"/>
                    <a:pt x="576" y="167"/>
                    <a:pt x="564" y="161"/>
                  </a:cubicBezTo>
                  <a:cubicBezTo>
                    <a:pt x="564" y="161"/>
                    <a:pt x="532" y="147"/>
                    <a:pt x="534" y="130"/>
                  </a:cubicBezTo>
                  <a:cubicBezTo>
                    <a:pt x="535" y="114"/>
                    <a:pt x="516" y="114"/>
                    <a:pt x="509" y="114"/>
                  </a:cubicBezTo>
                  <a:cubicBezTo>
                    <a:pt x="502" y="113"/>
                    <a:pt x="529" y="97"/>
                    <a:pt x="528" y="82"/>
                  </a:cubicBezTo>
                  <a:cubicBezTo>
                    <a:pt x="527" y="68"/>
                    <a:pt x="511" y="66"/>
                    <a:pt x="499" y="68"/>
                  </a:cubicBezTo>
                  <a:cubicBezTo>
                    <a:pt x="487" y="69"/>
                    <a:pt x="475" y="71"/>
                    <a:pt x="468" y="61"/>
                  </a:cubicBezTo>
                  <a:cubicBezTo>
                    <a:pt x="462" y="51"/>
                    <a:pt x="454" y="38"/>
                    <a:pt x="443" y="51"/>
                  </a:cubicBezTo>
                  <a:cubicBezTo>
                    <a:pt x="432" y="65"/>
                    <a:pt x="407" y="70"/>
                    <a:pt x="409" y="55"/>
                  </a:cubicBezTo>
                  <a:cubicBezTo>
                    <a:pt x="410" y="41"/>
                    <a:pt x="407" y="29"/>
                    <a:pt x="395" y="33"/>
                  </a:cubicBezTo>
                  <a:cubicBezTo>
                    <a:pt x="382" y="37"/>
                    <a:pt x="359" y="58"/>
                    <a:pt x="347" y="65"/>
                  </a:cubicBezTo>
                  <a:cubicBezTo>
                    <a:pt x="335" y="71"/>
                    <a:pt x="301" y="80"/>
                    <a:pt x="293" y="86"/>
                  </a:cubicBezTo>
                  <a:cubicBezTo>
                    <a:pt x="285" y="93"/>
                    <a:pt x="256" y="97"/>
                    <a:pt x="256" y="107"/>
                  </a:cubicBezTo>
                  <a:cubicBezTo>
                    <a:pt x="256" y="107"/>
                    <a:pt x="216" y="91"/>
                    <a:pt x="196" y="80"/>
                  </a:cubicBezTo>
                  <a:cubicBezTo>
                    <a:pt x="176" y="69"/>
                    <a:pt x="56" y="0"/>
                    <a:pt x="28" y="47"/>
                  </a:cubicBezTo>
                  <a:cubicBezTo>
                    <a:pt x="0" y="95"/>
                    <a:pt x="92" y="188"/>
                    <a:pt x="139" y="189"/>
                  </a:cubicBezTo>
                  <a:cubicBezTo>
                    <a:pt x="187" y="191"/>
                    <a:pt x="243" y="198"/>
                    <a:pt x="226" y="235"/>
                  </a:cubicBezTo>
                  <a:cubicBezTo>
                    <a:pt x="208" y="271"/>
                    <a:pt x="193" y="253"/>
                    <a:pt x="197" y="270"/>
                  </a:cubicBezTo>
                  <a:cubicBezTo>
                    <a:pt x="200" y="287"/>
                    <a:pt x="195" y="294"/>
                    <a:pt x="187" y="303"/>
                  </a:cubicBezTo>
                  <a:cubicBezTo>
                    <a:pt x="179" y="311"/>
                    <a:pt x="158" y="331"/>
                    <a:pt x="172" y="339"/>
                  </a:cubicBezTo>
                  <a:cubicBezTo>
                    <a:pt x="185" y="348"/>
                    <a:pt x="202" y="347"/>
                    <a:pt x="185" y="357"/>
                  </a:cubicBezTo>
                  <a:cubicBezTo>
                    <a:pt x="167" y="367"/>
                    <a:pt x="165" y="365"/>
                    <a:pt x="160" y="371"/>
                  </a:cubicBezTo>
                  <a:cubicBezTo>
                    <a:pt x="154" y="378"/>
                    <a:pt x="158" y="390"/>
                    <a:pt x="162" y="400"/>
                  </a:cubicBezTo>
                  <a:cubicBezTo>
                    <a:pt x="166" y="410"/>
                    <a:pt x="183" y="404"/>
                    <a:pt x="177" y="423"/>
                  </a:cubicBezTo>
                  <a:cubicBezTo>
                    <a:pt x="170" y="441"/>
                    <a:pt x="152" y="456"/>
                    <a:pt x="168" y="465"/>
                  </a:cubicBezTo>
                  <a:cubicBezTo>
                    <a:pt x="184" y="473"/>
                    <a:pt x="196" y="474"/>
                    <a:pt x="188" y="481"/>
                  </a:cubicBezTo>
                  <a:cubicBezTo>
                    <a:pt x="181" y="487"/>
                    <a:pt x="180" y="497"/>
                    <a:pt x="176" y="511"/>
                  </a:cubicBezTo>
                  <a:cubicBezTo>
                    <a:pt x="173" y="525"/>
                    <a:pt x="176" y="548"/>
                    <a:pt x="179" y="563"/>
                  </a:cubicBezTo>
                  <a:cubicBezTo>
                    <a:pt x="183" y="578"/>
                    <a:pt x="187" y="604"/>
                    <a:pt x="180" y="608"/>
                  </a:cubicBezTo>
                  <a:cubicBezTo>
                    <a:pt x="173" y="612"/>
                    <a:pt x="168" y="636"/>
                    <a:pt x="174" y="646"/>
                  </a:cubicBezTo>
                  <a:cubicBezTo>
                    <a:pt x="181" y="656"/>
                    <a:pt x="200" y="657"/>
                    <a:pt x="200" y="657"/>
                  </a:cubicBezTo>
                  <a:cubicBezTo>
                    <a:pt x="200" y="657"/>
                    <a:pt x="203" y="674"/>
                    <a:pt x="195" y="681"/>
                  </a:cubicBezTo>
                  <a:cubicBezTo>
                    <a:pt x="188" y="687"/>
                    <a:pt x="176" y="712"/>
                    <a:pt x="184" y="725"/>
                  </a:cubicBezTo>
                  <a:cubicBezTo>
                    <a:pt x="193" y="737"/>
                    <a:pt x="218" y="749"/>
                    <a:pt x="202" y="764"/>
                  </a:cubicBezTo>
                  <a:cubicBezTo>
                    <a:pt x="187" y="780"/>
                    <a:pt x="185" y="799"/>
                    <a:pt x="184" y="810"/>
                  </a:cubicBezTo>
                  <a:cubicBezTo>
                    <a:pt x="183" y="822"/>
                    <a:pt x="214" y="848"/>
                    <a:pt x="214" y="848"/>
                  </a:cubicBezTo>
                  <a:cubicBezTo>
                    <a:pt x="235" y="879"/>
                    <a:pt x="235" y="879"/>
                    <a:pt x="235" y="879"/>
                  </a:cubicBezTo>
                  <a:cubicBezTo>
                    <a:pt x="235" y="879"/>
                    <a:pt x="251" y="892"/>
                    <a:pt x="252" y="911"/>
                  </a:cubicBezTo>
                  <a:cubicBezTo>
                    <a:pt x="252" y="930"/>
                    <a:pt x="261" y="954"/>
                    <a:pt x="260" y="966"/>
                  </a:cubicBezTo>
                  <a:cubicBezTo>
                    <a:pt x="259" y="978"/>
                    <a:pt x="275" y="996"/>
                    <a:pt x="291" y="1004"/>
                  </a:cubicBezTo>
                  <a:cubicBezTo>
                    <a:pt x="307" y="1013"/>
                    <a:pt x="329" y="993"/>
                    <a:pt x="328" y="1015"/>
                  </a:cubicBezTo>
                  <a:cubicBezTo>
                    <a:pt x="326" y="1036"/>
                    <a:pt x="335" y="1046"/>
                    <a:pt x="348" y="1064"/>
                  </a:cubicBezTo>
                  <a:cubicBezTo>
                    <a:pt x="361" y="1082"/>
                    <a:pt x="382" y="1083"/>
                    <a:pt x="396" y="1085"/>
                  </a:cubicBezTo>
                  <a:cubicBezTo>
                    <a:pt x="410" y="1086"/>
                    <a:pt x="429" y="1083"/>
                    <a:pt x="439" y="1083"/>
                  </a:cubicBezTo>
                  <a:cubicBezTo>
                    <a:pt x="448" y="1084"/>
                    <a:pt x="455" y="1056"/>
                    <a:pt x="461" y="1076"/>
                  </a:cubicBezTo>
                  <a:cubicBezTo>
                    <a:pt x="466" y="1095"/>
                    <a:pt x="464" y="1097"/>
                    <a:pt x="477" y="1113"/>
                  </a:cubicBezTo>
                  <a:cubicBezTo>
                    <a:pt x="490" y="1128"/>
                    <a:pt x="493" y="1116"/>
                    <a:pt x="509" y="1125"/>
                  </a:cubicBezTo>
                  <a:cubicBezTo>
                    <a:pt x="525" y="1133"/>
                    <a:pt x="538" y="1118"/>
                    <a:pt x="546" y="1133"/>
                  </a:cubicBezTo>
                  <a:cubicBezTo>
                    <a:pt x="555" y="1148"/>
                    <a:pt x="567" y="1172"/>
                    <a:pt x="568" y="1187"/>
                  </a:cubicBezTo>
                  <a:cubicBezTo>
                    <a:pt x="569" y="1201"/>
                    <a:pt x="555" y="1314"/>
                    <a:pt x="539" y="1358"/>
                  </a:cubicBezTo>
                  <a:cubicBezTo>
                    <a:pt x="524" y="1401"/>
                    <a:pt x="518" y="1441"/>
                    <a:pt x="519" y="1479"/>
                  </a:cubicBezTo>
                  <a:cubicBezTo>
                    <a:pt x="521" y="1518"/>
                    <a:pt x="525" y="1608"/>
                    <a:pt x="515" y="1648"/>
                  </a:cubicBezTo>
                  <a:cubicBezTo>
                    <a:pt x="504" y="1687"/>
                    <a:pt x="490" y="1740"/>
                    <a:pt x="490" y="1740"/>
                  </a:cubicBezTo>
                  <a:cubicBezTo>
                    <a:pt x="490" y="1740"/>
                    <a:pt x="565" y="1787"/>
                    <a:pt x="580" y="1741"/>
                  </a:cubicBezTo>
                  <a:cubicBezTo>
                    <a:pt x="582" y="1689"/>
                    <a:pt x="582" y="1689"/>
                    <a:pt x="582" y="1689"/>
                  </a:cubicBezTo>
                  <a:cubicBezTo>
                    <a:pt x="582" y="1689"/>
                    <a:pt x="600" y="1650"/>
                    <a:pt x="603" y="1643"/>
                  </a:cubicBezTo>
                  <a:cubicBezTo>
                    <a:pt x="606" y="1636"/>
                    <a:pt x="603" y="1615"/>
                    <a:pt x="598" y="1593"/>
                  </a:cubicBezTo>
                  <a:cubicBezTo>
                    <a:pt x="592" y="1571"/>
                    <a:pt x="600" y="1451"/>
                    <a:pt x="644" y="1385"/>
                  </a:cubicBezTo>
                  <a:cubicBezTo>
                    <a:pt x="644" y="1385"/>
                    <a:pt x="661" y="1430"/>
                    <a:pt x="669" y="1456"/>
                  </a:cubicBezTo>
                  <a:cubicBezTo>
                    <a:pt x="676" y="1483"/>
                    <a:pt x="672" y="1582"/>
                    <a:pt x="662" y="1613"/>
                  </a:cubicBezTo>
                  <a:cubicBezTo>
                    <a:pt x="653" y="1643"/>
                    <a:pt x="626" y="1707"/>
                    <a:pt x="626" y="1707"/>
                  </a:cubicBezTo>
                  <a:cubicBezTo>
                    <a:pt x="626" y="1707"/>
                    <a:pt x="699" y="1741"/>
                    <a:pt x="719" y="1700"/>
                  </a:cubicBezTo>
                  <a:cubicBezTo>
                    <a:pt x="727" y="1637"/>
                    <a:pt x="727" y="1637"/>
                    <a:pt x="727" y="1637"/>
                  </a:cubicBezTo>
                  <a:cubicBezTo>
                    <a:pt x="727" y="1637"/>
                    <a:pt x="745" y="1622"/>
                    <a:pt x="738" y="1590"/>
                  </a:cubicBezTo>
                  <a:cubicBezTo>
                    <a:pt x="731" y="1559"/>
                    <a:pt x="736" y="1443"/>
                    <a:pt x="740" y="1401"/>
                  </a:cubicBezTo>
                  <a:cubicBezTo>
                    <a:pt x="743" y="1358"/>
                    <a:pt x="751" y="1212"/>
                    <a:pt x="763" y="1182"/>
                  </a:cubicBezTo>
                  <a:cubicBezTo>
                    <a:pt x="763" y="1182"/>
                    <a:pt x="776" y="1166"/>
                    <a:pt x="791" y="1182"/>
                  </a:cubicBezTo>
                  <a:cubicBezTo>
                    <a:pt x="807" y="1197"/>
                    <a:pt x="826" y="1166"/>
                    <a:pt x="839" y="1181"/>
                  </a:cubicBezTo>
                  <a:cubicBezTo>
                    <a:pt x="852" y="1197"/>
                    <a:pt x="883" y="1187"/>
                    <a:pt x="885" y="1195"/>
                  </a:cubicBezTo>
                  <a:cubicBezTo>
                    <a:pt x="887" y="1202"/>
                    <a:pt x="924" y="1188"/>
                    <a:pt x="923" y="1195"/>
                  </a:cubicBezTo>
                  <a:cubicBezTo>
                    <a:pt x="923" y="1203"/>
                    <a:pt x="944" y="1204"/>
                    <a:pt x="953" y="1205"/>
                  </a:cubicBezTo>
                  <a:cubicBezTo>
                    <a:pt x="963" y="1206"/>
                    <a:pt x="973" y="1195"/>
                    <a:pt x="985" y="1198"/>
                  </a:cubicBezTo>
                  <a:cubicBezTo>
                    <a:pt x="996" y="1202"/>
                    <a:pt x="1007" y="1210"/>
                    <a:pt x="1007" y="1210"/>
                  </a:cubicBezTo>
                  <a:cubicBezTo>
                    <a:pt x="1027" y="1226"/>
                    <a:pt x="1027" y="1226"/>
                    <a:pt x="1027" y="1226"/>
                  </a:cubicBezTo>
                  <a:cubicBezTo>
                    <a:pt x="1027" y="1226"/>
                    <a:pt x="1046" y="1232"/>
                    <a:pt x="1058" y="1231"/>
                  </a:cubicBezTo>
                  <a:cubicBezTo>
                    <a:pt x="1070" y="1229"/>
                    <a:pt x="1082" y="1225"/>
                    <a:pt x="1092" y="1224"/>
                  </a:cubicBezTo>
                  <a:cubicBezTo>
                    <a:pt x="1101" y="1222"/>
                    <a:pt x="1105" y="1208"/>
                    <a:pt x="1121" y="1217"/>
                  </a:cubicBezTo>
                  <a:cubicBezTo>
                    <a:pt x="1137" y="1225"/>
                    <a:pt x="1147" y="1219"/>
                    <a:pt x="1153" y="1227"/>
                  </a:cubicBezTo>
                  <a:cubicBezTo>
                    <a:pt x="1160" y="1234"/>
                    <a:pt x="1172" y="1233"/>
                    <a:pt x="1197" y="1240"/>
                  </a:cubicBezTo>
                  <a:cubicBezTo>
                    <a:pt x="1223" y="1247"/>
                    <a:pt x="1241" y="1229"/>
                    <a:pt x="1255" y="1233"/>
                  </a:cubicBezTo>
                  <a:cubicBezTo>
                    <a:pt x="1269" y="1236"/>
                    <a:pt x="1285" y="1212"/>
                    <a:pt x="1296" y="1222"/>
                  </a:cubicBezTo>
                  <a:cubicBezTo>
                    <a:pt x="1307" y="1233"/>
                    <a:pt x="1316" y="1214"/>
                    <a:pt x="1328" y="1230"/>
                  </a:cubicBezTo>
                  <a:cubicBezTo>
                    <a:pt x="1341" y="1245"/>
                    <a:pt x="1378" y="1239"/>
                    <a:pt x="1385" y="1230"/>
                  </a:cubicBezTo>
                  <a:cubicBezTo>
                    <a:pt x="1393" y="1221"/>
                    <a:pt x="1400" y="1200"/>
                    <a:pt x="1415" y="1216"/>
                  </a:cubicBezTo>
                  <a:cubicBezTo>
                    <a:pt x="1430" y="1231"/>
                    <a:pt x="1443" y="1223"/>
                    <a:pt x="1462" y="1224"/>
                  </a:cubicBezTo>
                  <a:cubicBezTo>
                    <a:pt x="1481" y="1226"/>
                    <a:pt x="1512" y="1195"/>
                    <a:pt x="1524" y="1196"/>
                  </a:cubicBezTo>
                  <a:cubicBezTo>
                    <a:pt x="1535" y="1197"/>
                    <a:pt x="1541" y="1186"/>
                    <a:pt x="1547" y="1198"/>
                  </a:cubicBezTo>
                  <a:cubicBezTo>
                    <a:pt x="1553" y="1211"/>
                    <a:pt x="1559" y="1223"/>
                    <a:pt x="1576" y="1224"/>
                  </a:cubicBezTo>
                  <a:cubicBezTo>
                    <a:pt x="1592" y="1226"/>
                    <a:pt x="1605" y="1220"/>
                    <a:pt x="1605" y="1220"/>
                  </a:cubicBezTo>
                  <a:cubicBezTo>
                    <a:pt x="1605" y="1220"/>
                    <a:pt x="1603" y="1205"/>
                    <a:pt x="1613" y="1230"/>
                  </a:cubicBezTo>
                  <a:cubicBezTo>
                    <a:pt x="1623" y="1255"/>
                    <a:pt x="1618" y="1261"/>
                    <a:pt x="1634" y="1265"/>
                  </a:cubicBezTo>
                  <a:cubicBezTo>
                    <a:pt x="1650" y="1269"/>
                    <a:pt x="1664" y="1244"/>
                    <a:pt x="1679" y="1269"/>
                  </a:cubicBezTo>
                  <a:cubicBezTo>
                    <a:pt x="1693" y="1294"/>
                    <a:pt x="1703" y="1316"/>
                    <a:pt x="1725" y="1313"/>
                  </a:cubicBezTo>
                  <a:cubicBezTo>
                    <a:pt x="1747" y="1310"/>
                    <a:pt x="1760" y="1314"/>
                    <a:pt x="1760" y="1314"/>
                  </a:cubicBezTo>
                  <a:cubicBezTo>
                    <a:pt x="1760" y="1314"/>
                    <a:pt x="1754" y="1339"/>
                    <a:pt x="1765" y="1340"/>
                  </a:cubicBezTo>
                  <a:cubicBezTo>
                    <a:pt x="1777" y="1341"/>
                    <a:pt x="1789" y="1340"/>
                    <a:pt x="1789" y="1340"/>
                  </a:cubicBezTo>
                  <a:cubicBezTo>
                    <a:pt x="1789" y="1340"/>
                    <a:pt x="1809" y="1415"/>
                    <a:pt x="1754" y="1503"/>
                  </a:cubicBezTo>
                  <a:cubicBezTo>
                    <a:pt x="1699" y="1591"/>
                    <a:pt x="1681" y="1632"/>
                    <a:pt x="1681" y="1632"/>
                  </a:cubicBezTo>
                  <a:cubicBezTo>
                    <a:pt x="1649" y="1703"/>
                    <a:pt x="1649" y="1703"/>
                    <a:pt x="1649" y="1703"/>
                  </a:cubicBezTo>
                  <a:cubicBezTo>
                    <a:pt x="1649" y="1703"/>
                    <a:pt x="1754" y="1752"/>
                    <a:pt x="1770" y="1708"/>
                  </a:cubicBezTo>
                  <a:cubicBezTo>
                    <a:pt x="1771" y="1642"/>
                    <a:pt x="1771" y="1642"/>
                    <a:pt x="1771" y="1642"/>
                  </a:cubicBezTo>
                  <a:cubicBezTo>
                    <a:pt x="1771" y="1642"/>
                    <a:pt x="1806" y="1590"/>
                    <a:pt x="1821" y="1585"/>
                  </a:cubicBezTo>
                  <a:cubicBezTo>
                    <a:pt x="1835" y="1579"/>
                    <a:pt x="1931" y="1406"/>
                    <a:pt x="1942" y="1386"/>
                  </a:cubicBezTo>
                  <a:cubicBezTo>
                    <a:pt x="1953" y="1365"/>
                    <a:pt x="1962" y="1314"/>
                    <a:pt x="1940" y="1300"/>
                  </a:cubicBezTo>
                  <a:cubicBezTo>
                    <a:pt x="1917" y="1286"/>
                    <a:pt x="1924" y="1261"/>
                    <a:pt x="1925" y="1249"/>
                  </a:cubicBezTo>
                  <a:cubicBezTo>
                    <a:pt x="1926" y="1237"/>
                    <a:pt x="1925" y="1223"/>
                    <a:pt x="1925" y="1223"/>
                  </a:cubicBezTo>
                  <a:cubicBezTo>
                    <a:pt x="1925" y="1223"/>
                    <a:pt x="1984" y="1283"/>
                    <a:pt x="1997" y="1298"/>
                  </a:cubicBezTo>
                  <a:cubicBezTo>
                    <a:pt x="2010" y="1313"/>
                    <a:pt x="2031" y="1455"/>
                    <a:pt x="2024" y="1507"/>
                  </a:cubicBezTo>
                  <a:cubicBezTo>
                    <a:pt x="2018" y="1558"/>
                    <a:pt x="2017" y="1570"/>
                    <a:pt x="2017" y="1570"/>
                  </a:cubicBezTo>
                  <a:cubicBezTo>
                    <a:pt x="2017" y="1570"/>
                    <a:pt x="1998" y="1621"/>
                    <a:pt x="1985" y="1636"/>
                  </a:cubicBezTo>
                  <a:cubicBezTo>
                    <a:pt x="1985" y="1636"/>
                    <a:pt x="2063" y="1690"/>
                    <a:pt x="2108" y="1635"/>
                  </a:cubicBezTo>
                  <a:cubicBezTo>
                    <a:pt x="2100" y="1561"/>
                    <a:pt x="2100" y="1561"/>
                    <a:pt x="2100" y="1561"/>
                  </a:cubicBezTo>
                  <a:cubicBezTo>
                    <a:pt x="2114" y="1512"/>
                    <a:pt x="2114" y="1512"/>
                    <a:pt x="2114" y="1512"/>
                  </a:cubicBezTo>
                  <a:cubicBezTo>
                    <a:pt x="2114" y="1512"/>
                    <a:pt x="2096" y="1339"/>
                    <a:pt x="2113" y="1303"/>
                  </a:cubicBezTo>
                  <a:cubicBezTo>
                    <a:pt x="2121" y="1285"/>
                    <a:pt x="2151" y="1237"/>
                    <a:pt x="2117" y="1201"/>
                  </a:cubicBezTo>
                  <a:cubicBezTo>
                    <a:pt x="2082" y="1165"/>
                    <a:pt x="2044" y="1107"/>
                    <a:pt x="2044" y="1107"/>
                  </a:cubicBezTo>
                  <a:cubicBezTo>
                    <a:pt x="2044" y="1107"/>
                    <a:pt x="2058" y="1080"/>
                    <a:pt x="2053" y="1051"/>
                  </a:cubicBezTo>
                  <a:cubicBezTo>
                    <a:pt x="2049" y="1022"/>
                    <a:pt x="2088" y="1037"/>
                    <a:pt x="2074" y="1024"/>
                  </a:cubicBezTo>
                  <a:cubicBezTo>
                    <a:pt x="2061" y="1011"/>
                    <a:pt x="2098" y="1024"/>
                    <a:pt x="2087" y="988"/>
                  </a:cubicBezTo>
                  <a:cubicBezTo>
                    <a:pt x="2076" y="951"/>
                    <a:pt x="2083" y="947"/>
                    <a:pt x="2072" y="917"/>
                  </a:cubicBezTo>
                  <a:cubicBezTo>
                    <a:pt x="2060" y="888"/>
                    <a:pt x="2055" y="885"/>
                    <a:pt x="2059" y="840"/>
                  </a:cubicBezTo>
                  <a:cubicBezTo>
                    <a:pt x="2063" y="796"/>
                    <a:pt x="2058" y="764"/>
                    <a:pt x="2059" y="753"/>
                  </a:cubicBezTo>
                  <a:cubicBezTo>
                    <a:pt x="2060" y="741"/>
                    <a:pt x="2089" y="795"/>
                    <a:pt x="2112" y="807"/>
                  </a:cubicBezTo>
                  <a:cubicBezTo>
                    <a:pt x="2135" y="818"/>
                    <a:pt x="2155" y="799"/>
                    <a:pt x="2150" y="753"/>
                  </a:cubicBezTo>
                  <a:cubicBezTo>
                    <a:pt x="2144" y="708"/>
                    <a:pt x="2152" y="699"/>
                    <a:pt x="2140" y="674"/>
                  </a:cubicBezTo>
                  <a:cubicBezTo>
                    <a:pt x="2128" y="649"/>
                    <a:pt x="2111" y="645"/>
                    <a:pt x="2100" y="604"/>
                  </a:cubicBezTo>
                  <a:cubicBezTo>
                    <a:pt x="2090" y="563"/>
                    <a:pt x="2076" y="562"/>
                    <a:pt x="2053" y="543"/>
                  </a:cubicBezTo>
                  <a:cubicBezTo>
                    <a:pt x="2031" y="525"/>
                    <a:pt x="2037" y="535"/>
                    <a:pt x="2026" y="503"/>
                  </a:cubicBezTo>
                  <a:cubicBezTo>
                    <a:pt x="2014" y="471"/>
                    <a:pt x="2011" y="478"/>
                    <a:pt x="1983" y="449"/>
                  </a:cubicBezTo>
                  <a:cubicBezTo>
                    <a:pt x="1955" y="421"/>
                    <a:pt x="1959" y="398"/>
                    <a:pt x="1918" y="399"/>
                  </a:cubicBezTo>
                  <a:cubicBezTo>
                    <a:pt x="1878" y="400"/>
                    <a:pt x="1848" y="391"/>
                    <a:pt x="1842" y="378"/>
                  </a:cubicBezTo>
                  <a:cubicBezTo>
                    <a:pt x="1836" y="366"/>
                    <a:pt x="1847" y="345"/>
                    <a:pt x="1818" y="350"/>
                  </a:cubicBezTo>
                  <a:cubicBezTo>
                    <a:pt x="1789" y="355"/>
                    <a:pt x="1825" y="358"/>
                    <a:pt x="1781" y="345"/>
                  </a:cubicBezTo>
                  <a:cubicBezTo>
                    <a:pt x="1737" y="331"/>
                    <a:pt x="1731" y="336"/>
                    <a:pt x="1713" y="325"/>
                  </a:cubicBezTo>
                  <a:cubicBezTo>
                    <a:pt x="1695" y="314"/>
                    <a:pt x="1688" y="289"/>
                    <a:pt x="1675" y="307"/>
                  </a:cubicBezTo>
                  <a:cubicBezTo>
                    <a:pt x="1661" y="325"/>
                    <a:pt x="1661" y="332"/>
                    <a:pt x="1644" y="333"/>
                  </a:cubicBezTo>
                  <a:cubicBezTo>
                    <a:pt x="1627" y="334"/>
                    <a:pt x="1648" y="314"/>
                    <a:pt x="1609" y="321"/>
                  </a:cubicBezTo>
                  <a:cubicBezTo>
                    <a:pt x="1571" y="327"/>
                    <a:pt x="1574" y="341"/>
                    <a:pt x="1556" y="337"/>
                  </a:cubicBezTo>
                  <a:cubicBezTo>
                    <a:pt x="1537" y="333"/>
                    <a:pt x="1541" y="317"/>
                    <a:pt x="1526" y="321"/>
                  </a:cubicBezTo>
                  <a:cubicBezTo>
                    <a:pt x="1512" y="324"/>
                    <a:pt x="1516" y="325"/>
                    <a:pt x="1506" y="336"/>
                  </a:cubicBezTo>
                  <a:cubicBezTo>
                    <a:pt x="1496" y="347"/>
                    <a:pt x="1484" y="339"/>
                    <a:pt x="1475" y="340"/>
                  </a:cubicBezTo>
                  <a:cubicBezTo>
                    <a:pt x="1465" y="342"/>
                    <a:pt x="1454" y="329"/>
                    <a:pt x="1446" y="340"/>
                  </a:cubicBezTo>
                  <a:cubicBezTo>
                    <a:pt x="1438" y="351"/>
                    <a:pt x="1449" y="362"/>
                    <a:pt x="1435" y="363"/>
                  </a:cubicBezTo>
                  <a:cubicBezTo>
                    <a:pt x="1421" y="364"/>
                    <a:pt x="1417" y="349"/>
                    <a:pt x="1396" y="345"/>
                  </a:cubicBezTo>
                  <a:cubicBezTo>
                    <a:pt x="1375" y="341"/>
                    <a:pt x="1341" y="374"/>
                    <a:pt x="1327" y="373"/>
                  </a:cubicBezTo>
                  <a:cubicBezTo>
                    <a:pt x="1313" y="372"/>
                    <a:pt x="1316" y="369"/>
                    <a:pt x="1301" y="371"/>
                  </a:cubicBezTo>
                  <a:cubicBezTo>
                    <a:pt x="1287" y="372"/>
                    <a:pt x="1263" y="370"/>
                    <a:pt x="1249" y="371"/>
                  </a:cubicBezTo>
                  <a:cubicBezTo>
                    <a:pt x="1235" y="372"/>
                    <a:pt x="1242" y="403"/>
                    <a:pt x="1230" y="400"/>
                  </a:cubicBezTo>
                  <a:cubicBezTo>
                    <a:pt x="1218" y="397"/>
                    <a:pt x="1222" y="378"/>
                    <a:pt x="1204" y="374"/>
                  </a:cubicBezTo>
                  <a:cubicBezTo>
                    <a:pt x="1185" y="370"/>
                    <a:pt x="1204" y="348"/>
                    <a:pt x="1178" y="365"/>
                  </a:cubicBezTo>
                  <a:cubicBezTo>
                    <a:pt x="1153" y="382"/>
                    <a:pt x="1151" y="382"/>
                    <a:pt x="1152" y="370"/>
                  </a:cubicBezTo>
                  <a:cubicBezTo>
                    <a:pt x="1153" y="358"/>
                    <a:pt x="1137" y="352"/>
                    <a:pt x="1137" y="352"/>
                  </a:cubicBezTo>
                  <a:cubicBezTo>
                    <a:pt x="1137" y="352"/>
                    <a:pt x="1139" y="354"/>
                    <a:pt x="1116" y="372"/>
                  </a:cubicBezTo>
                  <a:cubicBezTo>
                    <a:pt x="1093" y="389"/>
                    <a:pt x="1095" y="372"/>
                    <a:pt x="1095" y="372"/>
                  </a:cubicBezTo>
                  <a:cubicBezTo>
                    <a:pt x="1060" y="395"/>
                    <a:pt x="1060" y="395"/>
                    <a:pt x="1060" y="395"/>
                  </a:cubicBezTo>
                  <a:cubicBezTo>
                    <a:pt x="1060" y="395"/>
                    <a:pt x="1071" y="372"/>
                    <a:pt x="1050" y="373"/>
                  </a:cubicBezTo>
                  <a:cubicBezTo>
                    <a:pt x="1028" y="374"/>
                    <a:pt x="1032" y="383"/>
                    <a:pt x="1013" y="387"/>
                  </a:cubicBezTo>
                  <a:cubicBezTo>
                    <a:pt x="994" y="390"/>
                    <a:pt x="982" y="382"/>
                    <a:pt x="975" y="381"/>
                  </a:cubicBezTo>
                  <a:cubicBezTo>
                    <a:pt x="968" y="380"/>
                    <a:pt x="938" y="375"/>
                    <a:pt x="925" y="382"/>
                  </a:cubicBezTo>
                  <a:cubicBezTo>
                    <a:pt x="913" y="388"/>
                    <a:pt x="909" y="378"/>
                    <a:pt x="892" y="386"/>
                  </a:cubicBezTo>
                  <a:cubicBezTo>
                    <a:pt x="875" y="394"/>
                    <a:pt x="882" y="364"/>
                    <a:pt x="859" y="376"/>
                  </a:cubicBezTo>
                  <a:cubicBezTo>
                    <a:pt x="837" y="388"/>
                    <a:pt x="830" y="392"/>
                    <a:pt x="823" y="387"/>
                  </a:cubicBezTo>
                  <a:cubicBezTo>
                    <a:pt x="816" y="382"/>
                    <a:pt x="797" y="390"/>
                    <a:pt x="789" y="389"/>
                  </a:cubicBezTo>
                  <a:cubicBezTo>
                    <a:pt x="782" y="388"/>
                    <a:pt x="779" y="376"/>
                    <a:pt x="766" y="382"/>
                  </a:cubicBezTo>
                  <a:cubicBezTo>
                    <a:pt x="754" y="388"/>
                    <a:pt x="755" y="372"/>
                    <a:pt x="743" y="376"/>
                  </a:cubicBezTo>
                  <a:cubicBezTo>
                    <a:pt x="731" y="379"/>
                    <a:pt x="720" y="369"/>
                    <a:pt x="720" y="369"/>
                  </a:cubicBezTo>
                  <a:cubicBezTo>
                    <a:pt x="720" y="369"/>
                    <a:pt x="690" y="359"/>
                    <a:pt x="696" y="348"/>
                  </a:cubicBezTo>
                  <a:cubicBezTo>
                    <a:pt x="701" y="337"/>
                    <a:pt x="695" y="324"/>
                    <a:pt x="686" y="319"/>
                  </a:cubicBezTo>
                  <a:cubicBezTo>
                    <a:pt x="677" y="313"/>
                    <a:pt x="673" y="308"/>
                    <a:pt x="666" y="300"/>
                  </a:cubicBezTo>
                  <a:cubicBezTo>
                    <a:pt x="660" y="293"/>
                    <a:pt x="670" y="284"/>
                    <a:pt x="662" y="274"/>
                  </a:cubicBezTo>
                  <a:cubicBezTo>
                    <a:pt x="653" y="264"/>
                    <a:pt x="636" y="262"/>
                    <a:pt x="649" y="254"/>
                  </a:cubicBezTo>
                  <a:close/>
                </a:path>
              </a:pathLst>
            </a:custGeom>
            <a:solidFill>
              <a:srgbClr val="BC99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5072" name="Freeform 488">
              <a:extLst>
                <a:ext uri="{FF2B5EF4-FFF2-40B4-BE49-F238E27FC236}">
                  <a16:creationId xmlns:a16="http://schemas.microsoft.com/office/drawing/2014/main" id="{45131011-740F-4162-8CE2-796DD263EE7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6" y="2291"/>
              <a:ext cx="117" cy="111"/>
            </a:xfrm>
            <a:custGeom>
              <a:avLst/>
              <a:gdLst>
                <a:gd name="T0" fmla="*/ 74 w 121"/>
                <a:gd name="T1" fmla="*/ 0 h 115"/>
                <a:gd name="T2" fmla="*/ 78 w 121"/>
                <a:gd name="T3" fmla="*/ 39 h 115"/>
                <a:gd name="T4" fmla="*/ 0 w 121"/>
                <a:gd name="T5" fmla="*/ 41 h 115"/>
                <a:gd name="T6" fmla="*/ 15 w 121"/>
                <a:gd name="T7" fmla="*/ 14 h 115"/>
                <a:gd name="T8" fmla="*/ 74 w 121"/>
                <a:gd name="T9" fmla="*/ 0 h 1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1" h="115">
                  <a:moveTo>
                    <a:pt x="116" y="0"/>
                  </a:moveTo>
                  <a:cubicBezTo>
                    <a:pt x="121" y="61"/>
                    <a:pt x="121" y="61"/>
                    <a:pt x="121" y="61"/>
                  </a:cubicBezTo>
                  <a:cubicBezTo>
                    <a:pt x="121" y="61"/>
                    <a:pt x="85" y="115"/>
                    <a:pt x="0" y="65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0" y="20"/>
                    <a:pt x="61" y="67"/>
                    <a:pt x="116" y="0"/>
                  </a:cubicBezTo>
                  <a:close/>
                </a:path>
              </a:pathLst>
            </a:custGeom>
            <a:solidFill>
              <a:srgbClr val="845C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5073" name="Freeform 489">
              <a:extLst>
                <a:ext uri="{FF2B5EF4-FFF2-40B4-BE49-F238E27FC236}">
                  <a16:creationId xmlns:a16="http://schemas.microsoft.com/office/drawing/2014/main" id="{575A76E4-9E05-4406-A7AB-6EB75D25C4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1" y="2365"/>
              <a:ext cx="117" cy="98"/>
            </a:xfrm>
            <a:custGeom>
              <a:avLst/>
              <a:gdLst>
                <a:gd name="T0" fmla="*/ 78 w 121"/>
                <a:gd name="T1" fmla="*/ 0 h 102"/>
                <a:gd name="T2" fmla="*/ 77 w 121"/>
                <a:gd name="T3" fmla="*/ 34 h 102"/>
                <a:gd name="T4" fmla="*/ 0 w 121"/>
                <a:gd name="T5" fmla="*/ 32 h 102"/>
                <a:gd name="T6" fmla="*/ 15 w 121"/>
                <a:gd name="T7" fmla="*/ 7 h 102"/>
                <a:gd name="T8" fmla="*/ 78 w 121"/>
                <a:gd name="T9" fmla="*/ 0 h 1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1" h="102">
                  <a:moveTo>
                    <a:pt x="121" y="0"/>
                  </a:moveTo>
                  <a:cubicBezTo>
                    <a:pt x="120" y="57"/>
                    <a:pt x="120" y="57"/>
                    <a:pt x="120" y="57"/>
                  </a:cubicBezTo>
                  <a:cubicBezTo>
                    <a:pt x="120" y="57"/>
                    <a:pt x="110" y="102"/>
                    <a:pt x="0" y="52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7"/>
                    <a:pt x="69" y="52"/>
                    <a:pt x="121" y="0"/>
                  </a:cubicBezTo>
                  <a:close/>
                </a:path>
              </a:pathLst>
            </a:custGeom>
            <a:solidFill>
              <a:srgbClr val="845C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5074" name="Freeform 490">
              <a:extLst>
                <a:ext uri="{FF2B5EF4-FFF2-40B4-BE49-F238E27FC236}">
                  <a16:creationId xmlns:a16="http://schemas.microsoft.com/office/drawing/2014/main" id="{1742C6E5-DB2B-4BCB-AC14-F7A43EE3255E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8" y="2368"/>
              <a:ext cx="93" cy="81"/>
            </a:xfrm>
            <a:custGeom>
              <a:avLst/>
              <a:gdLst>
                <a:gd name="T0" fmla="*/ 56 w 97"/>
                <a:gd name="T1" fmla="*/ 0 h 84"/>
                <a:gd name="T2" fmla="*/ 54 w 97"/>
                <a:gd name="T3" fmla="*/ 31 h 84"/>
                <a:gd name="T4" fmla="*/ 0 w 97"/>
                <a:gd name="T5" fmla="*/ 34 h 84"/>
                <a:gd name="T6" fmla="*/ 12 w 97"/>
                <a:gd name="T7" fmla="*/ 0 h 84"/>
                <a:gd name="T8" fmla="*/ 56 w 97"/>
                <a:gd name="T9" fmla="*/ 0 h 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7" h="84">
                  <a:moveTo>
                    <a:pt x="97" y="0"/>
                  </a:moveTo>
                  <a:cubicBezTo>
                    <a:pt x="93" y="46"/>
                    <a:pt x="93" y="46"/>
                    <a:pt x="93" y="46"/>
                  </a:cubicBezTo>
                  <a:cubicBezTo>
                    <a:pt x="93" y="46"/>
                    <a:pt x="80" y="84"/>
                    <a:pt x="0" y="52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49" y="36"/>
                    <a:pt x="97" y="0"/>
                  </a:cubicBezTo>
                  <a:close/>
                </a:path>
              </a:pathLst>
            </a:custGeom>
            <a:solidFill>
              <a:srgbClr val="845C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5075" name="Freeform 491">
              <a:extLst>
                <a:ext uri="{FF2B5EF4-FFF2-40B4-BE49-F238E27FC236}">
                  <a16:creationId xmlns:a16="http://schemas.microsoft.com/office/drawing/2014/main" id="{A0E4F74E-15D7-4810-AACF-A1A4A6705FA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7" y="2407"/>
              <a:ext cx="86" cy="91"/>
            </a:xfrm>
            <a:custGeom>
              <a:avLst/>
              <a:gdLst>
                <a:gd name="T0" fmla="*/ 50 w 90"/>
                <a:gd name="T1" fmla="*/ 6 h 95"/>
                <a:gd name="T2" fmla="*/ 50 w 90"/>
                <a:gd name="T3" fmla="*/ 28 h 95"/>
                <a:gd name="T4" fmla="*/ 0 w 90"/>
                <a:gd name="T5" fmla="*/ 27 h 95"/>
                <a:gd name="T6" fmla="*/ 11 w 90"/>
                <a:gd name="T7" fmla="*/ 0 h 95"/>
                <a:gd name="T8" fmla="*/ 50 w 90"/>
                <a:gd name="T9" fmla="*/ 6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0" h="95">
                  <a:moveTo>
                    <a:pt x="90" y="6"/>
                  </a:moveTo>
                  <a:cubicBezTo>
                    <a:pt x="90" y="47"/>
                    <a:pt x="90" y="47"/>
                    <a:pt x="90" y="47"/>
                  </a:cubicBezTo>
                  <a:cubicBezTo>
                    <a:pt x="90" y="47"/>
                    <a:pt x="82" y="95"/>
                    <a:pt x="0" y="46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45" y="40"/>
                    <a:pt x="90" y="6"/>
                  </a:cubicBezTo>
                </a:path>
              </a:pathLst>
            </a:custGeom>
            <a:solidFill>
              <a:srgbClr val="845C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5076" name="Freeform 492">
              <a:extLst>
                <a:ext uri="{FF2B5EF4-FFF2-40B4-BE49-F238E27FC236}">
                  <a16:creationId xmlns:a16="http://schemas.microsoft.com/office/drawing/2014/main" id="{EEA0A6A7-33E2-4914-B73F-B4B360C893B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5" y="776"/>
              <a:ext cx="2072" cy="1290"/>
            </a:xfrm>
            <a:custGeom>
              <a:avLst/>
              <a:gdLst>
                <a:gd name="T0" fmla="*/ 502 w 2155"/>
                <a:gd name="T1" fmla="*/ 714 h 1341"/>
                <a:gd name="T2" fmla="*/ 571 w 2155"/>
                <a:gd name="T3" fmla="*/ 728 h 1341"/>
                <a:gd name="T4" fmla="*/ 615 w 2155"/>
                <a:gd name="T5" fmla="*/ 741 h 1341"/>
                <a:gd name="T6" fmla="*/ 673 w 2155"/>
                <a:gd name="T7" fmla="*/ 735 h 1341"/>
                <a:gd name="T8" fmla="*/ 754 w 2155"/>
                <a:gd name="T9" fmla="*/ 745 h 1341"/>
                <a:gd name="T10" fmla="*/ 832 w 2155"/>
                <a:gd name="T11" fmla="*/ 742 h 1341"/>
                <a:gd name="T12" fmla="*/ 915 w 2155"/>
                <a:gd name="T13" fmla="*/ 722 h 1341"/>
                <a:gd name="T14" fmla="*/ 963 w 2155"/>
                <a:gd name="T15" fmla="*/ 738 h 1341"/>
                <a:gd name="T16" fmla="*/ 1009 w 2155"/>
                <a:gd name="T17" fmla="*/ 767 h 1341"/>
                <a:gd name="T18" fmla="*/ 1059 w 2155"/>
                <a:gd name="T19" fmla="*/ 810 h 1341"/>
                <a:gd name="T20" fmla="*/ 1120 w 2155"/>
                <a:gd name="T21" fmla="*/ 776 h 1341"/>
                <a:gd name="T22" fmla="*/ 1176 w 2155"/>
                <a:gd name="T23" fmla="*/ 722 h 1341"/>
                <a:gd name="T24" fmla="*/ 1227 w 2155"/>
                <a:gd name="T25" fmla="*/ 670 h 1341"/>
                <a:gd name="T26" fmla="*/ 1254 w 2155"/>
                <a:gd name="T27" fmla="*/ 596 h 1341"/>
                <a:gd name="T28" fmla="*/ 1236 w 2155"/>
                <a:gd name="T29" fmla="*/ 454 h 1341"/>
                <a:gd name="T30" fmla="*/ 1285 w 2155"/>
                <a:gd name="T31" fmla="*/ 406 h 1341"/>
                <a:gd name="T32" fmla="*/ 1215 w 2155"/>
                <a:gd name="T33" fmla="*/ 304 h 1341"/>
                <a:gd name="T34" fmla="*/ 1105 w 2155"/>
                <a:gd name="T35" fmla="*/ 230 h 1341"/>
                <a:gd name="T36" fmla="*/ 1029 w 2155"/>
                <a:gd name="T37" fmla="*/ 197 h 1341"/>
                <a:gd name="T38" fmla="*/ 965 w 2155"/>
                <a:gd name="T39" fmla="*/ 194 h 1341"/>
                <a:gd name="T40" fmla="*/ 902 w 2155"/>
                <a:gd name="T41" fmla="*/ 203 h 1341"/>
                <a:gd name="T42" fmla="*/ 862 w 2155"/>
                <a:gd name="T43" fmla="*/ 219 h 1341"/>
                <a:gd name="T44" fmla="*/ 780 w 2155"/>
                <a:gd name="T45" fmla="*/ 223 h 1341"/>
                <a:gd name="T46" fmla="*/ 722 w 2155"/>
                <a:gd name="T47" fmla="*/ 227 h 1341"/>
                <a:gd name="T48" fmla="*/ 683 w 2155"/>
                <a:gd name="T49" fmla="*/ 214 h 1341"/>
                <a:gd name="T50" fmla="*/ 636 w 2155"/>
                <a:gd name="T51" fmla="*/ 240 h 1341"/>
                <a:gd name="T52" fmla="*/ 586 w 2155"/>
                <a:gd name="T53" fmla="*/ 231 h 1341"/>
                <a:gd name="T54" fmla="*/ 516 w 2155"/>
                <a:gd name="T55" fmla="*/ 228 h 1341"/>
                <a:gd name="T56" fmla="*/ 461 w 2155"/>
                <a:gd name="T57" fmla="*/ 231 h 1341"/>
                <a:gd name="T58" fmla="*/ 417 w 2155"/>
                <a:gd name="T59" fmla="*/ 211 h 1341"/>
                <a:gd name="T60" fmla="*/ 396 w 2155"/>
                <a:gd name="T61" fmla="*/ 165 h 1341"/>
                <a:gd name="T62" fmla="*/ 387 w 2155"/>
                <a:gd name="T63" fmla="*/ 72 h 1341"/>
                <a:gd name="T64" fmla="*/ 306 w 2155"/>
                <a:gd name="T65" fmla="*/ 69 h 1341"/>
                <a:gd name="T66" fmla="*/ 281 w 2155"/>
                <a:gd name="T67" fmla="*/ 37 h 1341"/>
                <a:gd name="T68" fmla="*/ 237 w 2155"/>
                <a:gd name="T69" fmla="*/ 20 h 1341"/>
                <a:gd name="T70" fmla="*/ 154 w 2155"/>
                <a:gd name="T71" fmla="*/ 64 h 1341"/>
                <a:gd name="T72" fmla="*/ 84 w 2155"/>
                <a:gd name="T73" fmla="*/ 114 h 1341"/>
                <a:gd name="T74" fmla="*/ 112 w 2155"/>
                <a:gd name="T75" fmla="*/ 183 h 1341"/>
                <a:gd name="T76" fmla="*/ 96 w 2155"/>
                <a:gd name="T77" fmla="*/ 224 h 1341"/>
                <a:gd name="T78" fmla="*/ 101 w 2155"/>
                <a:gd name="T79" fmla="*/ 281 h 1341"/>
                <a:gd name="T80" fmla="*/ 108 w 2155"/>
                <a:gd name="T81" fmla="*/ 340 h 1341"/>
                <a:gd name="T82" fmla="*/ 120 w 2155"/>
                <a:gd name="T83" fmla="*/ 398 h 1341"/>
                <a:gd name="T84" fmla="*/ 122 w 2155"/>
                <a:gd name="T85" fmla="*/ 462 h 1341"/>
                <a:gd name="T86" fmla="*/ 141 w 2155"/>
                <a:gd name="T87" fmla="*/ 530 h 1341"/>
                <a:gd name="T88" fmla="*/ 174 w 2155"/>
                <a:gd name="T89" fmla="*/ 608 h 1341"/>
                <a:gd name="T90" fmla="*/ 237 w 2155"/>
                <a:gd name="T91" fmla="*/ 656 h 1341"/>
                <a:gd name="T92" fmla="*/ 287 w 2155"/>
                <a:gd name="T93" fmla="*/ 671 h 1341"/>
                <a:gd name="T94" fmla="*/ 341 w 2155"/>
                <a:gd name="T95" fmla="*/ 718 h 1341"/>
                <a:gd name="T96" fmla="*/ 388 w 2155"/>
                <a:gd name="T97" fmla="*/ 738 h 1341"/>
                <a:gd name="T98" fmla="*/ 459 w 2155"/>
                <a:gd name="T99" fmla="*/ 714 h 134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2155" h="1341">
                  <a:moveTo>
                    <a:pt x="763" y="1182"/>
                  </a:moveTo>
                  <a:cubicBezTo>
                    <a:pt x="763" y="1182"/>
                    <a:pt x="776" y="1167"/>
                    <a:pt x="791" y="1182"/>
                  </a:cubicBezTo>
                  <a:cubicBezTo>
                    <a:pt x="807" y="1198"/>
                    <a:pt x="826" y="1166"/>
                    <a:pt x="839" y="1182"/>
                  </a:cubicBezTo>
                  <a:cubicBezTo>
                    <a:pt x="852" y="1197"/>
                    <a:pt x="883" y="1188"/>
                    <a:pt x="885" y="1195"/>
                  </a:cubicBezTo>
                  <a:cubicBezTo>
                    <a:pt x="887" y="1202"/>
                    <a:pt x="924" y="1189"/>
                    <a:pt x="923" y="1196"/>
                  </a:cubicBezTo>
                  <a:cubicBezTo>
                    <a:pt x="923" y="1203"/>
                    <a:pt x="944" y="1205"/>
                    <a:pt x="953" y="1205"/>
                  </a:cubicBezTo>
                  <a:cubicBezTo>
                    <a:pt x="963" y="1206"/>
                    <a:pt x="973" y="1195"/>
                    <a:pt x="985" y="1199"/>
                  </a:cubicBezTo>
                  <a:cubicBezTo>
                    <a:pt x="996" y="1202"/>
                    <a:pt x="1007" y="1210"/>
                    <a:pt x="1007" y="1210"/>
                  </a:cubicBezTo>
                  <a:cubicBezTo>
                    <a:pt x="1027" y="1226"/>
                    <a:pt x="1027" y="1226"/>
                    <a:pt x="1027" y="1226"/>
                  </a:cubicBezTo>
                  <a:cubicBezTo>
                    <a:pt x="1027" y="1226"/>
                    <a:pt x="1046" y="1232"/>
                    <a:pt x="1058" y="1231"/>
                  </a:cubicBezTo>
                  <a:cubicBezTo>
                    <a:pt x="1070" y="1230"/>
                    <a:pt x="1082" y="1226"/>
                    <a:pt x="1092" y="1224"/>
                  </a:cubicBezTo>
                  <a:cubicBezTo>
                    <a:pt x="1101" y="1223"/>
                    <a:pt x="1105" y="1209"/>
                    <a:pt x="1121" y="1217"/>
                  </a:cubicBezTo>
                  <a:cubicBezTo>
                    <a:pt x="1137" y="1226"/>
                    <a:pt x="1147" y="1219"/>
                    <a:pt x="1153" y="1227"/>
                  </a:cubicBezTo>
                  <a:cubicBezTo>
                    <a:pt x="1160" y="1235"/>
                    <a:pt x="1172" y="1233"/>
                    <a:pt x="1197" y="1240"/>
                  </a:cubicBezTo>
                  <a:cubicBezTo>
                    <a:pt x="1223" y="1247"/>
                    <a:pt x="1241" y="1230"/>
                    <a:pt x="1255" y="1233"/>
                  </a:cubicBezTo>
                  <a:cubicBezTo>
                    <a:pt x="1269" y="1237"/>
                    <a:pt x="1285" y="1212"/>
                    <a:pt x="1296" y="1222"/>
                  </a:cubicBezTo>
                  <a:cubicBezTo>
                    <a:pt x="1307" y="1233"/>
                    <a:pt x="1315" y="1215"/>
                    <a:pt x="1328" y="1230"/>
                  </a:cubicBezTo>
                  <a:cubicBezTo>
                    <a:pt x="1341" y="1245"/>
                    <a:pt x="1378" y="1239"/>
                    <a:pt x="1385" y="1230"/>
                  </a:cubicBezTo>
                  <a:cubicBezTo>
                    <a:pt x="1393" y="1221"/>
                    <a:pt x="1400" y="1200"/>
                    <a:pt x="1415" y="1216"/>
                  </a:cubicBezTo>
                  <a:cubicBezTo>
                    <a:pt x="1430" y="1231"/>
                    <a:pt x="1443" y="1223"/>
                    <a:pt x="1462" y="1225"/>
                  </a:cubicBezTo>
                  <a:cubicBezTo>
                    <a:pt x="1481" y="1226"/>
                    <a:pt x="1512" y="1196"/>
                    <a:pt x="1524" y="1197"/>
                  </a:cubicBezTo>
                  <a:cubicBezTo>
                    <a:pt x="1535" y="1198"/>
                    <a:pt x="1541" y="1186"/>
                    <a:pt x="1547" y="1199"/>
                  </a:cubicBezTo>
                  <a:cubicBezTo>
                    <a:pt x="1553" y="1211"/>
                    <a:pt x="1559" y="1223"/>
                    <a:pt x="1576" y="1225"/>
                  </a:cubicBezTo>
                  <a:cubicBezTo>
                    <a:pt x="1592" y="1226"/>
                    <a:pt x="1605" y="1220"/>
                    <a:pt x="1605" y="1220"/>
                  </a:cubicBezTo>
                  <a:cubicBezTo>
                    <a:pt x="1605" y="1220"/>
                    <a:pt x="1603" y="1206"/>
                    <a:pt x="1613" y="1230"/>
                  </a:cubicBezTo>
                  <a:cubicBezTo>
                    <a:pt x="1623" y="1255"/>
                    <a:pt x="1618" y="1262"/>
                    <a:pt x="1634" y="1265"/>
                  </a:cubicBezTo>
                  <a:cubicBezTo>
                    <a:pt x="1650" y="1269"/>
                    <a:pt x="1664" y="1244"/>
                    <a:pt x="1679" y="1269"/>
                  </a:cubicBezTo>
                  <a:cubicBezTo>
                    <a:pt x="1693" y="1294"/>
                    <a:pt x="1703" y="1316"/>
                    <a:pt x="1725" y="1313"/>
                  </a:cubicBezTo>
                  <a:cubicBezTo>
                    <a:pt x="1747" y="1310"/>
                    <a:pt x="1760" y="1314"/>
                    <a:pt x="1760" y="1314"/>
                  </a:cubicBezTo>
                  <a:cubicBezTo>
                    <a:pt x="1760" y="1314"/>
                    <a:pt x="1754" y="1339"/>
                    <a:pt x="1765" y="1340"/>
                  </a:cubicBezTo>
                  <a:cubicBezTo>
                    <a:pt x="1777" y="1341"/>
                    <a:pt x="1789" y="1340"/>
                    <a:pt x="1789" y="1340"/>
                  </a:cubicBezTo>
                  <a:cubicBezTo>
                    <a:pt x="1789" y="1340"/>
                    <a:pt x="1818" y="1308"/>
                    <a:pt x="1825" y="1312"/>
                  </a:cubicBezTo>
                  <a:cubicBezTo>
                    <a:pt x="1833" y="1317"/>
                    <a:pt x="1861" y="1305"/>
                    <a:pt x="1870" y="1285"/>
                  </a:cubicBezTo>
                  <a:cubicBezTo>
                    <a:pt x="1880" y="1264"/>
                    <a:pt x="1884" y="1259"/>
                    <a:pt x="1900" y="1260"/>
                  </a:cubicBezTo>
                  <a:cubicBezTo>
                    <a:pt x="1915" y="1261"/>
                    <a:pt x="1923" y="1215"/>
                    <a:pt x="1923" y="1215"/>
                  </a:cubicBezTo>
                  <a:cubicBezTo>
                    <a:pt x="1923" y="1215"/>
                    <a:pt x="1952" y="1189"/>
                    <a:pt x="1961" y="1197"/>
                  </a:cubicBezTo>
                  <a:cubicBezTo>
                    <a:pt x="1970" y="1206"/>
                    <a:pt x="1994" y="1198"/>
                    <a:pt x="1994" y="1173"/>
                  </a:cubicBezTo>
                  <a:cubicBezTo>
                    <a:pt x="1995" y="1148"/>
                    <a:pt x="1998" y="1132"/>
                    <a:pt x="2007" y="1135"/>
                  </a:cubicBezTo>
                  <a:cubicBezTo>
                    <a:pt x="2017" y="1138"/>
                    <a:pt x="2044" y="1108"/>
                    <a:pt x="2044" y="1108"/>
                  </a:cubicBezTo>
                  <a:cubicBezTo>
                    <a:pt x="2044" y="1108"/>
                    <a:pt x="2058" y="1080"/>
                    <a:pt x="2053" y="1051"/>
                  </a:cubicBezTo>
                  <a:cubicBezTo>
                    <a:pt x="2048" y="1023"/>
                    <a:pt x="2088" y="1038"/>
                    <a:pt x="2074" y="1025"/>
                  </a:cubicBezTo>
                  <a:cubicBezTo>
                    <a:pt x="2061" y="1012"/>
                    <a:pt x="2098" y="1024"/>
                    <a:pt x="2087" y="988"/>
                  </a:cubicBezTo>
                  <a:cubicBezTo>
                    <a:pt x="2076" y="951"/>
                    <a:pt x="2083" y="947"/>
                    <a:pt x="2072" y="918"/>
                  </a:cubicBezTo>
                  <a:cubicBezTo>
                    <a:pt x="2060" y="888"/>
                    <a:pt x="2055" y="885"/>
                    <a:pt x="2059" y="841"/>
                  </a:cubicBezTo>
                  <a:cubicBezTo>
                    <a:pt x="2063" y="796"/>
                    <a:pt x="2058" y="765"/>
                    <a:pt x="2059" y="753"/>
                  </a:cubicBezTo>
                  <a:cubicBezTo>
                    <a:pt x="2060" y="741"/>
                    <a:pt x="2089" y="796"/>
                    <a:pt x="2112" y="807"/>
                  </a:cubicBezTo>
                  <a:cubicBezTo>
                    <a:pt x="2135" y="819"/>
                    <a:pt x="2155" y="799"/>
                    <a:pt x="2150" y="753"/>
                  </a:cubicBezTo>
                  <a:cubicBezTo>
                    <a:pt x="2144" y="708"/>
                    <a:pt x="2152" y="699"/>
                    <a:pt x="2140" y="674"/>
                  </a:cubicBezTo>
                  <a:cubicBezTo>
                    <a:pt x="2127" y="649"/>
                    <a:pt x="2111" y="646"/>
                    <a:pt x="2100" y="604"/>
                  </a:cubicBezTo>
                  <a:cubicBezTo>
                    <a:pt x="2090" y="563"/>
                    <a:pt x="2076" y="562"/>
                    <a:pt x="2053" y="544"/>
                  </a:cubicBezTo>
                  <a:cubicBezTo>
                    <a:pt x="2031" y="525"/>
                    <a:pt x="2037" y="535"/>
                    <a:pt x="2026" y="503"/>
                  </a:cubicBezTo>
                  <a:cubicBezTo>
                    <a:pt x="2014" y="471"/>
                    <a:pt x="2011" y="478"/>
                    <a:pt x="1983" y="450"/>
                  </a:cubicBezTo>
                  <a:cubicBezTo>
                    <a:pt x="1954" y="421"/>
                    <a:pt x="1959" y="398"/>
                    <a:pt x="1918" y="399"/>
                  </a:cubicBezTo>
                  <a:cubicBezTo>
                    <a:pt x="1878" y="401"/>
                    <a:pt x="1848" y="391"/>
                    <a:pt x="1842" y="379"/>
                  </a:cubicBezTo>
                  <a:cubicBezTo>
                    <a:pt x="1836" y="366"/>
                    <a:pt x="1847" y="346"/>
                    <a:pt x="1818" y="350"/>
                  </a:cubicBezTo>
                  <a:cubicBezTo>
                    <a:pt x="1789" y="355"/>
                    <a:pt x="1825" y="358"/>
                    <a:pt x="1781" y="345"/>
                  </a:cubicBezTo>
                  <a:cubicBezTo>
                    <a:pt x="1737" y="332"/>
                    <a:pt x="1731" y="336"/>
                    <a:pt x="1713" y="325"/>
                  </a:cubicBezTo>
                  <a:cubicBezTo>
                    <a:pt x="1695" y="314"/>
                    <a:pt x="1688" y="290"/>
                    <a:pt x="1675" y="307"/>
                  </a:cubicBezTo>
                  <a:cubicBezTo>
                    <a:pt x="1661" y="325"/>
                    <a:pt x="1661" y="332"/>
                    <a:pt x="1644" y="333"/>
                  </a:cubicBezTo>
                  <a:cubicBezTo>
                    <a:pt x="1627" y="334"/>
                    <a:pt x="1648" y="315"/>
                    <a:pt x="1609" y="321"/>
                  </a:cubicBezTo>
                  <a:cubicBezTo>
                    <a:pt x="1571" y="327"/>
                    <a:pt x="1574" y="342"/>
                    <a:pt x="1556" y="338"/>
                  </a:cubicBezTo>
                  <a:cubicBezTo>
                    <a:pt x="1537" y="334"/>
                    <a:pt x="1541" y="318"/>
                    <a:pt x="1526" y="321"/>
                  </a:cubicBezTo>
                  <a:cubicBezTo>
                    <a:pt x="1512" y="325"/>
                    <a:pt x="1516" y="325"/>
                    <a:pt x="1506" y="336"/>
                  </a:cubicBezTo>
                  <a:cubicBezTo>
                    <a:pt x="1496" y="347"/>
                    <a:pt x="1484" y="339"/>
                    <a:pt x="1475" y="340"/>
                  </a:cubicBezTo>
                  <a:cubicBezTo>
                    <a:pt x="1465" y="342"/>
                    <a:pt x="1454" y="329"/>
                    <a:pt x="1446" y="340"/>
                  </a:cubicBezTo>
                  <a:cubicBezTo>
                    <a:pt x="1438" y="352"/>
                    <a:pt x="1449" y="362"/>
                    <a:pt x="1435" y="363"/>
                  </a:cubicBezTo>
                  <a:cubicBezTo>
                    <a:pt x="1420" y="364"/>
                    <a:pt x="1417" y="350"/>
                    <a:pt x="1396" y="346"/>
                  </a:cubicBezTo>
                  <a:cubicBezTo>
                    <a:pt x="1375" y="341"/>
                    <a:pt x="1341" y="374"/>
                    <a:pt x="1327" y="373"/>
                  </a:cubicBezTo>
                  <a:cubicBezTo>
                    <a:pt x="1313" y="372"/>
                    <a:pt x="1316" y="370"/>
                    <a:pt x="1301" y="371"/>
                  </a:cubicBezTo>
                  <a:cubicBezTo>
                    <a:pt x="1287" y="372"/>
                    <a:pt x="1263" y="370"/>
                    <a:pt x="1249" y="371"/>
                  </a:cubicBezTo>
                  <a:cubicBezTo>
                    <a:pt x="1235" y="372"/>
                    <a:pt x="1242" y="404"/>
                    <a:pt x="1230" y="400"/>
                  </a:cubicBezTo>
                  <a:cubicBezTo>
                    <a:pt x="1218" y="397"/>
                    <a:pt x="1222" y="378"/>
                    <a:pt x="1204" y="375"/>
                  </a:cubicBezTo>
                  <a:cubicBezTo>
                    <a:pt x="1185" y="371"/>
                    <a:pt x="1203" y="348"/>
                    <a:pt x="1178" y="365"/>
                  </a:cubicBezTo>
                  <a:cubicBezTo>
                    <a:pt x="1153" y="382"/>
                    <a:pt x="1151" y="382"/>
                    <a:pt x="1152" y="370"/>
                  </a:cubicBezTo>
                  <a:cubicBezTo>
                    <a:pt x="1153" y="358"/>
                    <a:pt x="1137" y="352"/>
                    <a:pt x="1137" y="352"/>
                  </a:cubicBezTo>
                  <a:cubicBezTo>
                    <a:pt x="1137" y="352"/>
                    <a:pt x="1139" y="355"/>
                    <a:pt x="1116" y="372"/>
                  </a:cubicBezTo>
                  <a:cubicBezTo>
                    <a:pt x="1093" y="389"/>
                    <a:pt x="1095" y="372"/>
                    <a:pt x="1095" y="372"/>
                  </a:cubicBezTo>
                  <a:cubicBezTo>
                    <a:pt x="1059" y="396"/>
                    <a:pt x="1059" y="396"/>
                    <a:pt x="1059" y="396"/>
                  </a:cubicBezTo>
                  <a:cubicBezTo>
                    <a:pt x="1059" y="396"/>
                    <a:pt x="1071" y="373"/>
                    <a:pt x="1049" y="373"/>
                  </a:cubicBezTo>
                  <a:cubicBezTo>
                    <a:pt x="1028" y="374"/>
                    <a:pt x="1032" y="384"/>
                    <a:pt x="1013" y="387"/>
                  </a:cubicBezTo>
                  <a:cubicBezTo>
                    <a:pt x="993" y="390"/>
                    <a:pt x="982" y="382"/>
                    <a:pt x="975" y="381"/>
                  </a:cubicBezTo>
                  <a:cubicBezTo>
                    <a:pt x="968" y="381"/>
                    <a:pt x="938" y="376"/>
                    <a:pt x="925" y="382"/>
                  </a:cubicBezTo>
                  <a:cubicBezTo>
                    <a:pt x="913" y="388"/>
                    <a:pt x="909" y="378"/>
                    <a:pt x="892" y="386"/>
                  </a:cubicBezTo>
                  <a:cubicBezTo>
                    <a:pt x="874" y="394"/>
                    <a:pt x="882" y="364"/>
                    <a:pt x="859" y="376"/>
                  </a:cubicBezTo>
                  <a:cubicBezTo>
                    <a:pt x="837" y="389"/>
                    <a:pt x="829" y="393"/>
                    <a:pt x="823" y="387"/>
                  </a:cubicBezTo>
                  <a:cubicBezTo>
                    <a:pt x="816" y="382"/>
                    <a:pt x="796" y="390"/>
                    <a:pt x="789" y="389"/>
                  </a:cubicBezTo>
                  <a:cubicBezTo>
                    <a:pt x="782" y="389"/>
                    <a:pt x="779" y="377"/>
                    <a:pt x="766" y="383"/>
                  </a:cubicBezTo>
                  <a:cubicBezTo>
                    <a:pt x="754" y="389"/>
                    <a:pt x="755" y="372"/>
                    <a:pt x="743" y="376"/>
                  </a:cubicBezTo>
                  <a:cubicBezTo>
                    <a:pt x="731" y="380"/>
                    <a:pt x="720" y="369"/>
                    <a:pt x="720" y="369"/>
                  </a:cubicBezTo>
                  <a:cubicBezTo>
                    <a:pt x="720" y="369"/>
                    <a:pt x="690" y="360"/>
                    <a:pt x="696" y="348"/>
                  </a:cubicBezTo>
                  <a:cubicBezTo>
                    <a:pt x="701" y="337"/>
                    <a:pt x="695" y="324"/>
                    <a:pt x="686" y="319"/>
                  </a:cubicBezTo>
                  <a:cubicBezTo>
                    <a:pt x="677" y="313"/>
                    <a:pt x="673" y="308"/>
                    <a:pt x="666" y="301"/>
                  </a:cubicBezTo>
                  <a:cubicBezTo>
                    <a:pt x="660" y="293"/>
                    <a:pt x="670" y="284"/>
                    <a:pt x="661" y="274"/>
                  </a:cubicBezTo>
                  <a:cubicBezTo>
                    <a:pt x="653" y="264"/>
                    <a:pt x="636" y="263"/>
                    <a:pt x="649" y="254"/>
                  </a:cubicBezTo>
                  <a:cubicBezTo>
                    <a:pt x="649" y="254"/>
                    <a:pt x="808" y="201"/>
                    <a:pt x="784" y="142"/>
                  </a:cubicBezTo>
                  <a:cubicBezTo>
                    <a:pt x="761" y="83"/>
                    <a:pt x="671" y="104"/>
                    <a:pt x="644" y="118"/>
                  </a:cubicBezTo>
                  <a:cubicBezTo>
                    <a:pt x="616" y="133"/>
                    <a:pt x="576" y="167"/>
                    <a:pt x="564" y="162"/>
                  </a:cubicBezTo>
                  <a:cubicBezTo>
                    <a:pt x="564" y="162"/>
                    <a:pt x="532" y="147"/>
                    <a:pt x="534" y="130"/>
                  </a:cubicBezTo>
                  <a:cubicBezTo>
                    <a:pt x="535" y="114"/>
                    <a:pt x="516" y="115"/>
                    <a:pt x="509" y="114"/>
                  </a:cubicBezTo>
                  <a:cubicBezTo>
                    <a:pt x="502" y="114"/>
                    <a:pt x="529" y="97"/>
                    <a:pt x="528" y="83"/>
                  </a:cubicBezTo>
                  <a:cubicBezTo>
                    <a:pt x="527" y="68"/>
                    <a:pt x="510" y="67"/>
                    <a:pt x="498" y="68"/>
                  </a:cubicBezTo>
                  <a:cubicBezTo>
                    <a:pt x="487" y="70"/>
                    <a:pt x="475" y="71"/>
                    <a:pt x="468" y="61"/>
                  </a:cubicBezTo>
                  <a:cubicBezTo>
                    <a:pt x="462" y="51"/>
                    <a:pt x="454" y="38"/>
                    <a:pt x="443" y="52"/>
                  </a:cubicBezTo>
                  <a:cubicBezTo>
                    <a:pt x="432" y="65"/>
                    <a:pt x="407" y="70"/>
                    <a:pt x="409" y="56"/>
                  </a:cubicBezTo>
                  <a:cubicBezTo>
                    <a:pt x="410" y="42"/>
                    <a:pt x="407" y="30"/>
                    <a:pt x="395" y="33"/>
                  </a:cubicBezTo>
                  <a:cubicBezTo>
                    <a:pt x="382" y="37"/>
                    <a:pt x="359" y="59"/>
                    <a:pt x="347" y="65"/>
                  </a:cubicBezTo>
                  <a:cubicBezTo>
                    <a:pt x="335" y="71"/>
                    <a:pt x="301" y="80"/>
                    <a:pt x="293" y="86"/>
                  </a:cubicBezTo>
                  <a:cubicBezTo>
                    <a:pt x="285" y="93"/>
                    <a:pt x="256" y="98"/>
                    <a:pt x="256" y="107"/>
                  </a:cubicBezTo>
                  <a:cubicBezTo>
                    <a:pt x="256" y="107"/>
                    <a:pt x="216" y="92"/>
                    <a:pt x="196" y="81"/>
                  </a:cubicBezTo>
                  <a:cubicBezTo>
                    <a:pt x="176" y="69"/>
                    <a:pt x="56" y="0"/>
                    <a:pt x="28" y="47"/>
                  </a:cubicBezTo>
                  <a:cubicBezTo>
                    <a:pt x="0" y="95"/>
                    <a:pt x="92" y="188"/>
                    <a:pt x="139" y="190"/>
                  </a:cubicBezTo>
                  <a:cubicBezTo>
                    <a:pt x="187" y="191"/>
                    <a:pt x="243" y="198"/>
                    <a:pt x="226" y="235"/>
                  </a:cubicBezTo>
                  <a:cubicBezTo>
                    <a:pt x="208" y="272"/>
                    <a:pt x="193" y="254"/>
                    <a:pt x="197" y="271"/>
                  </a:cubicBezTo>
                  <a:cubicBezTo>
                    <a:pt x="200" y="287"/>
                    <a:pt x="195" y="294"/>
                    <a:pt x="187" y="303"/>
                  </a:cubicBezTo>
                  <a:cubicBezTo>
                    <a:pt x="179" y="312"/>
                    <a:pt x="158" y="331"/>
                    <a:pt x="172" y="340"/>
                  </a:cubicBezTo>
                  <a:cubicBezTo>
                    <a:pt x="185" y="348"/>
                    <a:pt x="202" y="347"/>
                    <a:pt x="185" y="357"/>
                  </a:cubicBezTo>
                  <a:cubicBezTo>
                    <a:pt x="167" y="368"/>
                    <a:pt x="165" y="365"/>
                    <a:pt x="160" y="372"/>
                  </a:cubicBezTo>
                  <a:cubicBezTo>
                    <a:pt x="154" y="378"/>
                    <a:pt x="158" y="391"/>
                    <a:pt x="162" y="400"/>
                  </a:cubicBezTo>
                  <a:cubicBezTo>
                    <a:pt x="166" y="410"/>
                    <a:pt x="183" y="405"/>
                    <a:pt x="177" y="423"/>
                  </a:cubicBezTo>
                  <a:cubicBezTo>
                    <a:pt x="170" y="442"/>
                    <a:pt x="152" y="457"/>
                    <a:pt x="168" y="465"/>
                  </a:cubicBezTo>
                  <a:cubicBezTo>
                    <a:pt x="184" y="474"/>
                    <a:pt x="196" y="475"/>
                    <a:pt x="188" y="481"/>
                  </a:cubicBezTo>
                  <a:cubicBezTo>
                    <a:pt x="181" y="488"/>
                    <a:pt x="180" y="497"/>
                    <a:pt x="176" y="511"/>
                  </a:cubicBezTo>
                  <a:cubicBezTo>
                    <a:pt x="173" y="525"/>
                    <a:pt x="175" y="549"/>
                    <a:pt x="179" y="563"/>
                  </a:cubicBezTo>
                  <a:cubicBezTo>
                    <a:pt x="183" y="578"/>
                    <a:pt x="187" y="604"/>
                    <a:pt x="180" y="609"/>
                  </a:cubicBezTo>
                  <a:cubicBezTo>
                    <a:pt x="172" y="613"/>
                    <a:pt x="168" y="636"/>
                    <a:pt x="174" y="646"/>
                  </a:cubicBezTo>
                  <a:cubicBezTo>
                    <a:pt x="181" y="656"/>
                    <a:pt x="200" y="658"/>
                    <a:pt x="200" y="658"/>
                  </a:cubicBezTo>
                  <a:cubicBezTo>
                    <a:pt x="200" y="658"/>
                    <a:pt x="203" y="675"/>
                    <a:pt x="195" y="681"/>
                  </a:cubicBezTo>
                  <a:cubicBezTo>
                    <a:pt x="188" y="687"/>
                    <a:pt x="176" y="713"/>
                    <a:pt x="184" y="725"/>
                  </a:cubicBezTo>
                  <a:cubicBezTo>
                    <a:pt x="193" y="738"/>
                    <a:pt x="218" y="749"/>
                    <a:pt x="202" y="765"/>
                  </a:cubicBezTo>
                  <a:cubicBezTo>
                    <a:pt x="187" y="780"/>
                    <a:pt x="185" y="799"/>
                    <a:pt x="184" y="811"/>
                  </a:cubicBezTo>
                  <a:cubicBezTo>
                    <a:pt x="183" y="822"/>
                    <a:pt x="214" y="849"/>
                    <a:pt x="214" y="849"/>
                  </a:cubicBezTo>
                  <a:cubicBezTo>
                    <a:pt x="235" y="879"/>
                    <a:pt x="235" y="879"/>
                    <a:pt x="235" y="879"/>
                  </a:cubicBezTo>
                  <a:cubicBezTo>
                    <a:pt x="235" y="879"/>
                    <a:pt x="251" y="892"/>
                    <a:pt x="252" y="911"/>
                  </a:cubicBezTo>
                  <a:cubicBezTo>
                    <a:pt x="252" y="930"/>
                    <a:pt x="260" y="955"/>
                    <a:pt x="259" y="966"/>
                  </a:cubicBezTo>
                  <a:cubicBezTo>
                    <a:pt x="258" y="978"/>
                    <a:pt x="275" y="996"/>
                    <a:pt x="291" y="1005"/>
                  </a:cubicBezTo>
                  <a:cubicBezTo>
                    <a:pt x="307" y="1013"/>
                    <a:pt x="329" y="994"/>
                    <a:pt x="328" y="1015"/>
                  </a:cubicBezTo>
                  <a:cubicBezTo>
                    <a:pt x="326" y="1036"/>
                    <a:pt x="335" y="1046"/>
                    <a:pt x="348" y="1064"/>
                  </a:cubicBezTo>
                  <a:cubicBezTo>
                    <a:pt x="361" y="1082"/>
                    <a:pt x="382" y="1084"/>
                    <a:pt x="396" y="1085"/>
                  </a:cubicBezTo>
                  <a:cubicBezTo>
                    <a:pt x="410" y="1086"/>
                    <a:pt x="429" y="1083"/>
                    <a:pt x="439" y="1084"/>
                  </a:cubicBezTo>
                  <a:cubicBezTo>
                    <a:pt x="448" y="1084"/>
                    <a:pt x="455" y="1057"/>
                    <a:pt x="461" y="1076"/>
                  </a:cubicBezTo>
                  <a:cubicBezTo>
                    <a:pt x="466" y="1096"/>
                    <a:pt x="464" y="1098"/>
                    <a:pt x="477" y="1113"/>
                  </a:cubicBezTo>
                  <a:cubicBezTo>
                    <a:pt x="490" y="1128"/>
                    <a:pt x="493" y="1117"/>
                    <a:pt x="509" y="1125"/>
                  </a:cubicBezTo>
                  <a:cubicBezTo>
                    <a:pt x="525" y="1134"/>
                    <a:pt x="538" y="1118"/>
                    <a:pt x="546" y="1133"/>
                  </a:cubicBezTo>
                  <a:cubicBezTo>
                    <a:pt x="554" y="1148"/>
                    <a:pt x="567" y="1173"/>
                    <a:pt x="568" y="1187"/>
                  </a:cubicBezTo>
                  <a:cubicBezTo>
                    <a:pt x="568" y="1187"/>
                    <a:pt x="603" y="1207"/>
                    <a:pt x="614" y="1194"/>
                  </a:cubicBezTo>
                  <a:cubicBezTo>
                    <a:pt x="625" y="1182"/>
                    <a:pt x="634" y="1165"/>
                    <a:pt x="643" y="1177"/>
                  </a:cubicBezTo>
                  <a:cubicBezTo>
                    <a:pt x="651" y="1190"/>
                    <a:pt x="653" y="1211"/>
                    <a:pt x="647" y="1220"/>
                  </a:cubicBezTo>
                  <a:cubicBezTo>
                    <a:pt x="640" y="1229"/>
                    <a:pt x="677" y="1227"/>
                    <a:pt x="691" y="1220"/>
                  </a:cubicBezTo>
                  <a:cubicBezTo>
                    <a:pt x="705" y="1214"/>
                    <a:pt x="730" y="1204"/>
                    <a:pt x="732" y="1196"/>
                  </a:cubicBezTo>
                  <a:cubicBezTo>
                    <a:pt x="735" y="1189"/>
                    <a:pt x="763" y="1182"/>
                    <a:pt x="763" y="1182"/>
                  </a:cubicBezTo>
                </a:path>
              </a:pathLst>
            </a:custGeom>
            <a:solidFill>
              <a:srgbClr val="EFE9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5077" name="Freeform 493">
              <a:extLst>
                <a:ext uri="{FF2B5EF4-FFF2-40B4-BE49-F238E27FC236}">
                  <a16:creationId xmlns:a16="http://schemas.microsoft.com/office/drawing/2014/main" id="{559EC9B1-2F78-4A00-AE6A-BD90AE48189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2" y="856"/>
              <a:ext cx="298" cy="468"/>
            </a:xfrm>
            <a:custGeom>
              <a:avLst/>
              <a:gdLst>
                <a:gd name="T0" fmla="*/ 109 w 310"/>
                <a:gd name="T1" fmla="*/ 3 h 487"/>
                <a:gd name="T2" fmla="*/ 73 w 310"/>
                <a:gd name="T3" fmla="*/ 6 h 487"/>
                <a:gd name="T4" fmla="*/ 42 w 310"/>
                <a:gd name="T5" fmla="*/ 33 h 487"/>
                <a:gd name="T6" fmla="*/ 12 w 310"/>
                <a:gd name="T7" fmla="*/ 70 h 487"/>
                <a:gd name="T8" fmla="*/ 3 w 310"/>
                <a:gd name="T9" fmla="*/ 125 h 487"/>
                <a:gd name="T10" fmla="*/ 27 w 310"/>
                <a:gd name="T11" fmla="*/ 205 h 487"/>
                <a:gd name="T12" fmla="*/ 42 w 310"/>
                <a:gd name="T13" fmla="*/ 272 h 487"/>
                <a:gd name="T14" fmla="*/ 112 w 310"/>
                <a:gd name="T15" fmla="*/ 273 h 487"/>
                <a:gd name="T16" fmla="*/ 127 w 310"/>
                <a:gd name="T17" fmla="*/ 250 h 487"/>
                <a:gd name="T18" fmla="*/ 141 w 310"/>
                <a:gd name="T19" fmla="*/ 211 h 487"/>
                <a:gd name="T20" fmla="*/ 184 w 310"/>
                <a:gd name="T21" fmla="*/ 131 h 487"/>
                <a:gd name="T22" fmla="*/ 184 w 310"/>
                <a:gd name="T23" fmla="*/ 95 h 487"/>
                <a:gd name="T24" fmla="*/ 166 w 310"/>
                <a:gd name="T25" fmla="*/ 42 h 487"/>
                <a:gd name="T26" fmla="*/ 141 w 310"/>
                <a:gd name="T27" fmla="*/ 19 h 487"/>
                <a:gd name="T28" fmla="*/ 109 w 310"/>
                <a:gd name="T29" fmla="*/ 3 h 48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10" h="487">
                  <a:moveTo>
                    <a:pt x="183" y="3"/>
                  </a:moveTo>
                  <a:cubicBezTo>
                    <a:pt x="169" y="0"/>
                    <a:pt x="138" y="1"/>
                    <a:pt x="122" y="6"/>
                  </a:cubicBezTo>
                  <a:cubicBezTo>
                    <a:pt x="98" y="14"/>
                    <a:pt x="88" y="40"/>
                    <a:pt x="70" y="54"/>
                  </a:cubicBezTo>
                  <a:cubicBezTo>
                    <a:pt x="47" y="73"/>
                    <a:pt x="35" y="87"/>
                    <a:pt x="25" y="117"/>
                  </a:cubicBezTo>
                  <a:cubicBezTo>
                    <a:pt x="14" y="151"/>
                    <a:pt x="0" y="171"/>
                    <a:pt x="3" y="208"/>
                  </a:cubicBezTo>
                  <a:cubicBezTo>
                    <a:pt x="7" y="252"/>
                    <a:pt x="42" y="297"/>
                    <a:pt x="43" y="343"/>
                  </a:cubicBezTo>
                  <a:cubicBezTo>
                    <a:pt x="44" y="392"/>
                    <a:pt x="37" y="418"/>
                    <a:pt x="70" y="456"/>
                  </a:cubicBezTo>
                  <a:cubicBezTo>
                    <a:pt x="95" y="484"/>
                    <a:pt x="166" y="487"/>
                    <a:pt x="187" y="460"/>
                  </a:cubicBezTo>
                  <a:cubicBezTo>
                    <a:pt x="199" y="444"/>
                    <a:pt x="198" y="433"/>
                    <a:pt x="212" y="419"/>
                  </a:cubicBezTo>
                  <a:cubicBezTo>
                    <a:pt x="226" y="404"/>
                    <a:pt x="224" y="371"/>
                    <a:pt x="236" y="354"/>
                  </a:cubicBezTo>
                  <a:cubicBezTo>
                    <a:pt x="257" y="327"/>
                    <a:pt x="301" y="267"/>
                    <a:pt x="307" y="220"/>
                  </a:cubicBezTo>
                  <a:cubicBezTo>
                    <a:pt x="310" y="201"/>
                    <a:pt x="307" y="177"/>
                    <a:pt x="307" y="158"/>
                  </a:cubicBezTo>
                  <a:cubicBezTo>
                    <a:pt x="307" y="141"/>
                    <a:pt x="291" y="75"/>
                    <a:pt x="278" y="70"/>
                  </a:cubicBezTo>
                  <a:cubicBezTo>
                    <a:pt x="272" y="67"/>
                    <a:pt x="253" y="39"/>
                    <a:pt x="235" y="32"/>
                  </a:cubicBezTo>
                  <a:cubicBezTo>
                    <a:pt x="219" y="25"/>
                    <a:pt x="200" y="8"/>
                    <a:pt x="183" y="3"/>
                  </a:cubicBezTo>
                </a:path>
              </a:pathLst>
            </a:custGeom>
            <a:solidFill>
              <a:srgbClr val="BC99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5078" name="Freeform 494">
              <a:extLst>
                <a:ext uri="{FF2B5EF4-FFF2-40B4-BE49-F238E27FC236}">
                  <a16:creationId xmlns:a16="http://schemas.microsoft.com/office/drawing/2014/main" id="{03FCA959-E214-4366-9A38-95F0F2888193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7" y="988"/>
              <a:ext cx="48" cy="54"/>
            </a:xfrm>
            <a:custGeom>
              <a:avLst/>
              <a:gdLst>
                <a:gd name="T0" fmla="*/ 10 w 50"/>
                <a:gd name="T1" fmla="*/ 3 h 56"/>
                <a:gd name="T2" fmla="*/ 24 w 50"/>
                <a:gd name="T3" fmla="*/ 14 h 56"/>
                <a:gd name="T4" fmla="*/ 27 w 50"/>
                <a:gd name="T5" fmla="*/ 32 h 56"/>
                <a:gd name="T6" fmla="*/ 7 w 50"/>
                <a:gd name="T7" fmla="*/ 20 h 56"/>
                <a:gd name="T8" fmla="*/ 7 w 50"/>
                <a:gd name="T9" fmla="*/ 5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" h="56">
                  <a:moveTo>
                    <a:pt x="10" y="3"/>
                  </a:moveTo>
                  <a:cubicBezTo>
                    <a:pt x="21" y="0"/>
                    <a:pt x="32" y="9"/>
                    <a:pt x="38" y="17"/>
                  </a:cubicBezTo>
                  <a:cubicBezTo>
                    <a:pt x="43" y="23"/>
                    <a:pt x="50" y="43"/>
                    <a:pt x="43" y="48"/>
                  </a:cubicBezTo>
                  <a:cubicBezTo>
                    <a:pt x="32" y="56"/>
                    <a:pt x="12" y="41"/>
                    <a:pt x="7" y="33"/>
                  </a:cubicBezTo>
                  <a:cubicBezTo>
                    <a:pt x="2" y="26"/>
                    <a:pt x="0" y="10"/>
                    <a:pt x="7" y="5"/>
                  </a:cubicBezTo>
                </a:path>
              </a:pathLst>
            </a:custGeom>
            <a:solidFill>
              <a:srgbClr val="A06C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5079" name="Freeform 495">
              <a:extLst>
                <a:ext uri="{FF2B5EF4-FFF2-40B4-BE49-F238E27FC236}">
                  <a16:creationId xmlns:a16="http://schemas.microsoft.com/office/drawing/2014/main" id="{6CF62871-479B-4298-8227-041AECE5D1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6" y="776"/>
              <a:ext cx="2072" cy="1720"/>
            </a:xfrm>
            <a:custGeom>
              <a:avLst/>
              <a:gdLst>
                <a:gd name="T0" fmla="*/ 386 w 2155"/>
                <a:gd name="T1" fmla="*/ 72 h 1788"/>
                <a:gd name="T2" fmla="*/ 305 w 2155"/>
                <a:gd name="T3" fmla="*/ 69 h 1788"/>
                <a:gd name="T4" fmla="*/ 281 w 2155"/>
                <a:gd name="T5" fmla="*/ 37 h 1788"/>
                <a:gd name="T6" fmla="*/ 237 w 2155"/>
                <a:gd name="T7" fmla="*/ 21 h 1788"/>
                <a:gd name="T8" fmla="*/ 154 w 2155"/>
                <a:gd name="T9" fmla="*/ 64 h 1788"/>
                <a:gd name="T10" fmla="*/ 84 w 2155"/>
                <a:gd name="T11" fmla="*/ 114 h 1788"/>
                <a:gd name="T12" fmla="*/ 112 w 2155"/>
                <a:gd name="T13" fmla="*/ 183 h 1788"/>
                <a:gd name="T14" fmla="*/ 96 w 2155"/>
                <a:gd name="T15" fmla="*/ 224 h 1788"/>
                <a:gd name="T16" fmla="*/ 101 w 2155"/>
                <a:gd name="T17" fmla="*/ 281 h 1788"/>
                <a:gd name="T18" fmla="*/ 108 w 2155"/>
                <a:gd name="T19" fmla="*/ 341 h 1788"/>
                <a:gd name="T20" fmla="*/ 119 w 2155"/>
                <a:gd name="T21" fmla="*/ 398 h 1788"/>
                <a:gd name="T22" fmla="*/ 122 w 2155"/>
                <a:gd name="T23" fmla="*/ 462 h 1788"/>
                <a:gd name="T24" fmla="*/ 141 w 2155"/>
                <a:gd name="T25" fmla="*/ 530 h 1788"/>
                <a:gd name="T26" fmla="*/ 174 w 2155"/>
                <a:gd name="T27" fmla="*/ 608 h 1788"/>
                <a:gd name="T28" fmla="*/ 237 w 2155"/>
                <a:gd name="T29" fmla="*/ 656 h 1788"/>
                <a:gd name="T30" fmla="*/ 287 w 2155"/>
                <a:gd name="T31" fmla="*/ 671 h 1788"/>
                <a:gd name="T32" fmla="*/ 340 w 2155"/>
                <a:gd name="T33" fmla="*/ 718 h 1788"/>
                <a:gd name="T34" fmla="*/ 309 w 2155"/>
                <a:gd name="T35" fmla="*/ 995 h 1788"/>
                <a:gd name="T36" fmla="*/ 349 w 2155"/>
                <a:gd name="T37" fmla="*/ 1022 h 1788"/>
                <a:gd name="T38" fmla="*/ 386 w 2155"/>
                <a:gd name="T39" fmla="*/ 837 h 1788"/>
                <a:gd name="T40" fmla="*/ 376 w 2155"/>
                <a:gd name="T41" fmla="*/ 1031 h 1788"/>
                <a:gd name="T42" fmla="*/ 444 w 2155"/>
                <a:gd name="T43" fmla="*/ 961 h 1788"/>
                <a:gd name="T44" fmla="*/ 476 w 2155"/>
                <a:gd name="T45" fmla="*/ 714 h 1788"/>
                <a:gd name="T46" fmla="*/ 554 w 2155"/>
                <a:gd name="T47" fmla="*/ 722 h 1788"/>
                <a:gd name="T48" fmla="*/ 606 w 2155"/>
                <a:gd name="T49" fmla="*/ 732 h 1788"/>
                <a:gd name="T50" fmla="*/ 655 w 2155"/>
                <a:gd name="T51" fmla="*/ 740 h 1788"/>
                <a:gd name="T52" fmla="*/ 719 w 2155"/>
                <a:gd name="T53" fmla="*/ 750 h 1788"/>
                <a:gd name="T54" fmla="*/ 798 w 2155"/>
                <a:gd name="T55" fmla="*/ 742 h 1788"/>
                <a:gd name="T56" fmla="*/ 877 w 2155"/>
                <a:gd name="T57" fmla="*/ 740 h 1788"/>
                <a:gd name="T58" fmla="*/ 945 w 2155"/>
                <a:gd name="T59" fmla="*/ 740 h 1788"/>
                <a:gd name="T60" fmla="*/ 980 w 2155"/>
                <a:gd name="T61" fmla="*/ 765 h 1788"/>
                <a:gd name="T62" fmla="*/ 1056 w 2155"/>
                <a:gd name="T63" fmla="*/ 794 h 1788"/>
                <a:gd name="T64" fmla="*/ 1053 w 2155"/>
                <a:gd name="T65" fmla="*/ 909 h 1788"/>
                <a:gd name="T66" fmla="*/ 1061 w 2155"/>
                <a:gd name="T67" fmla="*/ 1031 h 1788"/>
                <a:gd name="T68" fmla="*/ 1165 w 2155"/>
                <a:gd name="T69" fmla="*/ 838 h 1788"/>
                <a:gd name="T70" fmla="*/ 1155 w 2155"/>
                <a:gd name="T71" fmla="*/ 740 h 1788"/>
                <a:gd name="T72" fmla="*/ 1211 w 2155"/>
                <a:gd name="T73" fmla="*/ 949 h 1788"/>
                <a:gd name="T74" fmla="*/ 1261 w 2155"/>
                <a:gd name="T75" fmla="*/ 943 h 1788"/>
                <a:gd name="T76" fmla="*/ 1271 w 2155"/>
                <a:gd name="T77" fmla="*/ 725 h 1788"/>
                <a:gd name="T78" fmla="*/ 1244 w 2155"/>
                <a:gd name="T79" fmla="*/ 620 h 1788"/>
                <a:gd name="T80" fmla="*/ 1236 w 2155"/>
                <a:gd name="T81" fmla="*/ 508 h 1788"/>
                <a:gd name="T82" fmla="*/ 1289 w 2155"/>
                <a:gd name="T83" fmla="*/ 454 h 1788"/>
                <a:gd name="T84" fmla="*/ 1233 w 2155"/>
                <a:gd name="T85" fmla="*/ 328 h 1788"/>
                <a:gd name="T86" fmla="*/ 1151 w 2155"/>
                <a:gd name="T87" fmla="*/ 240 h 1788"/>
                <a:gd name="T88" fmla="*/ 1068 w 2155"/>
                <a:gd name="T89" fmla="*/ 208 h 1788"/>
                <a:gd name="T90" fmla="*/ 986 w 2155"/>
                <a:gd name="T91" fmla="*/ 202 h 1788"/>
                <a:gd name="T92" fmla="*/ 916 w 2155"/>
                <a:gd name="T93" fmla="*/ 194 h 1788"/>
                <a:gd name="T94" fmla="*/ 867 w 2155"/>
                <a:gd name="T95" fmla="*/ 206 h 1788"/>
                <a:gd name="T96" fmla="*/ 797 w 2155"/>
                <a:gd name="T97" fmla="*/ 225 h 1788"/>
                <a:gd name="T98" fmla="*/ 737 w 2155"/>
                <a:gd name="T99" fmla="*/ 241 h 1788"/>
                <a:gd name="T100" fmla="*/ 691 w 2155"/>
                <a:gd name="T101" fmla="*/ 223 h 1788"/>
                <a:gd name="T102" fmla="*/ 657 w 2155"/>
                <a:gd name="T103" fmla="*/ 225 h 1788"/>
                <a:gd name="T104" fmla="*/ 609 w 2155"/>
                <a:gd name="T105" fmla="*/ 233 h 1788"/>
                <a:gd name="T106" fmla="*/ 536 w 2155"/>
                <a:gd name="T107" fmla="*/ 233 h 1788"/>
                <a:gd name="T108" fmla="*/ 474 w 2155"/>
                <a:gd name="T109" fmla="*/ 236 h 1788"/>
                <a:gd name="T110" fmla="*/ 430 w 2155"/>
                <a:gd name="T111" fmla="*/ 222 h 1788"/>
                <a:gd name="T112" fmla="*/ 399 w 2155"/>
                <a:gd name="T113" fmla="*/ 183 h 178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155" h="1788">
                  <a:moveTo>
                    <a:pt x="648" y="254"/>
                  </a:moveTo>
                  <a:cubicBezTo>
                    <a:pt x="648" y="254"/>
                    <a:pt x="807" y="201"/>
                    <a:pt x="784" y="142"/>
                  </a:cubicBezTo>
                  <a:cubicBezTo>
                    <a:pt x="760" y="84"/>
                    <a:pt x="671" y="104"/>
                    <a:pt x="643" y="119"/>
                  </a:cubicBezTo>
                  <a:cubicBezTo>
                    <a:pt x="616" y="133"/>
                    <a:pt x="575" y="168"/>
                    <a:pt x="564" y="162"/>
                  </a:cubicBezTo>
                  <a:cubicBezTo>
                    <a:pt x="564" y="162"/>
                    <a:pt x="532" y="147"/>
                    <a:pt x="533" y="131"/>
                  </a:cubicBezTo>
                  <a:cubicBezTo>
                    <a:pt x="535" y="114"/>
                    <a:pt x="515" y="115"/>
                    <a:pt x="508" y="114"/>
                  </a:cubicBezTo>
                  <a:cubicBezTo>
                    <a:pt x="501" y="114"/>
                    <a:pt x="529" y="97"/>
                    <a:pt x="528" y="83"/>
                  </a:cubicBezTo>
                  <a:cubicBezTo>
                    <a:pt x="527" y="69"/>
                    <a:pt x="510" y="67"/>
                    <a:pt x="498" y="69"/>
                  </a:cubicBezTo>
                  <a:cubicBezTo>
                    <a:pt x="486" y="70"/>
                    <a:pt x="474" y="71"/>
                    <a:pt x="468" y="61"/>
                  </a:cubicBezTo>
                  <a:cubicBezTo>
                    <a:pt x="462" y="51"/>
                    <a:pt x="453" y="39"/>
                    <a:pt x="442" y="52"/>
                  </a:cubicBezTo>
                  <a:cubicBezTo>
                    <a:pt x="432" y="65"/>
                    <a:pt x="407" y="70"/>
                    <a:pt x="408" y="56"/>
                  </a:cubicBezTo>
                  <a:cubicBezTo>
                    <a:pt x="409" y="42"/>
                    <a:pt x="406" y="30"/>
                    <a:pt x="394" y="34"/>
                  </a:cubicBezTo>
                  <a:cubicBezTo>
                    <a:pt x="382" y="37"/>
                    <a:pt x="358" y="59"/>
                    <a:pt x="346" y="65"/>
                  </a:cubicBezTo>
                  <a:cubicBezTo>
                    <a:pt x="335" y="71"/>
                    <a:pt x="300" y="80"/>
                    <a:pt x="292" y="87"/>
                  </a:cubicBezTo>
                  <a:cubicBezTo>
                    <a:pt x="285" y="93"/>
                    <a:pt x="256" y="98"/>
                    <a:pt x="255" y="107"/>
                  </a:cubicBezTo>
                  <a:cubicBezTo>
                    <a:pt x="255" y="107"/>
                    <a:pt x="216" y="92"/>
                    <a:pt x="196" y="81"/>
                  </a:cubicBezTo>
                  <a:cubicBezTo>
                    <a:pt x="175" y="70"/>
                    <a:pt x="55" y="0"/>
                    <a:pt x="27" y="48"/>
                  </a:cubicBezTo>
                  <a:cubicBezTo>
                    <a:pt x="0" y="95"/>
                    <a:pt x="92" y="188"/>
                    <a:pt x="139" y="190"/>
                  </a:cubicBezTo>
                  <a:cubicBezTo>
                    <a:pt x="186" y="192"/>
                    <a:pt x="243" y="199"/>
                    <a:pt x="225" y="235"/>
                  </a:cubicBezTo>
                  <a:cubicBezTo>
                    <a:pt x="208" y="272"/>
                    <a:pt x="193" y="254"/>
                    <a:pt x="196" y="271"/>
                  </a:cubicBezTo>
                  <a:cubicBezTo>
                    <a:pt x="199" y="288"/>
                    <a:pt x="194" y="294"/>
                    <a:pt x="186" y="303"/>
                  </a:cubicBezTo>
                  <a:cubicBezTo>
                    <a:pt x="178" y="312"/>
                    <a:pt x="158" y="332"/>
                    <a:pt x="171" y="340"/>
                  </a:cubicBezTo>
                  <a:cubicBezTo>
                    <a:pt x="185" y="348"/>
                    <a:pt x="202" y="347"/>
                    <a:pt x="184" y="358"/>
                  </a:cubicBezTo>
                  <a:cubicBezTo>
                    <a:pt x="167" y="368"/>
                    <a:pt x="164" y="366"/>
                    <a:pt x="159" y="372"/>
                  </a:cubicBezTo>
                  <a:cubicBezTo>
                    <a:pt x="154" y="379"/>
                    <a:pt x="158" y="391"/>
                    <a:pt x="161" y="401"/>
                  </a:cubicBezTo>
                  <a:cubicBezTo>
                    <a:pt x="165" y="411"/>
                    <a:pt x="182" y="405"/>
                    <a:pt x="176" y="423"/>
                  </a:cubicBezTo>
                  <a:cubicBezTo>
                    <a:pt x="170" y="442"/>
                    <a:pt x="152" y="457"/>
                    <a:pt x="168" y="465"/>
                  </a:cubicBezTo>
                  <a:cubicBezTo>
                    <a:pt x="184" y="474"/>
                    <a:pt x="196" y="475"/>
                    <a:pt x="188" y="481"/>
                  </a:cubicBezTo>
                  <a:cubicBezTo>
                    <a:pt x="180" y="488"/>
                    <a:pt x="179" y="497"/>
                    <a:pt x="176" y="511"/>
                  </a:cubicBezTo>
                  <a:cubicBezTo>
                    <a:pt x="172" y="525"/>
                    <a:pt x="175" y="549"/>
                    <a:pt x="179" y="564"/>
                  </a:cubicBezTo>
                  <a:cubicBezTo>
                    <a:pt x="182" y="578"/>
                    <a:pt x="187" y="605"/>
                    <a:pt x="179" y="609"/>
                  </a:cubicBezTo>
                  <a:cubicBezTo>
                    <a:pt x="172" y="613"/>
                    <a:pt x="168" y="636"/>
                    <a:pt x="174" y="646"/>
                  </a:cubicBezTo>
                  <a:cubicBezTo>
                    <a:pt x="180" y="656"/>
                    <a:pt x="199" y="658"/>
                    <a:pt x="199" y="658"/>
                  </a:cubicBezTo>
                  <a:cubicBezTo>
                    <a:pt x="199" y="658"/>
                    <a:pt x="202" y="675"/>
                    <a:pt x="195" y="681"/>
                  </a:cubicBezTo>
                  <a:cubicBezTo>
                    <a:pt x="187" y="688"/>
                    <a:pt x="175" y="713"/>
                    <a:pt x="184" y="726"/>
                  </a:cubicBezTo>
                  <a:cubicBezTo>
                    <a:pt x="192" y="738"/>
                    <a:pt x="217" y="750"/>
                    <a:pt x="202" y="765"/>
                  </a:cubicBezTo>
                  <a:cubicBezTo>
                    <a:pt x="186" y="780"/>
                    <a:pt x="185" y="799"/>
                    <a:pt x="184" y="811"/>
                  </a:cubicBezTo>
                  <a:cubicBezTo>
                    <a:pt x="183" y="823"/>
                    <a:pt x="214" y="849"/>
                    <a:pt x="214" y="849"/>
                  </a:cubicBezTo>
                  <a:cubicBezTo>
                    <a:pt x="235" y="879"/>
                    <a:pt x="235" y="879"/>
                    <a:pt x="235" y="879"/>
                  </a:cubicBezTo>
                  <a:cubicBezTo>
                    <a:pt x="235" y="879"/>
                    <a:pt x="250" y="893"/>
                    <a:pt x="251" y="912"/>
                  </a:cubicBezTo>
                  <a:cubicBezTo>
                    <a:pt x="252" y="931"/>
                    <a:pt x="260" y="955"/>
                    <a:pt x="259" y="967"/>
                  </a:cubicBezTo>
                  <a:cubicBezTo>
                    <a:pt x="258" y="979"/>
                    <a:pt x="275" y="997"/>
                    <a:pt x="291" y="1005"/>
                  </a:cubicBezTo>
                  <a:cubicBezTo>
                    <a:pt x="307" y="1014"/>
                    <a:pt x="329" y="994"/>
                    <a:pt x="327" y="1015"/>
                  </a:cubicBezTo>
                  <a:cubicBezTo>
                    <a:pt x="325" y="1037"/>
                    <a:pt x="335" y="1047"/>
                    <a:pt x="348" y="1065"/>
                  </a:cubicBezTo>
                  <a:cubicBezTo>
                    <a:pt x="360" y="1082"/>
                    <a:pt x="381" y="1084"/>
                    <a:pt x="396" y="1085"/>
                  </a:cubicBezTo>
                  <a:cubicBezTo>
                    <a:pt x="410" y="1086"/>
                    <a:pt x="429" y="1083"/>
                    <a:pt x="438" y="1084"/>
                  </a:cubicBezTo>
                  <a:cubicBezTo>
                    <a:pt x="448" y="1085"/>
                    <a:pt x="455" y="1057"/>
                    <a:pt x="460" y="1076"/>
                  </a:cubicBezTo>
                  <a:cubicBezTo>
                    <a:pt x="466" y="1096"/>
                    <a:pt x="463" y="1098"/>
                    <a:pt x="476" y="1113"/>
                  </a:cubicBezTo>
                  <a:cubicBezTo>
                    <a:pt x="489" y="1129"/>
                    <a:pt x="493" y="1117"/>
                    <a:pt x="508" y="1126"/>
                  </a:cubicBezTo>
                  <a:cubicBezTo>
                    <a:pt x="524" y="1134"/>
                    <a:pt x="538" y="1119"/>
                    <a:pt x="546" y="1133"/>
                  </a:cubicBezTo>
                  <a:cubicBezTo>
                    <a:pt x="554" y="1148"/>
                    <a:pt x="566" y="1173"/>
                    <a:pt x="567" y="1188"/>
                  </a:cubicBezTo>
                  <a:cubicBezTo>
                    <a:pt x="569" y="1202"/>
                    <a:pt x="554" y="1315"/>
                    <a:pt x="539" y="1358"/>
                  </a:cubicBezTo>
                  <a:cubicBezTo>
                    <a:pt x="523" y="1402"/>
                    <a:pt x="517" y="1442"/>
                    <a:pt x="519" y="1480"/>
                  </a:cubicBezTo>
                  <a:cubicBezTo>
                    <a:pt x="520" y="1518"/>
                    <a:pt x="525" y="1609"/>
                    <a:pt x="514" y="1648"/>
                  </a:cubicBezTo>
                  <a:cubicBezTo>
                    <a:pt x="504" y="1688"/>
                    <a:pt x="490" y="1741"/>
                    <a:pt x="490" y="1741"/>
                  </a:cubicBezTo>
                  <a:cubicBezTo>
                    <a:pt x="490" y="1741"/>
                    <a:pt x="564" y="1788"/>
                    <a:pt x="580" y="1742"/>
                  </a:cubicBezTo>
                  <a:cubicBezTo>
                    <a:pt x="582" y="1690"/>
                    <a:pt x="582" y="1690"/>
                    <a:pt x="582" y="1690"/>
                  </a:cubicBezTo>
                  <a:cubicBezTo>
                    <a:pt x="582" y="1690"/>
                    <a:pt x="599" y="1651"/>
                    <a:pt x="602" y="1644"/>
                  </a:cubicBezTo>
                  <a:cubicBezTo>
                    <a:pt x="605" y="1637"/>
                    <a:pt x="602" y="1615"/>
                    <a:pt x="597" y="1594"/>
                  </a:cubicBezTo>
                  <a:cubicBezTo>
                    <a:pt x="592" y="1572"/>
                    <a:pt x="600" y="1451"/>
                    <a:pt x="643" y="1386"/>
                  </a:cubicBezTo>
                  <a:cubicBezTo>
                    <a:pt x="643" y="1386"/>
                    <a:pt x="661" y="1430"/>
                    <a:pt x="668" y="1457"/>
                  </a:cubicBezTo>
                  <a:cubicBezTo>
                    <a:pt x="675" y="1484"/>
                    <a:pt x="672" y="1583"/>
                    <a:pt x="662" y="1613"/>
                  </a:cubicBezTo>
                  <a:cubicBezTo>
                    <a:pt x="652" y="1643"/>
                    <a:pt x="626" y="1707"/>
                    <a:pt x="626" y="1707"/>
                  </a:cubicBezTo>
                  <a:cubicBezTo>
                    <a:pt x="626" y="1707"/>
                    <a:pt x="699" y="1742"/>
                    <a:pt x="719" y="1701"/>
                  </a:cubicBezTo>
                  <a:cubicBezTo>
                    <a:pt x="726" y="1638"/>
                    <a:pt x="726" y="1638"/>
                    <a:pt x="726" y="1638"/>
                  </a:cubicBezTo>
                  <a:cubicBezTo>
                    <a:pt x="726" y="1638"/>
                    <a:pt x="744" y="1623"/>
                    <a:pt x="737" y="1591"/>
                  </a:cubicBezTo>
                  <a:cubicBezTo>
                    <a:pt x="731" y="1560"/>
                    <a:pt x="736" y="1444"/>
                    <a:pt x="739" y="1401"/>
                  </a:cubicBezTo>
                  <a:cubicBezTo>
                    <a:pt x="743" y="1359"/>
                    <a:pt x="750" y="1212"/>
                    <a:pt x="762" y="1183"/>
                  </a:cubicBezTo>
                  <a:cubicBezTo>
                    <a:pt x="762" y="1183"/>
                    <a:pt x="776" y="1167"/>
                    <a:pt x="791" y="1183"/>
                  </a:cubicBezTo>
                  <a:cubicBezTo>
                    <a:pt x="806" y="1198"/>
                    <a:pt x="825" y="1167"/>
                    <a:pt x="838" y="1182"/>
                  </a:cubicBezTo>
                  <a:cubicBezTo>
                    <a:pt x="851" y="1197"/>
                    <a:pt x="883" y="1188"/>
                    <a:pt x="885" y="1195"/>
                  </a:cubicBezTo>
                  <a:cubicBezTo>
                    <a:pt x="886" y="1203"/>
                    <a:pt x="923" y="1189"/>
                    <a:pt x="923" y="1196"/>
                  </a:cubicBezTo>
                  <a:cubicBezTo>
                    <a:pt x="922" y="1203"/>
                    <a:pt x="943" y="1205"/>
                    <a:pt x="953" y="1206"/>
                  </a:cubicBezTo>
                  <a:cubicBezTo>
                    <a:pt x="962" y="1207"/>
                    <a:pt x="973" y="1196"/>
                    <a:pt x="984" y="1199"/>
                  </a:cubicBezTo>
                  <a:cubicBezTo>
                    <a:pt x="996" y="1202"/>
                    <a:pt x="1007" y="1210"/>
                    <a:pt x="1007" y="1210"/>
                  </a:cubicBezTo>
                  <a:cubicBezTo>
                    <a:pt x="1027" y="1226"/>
                    <a:pt x="1027" y="1226"/>
                    <a:pt x="1027" y="1226"/>
                  </a:cubicBezTo>
                  <a:cubicBezTo>
                    <a:pt x="1027" y="1226"/>
                    <a:pt x="1045" y="1233"/>
                    <a:pt x="1057" y="1231"/>
                  </a:cubicBezTo>
                  <a:cubicBezTo>
                    <a:pt x="1069" y="1230"/>
                    <a:pt x="1082" y="1226"/>
                    <a:pt x="1091" y="1225"/>
                  </a:cubicBezTo>
                  <a:cubicBezTo>
                    <a:pt x="1101" y="1223"/>
                    <a:pt x="1104" y="1209"/>
                    <a:pt x="1120" y="1218"/>
                  </a:cubicBezTo>
                  <a:cubicBezTo>
                    <a:pt x="1136" y="1226"/>
                    <a:pt x="1146" y="1220"/>
                    <a:pt x="1153" y="1227"/>
                  </a:cubicBezTo>
                  <a:cubicBezTo>
                    <a:pt x="1159" y="1235"/>
                    <a:pt x="1171" y="1234"/>
                    <a:pt x="1197" y="1241"/>
                  </a:cubicBezTo>
                  <a:cubicBezTo>
                    <a:pt x="1222" y="1248"/>
                    <a:pt x="1240" y="1230"/>
                    <a:pt x="1254" y="1234"/>
                  </a:cubicBezTo>
                  <a:cubicBezTo>
                    <a:pt x="1268" y="1237"/>
                    <a:pt x="1284" y="1212"/>
                    <a:pt x="1295" y="1223"/>
                  </a:cubicBezTo>
                  <a:cubicBezTo>
                    <a:pt x="1306" y="1233"/>
                    <a:pt x="1315" y="1215"/>
                    <a:pt x="1328" y="1230"/>
                  </a:cubicBezTo>
                  <a:cubicBezTo>
                    <a:pt x="1341" y="1246"/>
                    <a:pt x="1377" y="1239"/>
                    <a:pt x="1385" y="1230"/>
                  </a:cubicBezTo>
                  <a:cubicBezTo>
                    <a:pt x="1393" y="1222"/>
                    <a:pt x="1399" y="1201"/>
                    <a:pt x="1415" y="1216"/>
                  </a:cubicBezTo>
                  <a:cubicBezTo>
                    <a:pt x="1430" y="1232"/>
                    <a:pt x="1442" y="1223"/>
                    <a:pt x="1461" y="1225"/>
                  </a:cubicBezTo>
                  <a:cubicBezTo>
                    <a:pt x="1480" y="1227"/>
                    <a:pt x="1511" y="1196"/>
                    <a:pt x="1523" y="1197"/>
                  </a:cubicBezTo>
                  <a:cubicBezTo>
                    <a:pt x="1535" y="1198"/>
                    <a:pt x="1541" y="1187"/>
                    <a:pt x="1547" y="1199"/>
                  </a:cubicBezTo>
                  <a:cubicBezTo>
                    <a:pt x="1553" y="1211"/>
                    <a:pt x="1559" y="1224"/>
                    <a:pt x="1575" y="1225"/>
                  </a:cubicBezTo>
                  <a:cubicBezTo>
                    <a:pt x="1592" y="1227"/>
                    <a:pt x="1604" y="1220"/>
                    <a:pt x="1604" y="1220"/>
                  </a:cubicBezTo>
                  <a:cubicBezTo>
                    <a:pt x="1604" y="1220"/>
                    <a:pt x="1603" y="1206"/>
                    <a:pt x="1613" y="1231"/>
                  </a:cubicBezTo>
                  <a:cubicBezTo>
                    <a:pt x="1623" y="1255"/>
                    <a:pt x="1617" y="1262"/>
                    <a:pt x="1634" y="1266"/>
                  </a:cubicBezTo>
                  <a:cubicBezTo>
                    <a:pt x="1650" y="1269"/>
                    <a:pt x="1664" y="1244"/>
                    <a:pt x="1678" y="1269"/>
                  </a:cubicBezTo>
                  <a:cubicBezTo>
                    <a:pt x="1693" y="1294"/>
                    <a:pt x="1703" y="1317"/>
                    <a:pt x="1724" y="1314"/>
                  </a:cubicBezTo>
                  <a:cubicBezTo>
                    <a:pt x="1746" y="1311"/>
                    <a:pt x="1760" y="1314"/>
                    <a:pt x="1760" y="1314"/>
                  </a:cubicBezTo>
                  <a:cubicBezTo>
                    <a:pt x="1760" y="1314"/>
                    <a:pt x="1753" y="1340"/>
                    <a:pt x="1765" y="1341"/>
                  </a:cubicBezTo>
                  <a:cubicBezTo>
                    <a:pt x="1777" y="1342"/>
                    <a:pt x="1789" y="1340"/>
                    <a:pt x="1789" y="1340"/>
                  </a:cubicBezTo>
                  <a:cubicBezTo>
                    <a:pt x="1789" y="1340"/>
                    <a:pt x="1808" y="1416"/>
                    <a:pt x="1754" y="1504"/>
                  </a:cubicBezTo>
                  <a:cubicBezTo>
                    <a:pt x="1699" y="1592"/>
                    <a:pt x="1681" y="1633"/>
                    <a:pt x="1681" y="1633"/>
                  </a:cubicBezTo>
                  <a:cubicBezTo>
                    <a:pt x="1649" y="1704"/>
                    <a:pt x="1649" y="1704"/>
                    <a:pt x="1649" y="1704"/>
                  </a:cubicBezTo>
                  <a:cubicBezTo>
                    <a:pt x="1649" y="1704"/>
                    <a:pt x="1754" y="1753"/>
                    <a:pt x="1769" y="1709"/>
                  </a:cubicBezTo>
                  <a:cubicBezTo>
                    <a:pt x="1770" y="1643"/>
                    <a:pt x="1770" y="1643"/>
                    <a:pt x="1770" y="1643"/>
                  </a:cubicBezTo>
                  <a:cubicBezTo>
                    <a:pt x="1770" y="1643"/>
                    <a:pt x="1805" y="1591"/>
                    <a:pt x="1820" y="1585"/>
                  </a:cubicBezTo>
                  <a:cubicBezTo>
                    <a:pt x="1835" y="1579"/>
                    <a:pt x="1930" y="1407"/>
                    <a:pt x="1941" y="1387"/>
                  </a:cubicBezTo>
                  <a:cubicBezTo>
                    <a:pt x="1953" y="1366"/>
                    <a:pt x="1962" y="1315"/>
                    <a:pt x="1939" y="1301"/>
                  </a:cubicBezTo>
                  <a:cubicBezTo>
                    <a:pt x="1917" y="1287"/>
                    <a:pt x="1923" y="1262"/>
                    <a:pt x="1924" y="1250"/>
                  </a:cubicBezTo>
                  <a:cubicBezTo>
                    <a:pt x="1925" y="1238"/>
                    <a:pt x="1924" y="1224"/>
                    <a:pt x="1924" y="1224"/>
                  </a:cubicBezTo>
                  <a:cubicBezTo>
                    <a:pt x="1924" y="1224"/>
                    <a:pt x="1983" y="1283"/>
                    <a:pt x="1996" y="1299"/>
                  </a:cubicBezTo>
                  <a:cubicBezTo>
                    <a:pt x="2009" y="1314"/>
                    <a:pt x="2030" y="1456"/>
                    <a:pt x="2024" y="1507"/>
                  </a:cubicBezTo>
                  <a:cubicBezTo>
                    <a:pt x="2017" y="1559"/>
                    <a:pt x="2016" y="1571"/>
                    <a:pt x="2016" y="1571"/>
                  </a:cubicBezTo>
                  <a:cubicBezTo>
                    <a:pt x="2016" y="1571"/>
                    <a:pt x="1998" y="1622"/>
                    <a:pt x="1984" y="1637"/>
                  </a:cubicBezTo>
                  <a:cubicBezTo>
                    <a:pt x="1984" y="1637"/>
                    <a:pt x="2063" y="1691"/>
                    <a:pt x="2108" y="1636"/>
                  </a:cubicBezTo>
                  <a:cubicBezTo>
                    <a:pt x="2100" y="1561"/>
                    <a:pt x="2100" y="1561"/>
                    <a:pt x="2100" y="1561"/>
                  </a:cubicBezTo>
                  <a:cubicBezTo>
                    <a:pt x="2114" y="1513"/>
                    <a:pt x="2114" y="1513"/>
                    <a:pt x="2114" y="1513"/>
                  </a:cubicBezTo>
                  <a:cubicBezTo>
                    <a:pt x="2114" y="1513"/>
                    <a:pt x="2095" y="1339"/>
                    <a:pt x="2112" y="1304"/>
                  </a:cubicBezTo>
                  <a:cubicBezTo>
                    <a:pt x="2121" y="1285"/>
                    <a:pt x="2151" y="1238"/>
                    <a:pt x="2116" y="1202"/>
                  </a:cubicBezTo>
                  <a:cubicBezTo>
                    <a:pt x="2081" y="1166"/>
                    <a:pt x="2043" y="1108"/>
                    <a:pt x="2043" y="1108"/>
                  </a:cubicBezTo>
                  <a:cubicBezTo>
                    <a:pt x="2043" y="1108"/>
                    <a:pt x="2057" y="1081"/>
                    <a:pt x="2053" y="1052"/>
                  </a:cubicBezTo>
                  <a:cubicBezTo>
                    <a:pt x="2048" y="1023"/>
                    <a:pt x="2087" y="1038"/>
                    <a:pt x="2074" y="1025"/>
                  </a:cubicBezTo>
                  <a:cubicBezTo>
                    <a:pt x="2061" y="1012"/>
                    <a:pt x="2098" y="1025"/>
                    <a:pt x="2087" y="988"/>
                  </a:cubicBezTo>
                  <a:cubicBezTo>
                    <a:pt x="2075" y="952"/>
                    <a:pt x="2083" y="948"/>
                    <a:pt x="2071" y="918"/>
                  </a:cubicBezTo>
                  <a:cubicBezTo>
                    <a:pt x="2059" y="889"/>
                    <a:pt x="2055" y="886"/>
                    <a:pt x="2059" y="841"/>
                  </a:cubicBezTo>
                  <a:cubicBezTo>
                    <a:pt x="2062" y="796"/>
                    <a:pt x="2058" y="765"/>
                    <a:pt x="2059" y="753"/>
                  </a:cubicBezTo>
                  <a:cubicBezTo>
                    <a:pt x="2060" y="742"/>
                    <a:pt x="2089" y="796"/>
                    <a:pt x="2111" y="808"/>
                  </a:cubicBezTo>
                  <a:cubicBezTo>
                    <a:pt x="2134" y="819"/>
                    <a:pt x="2155" y="799"/>
                    <a:pt x="2149" y="754"/>
                  </a:cubicBezTo>
                  <a:cubicBezTo>
                    <a:pt x="2143" y="708"/>
                    <a:pt x="2151" y="699"/>
                    <a:pt x="2139" y="675"/>
                  </a:cubicBezTo>
                  <a:cubicBezTo>
                    <a:pt x="2127" y="650"/>
                    <a:pt x="2111" y="646"/>
                    <a:pt x="2100" y="605"/>
                  </a:cubicBezTo>
                  <a:cubicBezTo>
                    <a:pt x="2089" y="564"/>
                    <a:pt x="2075" y="562"/>
                    <a:pt x="2053" y="544"/>
                  </a:cubicBezTo>
                  <a:cubicBezTo>
                    <a:pt x="2031" y="525"/>
                    <a:pt x="2037" y="535"/>
                    <a:pt x="2025" y="504"/>
                  </a:cubicBezTo>
                  <a:cubicBezTo>
                    <a:pt x="2014" y="472"/>
                    <a:pt x="2011" y="479"/>
                    <a:pt x="1982" y="450"/>
                  </a:cubicBezTo>
                  <a:cubicBezTo>
                    <a:pt x="1954" y="422"/>
                    <a:pt x="1958" y="398"/>
                    <a:pt x="1918" y="400"/>
                  </a:cubicBezTo>
                  <a:cubicBezTo>
                    <a:pt x="1877" y="401"/>
                    <a:pt x="1847" y="391"/>
                    <a:pt x="1841" y="379"/>
                  </a:cubicBezTo>
                  <a:cubicBezTo>
                    <a:pt x="1835" y="367"/>
                    <a:pt x="1846" y="346"/>
                    <a:pt x="1818" y="351"/>
                  </a:cubicBezTo>
                  <a:cubicBezTo>
                    <a:pt x="1789" y="355"/>
                    <a:pt x="1824" y="358"/>
                    <a:pt x="1780" y="345"/>
                  </a:cubicBezTo>
                  <a:cubicBezTo>
                    <a:pt x="1736" y="332"/>
                    <a:pt x="1731" y="336"/>
                    <a:pt x="1713" y="325"/>
                  </a:cubicBezTo>
                  <a:cubicBezTo>
                    <a:pt x="1695" y="314"/>
                    <a:pt x="1687" y="290"/>
                    <a:pt x="1674" y="308"/>
                  </a:cubicBezTo>
                  <a:cubicBezTo>
                    <a:pt x="1661" y="326"/>
                    <a:pt x="1660" y="333"/>
                    <a:pt x="1643" y="334"/>
                  </a:cubicBezTo>
                  <a:cubicBezTo>
                    <a:pt x="1627" y="335"/>
                    <a:pt x="1647" y="315"/>
                    <a:pt x="1609" y="321"/>
                  </a:cubicBezTo>
                  <a:cubicBezTo>
                    <a:pt x="1570" y="328"/>
                    <a:pt x="1574" y="342"/>
                    <a:pt x="1555" y="338"/>
                  </a:cubicBezTo>
                  <a:cubicBezTo>
                    <a:pt x="1537" y="334"/>
                    <a:pt x="1540" y="318"/>
                    <a:pt x="1526" y="321"/>
                  </a:cubicBezTo>
                  <a:cubicBezTo>
                    <a:pt x="1511" y="325"/>
                    <a:pt x="1516" y="325"/>
                    <a:pt x="1506" y="336"/>
                  </a:cubicBezTo>
                  <a:cubicBezTo>
                    <a:pt x="1495" y="347"/>
                    <a:pt x="1484" y="339"/>
                    <a:pt x="1474" y="341"/>
                  </a:cubicBezTo>
                  <a:cubicBezTo>
                    <a:pt x="1465" y="342"/>
                    <a:pt x="1454" y="330"/>
                    <a:pt x="1446" y="341"/>
                  </a:cubicBezTo>
                  <a:cubicBezTo>
                    <a:pt x="1438" y="352"/>
                    <a:pt x="1449" y="362"/>
                    <a:pt x="1434" y="364"/>
                  </a:cubicBezTo>
                  <a:cubicBezTo>
                    <a:pt x="1420" y="365"/>
                    <a:pt x="1417" y="350"/>
                    <a:pt x="1396" y="346"/>
                  </a:cubicBezTo>
                  <a:cubicBezTo>
                    <a:pt x="1374" y="342"/>
                    <a:pt x="1341" y="375"/>
                    <a:pt x="1327" y="373"/>
                  </a:cubicBezTo>
                  <a:cubicBezTo>
                    <a:pt x="1313" y="372"/>
                    <a:pt x="1315" y="370"/>
                    <a:pt x="1301" y="371"/>
                  </a:cubicBezTo>
                  <a:cubicBezTo>
                    <a:pt x="1286" y="372"/>
                    <a:pt x="1263" y="370"/>
                    <a:pt x="1249" y="372"/>
                  </a:cubicBezTo>
                  <a:cubicBezTo>
                    <a:pt x="1234" y="373"/>
                    <a:pt x="1241" y="404"/>
                    <a:pt x="1229" y="401"/>
                  </a:cubicBezTo>
                  <a:cubicBezTo>
                    <a:pt x="1218" y="397"/>
                    <a:pt x="1222" y="379"/>
                    <a:pt x="1203" y="375"/>
                  </a:cubicBezTo>
                  <a:cubicBezTo>
                    <a:pt x="1185" y="371"/>
                    <a:pt x="1203" y="349"/>
                    <a:pt x="1178" y="366"/>
                  </a:cubicBezTo>
                  <a:cubicBezTo>
                    <a:pt x="1153" y="382"/>
                    <a:pt x="1150" y="382"/>
                    <a:pt x="1151" y="371"/>
                  </a:cubicBezTo>
                  <a:cubicBezTo>
                    <a:pt x="1152" y="359"/>
                    <a:pt x="1136" y="353"/>
                    <a:pt x="1136" y="353"/>
                  </a:cubicBezTo>
                  <a:cubicBezTo>
                    <a:pt x="1136" y="353"/>
                    <a:pt x="1138" y="355"/>
                    <a:pt x="1116" y="372"/>
                  </a:cubicBezTo>
                  <a:cubicBezTo>
                    <a:pt x="1093" y="389"/>
                    <a:pt x="1094" y="373"/>
                    <a:pt x="1094" y="373"/>
                  </a:cubicBezTo>
                  <a:cubicBezTo>
                    <a:pt x="1059" y="396"/>
                    <a:pt x="1059" y="396"/>
                    <a:pt x="1059" y="396"/>
                  </a:cubicBezTo>
                  <a:cubicBezTo>
                    <a:pt x="1059" y="396"/>
                    <a:pt x="1070" y="373"/>
                    <a:pt x="1049" y="374"/>
                  </a:cubicBezTo>
                  <a:cubicBezTo>
                    <a:pt x="1028" y="374"/>
                    <a:pt x="1032" y="384"/>
                    <a:pt x="1012" y="387"/>
                  </a:cubicBezTo>
                  <a:cubicBezTo>
                    <a:pt x="993" y="390"/>
                    <a:pt x="982" y="382"/>
                    <a:pt x="975" y="382"/>
                  </a:cubicBezTo>
                  <a:cubicBezTo>
                    <a:pt x="968" y="381"/>
                    <a:pt x="937" y="376"/>
                    <a:pt x="925" y="382"/>
                  </a:cubicBezTo>
                  <a:cubicBezTo>
                    <a:pt x="912" y="388"/>
                    <a:pt x="909" y="378"/>
                    <a:pt x="891" y="387"/>
                  </a:cubicBezTo>
                  <a:cubicBezTo>
                    <a:pt x="874" y="395"/>
                    <a:pt x="881" y="364"/>
                    <a:pt x="859" y="377"/>
                  </a:cubicBezTo>
                  <a:cubicBezTo>
                    <a:pt x="836" y="389"/>
                    <a:pt x="829" y="393"/>
                    <a:pt x="822" y="388"/>
                  </a:cubicBezTo>
                  <a:cubicBezTo>
                    <a:pt x="816" y="383"/>
                    <a:pt x="796" y="390"/>
                    <a:pt x="789" y="390"/>
                  </a:cubicBezTo>
                  <a:cubicBezTo>
                    <a:pt x="782" y="389"/>
                    <a:pt x="778" y="377"/>
                    <a:pt x="766" y="383"/>
                  </a:cubicBezTo>
                  <a:cubicBezTo>
                    <a:pt x="753" y="389"/>
                    <a:pt x="755" y="373"/>
                    <a:pt x="743" y="376"/>
                  </a:cubicBezTo>
                  <a:cubicBezTo>
                    <a:pt x="730" y="380"/>
                    <a:pt x="719" y="370"/>
                    <a:pt x="719" y="370"/>
                  </a:cubicBezTo>
                  <a:cubicBezTo>
                    <a:pt x="719" y="370"/>
                    <a:pt x="689" y="360"/>
                    <a:pt x="695" y="349"/>
                  </a:cubicBezTo>
                  <a:cubicBezTo>
                    <a:pt x="701" y="337"/>
                    <a:pt x="695" y="325"/>
                    <a:pt x="686" y="319"/>
                  </a:cubicBezTo>
                  <a:cubicBezTo>
                    <a:pt x="677" y="314"/>
                    <a:pt x="672" y="309"/>
                    <a:pt x="666" y="301"/>
                  </a:cubicBezTo>
                  <a:cubicBezTo>
                    <a:pt x="659" y="293"/>
                    <a:pt x="670" y="285"/>
                    <a:pt x="661" y="275"/>
                  </a:cubicBezTo>
                  <a:cubicBezTo>
                    <a:pt x="652" y="264"/>
                    <a:pt x="636" y="263"/>
                    <a:pt x="648" y="254"/>
                  </a:cubicBezTo>
                  <a:close/>
                </a:path>
              </a:pathLst>
            </a:custGeom>
            <a:noFill/>
            <a:ln w="12700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5080" name="Freeform 496">
              <a:extLst>
                <a:ext uri="{FF2B5EF4-FFF2-40B4-BE49-F238E27FC236}">
                  <a16:creationId xmlns:a16="http://schemas.microsoft.com/office/drawing/2014/main" id="{61791F59-FFAC-424B-A384-DF03C03EA8F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8" y="1180"/>
              <a:ext cx="137" cy="52"/>
            </a:xfrm>
            <a:custGeom>
              <a:avLst/>
              <a:gdLst>
                <a:gd name="T0" fmla="*/ 40 w 142"/>
                <a:gd name="T1" fmla="*/ 28 h 54"/>
                <a:gd name="T2" fmla="*/ 70 w 142"/>
                <a:gd name="T3" fmla="*/ 13 h 54"/>
                <a:gd name="T4" fmla="*/ 84 w 142"/>
                <a:gd name="T5" fmla="*/ 13 h 54"/>
                <a:gd name="T6" fmla="*/ 81 w 142"/>
                <a:gd name="T7" fmla="*/ 13 h 54"/>
                <a:gd name="T8" fmla="*/ 57 w 142"/>
                <a:gd name="T9" fmla="*/ 28 h 54"/>
                <a:gd name="T10" fmla="*/ 35 w 142"/>
                <a:gd name="T11" fmla="*/ 30 h 54"/>
                <a:gd name="T12" fmla="*/ 14 w 142"/>
                <a:gd name="T13" fmla="*/ 13 h 54"/>
                <a:gd name="T14" fmla="*/ 14 w 142"/>
                <a:gd name="T15" fmla="*/ 4 h 54"/>
                <a:gd name="T16" fmla="*/ 28 w 142"/>
                <a:gd name="T17" fmla="*/ 13 h 54"/>
                <a:gd name="T18" fmla="*/ 47 w 142"/>
                <a:gd name="T19" fmla="*/ 27 h 5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42" h="54">
                  <a:moveTo>
                    <a:pt x="65" y="42"/>
                  </a:moveTo>
                  <a:cubicBezTo>
                    <a:pt x="78" y="32"/>
                    <a:pt x="98" y="27"/>
                    <a:pt x="113" y="20"/>
                  </a:cubicBezTo>
                  <a:cubicBezTo>
                    <a:pt x="118" y="18"/>
                    <a:pt x="125" y="12"/>
                    <a:pt x="132" y="14"/>
                  </a:cubicBezTo>
                  <a:cubicBezTo>
                    <a:pt x="142" y="17"/>
                    <a:pt x="135" y="22"/>
                    <a:pt x="129" y="25"/>
                  </a:cubicBezTo>
                  <a:cubicBezTo>
                    <a:pt x="116" y="32"/>
                    <a:pt x="103" y="36"/>
                    <a:pt x="90" y="42"/>
                  </a:cubicBezTo>
                  <a:cubicBezTo>
                    <a:pt x="77" y="48"/>
                    <a:pt x="67" y="54"/>
                    <a:pt x="54" y="46"/>
                  </a:cubicBezTo>
                  <a:cubicBezTo>
                    <a:pt x="41" y="40"/>
                    <a:pt x="28" y="31"/>
                    <a:pt x="19" y="21"/>
                  </a:cubicBezTo>
                  <a:cubicBezTo>
                    <a:pt x="11" y="12"/>
                    <a:pt x="0" y="0"/>
                    <a:pt x="19" y="4"/>
                  </a:cubicBezTo>
                  <a:cubicBezTo>
                    <a:pt x="29" y="6"/>
                    <a:pt x="34" y="19"/>
                    <a:pt x="41" y="26"/>
                  </a:cubicBezTo>
                  <a:cubicBezTo>
                    <a:pt x="48" y="32"/>
                    <a:pt x="67" y="40"/>
                    <a:pt x="75" y="41"/>
                  </a:cubicBezTo>
                </a:path>
              </a:pathLst>
            </a:custGeom>
            <a:solidFill>
              <a:srgbClr val="34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5081" name="Freeform 497">
              <a:extLst>
                <a:ext uri="{FF2B5EF4-FFF2-40B4-BE49-F238E27FC236}">
                  <a16:creationId xmlns:a16="http://schemas.microsoft.com/office/drawing/2014/main" id="{067EBB4F-7D33-470C-8401-0826859E43F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6" y="1217"/>
              <a:ext cx="33" cy="65"/>
            </a:xfrm>
            <a:custGeom>
              <a:avLst/>
              <a:gdLst>
                <a:gd name="T0" fmla="*/ 17 w 35"/>
                <a:gd name="T1" fmla="*/ 3 h 68"/>
                <a:gd name="T2" fmla="*/ 8 w 35"/>
                <a:gd name="T3" fmla="*/ 38 h 68"/>
                <a:gd name="T4" fmla="*/ 8 w 35"/>
                <a:gd name="T5" fmla="*/ 16 h 68"/>
                <a:gd name="T6" fmla="*/ 8 w 35"/>
                <a:gd name="T7" fmla="*/ 11 h 68"/>
                <a:gd name="T8" fmla="*/ 0 w 35"/>
                <a:gd name="T9" fmla="*/ 0 h 68"/>
                <a:gd name="T10" fmla="*/ 8 w 35"/>
                <a:gd name="T11" fmla="*/ 4 h 68"/>
                <a:gd name="T12" fmla="*/ 15 w 35"/>
                <a:gd name="T13" fmla="*/ 2 h 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5" h="68">
                  <a:moveTo>
                    <a:pt x="35" y="3"/>
                  </a:moveTo>
                  <a:cubicBezTo>
                    <a:pt x="13" y="23"/>
                    <a:pt x="19" y="42"/>
                    <a:pt x="8" y="68"/>
                  </a:cubicBezTo>
                  <a:cubicBezTo>
                    <a:pt x="10" y="51"/>
                    <a:pt x="8" y="47"/>
                    <a:pt x="10" y="29"/>
                  </a:cubicBezTo>
                  <a:cubicBezTo>
                    <a:pt x="10" y="22"/>
                    <a:pt x="11" y="20"/>
                    <a:pt x="9" y="14"/>
                  </a:cubicBezTo>
                  <a:cubicBezTo>
                    <a:pt x="6" y="7"/>
                    <a:pt x="3" y="6"/>
                    <a:pt x="0" y="0"/>
                  </a:cubicBezTo>
                  <a:cubicBezTo>
                    <a:pt x="6" y="0"/>
                    <a:pt x="10" y="3"/>
                    <a:pt x="16" y="4"/>
                  </a:cubicBezTo>
                  <a:cubicBezTo>
                    <a:pt x="21" y="5"/>
                    <a:pt x="25" y="3"/>
                    <a:pt x="31" y="2"/>
                  </a:cubicBezTo>
                </a:path>
              </a:pathLst>
            </a:custGeom>
            <a:solidFill>
              <a:srgbClr val="34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5082" name="Freeform 498">
              <a:extLst>
                <a:ext uri="{FF2B5EF4-FFF2-40B4-BE49-F238E27FC236}">
                  <a16:creationId xmlns:a16="http://schemas.microsoft.com/office/drawing/2014/main" id="{C2BCB536-C1EB-487F-83B0-44F1585D88B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8" y="1018"/>
              <a:ext cx="73" cy="13"/>
            </a:xfrm>
            <a:custGeom>
              <a:avLst/>
              <a:gdLst>
                <a:gd name="T0" fmla="*/ 45 w 76"/>
                <a:gd name="T1" fmla="*/ 0 h 13"/>
                <a:gd name="T2" fmla="*/ 26 w 76"/>
                <a:gd name="T3" fmla="*/ 8 h 13"/>
                <a:gd name="T4" fmla="*/ 0 w 76"/>
                <a:gd name="T5" fmla="*/ 13 h 1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6" h="13">
                  <a:moveTo>
                    <a:pt x="76" y="0"/>
                  </a:moveTo>
                  <a:cubicBezTo>
                    <a:pt x="62" y="6"/>
                    <a:pt x="56" y="8"/>
                    <a:pt x="40" y="8"/>
                  </a:cubicBezTo>
                  <a:cubicBezTo>
                    <a:pt x="26" y="8"/>
                    <a:pt x="13" y="12"/>
                    <a:pt x="0" y="13"/>
                  </a:cubicBezTo>
                </a:path>
              </a:pathLst>
            </a:custGeom>
            <a:noFill/>
            <a:ln w="12700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5083" name="Freeform 499">
              <a:extLst>
                <a:ext uri="{FF2B5EF4-FFF2-40B4-BE49-F238E27FC236}">
                  <a16:creationId xmlns:a16="http://schemas.microsoft.com/office/drawing/2014/main" id="{1680F052-06CA-410A-9339-978B3C32941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4" y="877"/>
              <a:ext cx="17" cy="53"/>
            </a:xfrm>
            <a:custGeom>
              <a:avLst/>
              <a:gdLst>
                <a:gd name="T0" fmla="*/ 9 w 18"/>
                <a:gd name="T1" fmla="*/ 0 h 55"/>
                <a:gd name="T2" fmla="*/ 9 w 18"/>
                <a:gd name="T3" fmla="*/ 15 h 55"/>
                <a:gd name="T4" fmla="*/ 0 w 18"/>
                <a:gd name="T5" fmla="*/ 35 h 5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" h="55">
                  <a:moveTo>
                    <a:pt x="18" y="0"/>
                  </a:moveTo>
                  <a:cubicBezTo>
                    <a:pt x="17" y="9"/>
                    <a:pt x="16" y="19"/>
                    <a:pt x="12" y="28"/>
                  </a:cubicBezTo>
                  <a:cubicBezTo>
                    <a:pt x="8" y="38"/>
                    <a:pt x="1" y="43"/>
                    <a:pt x="0" y="55"/>
                  </a:cubicBezTo>
                </a:path>
              </a:pathLst>
            </a:custGeom>
            <a:noFill/>
            <a:ln w="12700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5084" name="Freeform 500">
              <a:extLst>
                <a:ext uri="{FF2B5EF4-FFF2-40B4-BE49-F238E27FC236}">
                  <a16:creationId xmlns:a16="http://schemas.microsoft.com/office/drawing/2014/main" id="{6101761B-0BED-456D-AAD0-A565013BBF9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3" y="890"/>
              <a:ext cx="176" cy="70"/>
            </a:xfrm>
            <a:custGeom>
              <a:avLst/>
              <a:gdLst>
                <a:gd name="T0" fmla="*/ 109 w 183"/>
                <a:gd name="T1" fmla="*/ 30 h 73"/>
                <a:gd name="T2" fmla="*/ 101 w 183"/>
                <a:gd name="T3" fmla="*/ 12 h 73"/>
                <a:gd name="T4" fmla="*/ 77 w 183"/>
                <a:gd name="T5" fmla="*/ 0 h 73"/>
                <a:gd name="T6" fmla="*/ 37 w 183"/>
                <a:gd name="T7" fmla="*/ 15 h 73"/>
                <a:gd name="T8" fmla="*/ 9 w 183"/>
                <a:gd name="T9" fmla="*/ 34 h 73"/>
                <a:gd name="T10" fmla="*/ 0 w 183"/>
                <a:gd name="T11" fmla="*/ 42 h 7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83" h="73">
                  <a:moveTo>
                    <a:pt x="181" y="51"/>
                  </a:moveTo>
                  <a:cubicBezTo>
                    <a:pt x="183" y="34"/>
                    <a:pt x="182" y="26"/>
                    <a:pt x="168" y="14"/>
                  </a:cubicBezTo>
                  <a:cubicBezTo>
                    <a:pt x="158" y="6"/>
                    <a:pt x="142" y="0"/>
                    <a:pt x="128" y="0"/>
                  </a:cubicBezTo>
                  <a:cubicBezTo>
                    <a:pt x="105" y="2"/>
                    <a:pt x="81" y="18"/>
                    <a:pt x="61" y="28"/>
                  </a:cubicBezTo>
                  <a:cubicBezTo>
                    <a:pt x="42" y="37"/>
                    <a:pt x="24" y="41"/>
                    <a:pt x="9" y="58"/>
                  </a:cubicBezTo>
                  <a:cubicBezTo>
                    <a:pt x="5" y="63"/>
                    <a:pt x="2" y="68"/>
                    <a:pt x="0" y="73"/>
                  </a:cubicBezTo>
                </a:path>
              </a:pathLst>
            </a:custGeom>
            <a:noFill/>
            <a:ln w="12700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5085" name="Freeform 501">
              <a:extLst>
                <a:ext uri="{FF2B5EF4-FFF2-40B4-BE49-F238E27FC236}">
                  <a16:creationId xmlns:a16="http://schemas.microsoft.com/office/drawing/2014/main" id="{B70EB4A0-A8D1-4480-B84C-DAB6D9C7B3D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4" y="813"/>
              <a:ext cx="169" cy="107"/>
            </a:xfrm>
            <a:custGeom>
              <a:avLst/>
              <a:gdLst>
                <a:gd name="T0" fmla="*/ 105 w 176"/>
                <a:gd name="T1" fmla="*/ 61 h 112"/>
                <a:gd name="T2" fmla="*/ 87 w 176"/>
                <a:gd name="T3" fmla="*/ 61 h 112"/>
                <a:gd name="T4" fmla="*/ 76 w 176"/>
                <a:gd name="T5" fmla="*/ 52 h 112"/>
                <a:gd name="T6" fmla="*/ 55 w 176"/>
                <a:gd name="T7" fmla="*/ 33 h 112"/>
                <a:gd name="T8" fmla="*/ 0 w 176"/>
                <a:gd name="T9" fmla="*/ 11 h 1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6" h="112">
                  <a:moveTo>
                    <a:pt x="176" y="111"/>
                  </a:moveTo>
                  <a:cubicBezTo>
                    <a:pt x="173" y="108"/>
                    <a:pt x="156" y="112"/>
                    <a:pt x="148" y="110"/>
                  </a:cubicBezTo>
                  <a:cubicBezTo>
                    <a:pt x="138" y="107"/>
                    <a:pt x="134" y="102"/>
                    <a:pt x="127" y="95"/>
                  </a:cubicBezTo>
                  <a:cubicBezTo>
                    <a:pt x="117" y="83"/>
                    <a:pt x="106" y="70"/>
                    <a:pt x="92" y="61"/>
                  </a:cubicBezTo>
                  <a:cubicBezTo>
                    <a:pt x="75" y="49"/>
                    <a:pt x="21" y="0"/>
                    <a:pt x="0" y="17"/>
                  </a:cubicBezTo>
                </a:path>
              </a:pathLst>
            </a:custGeom>
            <a:noFill/>
            <a:ln w="12700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5086" name="Freeform 502">
              <a:extLst>
                <a:ext uri="{FF2B5EF4-FFF2-40B4-BE49-F238E27FC236}">
                  <a16:creationId xmlns:a16="http://schemas.microsoft.com/office/drawing/2014/main" id="{A0D59E30-8667-43D4-A431-782B185C070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3" y="986"/>
              <a:ext cx="30" cy="42"/>
            </a:xfrm>
            <a:custGeom>
              <a:avLst/>
              <a:gdLst>
                <a:gd name="T0" fmla="*/ 18 w 31"/>
                <a:gd name="T1" fmla="*/ 25 h 44"/>
                <a:gd name="T2" fmla="*/ 4 w 31"/>
                <a:gd name="T3" fmla="*/ 11 h 44"/>
                <a:gd name="T4" fmla="*/ 18 w 31"/>
                <a:gd name="T5" fmla="*/ 25 h 4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1" h="44">
                  <a:moveTo>
                    <a:pt x="31" y="44"/>
                  </a:moveTo>
                  <a:cubicBezTo>
                    <a:pt x="31" y="44"/>
                    <a:pt x="21" y="0"/>
                    <a:pt x="4" y="12"/>
                  </a:cubicBezTo>
                  <a:cubicBezTo>
                    <a:pt x="4" y="12"/>
                    <a:pt x="0" y="41"/>
                    <a:pt x="31" y="4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5087" name="Freeform 503">
              <a:extLst>
                <a:ext uri="{FF2B5EF4-FFF2-40B4-BE49-F238E27FC236}">
                  <a16:creationId xmlns:a16="http://schemas.microsoft.com/office/drawing/2014/main" id="{E946E2CF-DCB1-4BBC-9C11-F338705DF36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7" y="1117"/>
              <a:ext cx="198" cy="207"/>
            </a:xfrm>
            <a:custGeom>
              <a:avLst/>
              <a:gdLst>
                <a:gd name="T0" fmla="*/ 123 w 206"/>
                <a:gd name="T1" fmla="*/ 10 h 216"/>
                <a:gd name="T2" fmla="*/ 110 w 206"/>
                <a:gd name="T3" fmla="*/ 74 h 216"/>
                <a:gd name="T4" fmla="*/ 67 w 206"/>
                <a:gd name="T5" fmla="*/ 118 h 216"/>
                <a:gd name="T6" fmla="*/ 6 w 206"/>
                <a:gd name="T7" fmla="*/ 44 h 216"/>
                <a:gd name="T8" fmla="*/ 12 w 206"/>
                <a:gd name="T9" fmla="*/ 0 h 2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6" h="216">
                  <a:moveTo>
                    <a:pt x="206" y="10"/>
                  </a:moveTo>
                  <a:cubicBezTo>
                    <a:pt x="205" y="45"/>
                    <a:pt x="193" y="93"/>
                    <a:pt x="184" y="127"/>
                  </a:cubicBezTo>
                  <a:cubicBezTo>
                    <a:pt x="174" y="159"/>
                    <a:pt x="148" y="201"/>
                    <a:pt x="112" y="206"/>
                  </a:cubicBezTo>
                  <a:cubicBezTo>
                    <a:pt x="28" y="216"/>
                    <a:pt x="0" y="149"/>
                    <a:pt x="6" y="76"/>
                  </a:cubicBezTo>
                  <a:cubicBezTo>
                    <a:pt x="9" y="51"/>
                    <a:pt x="11" y="25"/>
                    <a:pt x="13" y="0"/>
                  </a:cubicBezTo>
                </a:path>
              </a:pathLst>
            </a:custGeom>
            <a:noFill/>
            <a:ln w="12700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5088" name="Freeform 504">
              <a:extLst>
                <a:ext uri="{FF2B5EF4-FFF2-40B4-BE49-F238E27FC236}">
                  <a16:creationId xmlns:a16="http://schemas.microsoft.com/office/drawing/2014/main" id="{D92EF0DB-A5DF-461B-97D8-1A8ABA4F9F8A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9" y="1068"/>
              <a:ext cx="78" cy="163"/>
            </a:xfrm>
            <a:custGeom>
              <a:avLst/>
              <a:gdLst>
                <a:gd name="T0" fmla="*/ 0 w 81"/>
                <a:gd name="T1" fmla="*/ 99 h 170"/>
                <a:gd name="T2" fmla="*/ 26 w 81"/>
                <a:gd name="T3" fmla="*/ 52 h 170"/>
                <a:gd name="T4" fmla="*/ 40 w 81"/>
                <a:gd name="T5" fmla="*/ 30 h 170"/>
                <a:gd name="T6" fmla="*/ 50 w 81"/>
                <a:gd name="T7" fmla="*/ 0 h 17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1" h="170">
                  <a:moveTo>
                    <a:pt x="0" y="170"/>
                  </a:moveTo>
                  <a:cubicBezTo>
                    <a:pt x="2" y="141"/>
                    <a:pt x="20" y="111"/>
                    <a:pt x="39" y="90"/>
                  </a:cubicBezTo>
                  <a:cubicBezTo>
                    <a:pt x="50" y="78"/>
                    <a:pt x="59" y="66"/>
                    <a:pt x="66" y="51"/>
                  </a:cubicBezTo>
                  <a:cubicBezTo>
                    <a:pt x="73" y="35"/>
                    <a:pt x="74" y="15"/>
                    <a:pt x="81" y="0"/>
                  </a:cubicBezTo>
                </a:path>
              </a:pathLst>
            </a:custGeom>
            <a:noFill/>
            <a:ln w="12700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5089" name="Freeform 505">
              <a:extLst>
                <a:ext uri="{FF2B5EF4-FFF2-40B4-BE49-F238E27FC236}">
                  <a16:creationId xmlns:a16="http://schemas.microsoft.com/office/drawing/2014/main" id="{3EB729E2-8CA8-41AE-8B26-48006ACBB23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6" y="1031"/>
              <a:ext cx="39" cy="160"/>
            </a:xfrm>
            <a:custGeom>
              <a:avLst/>
              <a:gdLst>
                <a:gd name="T0" fmla="*/ 22 w 41"/>
                <a:gd name="T1" fmla="*/ 103 h 166"/>
                <a:gd name="T2" fmla="*/ 10 w 41"/>
                <a:gd name="T3" fmla="*/ 53 h 166"/>
                <a:gd name="T4" fmla="*/ 2 w 41"/>
                <a:gd name="T5" fmla="*/ 0 h 16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1" h="166">
                  <a:moveTo>
                    <a:pt x="41" y="166"/>
                  </a:moveTo>
                  <a:cubicBezTo>
                    <a:pt x="33" y="137"/>
                    <a:pt x="32" y="113"/>
                    <a:pt x="20" y="85"/>
                  </a:cubicBezTo>
                  <a:cubicBezTo>
                    <a:pt x="9" y="58"/>
                    <a:pt x="0" y="29"/>
                    <a:pt x="2" y="0"/>
                  </a:cubicBezTo>
                </a:path>
              </a:pathLst>
            </a:custGeom>
            <a:noFill/>
            <a:ln w="12700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5090" name="Freeform 506">
              <a:extLst>
                <a:ext uri="{FF2B5EF4-FFF2-40B4-BE49-F238E27FC236}">
                  <a16:creationId xmlns:a16="http://schemas.microsoft.com/office/drawing/2014/main" id="{26307FC9-A592-4BAF-AC87-31CA18AFEDD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6" y="1149"/>
              <a:ext cx="128" cy="110"/>
            </a:xfrm>
            <a:custGeom>
              <a:avLst/>
              <a:gdLst>
                <a:gd name="T0" fmla="*/ 0 w 133"/>
                <a:gd name="T1" fmla="*/ 71 h 114"/>
                <a:gd name="T2" fmla="*/ 36 w 133"/>
                <a:gd name="T3" fmla="*/ 47 h 114"/>
                <a:gd name="T4" fmla="*/ 62 w 133"/>
                <a:gd name="T5" fmla="*/ 34 h 114"/>
                <a:gd name="T6" fmla="*/ 81 w 133"/>
                <a:gd name="T7" fmla="*/ 0 h 11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3" h="114">
                  <a:moveTo>
                    <a:pt x="0" y="114"/>
                  </a:moveTo>
                  <a:cubicBezTo>
                    <a:pt x="20" y="99"/>
                    <a:pt x="34" y="85"/>
                    <a:pt x="59" y="75"/>
                  </a:cubicBezTo>
                  <a:cubicBezTo>
                    <a:pt x="73" y="69"/>
                    <a:pt x="89" y="63"/>
                    <a:pt x="101" y="52"/>
                  </a:cubicBezTo>
                  <a:cubicBezTo>
                    <a:pt x="118" y="37"/>
                    <a:pt x="122" y="15"/>
                    <a:pt x="133" y="0"/>
                  </a:cubicBezTo>
                </a:path>
              </a:pathLst>
            </a:custGeom>
            <a:noFill/>
            <a:ln w="12700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5091" name="Freeform 507">
              <a:extLst>
                <a:ext uri="{FF2B5EF4-FFF2-40B4-BE49-F238E27FC236}">
                  <a16:creationId xmlns:a16="http://schemas.microsoft.com/office/drawing/2014/main" id="{7F35B256-2BA1-4DFA-B8D0-CBBEB631E5C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6" y="1120"/>
              <a:ext cx="66" cy="112"/>
            </a:xfrm>
            <a:custGeom>
              <a:avLst/>
              <a:gdLst>
                <a:gd name="T0" fmla="*/ 46 w 68"/>
                <a:gd name="T1" fmla="*/ 73 h 116"/>
                <a:gd name="T2" fmla="*/ 17 w 68"/>
                <a:gd name="T3" fmla="*/ 41 h 116"/>
                <a:gd name="T4" fmla="*/ 7 w 68"/>
                <a:gd name="T5" fmla="*/ 20 h 116"/>
                <a:gd name="T6" fmla="*/ 0 w 68"/>
                <a:gd name="T7" fmla="*/ 0 h 11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8" h="116">
                  <a:moveTo>
                    <a:pt x="68" y="116"/>
                  </a:moveTo>
                  <a:cubicBezTo>
                    <a:pt x="59" y="95"/>
                    <a:pt x="41" y="84"/>
                    <a:pt x="27" y="65"/>
                  </a:cubicBezTo>
                  <a:cubicBezTo>
                    <a:pt x="20" y="56"/>
                    <a:pt x="11" y="44"/>
                    <a:pt x="7" y="33"/>
                  </a:cubicBezTo>
                  <a:cubicBezTo>
                    <a:pt x="4" y="23"/>
                    <a:pt x="6" y="1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5092" name="Freeform 508">
              <a:extLst>
                <a:ext uri="{FF2B5EF4-FFF2-40B4-BE49-F238E27FC236}">
                  <a16:creationId xmlns:a16="http://schemas.microsoft.com/office/drawing/2014/main" id="{F9099D18-C9EE-4F48-AB13-0D5EA1FA185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3" y="1908"/>
              <a:ext cx="120" cy="203"/>
            </a:xfrm>
            <a:custGeom>
              <a:avLst/>
              <a:gdLst>
                <a:gd name="T0" fmla="*/ 0 w 125"/>
                <a:gd name="T1" fmla="*/ 128 h 211"/>
                <a:gd name="T2" fmla="*/ 38 w 125"/>
                <a:gd name="T3" fmla="*/ 63 h 211"/>
                <a:gd name="T4" fmla="*/ 74 w 125"/>
                <a:gd name="T5" fmla="*/ 0 h 21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5" h="211">
                  <a:moveTo>
                    <a:pt x="0" y="211"/>
                  </a:moveTo>
                  <a:cubicBezTo>
                    <a:pt x="21" y="174"/>
                    <a:pt x="40" y="139"/>
                    <a:pt x="65" y="104"/>
                  </a:cubicBezTo>
                  <a:cubicBezTo>
                    <a:pt x="88" y="73"/>
                    <a:pt x="99" y="28"/>
                    <a:pt x="125" y="0"/>
                  </a:cubicBezTo>
                </a:path>
              </a:pathLst>
            </a:custGeom>
            <a:noFill/>
            <a:ln w="12700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5093" name="Freeform 509">
              <a:extLst>
                <a:ext uri="{FF2B5EF4-FFF2-40B4-BE49-F238E27FC236}">
                  <a16:creationId xmlns:a16="http://schemas.microsoft.com/office/drawing/2014/main" id="{62A93E36-79A7-4342-8765-A510EE1A34C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5" y="1271"/>
              <a:ext cx="87" cy="39"/>
            </a:xfrm>
            <a:custGeom>
              <a:avLst/>
              <a:gdLst>
                <a:gd name="T0" fmla="*/ 51 w 91"/>
                <a:gd name="T1" fmla="*/ 5 h 41"/>
                <a:gd name="T2" fmla="*/ 0 w 91"/>
                <a:gd name="T3" fmla="*/ 0 h 41"/>
                <a:gd name="T4" fmla="*/ 51 w 91"/>
                <a:gd name="T5" fmla="*/ 5 h 4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1" h="41">
                  <a:moveTo>
                    <a:pt x="91" y="5"/>
                  </a:moveTo>
                  <a:cubicBezTo>
                    <a:pt x="91" y="5"/>
                    <a:pt x="44" y="41"/>
                    <a:pt x="0" y="0"/>
                  </a:cubicBezTo>
                  <a:cubicBezTo>
                    <a:pt x="0" y="0"/>
                    <a:pt x="46" y="26"/>
                    <a:pt x="91" y="5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5094" name="Freeform 510">
              <a:extLst>
                <a:ext uri="{FF2B5EF4-FFF2-40B4-BE49-F238E27FC236}">
                  <a16:creationId xmlns:a16="http://schemas.microsoft.com/office/drawing/2014/main" id="{A9FBAC76-3753-48DF-8F1E-005BF94214A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6" y="953"/>
              <a:ext cx="168" cy="221"/>
            </a:xfrm>
            <a:custGeom>
              <a:avLst/>
              <a:gdLst>
                <a:gd name="T0" fmla="*/ 91 w 175"/>
                <a:gd name="T1" fmla="*/ 136 h 230"/>
                <a:gd name="T2" fmla="*/ 81 w 175"/>
                <a:gd name="T3" fmla="*/ 88 h 230"/>
                <a:gd name="T4" fmla="*/ 52 w 175"/>
                <a:gd name="T5" fmla="*/ 60 h 230"/>
                <a:gd name="T6" fmla="*/ 21 w 175"/>
                <a:gd name="T7" fmla="*/ 74 h 230"/>
                <a:gd name="T8" fmla="*/ 0 w 175"/>
                <a:gd name="T9" fmla="*/ 99 h 230"/>
                <a:gd name="T10" fmla="*/ 37 w 175"/>
                <a:gd name="T11" fmla="*/ 39 h 230"/>
                <a:gd name="T12" fmla="*/ 60 w 175"/>
                <a:gd name="T13" fmla="*/ 12 h 230"/>
                <a:gd name="T14" fmla="*/ 75 w 175"/>
                <a:gd name="T15" fmla="*/ 14 h 230"/>
                <a:gd name="T16" fmla="*/ 88 w 175"/>
                <a:gd name="T17" fmla="*/ 81 h 230"/>
                <a:gd name="T18" fmla="*/ 95 w 175"/>
                <a:gd name="T19" fmla="*/ 134 h 23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75" h="230">
                  <a:moveTo>
                    <a:pt x="154" y="230"/>
                  </a:moveTo>
                  <a:cubicBezTo>
                    <a:pt x="166" y="205"/>
                    <a:pt x="145" y="172"/>
                    <a:pt x="136" y="149"/>
                  </a:cubicBezTo>
                  <a:cubicBezTo>
                    <a:pt x="125" y="125"/>
                    <a:pt x="114" y="106"/>
                    <a:pt x="86" y="102"/>
                  </a:cubicBezTo>
                  <a:cubicBezTo>
                    <a:pt x="65" y="100"/>
                    <a:pt x="48" y="107"/>
                    <a:pt x="34" y="123"/>
                  </a:cubicBezTo>
                  <a:cubicBezTo>
                    <a:pt x="23" y="136"/>
                    <a:pt x="16" y="159"/>
                    <a:pt x="0" y="165"/>
                  </a:cubicBezTo>
                  <a:cubicBezTo>
                    <a:pt x="5" y="125"/>
                    <a:pt x="35" y="92"/>
                    <a:pt x="64" y="66"/>
                  </a:cubicBezTo>
                  <a:cubicBezTo>
                    <a:pt x="80" y="52"/>
                    <a:pt x="89" y="33"/>
                    <a:pt x="102" y="17"/>
                  </a:cubicBezTo>
                  <a:cubicBezTo>
                    <a:pt x="116" y="0"/>
                    <a:pt x="119" y="8"/>
                    <a:pt x="126" y="27"/>
                  </a:cubicBezTo>
                  <a:cubicBezTo>
                    <a:pt x="139" y="61"/>
                    <a:pt x="140" y="100"/>
                    <a:pt x="150" y="136"/>
                  </a:cubicBezTo>
                  <a:cubicBezTo>
                    <a:pt x="158" y="164"/>
                    <a:pt x="175" y="194"/>
                    <a:pt x="160" y="224"/>
                  </a:cubicBezTo>
                </a:path>
              </a:pathLst>
            </a:custGeom>
            <a:solidFill>
              <a:srgbClr val="AA89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5095" name="Freeform 511">
              <a:extLst>
                <a:ext uri="{FF2B5EF4-FFF2-40B4-BE49-F238E27FC236}">
                  <a16:creationId xmlns:a16="http://schemas.microsoft.com/office/drawing/2014/main" id="{CC552938-F489-4588-A0E0-91E5F466889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8" y="856"/>
              <a:ext cx="134" cy="87"/>
            </a:xfrm>
            <a:custGeom>
              <a:avLst/>
              <a:gdLst>
                <a:gd name="T0" fmla="*/ 87 w 139"/>
                <a:gd name="T1" fmla="*/ 35 h 91"/>
                <a:gd name="T2" fmla="*/ 63 w 139"/>
                <a:gd name="T3" fmla="*/ 46 h 91"/>
                <a:gd name="T4" fmla="*/ 44 w 139"/>
                <a:gd name="T5" fmla="*/ 49 h 91"/>
                <a:gd name="T6" fmla="*/ 25 w 139"/>
                <a:gd name="T7" fmla="*/ 34 h 91"/>
                <a:gd name="T8" fmla="*/ 10 w 139"/>
                <a:gd name="T9" fmla="*/ 21 h 91"/>
                <a:gd name="T10" fmla="*/ 46 w 139"/>
                <a:gd name="T11" fmla="*/ 11 h 91"/>
                <a:gd name="T12" fmla="*/ 85 w 139"/>
                <a:gd name="T13" fmla="*/ 32 h 9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9" h="91">
                  <a:moveTo>
                    <a:pt x="139" y="64"/>
                  </a:moveTo>
                  <a:cubicBezTo>
                    <a:pt x="128" y="71"/>
                    <a:pt x="113" y="76"/>
                    <a:pt x="100" y="81"/>
                  </a:cubicBezTo>
                  <a:cubicBezTo>
                    <a:pt x="89" y="86"/>
                    <a:pt x="84" y="91"/>
                    <a:pt x="71" y="88"/>
                  </a:cubicBezTo>
                  <a:cubicBezTo>
                    <a:pt x="56" y="83"/>
                    <a:pt x="49" y="72"/>
                    <a:pt x="38" y="63"/>
                  </a:cubicBezTo>
                  <a:cubicBezTo>
                    <a:pt x="31" y="56"/>
                    <a:pt x="13" y="45"/>
                    <a:pt x="10" y="35"/>
                  </a:cubicBezTo>
                  <a:cubicBezTo>
                    <a:pt x="0" y="0"/>
                    <a:pt x="57" y="15"/>
                    <a:pt x="74" y="19"/>
                  </a:cubicBezTo>
                  <a:cubicBezTo>
                    <a:pt x="94" y="23"/>
                    <a:pt x="131" y="38"/>
                    <a:pt x="136" y="58"/>
                  </a:cubicBezTo>
                </a:path>
              </a:pathLst>
            </a:custGeom>
            <a:solidFill>
              <a:srgbClr val="C6A8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5096" name="Freeform 512">
              <a:extLst>
                <a:ext uri="{FF2B5EF4-FFF2-40B4-BE49-F238E27FC236}">
                  <a16:creationId xmlns:a16="http://schemas.microsoft.com/office/drawing/2014/main" id="{7466799A-11A3-4438-9CDA-00682EB3D38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0" y="1046"/>
              <a:ext cx="99" cy="152"/>
            </a:xfrm>
            <a:custGeom>
              <a:avLst/>
              <a:gdLst>
                <a:gd name="T0" fmla="*/ 53 w 103"/>
                <a:gd name="T1" fmla="*/ 81 h 158"/>
                <a:gd name="T2" fmla="*/ 12 w 103"/>
                <a:gd name="T3" fmla="*/ 77 h 158"/>
                <a:gd name="T4" fmla="*/ 16 w 103"/>
                <a:gd name="T5" fmla="*/ 31 h 158"/>
                <a:gd name="T6" fmla="*/ 54 w 103"/>
                <a:gd name="T7" fmla="*/ 27 h 158"/>
                <a:gd name="T8" fmla="*/ 56 w 103"/>
                <a:gd name="T9" fmla="*/ 81 h 1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3" h="158">
                  <a:moveTo>
                    <a:pt x="87" y="133"/>
                  </a:moveTo>
                  <a:cubicBezTo>
                    <a:pt x="64" y="155"/>
                    <a:pt x="27" y="158"/>
                    <a:pt x="13" y="127"/>
                  </a:cubicBezTo>
                  <a:cubicBezTo>
                    <a:pt x="0" y="97"/>
                    <a:pt x="16" y="75"/>
                    <a:pt x="29" y="49"/>
                  </a:cubicBezTo>
                  <a:cubicBezTo>
                    <a:pt x="44" y="20"/>
                    <a:pt x="75" y="0"/>
                    <a:pt x="88" y="42"/>
                  </a:cubicBezTo>
                  <a:cubicBezTo>
                    <a:pt x="96" y="69"/>
                    <a:pt x="103" y="108"/>
                    <a:pt x="92" y="133"/>
                  </a:cubicBezTo>
                </a:path>
              </a:pathLst>
            </a:custGeom>
            <a:solidFill>
              <a:srgbClr val="C6A8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5097" name="Freeform 513">
              <a:extLst>
                <a:ext uri="{FF2B5EF4-FFF2-40B4-BE49-F238E27FC236}">
                  <a16:creationId xmlns:a16="http://schemas.microsoft.com/office/drawing/2014/main" id="{DB8C5BF6-5446-4B70-B0D2-99BF6A24357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6" y="1176"/>
              <a:ext cx="29" cy="33"/>
            </a:xfrm>
            <a:custGeom>
              <a:avLst/>
              <a:gdLst>
                <a:gd name="T0" fmla="*/ 0 w 30"/>
                <a:gd name="T1" fmla="*/ 13 h 34"/>
                <a:gd name="T2" fmla="*/ 13 w 30"/>
                <a:gd name="T3" fmla="*/ 21 h 34"/>
                <a:gd name="T4" fmla="*/ 2 w 30"/>
                <a:gd name="T5" fmla="*/ 12 h 3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0" h="34">
                  <a:moveTo>
                    <a:pt x="0" y="13"/>
                  </a:moveTo>
                  <a:cubicBezTo>
                    <a:pt x="15" y="10"/>
                    <a:pt x="21" y="22"/>
                    <a:pt x="13" y="34"/>
                  </a:cubicBezTo>
                  <a:cubicBezTo>
                    <a:pt x="30" y="26"/>
                    <a:pt x="17" y="0"/>
                    <a:pt x="2" y="1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5098" name="Freeform 514">
              <a:extLst>
                <a:ext uri="{FF2B5EF4-FFF2-40B4-BE49-F238E27FC236}">
                  <a16:creationId xmlns:a16="http://schemas.microsoft.com/office/drawing/2014/main" id="{56C58E87-4C52-4B89-982A-8D9184CCA64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1" y="1167"/>
              <a:ext cx="28" cy="27"/>
            </a:xfrm>
            <a:custGeom>
              <a:avLst/>
              <a:gdLst>
                <a:gd name="T0" fmla="*/ 16 w 29"/>
                <a:gd name="T1" fmla="*/ 14 h 28"/>
                <a:gd name="T2" fmla="*/ 13 w 29"/>
                <a:gd name="T3" fmla="*/ 15 h 28"/>
                <a:gd name="T4" fmla="*/ 14 w 29"/>
                <a:gd name="T5" fmla="*/ 10 h 2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9" h="28">
                  <a:moveTo>
                    <a:pt x="29" y="14"/>
                  </a:moveTo>
                  <a:cubicBezTo>
                    <a:pt x="17" y="10"/>
                    <a:pt x="7" y="15"/>
                    <a:pt x="13" y="28"/>
                  </a:cubicBezTo>
                  <a:cubicBezTo>
                    <a:pt x="0" y="15"/>
                    <a:pt x="12" y="0"/>
                    <a:pt x="26" y="1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5099" name="Freeform 515">
              <a:extLst>
                <a:ext uri="{FF2B5EF4-FFF2-40B4-BE49-F238E27FC236}">
                  <a16:creationId xmlns:a16="http://schemas.microsoft.com/office/drawing/2014/main" id="{6CDDA923-F09D-4B55-8B98-6BBC3FB7977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7" y="1222"/>
              <a:ext cx="27" cy="40"/>
            </a:xfrm>
            <a:custGeom>
              <a:avLst/>
              <a:gdLst>
                <a:gd name="T0" fmla="*/ 15 w 28"/>
                <a:gd name="T1" fmla="*/ 0 h 41"/>
                <a:gd name="T2" fmla="*/ 0 w 28"/>
                <a:gd name="T3" fmla="*/ 28 h 41"/>
                <a:gd name="T4" fmla="*/ 8 w 28"/>
                <a:gd name="T5" fmla="*/ 16 h 41"/>
                <a:gd name="T6" fmla="*/ 14 w 28"/>
                <a:gd name="T7" fmla="*/ 3 h 4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41">
                  <a:moveTo>
                    <a:pt x="28" y="0"/>
                  </a:moveTo>
                  <a:cubicBezTo>
                    <a:pt x="5" y="5"/>
                    <a:pt x="7" y="22"/>
                    <a:pt x="0" y="41"/>
                  </a:cubicBezTo>
                  <a:cubicBezTo>
                    <a:pt x="4" y="33"/>
                    <a:pt x="4" y="23"/>
                    <a:pt x="8" y="16"/>
                  </a:cubicBezTo>
                  <a:cubicBezTo>
                    <a:pt x="12" y="10"/>
                    <a:pt x="20" y="7"/>
                    <a:pt x="25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5100" name="Freeform 516">
              <a:extLst>
                <a:ext uri="{FF2B5EF4-FFF2-40B4-BE49-F238E27FC236}">
                  <a16:creationId xmlns:a16="http://schemas.microsoft.com/office/drawing/2014/main" id="{909E6432-CC65-4400-9F71-0A258C69778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9" y="1271"/>
              <a:ext cx="11" cy="10"/>
            </a:xfrm>
            <a:custGeom>
              <a:avLst/>
              <a:gdLst>
                <a:gd name="T0" fmla="*/ 0 w 11"/>
                <a:gd name="T1" fmla="*/ 0 h 11"/>
                <a:gd name="T2" fmla="*/ 5 w 11"/>
                <a:gd name="T3" fmla="*/ 5 h 11"/>
                <a:gd name="T4" fmla="*/ 4 w 11"/>
                <a:gd name="T5" fmla="*/ 0 h 1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" h="11">
                  <a:moveTo>
                    <a:pt x="0" y="0"/>
                  </a:moveTo>
                  <a:cubicBezTo>
                    <a:pt x="6" y="1"/>
                    <a:pt x="6" y="7"/>
                    <a:pt x="5" y="11"/>
                  </a:cubicBezTo>
                  <a:cubicBezTo>
                    <a:pt x="10" y="7"/>
                    <a:pt x="11" y="3"/>
                    <a:pt x="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5101" name="Freeform 517">
              <a:extLst>
                <a:ext uri="{FF2B5EF4-FFF2-40B4-BE49-F238E27FC236}">
                  <a16:creationId xmlns:a16="http://schemas.microsoft.com/office/drawing/2014/main" id="{492AAC49-3B42-48BD-A098-75F6270E70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3" y="1206"/>
              <a:ext cx="70" cy="62"/>
            </a:xfrm>
            <a:custGeom>
              <a:avLst/>
              <a:gdLst>
                <a:gd name="T0" fmla="*/ 50 w 72"/>
                <a:gd name="T1" fmla="*/ 0 h 64"/>
                <a:gd name="T2" fmla="*/ 18 w 72"/>
                <a:gd name="T3" fmla="*/ 16 h 64"/>
                <a:gd name="T4" fmla="*/ 13 w 72"/>
                <a:gd name="T5" fmla="*/ 42 h 64"/>
                <a:gd name="T6" fmla="*/ 21 w 72"/>
                <a:gd name="T7" fmla="*/ 37 h 64"/>
                <a:gd name="T8" fmla="*/ 41 w 72"/>
                <a:gd name="T9" fmla="*/ 33 h 64"/>
                <a:gd name="T10" fmla="*/ 48 w 72"/>
                <a:gd name="T11" fmla="*/ 4 h 6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" h="64">
                  <a:moveTo>
                    <a:pt x="72" y="0"/>
                  </a:moveTo>
                  <a:cubicBezTo>
                    <a:pt x="59" y="17"/>
                    <a:pt x="38" y="11"/>
                    <a:pt x="26" y="24"/>
                  </a:cubicBezTo>
                  <a:cubicBezTo>
                    <a:pt x="21" y="30"/>
                    <a:pt x="0" y="56"/>
                    <a:pt x="13" y="62"/>
                  </a:cubicBezTo>
                  <a:cubicBezTo>
                    <a:pt x="19" y="64"/>
                    <a:pt x="28" y="55"/>
                    <a:pt x="34" y="53"/>
                  </a:cubicBezTo>
                  <a:cubicBezTo>
                    <a:pt x="43" y="51"/>
                    <a:pt x="49" y="56"/>
                    <a:pt x="55" y="46"/>
                  </a:cubicBezTo>
                  <a:cubicBezTo>
                    <a:pt x="62" y="34"/>
                    <a:pt x="64" y="17"/>
                    <a:pt x="69" y="4"/>
                  </a:cubicBezTo>
                </a:path>
              </a:pathLst>
            </a:custGeom>
            <a:solidFill>
              <a:srgbClr val="C6A8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5102" name="Freeform 518">
              <a:extLst>
                <a:ext uri="{FF2B5EF4-FFF2-40B4-BE49-F238E27FC236}">
                  <a16:creationId xmlns:a16="http://schemas.microsoft.com/office/drawing/2014/main" id="{3BD297D0-E7F9-4DD2-AC1F-7C2A589E0CF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4" y="1199"/>
              <a:ext cx="61" cy="77"/>
            </a:xfrm>
            <a:custGeom>
              <a:avLst/>
              <a:gdLst>
                <a:gd name="T0" fmla="*/ 18 w 63"/>
                <a:gd name="T1" fmla="*/ 13 h 80"/>
                <a:gd name="T2" fmla="*/ 39 w 63"/>
                <a:gd name="T3" fmla="*/ 24 h 80"/>
                <a:gd name="T4" fmla="*/ 26 w 63"/>
                <a:gd name="T5" fmla="*/ 39 h 80"/>
                <a:gd name="T6" fmla="*/ 3 w 63"/>
                <a:gd name="T7" fmla="*/ 13 h 80"/>
                <a:gd name="T8" fmla="*/ 6 w 63"/>
                <a:gd name="T9" fmla="*/ 4 h 80"/>
                <a:gd name="T10" fmla="*/ 17 w 63"/>
                <a:gd name="T11" fmla="*/ 13 h 8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3" h="80">
                  <a:moveTo>
                    <a:pt x="31" y="14"/>
                  </a:moveTo>
                  <a:cubicBezTo>
                    <a:pt x="40" y="14"/>
                    <a:pt x="55" y="29"/>
                    <a:pt x="58" y="37"/>
                  </a:cubicBezTo>
                  <a:cubicBezTo>
                    <a:pt x="63" y="51"/>
                    <a:pt x="57" y="80"/>
                    <a:pt x="39" y="64"/>
                  </a:cubicBezTo>
                  <a:cubicBezTo>
                    <a:pt x="25" y="52"/>
                    <a:pt x="9" y="41"/>
                    <a:pt x="3" y="22"/>
                  </a:cubicBezTo>
                  <a:cubicBezTo>
                    <a:pt x="2" y="16"/>
                    <a:pt x="0" y="8"/>
                    <a:pt x="6" y="4"/>
                  </a:cubicBezTo>
                  <a:cubicBezTo>
                    <a:pt x="14" y="0"/>
                    <a:pt x="23" y="10"/>
                    <a:pt x="30" y="13"/>
                  </a:cubicBezTo>
                </a:path>
              </a:pathLst>
            </a:custGeom>
            <a:solidFill>
              <a:srgbClr val="C6A8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5103" name="Freeform 519">
              <a:extLst>
                <a:ext uri="{FF2B5EF4-FFF2-40B4-BE49-F238E27FC236}">
                  <a16:creationId xmlns:a16="http://schemas.microsoft.com/office/drawing/2014/main" id="{7DE2C814-C6EB-495C-8035-7D7E2D4C5112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8" y="1286"/>
              <a:ext cx="88" cy="21"/>
            </a:xfrm>
            <a:custGeom>
              <a:avLst/>
              <a:gdLst>
                <a:gd name="T0" fmla="*/ 59 w 91"/>
                <a:gd name="T1" fmla="*/ 4 h 22"/>
                <a:gd name="T2" fmla="*/ 26 w 91"/>
                <a:gd name="T3" fmla="*/ 11 h 22"/>
                <a:gd name="T4" fmla="*/ 6 w 91"/>
                <a:gd name="T5" fmla="*/ 5 h 22"/>
                <a:gd name="T6" fmla="*/ 33 w 91"/>
                <a:gd name="T7" fmla="*/ 11 h 22"/>
                <a:gd name="T8" fmla="*/ 59 w 91"/>
                <a:gd name="T9" fmla="*/ 5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1" h="22">
                  <a:moveTo>
                    <a:pt x="91" y="4"/>
                  </a:moveTo>
                  <a:cubicBezTo>
                    <a:pt x="86" y="20"/>
                    <a:pt x="53" y="22"/>
                    <a:pt x="39" y="21"/>
                  </a:cubicBezTo>
                  <a:cubicBezTo>
                    <a:pt x="34" y="20"/>
                    <a:pt x="0" y="14"/>
                    <a:pt x="6" y="5"/>
                  </a:cubicBezTo>
                  <a:cubicBezTo>
                    <a:pt x="10" y="0"/>
                    <a:pt x="42" y="13"/>
                    <a:pt x="48" y="14"/>
                  </a:cubicBezTo>
                  <a:cubicBezTo>
                    <a:pt x="64" y="15"/>
                    <a:pt x="76" y="9"/>
                    <a:pt x="90" y="5"/>
                  </a:cubicBezTo>
                </a:path>
              </a:pathLst>
            </a:custGeom>
            <a:solidFill>
              <a:srgbClr val="C6A8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5104" name="Freeform 520">
              <a:extLst>
                <a:ext uri="{FF2B5EF4-FFF2-40B4-BE49-F238E27FC236}">
                  <a16:creationId xmlns:a16="http://schemas.microsoft.com/office/drawing/2014/main" id="{6AC3D3CD-BFE9-4D37-80C6-B1F2989E697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0" y="999"/>
              <a:ext cx="12" cy="15"/>
            </a:xfrm>
            <a:custGeom>
              <a:avLst/>
              <a:gdLst>
                <a:gd name="T0" fmla="*/ 6 w 13"/>
                <a:gd name="T1" fmla="*/ 7 h 15"/>
                <a:gd name="T2" fmla="*/ 4 w 13"/>
                <a:gd name="T3" fmla="*/ 9 h 15"/>
                <a:gd name="T4" fmla="*/ 2 w 13"/>
                <a:gd name="T5" fmla="*/ 14 h 15"/>
                <a:gd name="T6" fmla="*/ 0 w 13"/>
                <a:gd name="T7" fmla="*/ 9 h 15"/>
                <a:gd name="T8" fmla="*/ 6 w 13"/>
                <a:gd name="T9" fmla="*/ 1 h 15"/>
                <a:gd name="T10" fmla="*/ 6 w 13"/>
                <a:gd name="T11" fmla="*/ 7 h 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3" h="15">
                  <a:moveTo>
                    <a:pt x="13" y="7"/>
                  </a:moveTo>
                  <a:cubicBezTo>
                    <a:pt x="9" y="7"/>
                    <a:pt x="7" y="6"/>
                    <a:pt x="4" y="9"/>
                  </a:cubicBezTo>
                  <a:cubicBezTo>
                    <a:pt x="4" y="10"/>
                    <a:pt x="3" y="14"/>
                    <a:pt x="2" y="14"/>
                  </a:cubicBezTo>
                  <a:cubicBezTo>
                    <a:pt x="1" y="15"/>
                    <a:pt x="0" y="10"/>
                    <a:pt x="0" y="9"/>
                  </a:cubicBezTo>
                  <a:cubicBezTo>
                    <a:pt x="1" y="6"/>
                    <a:pt x="4" y="0"/>
                    <a:pt x="8" y="1"/>
                  </a:cubicBezTo>
                  <a:cubicBezTo>
                    <a:pt x="11" y="2"/>
                    <a:pt x="12" y="5"/>
                    <a:pt x="13" y="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5105" name="Freeform 521">
              <a:extLst>
                <a:ext uri="{FF2B5EF4-FFF2-40B4-BE49-F238E27FC236}">
                  <a16:creationId xmlns:a16="http://schemas.microsoft.com/office/drawing/2014/main" id="{FD247002-2109-47A3-8E13-37930C6A170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6" y="833"/>
              <a:ext cx="205" cy="115"/>
            </a:xfrm>
            <a:custGeom>
              <a:avLst/>
              <a:gdLst>
                <a:gd name="T0" fmla="*/ 130 w 213"/>
                <a:gd name="T1" fmla="*/ 66 h 120"/>
                <a:gd name="T2" fmla="*/ 87 w 213"/>
                <a:gd name="T3" fmla="*/ 50 h 120"/>
                <a:gd name="T4" fmla="*/ 55 w 213"/>
                <a:gd name="T5" fmla="*/ 24 h 120"/>
                <a:gd name="T6" fmla="*/ 17 w 213"/>
                <a:gd name="T7" fmla="*/ 4 h 120"/>
                <a:gd name="T8" fmla="*/ 36 w 213"/>
                <a:gd name="T9" fmla="*/ 50 h 120"/>
                <a:gd name="T10" fmla="*/ 83 w 213"/>
                <a:gd name="T11" fmla="*/ 60 h 120"/>
                <a:gd name="T12" fmla="*/ 127 w 213"/>
                <a:gd name="T13" fmla="*/ 66 h 1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3" h="120">
                  <a:moveTo>
                    <a:pt x="213" y="114"/>
                  </a:moveTo>
                  <a:cubicBezTo>
                    <a:pt x="188" y="102"/>
                    <a:pt x="162" y="105"/>
                    <a:pt x="142" y="84"/>
                  </a:cubicBezTo>
                  <a:cubicBezTo>
                    <a:pt x="126" y="67"/>
                    <a:pt x="108" y="54"/>
                    <a:pt x="89" y="39"/>
                  </a:cubicBezTo>
                  <a:cubicBezTo>
                    <a:pt x="76" y="28"/>
                    <a:pt x="49" y="0"/>
                    <a:pt x="30" y="4"/>
                  </a:cubicBezTo>
                  <a:cubicBezTo>
                    <a:pt x="0" y="12"/>
                    <a:pt x="49" y="71"/>
                    <a:pt x="59" y="84"/>
                  </a:cubicBezTo>
                  <a:cubicBezTo>
                    <a:pt x="79" y="109"/>
                    <a:pt x="107" y="102"/>
                    <a:pt x="136" y="105"/>
                  </a:cubicBezTo>
                  <a:cubicBezTo>
                    <a:pt x="158" y="107"/>
                    <a:pt x="187" y="120"/>
                    <a:pt x="209" y="114"/>
                  </a:cubicBezTo>
                </a:path>
              </a:pathLst>
            </a:custGeom>
            <a:solidFill>
              <a:srgbClr val="BC99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5106" name="Freeform 522">
              <a:extLst>
                <a:ext uri="{FF2B5EF4-FFF2-40B4-BE49-F238E27FC236}">
                  <a16:creationId xmlns:a16="http://schemas.microsoft.com/office/drawing/2014/main" id="{78DC8184-0349-4D5E-8066-154F472927BD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5" y="895"/>
              <a:ext cx="181" cy="122"/>
            </a:xfrm>
            <a:custGeom>
              <a:avLst/>
              <a:gdLst>
                <a:gd name="T0" fmla="*/ 112 w 188"/>
                <a:gd name="T1" fmla="*/ 36 h 127"/>
                <a:gd name="T2" fmla="*/ 90 w 188"/>
                <a:gd name="T3" fmla="*/ 4 h 127"/>
                <a:gd name="T4" fmla="*/ 52 w 188"/>
                <a:gd name="T5" fmla="*/ 18 h 127"/>
                <a:gd name="T6" fmla="*/ 35 w 188"/>
                <a:gd name="T7" fmla="*/ 27 h 127"/>
                <a:gd name="T8" fmla="*/ 28 w 188"/>
                <a:gd name="T9" fmla="*/ 39 h 127"/>
                <a:gd name="T10" fmla="*/ 0 w 188"/>
                <a:gd name="T11" fmla="*/ 76 h 127"/>
                <a:gd name="T12" fmla="*/ 29 w 188"/>
                <a:gd name="T13" fmla="*/ 55 h 127"/>
                <a:gd name="T14" fmla="*/ 60 w 188"/>
                <a:gd name="T15" fmla="*/ 36 h 127"/>
                <a:gd name="T16" fmla="*/ 91 w 188"/>
                <a:gd name="T17" fmla="*/ 36 h 127"/>
                <a:gd name="T18" fmla="*/ 111 w 188"/>
                <a:gd name="T19" fmla="*/ 36 h 12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88" h="127">
                  <a:moveTo>
                    <a:pt x="184" y="60"/>
                  </a:moveTo>
                  <a:cubicBezTo>
                    <a:pt x="188" y="36"/>
                    <a:pt x="172" y="9"/>
                    <a:pt x="148" y="4"/>
                  </a:cubicBezTo>
                  <a:cubicBezTo>
                    <a:pt x="124" y="0"/>
                    <a:pt x="103" y="22"/>
                    <a:pt x="84" y="31"/>
                  </a:cubicBezTo>
                  <a:cubicBezTo>
                    <a:pt x="74" y="35"/>
                    <a:pt x="65" y="35"/>
                    <a:pt x="57" y="43"/>
                  </a:cubicBezTo>
                  <a:cubicBezTo>
                    <a:pt x="51" y="49"/>
                    <a:pt x="47" y="59"/>
                    <a:pt x="43" y="66"/>
                  </a:cubicBezTo>
                  <a:cubicBezTo>
                    <a:pt x="30" y="85"/>
                    <a:pt x="17" y="111"/>
                    <a:pt x="0" y="127"/>
                  </a:cubicBezTo>
                  <a:cubicBezTo>
                    <a:pt x="19" y="127"/>
                    <a:pt x="33" y="105"/>
                    <a:pt x="45" y="93"/>
                  </a:cubicBezTo>
                  <a:cubicBezTo>
                    <a:pt x="61" y="77"/>
                    <a:pt x="75" y="66"/>
                    <a:pt x="97" y="60"/>
                  </a:cubicBezTo>
                  <a:cubicBezTo>
                    <a:pt x="117" y="54"/>
                    <a:pt x="131" y="56"/>
                    <a:pt x="150" y="61"/>
                  </a:cubicBezTo>
                  <a:cubicBezTo>
                    <a:pt x="161" y="64"/>
                    <a:pt x="172" y="66"/>
                    <a:pt x="182" y="61"/>
                  </a:cubicBezTo>
                </a:path>
              </a:pathLst>
            </a:custGeom>
            <a:solidFill>
              <a:srgbClr val="BC99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5107" name="Freeform 523">
              <a:extLst>
                <a:ext uri="{FF2B5EF4-FFF2-40B4-BE49-F238E27FC236}">
                  <a16:creationId xmlns:a16="http://schemas.microsoft.com/office/drawing/2014/main" id="{9E512E1A-F1DD-41F9-85AF-CB9C7E625957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0" y="955"/>
              <a:ext cx="102" cy="104"/>
            </a:xfrm>
            <a:custGeom>
              <a:avLst/>
              <a:gdLst>
                <a:gd name="T0" fmla="*/ 41 w 106"/>
                <a:gd name="T1" fmla="*/ 13 h 108"/>
                <a:gd name="T2" fmla="*/ 0 w 106"/>
                <a:gd name="T3" fmla="*/ 65 h 108"/>
                <a:gd name="T4" fmla="*/ 13 w 106"/>
                <a:gd name="T5" fmla="*/ 51 h 108"/>
                <a:gd name="T6" fmla="*/ 32 w 106"/>
                <a:gd name="T7" fmla="*/ 39 h 108"/>
                <a:gd name="T8" fmla="*/ 64 w 106"/>
                <a:gd name="T9" fmla="*/ 0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6" h="108">
                  <a:moveTo>
                    <a:pt x="68" y="22"/>
                  </a:moveTo>
                  <a:cubicBezTo>
                    <a:pt x="44" y="53"/>
                    <a:pt x="0" y="64"/>
                    <a:pt x="0" y="108"/>
                  </a:cubicBezTo>
                  <a:cubicBezTo>
                    <a:pt x="12" y="107"/>
                    <a:pt x="18" y="90"/>
                    <a:pt x="26" y="82"/>
                  </a:cubicBezTo>
                  <a:cubicBezTo>
                    <a:pt x="34" y="74"/>
                    <a:pt x="43" y="71"/>
                    <a:pt x="52" y="65"/>
                  </a:cubicBezTo>
                  <a:cubicBezTo>
                    <a:pt x="68" y="54"/>
                    <a:pt x="105" y="21"/>
                    <a:pt x="106" y="0"/>
                  </a:cubicBezTo>
                </a:path>
              </a:pathLst>
            </a:custGeom>
            <a:solidFill>
              <a:srgbClr val="BC99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5108" name="Freeform 524">
              <a:extLst>
                <a:ext uri="{FF2B5EF4-FFF2-40B4-BE49-F238E27FC236}">
                  <a16:creationId xmlns:a16="http://schemas.microsoft.com/office/drawing/2014/main" id="{879F2973-28B0-404F-89D4-6DBD3719A94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3" y="917"/>
              <a:ext cx="144" cy="90"/>
            </a:xfrm>
            <a:custGeom>
              <a:avLst/>
              <a:gdLst>
                <a:gd name="T0" fmla="*/ 27 w 150"/>
                <a:gd name="T1" fmla="*/ 15 h 93"/>
                <a:gd name="T2" fmla="*/ 52 w 150"/>
                <a:gd name="T3" fmla="*/ 15 h 93"/>
                <a:gd name="T4" fmla="*/ 65 w 150"/>
                <a:gd name="T5" fmla="*/ 15 h 93"/>
                <a:gd name="T6" fmla="*/ 77 w 150"/>
                <a:gd name="T7" fmla="*/ 15 h 93"/>
                <a:gd name="T8" fmla="*/ 67 w 150"/>
                <a:gd name="T9" fmla="*/ 38 h 93"/>
                <a:gd name="T10" fmla="*/ 56 w 150"/>
                <a:gd name="T11" fmla="*/ 61 h 93"/>
                <a:gd name="T12" fmla="*/ 54 w 150"/>
                <a:gd name="T13" fmla="*/ 38 h 93"/>
                <a:gd name="T14" fmla="*/ 36 w 150"/>
                <a:gd name="T15" fmla="*/ 23 h 93"/>
                <a:gd name="T16" fmla="*/ 0 w 150"/>
                <a:gd name="T17" fmla="*/ 0 h 9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0" h="93">
                  <a:moveTo>
                    <a:pt x="43" y="15"/>
                  </a:moveTo>
                  <a:cubicBezTo>
                    <a:pt x="56" y="13"/>
                    <a:pt x="74" y="20"/>
                    <a:pt x="88" y="23"/>
                  </a:cubicBezTo>
                  <a:cubicBezTo>
                    <a:pt x="94" y="24"/>
                    <a:pt x="103" y="27"/>
                    <a:pt x="110" y="26"/>
                  </a:cubicBezTo>
                  <a:cubicBezTo>
                    <a:pt x="116" y="25"/>
                    <a:pt x="126" y="17"/>
                    <a:pt x="130" y="18"/>
                  </a:cubicBezTo>
                  <a:cubicBezTo>
                    <a:pt x="150" y="21"/>
                    <a:pt x="119" y="50"/>
                    <a:pt x="114" y="57"/>
                  </a:cubicBezTo>
                  <a:cubicBezTo>
                    <a:pt x="106" y="68"/>
                    <a:pt x="103" y="83"/>
                    <a:pt x="94" y="93"/>
                  </a:cubicBezTo>
                  <a:cubicBezTo>
                    <a:pt x="94" y="80"/>
                    <a:pt x="97" y="67"/>
                    <a:pt x="90" y="57"/>
                  </a:cubicBezTo>
                  <a:cubicBezTo>
                    <a:pt x="84" y="47"/>
                    <a:pt x="71" y="42"/>
                    <a:pt x="62" y="36"/>
                  </a:cubicBezTo>
                  <a:cubicBezTo>
                    <a:pt x="44" y="24"/>
                    <a:pt x="9" y="17"/>
                    <a:pt x="0" y="0"/>
                  </a:cubicBezTo>
                </a:path>
              </a:pathLst>
            </a:custGeom>
            <a:solidFill>
              <a:srgbClr val="BC99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5109" name="Freeform 525">
              <a:extLst>
                <a:ext uri="{FF2B5EF4-FFF2-40B4-BE49-F238E27FC236}">
                  <a16:creationId xmlns:a16="http://schemas.microsoft.com/office/drawing/2014/main" id="{FB2D06D3-0A34-411B-98A4-687EB00829D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3" y="941"/>
              <a:ext cx="100" cy="100"/>
            </a:xfrm>
            <a:custGeom>
              <a:avLst/>
              <a:gdLst>
                <a:gd name="T0" fmla="*/ 62 w 104"/>
                <a:gd name="T1" fmla="*/ 8 h 104"/>
                <a:gd name="T2" fmla="*/ 44 w 104"/>
                <a:gd name="T3" fmla="*/ 17 h 104"/>
                <a:gd name="T4" fmla="*/ 23 w 104"/>
                <a:gd name="T5" fmla="*/ 14 h 104"/>
                <a:gd name="T6" fmla="*/ 13 w 104"/>
                <a:gd name="T7" fmla="*/ 13 h 104"/>
                <a:gd name="T8" fmla="*/ 10 w 104"/>
                <a:gd name="T9" fmla="*/ 4 h 104"/>
                <a:gd name="T10" fmla="*/ 9 w 104"/>
                <a:gd name="T11" fmla="*/ 25 h 104"/>
                <a:gd name="T12" fmla="*/ 13 w 104"/>
                <a:gd name="T13" fmla="*/ 38 h 104"/>
                <a:gd name="T14" fmla="*/ 13 w 104"/>
                <a:gd name="T15" fmla="*/ 56 h 104"/>
                <a:gd name="T16" fmla="*/ 14 w 104"/>
                <a:gd name="T17" fmla="*/ 61 h 104"/>
                <a:gd name="T18" fmla="*/ 25 w 104"/>
                <a:gd name="T19" fmla="*/ 56 h 104"/>
                <a:gd name="T20" fmla="*/ 32 w 104"/>
                <a:gd name="T21" fmla="*/ 49 h 104"/>
                <a:gd name="T22" fmla="*/ 56 w 104"/>
                <a:gd name="T23" fmla="*/ 28 h 104"/>
                <a:gd name="T24" fmla="*/ 60 w 104"/>
                <a:gd name="T25" fmla="*/ 13 h 104"/>
                <a:gd name="T26" fmla="*/ 62 w 104"/>
                <a:gd name="T27" fmla="*/ 11 h 10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04" h="104">
                  <a:moveTo>
                    <a:pt x="103" y="8"/>
                  </a:moveTo>
                  <a:cubicBezTo>
                    <a:pt x="96" y="19"/>
                    <a:pt x="86" y="26"/>
                    <a:pt x="73" y="30"/>
                  </a:cubicBezTo>
                  <a:cubicBezTo>
                    <a:pt x="63" y="33"/>
                    <a:pt x="46" y="33"/>
                    <a:pt x="36" y="27"/>
                  </a:cubicBezTo>
                  <a:cubicBezTo>
                    <a:pt x="31" y="24"/>
                    <a:pt x="26" y="21"/>
                    <a:pt x="21" y="16"/>
                  </a:cubicBezTo>
                  <a:cubicBezTo>
                    <a:pt x="18" y="13"/>
                    <a:pt x="14" y="5"/>
                    <a:pt x="10" y="4"/>
                  </a:cubicBezTo>
                  <a:cubicBezTo>
                    <a:pt x="0" y="0"/>
                    <a:pt x="7" y="32"/>
                    <a:pt x="9" y="38"/>
                  </a:cubicBezTo>
                  <a:cubicBezTo>
                    <a:pt x="11" y="46"/>
                    <a:pt x="16" y="54"/>
                    <a:pt x="19" y="63"/>
                  </a:cubicBezTo>
                  <a:cubicBezTo>
                    <a:pt x="22" y="72"/>
                    <a:pt x="21" y="81"/>
                    <a:pt x="21" y="91"/>
                  </a:cubicBezTo>
                  <a:cubicBezTo>
                    <a:pt x="22" y="95"/>
                    <a:pt x="20" y="104"/>
                    <a:pt x="27" y="102"/>
                  </a:cubicBezTo>
                  <a:cubicBezTo>
                    <a:pt x="30" y="101"/>
                    <a:pt x="35" y="94"/>
                    <a:pt x="38" y="91"/>
                  </a:cubicBezTo>
                  <a:cubicBezTo>
                    <a:pt x="42" y="88"/>
                    <a:pt x="46" y="84"/>
                    <a:pt x="51" y="81"/>
                  </a:cubicBezTo>
                  <a:cubicBezTo>
                    <a:pt x="65" y="70"/>
                    <a:pt x="83" y="59"/>
                    <a:pt x="92" y="44"/>
                  </a:cubicBezTo>
                  <a:cubicBezTo>
                    <a:pt x="96" y="39"/>
                    <a:pt x="97" y="31"/>
                    <a:pt x="100" y="25"/>
                  </a:cubicBezTo>
                  <a:cubicBezTo>
                    <a:pt x="101" y="21"/>
                    <a:pt x="102" y="14"/>
                    <a:pt x="104" y="11"/>
                  </a:cubicBezTo>
                </a:path>
              </a:pathLst>
            </a:custGeom>
            <a:solidFill>
              <a:srgbClr val="BC99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5110" name="Freeform 526">
              <a:extLst>
                <a:ext uri="{FF2B5EF4-FFF2-40B4-BE49-F238E27FC236}">
                  <a16:creationId xmlns:a16="http://schemas.microsoft.com/office/drawing/2014/main" id="{06A3BE05-AEF7-408B-BF3B-4B81726312C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4" y="1015"/>
              <a:ext cx="54" cy="43"/>
            </a:xfrm>
            <a:custGeom>
              <a:avLst/>
              <a:gdLst>
                <a:gd name="T0" fmla="*/ 32 w 56"/>
                <a:gd name="T1" fmla="*/ 11 h 45"/>
                <a:gd name="T2" fmla="*/ 35 w 56"/>
                <a:gd name="T3" fmla="*/ 4 h 45"/>
                <a:gd name="T4" fmla="*/ 20 w 56"/>
                <a:gd name="T5" fmla="*/ 1 h 45"/>
                <a:gd name="T6" fmla="*/ 1 w 56"/>
                <a:gd name="T7" fmla="*/ 14 h 45"/>
                <a:gd name="T8" fmla="*/ 4 w 56"/>
                <a:gd name="T9" fmla="*/ 25 h 45"/>
                <a:gd name="T10" fmla="*/ 14 w 56"/>
                <a:gd name="T11" fmla="*/ 25 h 45"/>
                <a:gd name="T12" fmla="*/ 33 w 56"/>
                <a:gd name="T13" fmla="*/ 11 h 4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6" h="45">
                  <a:moveTo>
                    <a:pt x="49" y="19"/>
                  </a:moveTo>
                  <a:cubicBezTo>
                    <a:pt x="52" y="17"/>
                    <a:pt x="56" y="8"/>
                    <a:pt x="54" y="4"/>
                  </a:cubicBezTo>
                  <a:cubicBezTo>
                    <a:pt x="50" y="0"/>
                    <a:pt x="37" y="0"/>
                    <a:pt x="33" y="1"/>
                  </a:cubicBezTo>
                  <a:cubicBezTo>
                    <a:pt x="20" y="3"/>
                    <a:pt x="4" y="13"/>
                    <a:pt x="1" y="27"/>
                  </a:cubicBezTo>
                  <a:cubicBezTo>
                    <a:pt x="0" y="32"/>
                    <a:pt x="0" y="41"/>
                    <a:pt x="4" y="44"/>
                  </a:cubicBezTo>
                  <a:cubicBezTo>
                    <a:pt x="8" y="45"/>
                    <a:pt x="21" y="45"/>
                    <a:pt x="25" y="43"/>
                  </a:cubicBezTo>
                  <a:cubicBezTo>
                    <a:pt x="37" y="40"/>
                    <a:pt x="42" y="28"/>
                    <a:pt x="51" y="19"/>
                  </a:cubicBezTo>
                </a:path>
              </a:pathLst>
            </a:custGeom>
            <a:solidFill>
              <a:srgbClr val="A06C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5111" name="Freeform 527">
              <a:extLst>
                <a:ext uri="{FF2B5EF4-FFF2-40B4-BE49-F238E27FC236}">
                  <a16:creationId xmlns:a16="http://schemas.microsoft.com/office/drawing/2014/main" id="{7C45CCAB-2725-4A7F-A5D8-E1DA974A021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1" y="1015"/>
              <a:ext cx="41" cy="45"/>
            </a:xfrm>
            <a:custGeom>
              <a:avLst/>
              <a:gdLst>
                <a:gd name="T0" fmla="*/ 29 w 42"/>
                <a:gd name="T1" fmla="*/ 11 h 47"/>
                <a:gd name="T2" fmla="*/ 0 w 42"/>
                <a:gd name="T3" fmla="*/ 22 h 47"/>
                <a:gd name="T4" fmla="*/ 29 w 42"/>
                <a:gd name="T5" fmla="*/ 11 h 4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2" h="47">
                  <a:moveTo>
                    <a:pt x="42" y="11"/>
                  </a:moveTo>
                  <a:cubicBezTo>
                    <a:pt x="42" y="11"/>
                    <a:pt x="14" y="0"/>
                    <a:pt x="0" y="36"/>
                  </a:cubicBezTo>
                  <a:cubicBezTo>
                    <a:pt x="0" y="36"/>
                    <a:pt x="27" y="47"/>
                    <a:pt x="42" y="11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5112" name="Freeform 528">
              <a:extLst>
                <a:ext uri="{FF2B5EF4-FFF2-40B4-BE49-F238E27FC236}">
                  <a16:creationId xmlns:a16="http://schemas.microsoft.com/office/drawing/2014/main" id="{C54DC83A-B9D9-46A0-8D97-8490FF53BF2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0" y="1025"/>
              <a:ext cx="14" cy="17"/>
            </a:xfrm>
            <a:custGeom>
              <a:avLst/>
              <a:gdLst>
                <a:gd name="T0" fmla="*/ 0 w 14"/>
                <a:gd name="T1" fmla="*/ 4 h 17"/>
                <a:gd name="T2" fmla="*/ 6 w 14"/>
                <a:gd name="T3" fmla="*/ 17 h 17"/>
                <a:gd name="T4" fmla="*/ 12 w 14"/>
                <a:gd name="T5" fmla="*/ 5 h 17"/>
                <a:gd name="T6" fmla="*/ 3 w 14"/>
                <a:gd name="T7" fmla="*/ 3 h 1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" h="17">
                  <a:moveTo>
                    <a:pt x="0" y="4"/>
                  </a:moveTo>
                  <a:cubicBezTo>
                    <a:pt x="8" y="2"/>
                    <a:pt x="8" y="13"/>
                    <a:pt x="6" y="17"/>
                  </a:cubicBezTo>
                  <a:cubicBezTo>
                    <a:pt x="10" y="16"/>
                    <a:pt x="14" y="10"/>
                    <a:pt x="12" y="5"/>
                  </a:cubicBezTo>
                  <a:cubicBezTo>
                    <a:pt x="11" y="3"/>
                    <a:pt x="3" y="0"/>
                    <a:pt x="3" y="3"/>
                  </a:cubicBezTo>
                </a:path>
              </a:pathLst>
            </a:custGeom>
            <a:solidFill>
              <a:srgbClr val="EFE9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5113" name="Freeform 529">
              <a:extLst>
                <a:ext uri="{FF2B5EF4-FFF2-40B4-BE49-F238E27FC236}">
                  <a16:creationId xmlns:a16="http://schemas.microsoft.com/office/drawing/2014/main" id="{A6E9D886-1AB4-4E9B-855C-8FD2925413DE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7" y="952"/>
              <a:ext cx="140" cy="65"/>
            </a:xfrm>
            <a:custGeom>
              <a:avLst/>
              <a:gdLst>
                <a:gd name="T0" fmla="*/ 84 w 146"/>
                <a:gd name="T1" fmla="*/ 9 h 68"/>
                <a:gd name="T2" fmla="*/ 65 w 146"/>
                <a:gd name="T3" fmla="*/ 10 h 68"/>
                <a:gd name="T4" fmla="*/ 49 w 146"/>
                <a:gd name="T5" fmla="*/ 2 h 68"/>
                <a:gd name="T6" fmla="*/ 16 w 146"/>
                <a:gd name="T7" fmla="*/ 20 h 68"/>
                <a:gd name="T8" fmla="*/ 8 w 146"/>
                <a:gd name="T9" fmla="*/ 31 h 68"/>
                <a:gd name="T10" fmla="*/ 12 w 146"/>
                <a:gd name="T11" fmla="*/ 38 h 68"/>
                <a:gd name="T12" fmla="*/ 54 w 146"/>
                <a:gd name="T13" fmla="*/ 24 h 68"/>
                <a:gd name="T14" fmla="*/ 73 w 146"/>
                <a:gd name="T15" fmla="*/ 11 h 68"/>
                <a:gd name="T16" fmla="*/ 84 w 146"/>
                <a:gd name="T17" fmla="*/ 9 h 6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6" h="68">
                  <a:moveTo>
                    <a:pt x="146" y="9"/>
                  </a:moveTo>
                  <a:cubicBezTo>
                    <a:pt x="134" y="10"/>
                    <a:pt x="125" y="13"/>
                    <a:pt x="112" y="10"/>
                  </a:cubicBezTo>
                  <a:cubicBezTo>
                    <a:pt x="102" y="8"/>
                    <a:pt x="94" y="3"/>
                    <a:pt x="83" y="2"/>
                  </a:cubicBezTo>
                  <a:cubicBezTo>
                    <a:pt x="61" y="0"/>
                    <a:pt x="41" y="16"/>
                    <a:pt x="29" y="33"/>
                  </a:cubicBezTo>
                  <a:cubicBezTo>
                    <a:pt x="22" y="41"/>
                    <a:pt x="15" y="47"/>
                    <a:pt x="8" y="55"/>
                  </a:cubicBezTo>
                  <a:cubicBezTo>
                    <a:pt x="0" y="64"/>
                    <a:pt x="6" y="67"/>
                    <a:pt x="17" y="68"/>
                  </a:cubicBezTo>
                  <a:cubicBezTo>
                    <a:pt x="43" y="68"/>
                    <a:pt x="72" y="53"/>
                    <a:pt x="94" y="40"/>
                  </a:cubicBezTo>
                  <a:cubicBezTo>
                    <a:pt x="105" y="34"/>
                    <a:pt x="115" y="26"/>
                    <a:pt x="126" y="20"/>
                  </a:cubicBezTo>
                  <a:cubicBezTo>
                    <a:pt x="132" y="16"/>
                    <a:pt x="139" y="14"/>
                    <a:pt x="145" y="9"/>
                  </a:cubicBezTo>
                </a:path>
              </a:pathLst>
            </a:custGeom>
            <a:solidFill>
              <a:srgbClr val="D8B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5114" name="Freeform 530">
              <a:extLst>
                <a:ext uri="{FF2B5EF4-FFF2-40B4-BE49-F238E27FC236}">
                  <a16:creationId xmlns:a16="http://schemas.microsoft.com/office/drawing/2014/main" id="{EBD5FA81-EF11-4B70-9080-9CE454CC267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0" y="940"/>
              <a:ext cx="68" cy="12"/>
            </a:xfrm>
            <a:custGeom>
              <a:avLst/>
              <a:gdLst>
                <a:gd name="T0" fmla="*/ 41 w 71"/>
                <a:gd name="T1" fmla="*/ 6 h 13"/>
                <a:gd name="T2" fmla="*/ 32 w 71"/>
                <a:gd name="T3" fmla="*/ 4 h 13"/>
                <a:gd name="T4" fmla="*/ 23 w 71"/>
                <a:gd name="T5" fmla="*/ 0 h 13"/>
                <a:gd name="T6" fmla="*/ 11 w 71"/>
                <a:gd name="T7" fmla="*/ 1 h 13"/>
                <a:gd name="T8" fmla="*/ 8 w 71"/>
                <a:gd name="T9" fmla="*/ 1 h 13"/>
                <a:gd name="T10" fmla="*/ 3 w 71"/>
                <a:gd name="T11" fmla="*/ 2 h 13"/>
                <a:gd name="T12" fmla="*/ 22 w 71"/>
                <a:gd name="T13" fmla="*/ 6 h 13"/>
                <a:gd name="T14" fmla="*/ 39 w 71"/>
                <a:gd name="T15" fmla="*/ 6 h 1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1" h="13">
                  <a:moveTo>
                    <a:pt x="71" y="13"/>
                  </a:moveTo>
                  <a:cubicBezTo>
                    <a:pt x="66" y="12"/>
                    <a:pt x="60" y="6"/>
                    <a:pt x="55" y="4"/>
                  </a:cubicBezTo>
                  <a:cubicBezTo>
                    <a:pt x="49" y="1"/>
                    <a:pt x="43" y="1"/>
                    <a:pt x="37" y="0"/>
                  </a:cubicBezTo>
                  <a:cubicBezTo>
                    <a:pt x="31" y="0"/>
                    <a:pt x="24" y="1"/>
                    <a:pt x="18" y="1"/>
                  </a:cubicBezTo>
                  <a:cubicBezTo>
                    <a:pt x="14" y="0"/>
                    <a:pt x="12" y="0"/>
                    <a:pt x="8" y="1"/>
                  </a:cubicBezTo>
                  <a:cubicBezTo>
                    <a:pt x="8" y="1"/>
                    <a:pt x="3" y="2"/>
                    <a:pt x="3" y="2"/>
                  </a:cubicBezTo>
                  <a:cubicBezTo>
                    <a:pt x="0" y="9"/>
                    <a:pt x="31" y="10"/>
                    <a:pt x="35" y="10"/>
                  </a:cubicBezTo>
                  <a:cubicBezTo>
                    <a:pt x="46" y="10"/>
                    <a:pt x="57" y="12"/>
                    <a:pt x="68" y="13"/>
                  </a:cubicBezTo>
                </a:path>
              </a:pathLst>
            </a:custGeom>
            <a:solidFill>
              <a:srgbClr val="D8B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5115" name="Freeform 531">
              <a:extLst>
                <a:ext uri="{FF2B5EF4-FFF2-40B4-BE49-F238E27FC236}">
                  <a16:creationId xmlns:a16="http://schemas.microsoft.com/office/drawing/2014/main" id="{66B85AE3-6169-4DA4-A0CC-5D2E4CA51F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7" y="867"/>
              <a:ext cx="84" cy="44"/>
            </a:xfrm>
            <a:custGeom>
              <a:avLst/>
              <a:gdLst>
                <a:gd name="T0" fmla="*/ 49 w 88"/>
                <a:gd name="T1" fmla="*/ 16 h 45"/>
                <a:gd name="T2" fmla="*/ 45 w 88"/>
                <a:gd name="T3" fmla="*/ 22 h 45"/>
                <a:gd name="T4" fmla="*/ 37 w 88"/>
                <a:gd name="T5" fmla="*/ 27 h 45"/>
                <a:gd name="T6" fmla="*/ 21 w 88"/>
                <a:gd name="T7" fmla="*/ 29 h 45"/>
                <a:gd name="T8" fmla="*/ 14 w 88"/>
                <a:gd name="T9" fmla="*/ 30 h 45"/>
                <a:gd name="T10" fmla="*/ 11 w 88"/>
                <a:gd name="T11" fmla="*/ 22 h 45"/>
                <a:gd name="T12" fmla="*/ 6 w 88"/>
                <a:gd name="T13" fmla="*/ 11 h 45"/>
                <a:gd name="T14" fmla="*/ 6 w 88"/>
                <a:gd name="T15" fmla="*/ 1 h 45"/>
                <a:gd name="T16" fmla="*/ 26 w 88"/>
                <a:gd name="T17" fmla="*/ 6 h 45"/>
                <a:gd name="T18" fmla="*/ 40 w 88"/>
                <a:gd name="T19" fmla="*/ 12 h 45"/>
                <a:gd name="T20" fmla="*/ 47 w 88"/>
                <a:gd name="T21" fmla="*/ 15 h 45"/>
                <a:gd name="T22" fmla="*/ 48 w 88"/>
                <a:gd name="T23" fmla="*/ 15 h 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8" h="45">
                  <a:moveTo>
                    <a:pt x="88" y="16"/>
                  </a:moveTo>
                  <a:cubicBezTo>
                    <a:pt x="84" y="21"/>
                    <a:pt x="85" y="29"/>
                    <a:pt x="81" y="34"/>
                  </a:cubicBezTo>
                  <a:cubicBezTo>
                    <a:pt x="77" y="39"/>
                    <a:pt x="73" y="40"/>
                    <a:pt x="67" y="40"/>
                  </a:cubicBezTo>
                  <a:cubicBezTo>
                    <a:pt x="56" y="40"/>
                    <a:pt x="47" y="39"/>
                    <a:pt x="36" y="42"/>
                  </a:cubicBezTo>
                  <a:cubicBezTo>
                    <a:pt x="33" y="43"/>
                    <a:pt x="30" y="45"/>
                    <a:pt x="27" y="43"/>
                  </a:cubicBezTo>
                  <a:cubicBezTo>
                    <a:pt x="24" y="41"/>
                    <a:pt x="21" y="34"/>
                    <a:pt x="19" y="31"/>
                  </a:cubicBezTo>
                  <a:cubicBezTo>
                    <a:pt x="15" y="24"/>
                    <a:pt x="10" y="18"/>
                    <a:pt x="6" y="11"/>
                  </a:cubicBezTo>
                  <a:cubicBezTo>
                    <a:pt x="3" y="7"/>
                    <a:pt x="0" y="1"/>
                    <a:pt x="6" y="1"/>
                  </a:cubicBezTo>
                  <a:cubicBezTo>
                    <a:pt x="19" y="0"/>
                    <a:pt x="32" y="5"/>
                    <a:pt x="45" y="6"/>
                  </a:cubicBezTo>
                  <a:cubicBezTo>
                    <a:pt x="54" y="7"/>
                    <a:pt x="63" y="11"/>
                    <a:pt x="72" y="12"/>
                  </a:cubicBezTo>
                  <a:cubicBezTo>
                    <a:pt x="77" y="13"/>
                    <a:pt x="81" y="12"/>
                    <a:pt x="85" y="15"/>
                  </a:cubicBezTo>
                  <a:cubicBezTo>
                    <a:pt x="86" y="15"/>
                    <a:pt x="86" y="15"/>
                    <a:pt x="87" y="15"/>
                  </a:cubicBezTo>
                </a:path>
              </a:pathLst>
            </a:custGeom>
            <a:solidFill>
              <a:srgbClr val="E0D8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5116" name="Freeform 532">
              <a:extLst>
                <a:ext uri="{FF2B5EF4-FFF2-40B4-BE49-F238E27FC236}">
                  <a16:creationId xmlns:a16="http://schemas.microsoft.com/office/drawing/2014/main" id="{1255CC0E-E4DE-459F-B90F-6A713FDCA6A0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3" y="905"/>
              <a:ext cx="67" cy="58"/>
            </a:xfrm>
            <a:custGeom>
              <a:avLst/>
              <a:gdLst>
                <a:gd name="T0" fmla="*/ 40 w 70"/>
                <a:gd name="T1" fmla="*/ 18 h 60"/>
                <a:gd name="T2" fmla="*/ 32 w 70"/>
                <a:gd name="T3" fmla="*/ 31 h 60"/>
                <a:gd name="T4" fmla="*/ 26 w 70"/>
                <a:gd name="T5" fmla="*/ 38 h 60"/>
                <a:gd name="T6" fmla="*/ 11 w 70"/>
                <a:gd name="T7" fmla="*/ 33 h 60"/>
                <a:gd name="T8" fmla="*/ 5 w 70"/>
                <a:gd name="T9" fmla="*/ 15 h 60"/>
                <a:gd name="T10" fmla="*/ 4 w 70"/>
                <a:gd name="T11" fmla="*/ 0 h 60"/>
                <a:gd name="T12" fmla="*/ 11 w 70"/>
                <a:gd name="T13" fmla="*/ 15 h 60"/>
                <a:gd name="T14" fmla="*/ 24 w 70"/>
                <a:gd name="T15" fmla="*/ 23 h 60"/>
                <a:gd name="T16" fmla="*/ 32 w 70"/>
                <a:gd name="T17" fmla="*/ 25 h 60"/>
                <a:gd name="T18" fmla="*/ 38 w 70"/>
                <a:gd name="T19" fmla="*/ 18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70" h="60">
                  <a:moveTo>
                    <a:pt x="70" y="31"/>
                  </a:moveTo>
                  <a:cubicBezTo>
                    <a:pt x="66" y="36"/>
                    <a:pt x="60" y="40"/>
                    <a:pt x="56" y="44"/>
                  </a:cubicBezTo>
                  <a:cubicBezTo>
                    <a:pt x="52" y="49"/>
                    <a:pt x="49" y="55"/>
                    <a:pt x="43" y="57"/>
                  </a:cubicBezTo>
                  <a:cubicBezTo>
                    <a:pt x="34" y="60"/>
                    <a:pt x="24" y="54"/>
                    <a:pt x="18" y="48"/>
                  </a:cubicBezTo>
                  <a:cubicBezTo>
                    <a:pt x="11" y="41"/>
                    <a:pt x="7" y="32"/>
                    <a:pt x="5" y="22"/>
                  </a:cubicBezTo>
                  <a:cubicBezTo>
                    <a:pt x="3" y="17"/>
                    <a:pt x="0" y="5"/>
                    <a:pt x="4" y="0"/>
                  </a:cubicBezTo>
                  <a:cubicBezTo>
                    <a:pt x="5" y="9"/>
                    <a:pt x="16" y="18"/>
                    <a:pt x="22" y="23"/>
                  </a:cubicBezTo>
                  <a:cubicBezTo>
                    <a:pt x="28" y="27"/>
                    <a:pt x="33" y="33"/>
                    <a:pt x="40" y="36"/>
                  </a:cubicBezTo>
                  <a:cubicBezTo>
                    <a:pt x="45" y="38"/>
                    <a:pt x="51" y="40"/>
                    <a:pt x="56" y="38"/>
                  </a:cubicBezTo>
                  <a:cubicBezTo>
                    <a:pt x="60" y="36"/>
                    <a:pt x="65" y="34"/>
                    <a:pt x="68" y="31"/>
                  </a:cubicBezTo>
                </a:path>
              </a:pathLst>
            </a:custGeom>
            <a:solidFill>
              <a:srgbClr val="E0D8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5117" name="Freeform 533">
              <a:extLst>
                <a:ext uri="{FF2B5EF4-FFF2-40B4-BE49-F238E27FC236}">
                  <a16:creationId xmlns:a16="http://schemas.microsoft.com/office/drawing/2014/main" id="{02F1D43E-F0CB-43F9-A511-6F884D76D80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2" y="1837"/>
              <a:ext cx="110" cy="94"/>
            </a:xfrm>
            <a:custGeom>
              <a:avLst/>
              <a:gdLst>
                <a:gd name="T0" fmla="*/ 65 w 115"/>
                <a:gd name="T1" fmla="*/ 0 h 98"/>
                <a:gd name="T2" fmla="*/ 40 w 115"/>
                <a:gd name="T3" fmla="*/ 21 h 98"/>
                <a:gd name="T4" fmla="*/ 27 w 115"/>
                <a:gd name="T5" fmla="*/ 52 h 98"/>
                <a:gd name="T6" fmla="*/ 11 w 115"/>
                <a:gd name="T7" fmla="*/ 48 h 98"/>
                <a:gd name="T8" fmla="*/ 0 w 115"/>
                <a:gd name="T9" fmla="*/ 57 h 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5" h="98">
                  <a:moveTo>
                    <a:pt x="115" y="0"/>
                  </a:moveTo>
                  <a:cubicBezTo>
                    <a:pt x="105" y="11"/>
                    <a:pt x="92" y="44"/>
                    <a:pt x="71" y="34"/>
                  </a:cubicBezTo>
                  <a:cubicBezTo>
                    <a:pt x="62" y="49"/>
                    <a:pt x="71" y="83"/>
                    <a:pt x="47" y="88"/>
                  </a:cubicBezTo>
                  <a:cubicBezTo>
                    <a:pt x="36" y="91"/>
                    <a:pt x="31" y="77"/>
                    <a:pt x="21" y="81"/>
                  </a:cubicBezTo>
                  <a:cubicBezTo>
                    <a:pt x="13" y="84"/>
                    <a:pt x="9" y="94"/>
                    <a:pt x="0" y="98"/>
                  </a:cubicBezTo>
                </a:path>
              </a:pathLst>
            </a:custGeom>
            <a:noFill/>
            <a:ln w="12700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5118" name="Freeform 534">
              <a:extLst>
                <a:ext uri="{FF2B5EF4-FFF2-40B4-BE49-F238E27FC236}">
                  <a16:creationId xmlns:a16="http://schemas.microsoft.com/office/drawing/2014/main" id="{9C324A18-A122-4628-A9D0-15C4E7797CB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4" y="1948"/>
              <a:ext cx="120" cy="108"/>
            </a:xfrm>
            <a:custGeom>
              <a:avLst/>
              <a:gdLst>
                <a:gd name="T0" fmla="*/ 74 w 125"/>
                <a:gd name="T1" fmla="*/ 0 h 112"/>
                <a:gd name="T2" fmla="*/ 56 w 125"/>
                <a:gd name="T3" fmla="*/ 29 h 112"/>
                <a:gd name="T4" fmla="*/ 46 w 125"/>
                <a:gd name="T5" fmla="*/ 31 h 112"/>
                <a:gd name="T6" fmla="*/ 39 w 125"/>
                <a:gd name="T7" fmla="*/ 43 h 112"/>
                <a:gd name="T8" fmla="*/ 30 w 125"/>
                <a:gd name="T9" fmla="*/ 51 h 112"/>
                <a:gd name="T10" fmla="*/ 22 w 125"/>
                <a:gd name="T11" fmla="*/ 64 h 112"/>
                <a:gd name="T12" fmla="*/ 12 w 125"/>
                <a:gd name="T13" fmla="*/ 60 h 112"/>
                <a:gd name="T14" fmla="*/ 0 w 125"/>
                <a:gd name="T15" fmla="*/ 69 h 1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25" h="112">
                  <a:moveTo>
                    <a:pt x="125" y="0"/>
                  </a:moveTo>
                  <a:cubicBezTo>
                    <a:pt x="125" y="16"/>
                    <a:pt x="112" y="39"/>
                    <a:pt x="96" y="42"/>
                  </a:cubicBezTo>
                  <a:cubicBezTo>
                    <a:pt x="88" y="43"/>
                    <a:pt x="84" y="39"/>
                    <a:pt x="78" y="47"/>
                  </a:cubicBezTo>
                  <a:cubicBezTo>
                    <a:pt x="74" y="54"/>
                    <a:pt x="74" y="63"/>
                    <a:pt x="67" y="69"/>
                  </a:cubicBezTo>
                  <a:cubicBezTo>
                    <a:pt x="62" y="75"/>
                    <a:pt x="54" y="76"/>
                    <a:pt x="50" y="81"/>
                  </a:cubicBezTo>
                  <a:cubicBezTo>
                    <a:pt x="45" y="87"/>
                    <a:pt x="44" y="100"/>
                    <a:pt x="35" y="102"/>
                  </a:cubicBezTo>
                  <a:cubicBezTo>
                    <a:pt x="26" y="104"/>
                    <a:pt x="24" y="96"/>
                    <a:pt x="17" y="95"/>
                  </a:cubicBezTo>
                  <a:cubicBezTo>
                    <a:pt x="9" y="95"/>
                    <a:pt x="2" y="106"/>
                    <a:pt x="0" y="112"/>
                  </a:cubicBezTo>
                </a:path>
              </a:pathLst>
            </a:custGeom>
            <a:noFill/>
            <a:ln w="12700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5119" name="Freeform 535">
              <a:extLst>
                <a:ext uri="{FF2B5EF4-FFF2-40B4-BE49-F238E27FC236}">
                  <a16:creationId xmlns:a16="http://schemas.microsoft.com/office/drawing/2014/main" id="{88AAF63A-69D2-498F-8A0A-6D67A828714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2" y="1896"/>
              <a:ext cx="180" cy="65"/>
            </a:xfrm>
            <a:custGeom>
              <a:avLst/>
              <a:gdLst>
                <a:gd name="T0" fmla="*/ 107 w 188"/>
                <a:gd name="T1" fmla="*/ 11 h 68"/>
                <a:gd name="T2" fmla="*/ 55 w 188"/>
                <a:gd name="T3" fmla="*/ 34 h 68"/>
                <a:gd name="T4" fmla="*/ 38 w 188"/>
                <a:gd name="T5" fmla="*/ 35 h 68"/>
                <a:gd name="T6" fmla="*/ 38 w 188"/>
                <a:gd name="T7" fmla="*/ 26 h 68"/>
                <a:gd name="T8" fmla="*/ 25 w 188"/>
                <a:gd name="T9" fmla="*/ 10 h 68"/>
                <a:gd name="T10" fmla="*/ 11 w 188"/>
                <a:gd name="T11" fmla="*/ 21 h 68"/>
                <a:gd name="T12" fmla="*/ 0 w 188"/>
                <a:gd name="T13" fmla="*/ 14 h 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8" h="68">
                  <a:moveTo>
                    <a:pt x="188" y="14"/>
                  </a:moveTo>
                  <a:cubicBezTo>
                    <a:pt x="155" y="17"/>
                    <a:pt x="130" y="54"/>
                    <a:pt x="97" y="63"/>
                  </a:cubicBezTo>
                  <a:cubicBezTo>
                    <a:pt x="92" y="64"/>
                    <a:pt x="71" y="68"/>
                    <a:pt x="67" y="64"/>
                  </a:cubicBezTo>
                  <a:cubicBezTo>
                    <a:pt x="60" y="59"/>
                    <a:pt x="67" y="50"/>
                    <a:pt x="68" y="44"/>
                  </a:cubicBezTo>
                  <a:cubicBezTo>
                    <a:pt x="70" y="31"/>
                    <a:pt x="59" y="0"/>
                    <a:pt x="42" y="10"/>
                  </a:cubicBezTo>
                  <a:cubicBezTo>
                    <a:pt x="34" y="15"/>
                    <a:pt x="36" y="31"/>
                    <a:pt x="24" y="34"/>
                  </a:cubicBezTo>
                  <a:cubicBezTo>
                    <a:pt x="16" y="36"/>
                    <a:pt x="9" y="26"/>
                    <a:pt x="0" y="27"/>
                  </a:cubicBezTo>
                </a:path>
              </a:pathLst>
            </a:custGeom>
            <a:noFill/>
            <a:ln w="12700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5120" name="Freeform 536">
              <a:extLst>
                <a:ext uri="{FF2B5EF4-FFF2-40B4-BE49-F238E27FC236}">
                  <a16:creationId xmlns:a16="http://schemas.microsoft.com/office/drawing/2014/main" id="{1953C443-49D5-4A77-A276-372EE8246AA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2" y="1040"/>
              <a:ext cx="213" cy="166"/>
            </a:xfrm>
            <a:custGeom>
              <a:avLst/>
              <a:gdLst>
                <a:gd name="T0" fmla="*/ 33 w 221"/>
                <a:gd name="T1" fmla="*/ 93 h 173"/>
                <a:gd name="T2" fmla="*/ 0 w 221"/>
                <a:gd name="T3" fmla="*/ 102 h 173"/>
                <a:gd name="T4" fmla="*/ 28 w 221"/>
                <a:gd name="T5" fmla="*/ 77 h 173"/>
                <a:gd name="T6" fmla="*/ 43 w 221"/>
                <a:gd name="T7" fmla="*/ 44 h 173"/>
                <a:gd name="T8" fmla="*/ 93 w 221"/>
                <a:gd name="T9" fmla="*/ 6 h 173"/>
                <a:gd name="T10" fmla="*/ 112 w 221"/>
                <a:gd name="T11" fmla="*/ 26 h 173"/>
                <a:gd name="T12" fmla="*/ 121 w 221"/>
                <a:gd name="T13" fmla="*/ 36 h 173"/>
                <a:gd name="T14" fmla="*/ 118 w 221"/>
                <a:gd name="T15" fmla="*/ 52 h 173"/>
                <a:gd name="T16" fmla="*/ 117 w 221"/>
                <a:gd name="T17" fmla="*/ 77 h 173"/>
                <a:gd name="T18" fmla="*/ 106 w 221"/>
                <a:gd name="T19" fmla="*/ 68 h 173"/>
                <a:gd name="T20" fmla="*/ 93 w 221"/>
                <a:gd name="T21" fmla="*/ 65 h 173"/>
                <a:gd name="T22" fmla="*/ 83 w 221"/>
                <a:gd name="T23" fmla="*/ 63 h 173"/>
                <a:gd name="T24" fmla="*/ 75 w 221"/>
                <a:gd name="T25" fmla="*/ 55 h 173"/>
                <a:gd name="T26" fmla="*/ 53 w 221"/>
                <a:gd name="T27" fmla="*/ 58 h 173"/>
                <a:gd name="T28" fmla="*/ 27 w 221"/>
                <a:gd name="T29" fmla="*/ 92 h 17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21" h="173">
                  <a:moveTo>
                    <a:pt x="52" y="158"/>
                  </a:moveTo>
                  <a:cubicBezTo>
                    <a:pt x="33" y="160"/>
                    <a:pt x="17" y="173"/>
                    <a:pt x="0" y="173"/>
                  </a:cubicBezTo>
                  <a:cubicBezTo>
                    <a:pt x="4" y="153"/>
                    <a:pt x="29" y="145"/>
                    <a:pt x="42" y="132"/>
                  </a:cubicBezTo>
                  <a:cubicBezTo>
                    <a:pt x="58" y="115"/>
                    <a:pt x="61" y="95"/>
                    <a:pt x="69" y="75"/>
                  </a:cubicBezTo>
                  <a:cubicBezTo>
                    <a:pt x="79" y="48"/>
                    <a:pt x="117" y="0"/>
                    <a:pt x="150" y="6"/>
                  </a:cubicBezTo>
                  <a:cubicBezTo>
                    <a:pt x="171" y="9"/>
                    <a:pt x="170" y="27"/>
                    <a:pt x="181" y="42"/>
                  </a:cubicBezTo>
                  <a:cubicBezTo>
                    <a:pt x="187" y="51"/>
                    <a:pt x="195" y="49"/>
                    <a:pt x="197" y="61"/>
                  </a:cubicBezTo>
                  <a:cubicBezTo>
                    <a:pt x="199" y="71"/>
                    <a:pt x="190" y="78"/>
                    <a:pt x="191" y="88"/>
                  </a:cubicBezTo>
                  <a:cubicBezTo>
                    <a:pt x="192" y="98"/>
                    <a:pt x="221" y="132"/>
                    <a:pt x="189" y="130"/>
                  </a:cubicBezTo>
                  <a:cubicBezTo>
                    <a:pt x="179" y="130"/>
                    <a:pt x="179" y="120"/>
                    <a:pt x="171" y="115"/>
                  </a:cubicBezTo>
                  <a:cubicBezTo>
                    <a:pt x="158" y="107"/>
                    <a:pt x="158" y="114"/>
                    <a:pt x="149" y="112"/>
                  </a:cubicBezTo>
                  <a:cubicBezTo>
                    <a:pt x="137" y="111"/>
                    <a:pt x="143" y="115"/>
                    <a:pt x="133" y="108"/>
                  </a:cubicBezTo>
                  <a:cubicBezTo>
                    <a:pt x="128" y="104"/>
                    <a:pt x="128" y="97"/>
                    <a:pt x="121" y="93"/>
                  </a:cubicBezTo>
                  <a:cubicBezTo>
                    <a:pt x="106" y="84"/>
                    <a:pt x="96" y="89"/>
                    <a:pt x="85" y="100"/>
                  </a:cubicBezTo>
                  <a:cubicBezTo>
                    <a:pt x="67" y="118"/>
                    <a:pt x="66" y="145"/>
                    <a:pt x="40" y="15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5121" name="Freeform 537">
              <a:extLst>
                <a:ext uri="{FF2B5EF4-FFF2-40B4-BE49-F238E27FC236}">
                  <a16:creationId xmlns:a16="http://schemas.microsoft.com/office/drawing/2014/main" id="{9516A5FE-EA09-4997-9F91-71F034312D3A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4" y="839"/>
              <a:ext cx="93" cy="60"/>
            </a:xfrm>
            <a:custGeom>
              <a:avLst/>
              <a:gdLst>
                <a:gd name="T0" fmla="*/ 51 w 97"/>
                <a:gd name="T1" fmla="*/ 41 h 62"/>
                <a:gd name="T2" fmla="*/ 43 w 97"/>
                <a:gd name="T3" fmla="*/ 23 h 62"/>
                <a:gd name="T4" fmla="*/ 54 w 97"/>
                <a:gd name="T5" fmla="*/ 15 h 62"/>
                <a:gd name="T6" fmla="*/ 51 w 97"/>
                <a:gd name="T7" fmla="*/ 13 h 62"/>
                <a:gd name="T8" fmla="*/ 35 w 97"/>
                <a:gd name="T9" fmla="*/ 15 h 62"/>
                <a:gd name="T10" fmla="*/ 30 w 97"/>
                <a:gd name="T11" fmla="*/ 3 h 62"/>
                <a:gd name="T12" fmla="*/ 23 w 97"/>
                <a:gd name="T13" fmla="*/ 8 h 62"/>
                <a:gd name="T14" fmla="*/ 8 w 97"/>
                <a:gd name="T15" fmla="*/ 6 h 62"/>
                <a:gd name="T16" fmla="*/ 12 w 97"/>
                <a:gd name="T17" fmla="*/ 15 h 62"/>
                <a:gd name="T18" fmla="*/ 19 w 97"/>
                <a:gd name="T19" fmla="*/ 16 h 62"/>
                <a:gd name="T20" fmla="*/ 24 w 97"/>
                <a:gd name="T21" fmla="*/ 26 h 62"/>
                <a:gd name="T22" fmla="*/ 36 w 97"/>
                <a:gd name="T23" fmla="*/ 33 h 62"/>
                <a:gd name="T24" fmla="*/ 50 w 97"/>
                <a:gd name="T25" fmla="*/ 40 h 6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97" h="62">
                  <a:moveTo>
                    <a:pt x="87" y="62"/>
                  </a:moveTo>
                  <a:cubicBezTo>
                    <a:pt x="83" y="54"/>
                    <a:pt x="69" y="44"/>
                    <a:pt x="74" y="36"/>
                  </a:cubicBezTo>
                  <a:cubicBezTo>
                    <a:pt x="78" y="30"/>
                    <a:pt x="90" y="31"/>
                    <a:pt x="93" y="25"/>
                  </a:cubicBezTo>
                  <a:cubicBezTo>
                    <a:pt x="97" y="19"/>
                    <a:pt x="92" y="14"/>
                    <a:pt x="87" y="13"/>
                  </a:cubicBezTo>
                  <a:cubicBezTo>
                    <a:pt x="78" y="12"/>
                    <a:pt x="72" y="21"/>
                    <a:pt x="62" y="15"/>
                  </a:cubicBezTo>
                  <a:cubicBezTo>
                    <a:pt x="57" y="12"/>
                    <a:pt x="56" y="5"/>
                    <a:pt x="51" y="3"/>
                  </a:cubicBezTo>
                  <a:cubicBezTo>
                    <a:pt x="44" y="0"/>
                    <a:pt x="41" y="6"/>
                    <a:pt x="36" y="8"/>
                  </a:cubicBezTo>
                  <a:cubicBezTo>
                    <a:pt x="28" y="11"/>
                    <a:pt x="16" y="6"/>
                    <a:pt x="8" y="6"/>
                  </a:cubicBezTo>
                  <a:cubicBezTo>
                    <a:pt x="0" y="17"/>
                    <a:pt x="15" y="21"/>
                    <a:pt x="22" y="24"/>
                  </a:cubicBezTo>
                  <a:cubicBezTo>
                    <a:pt x="26" y="26"/>
                    <a:pt x="29" y="25"/>
                    <a:pt x="32" y="29"/>
                  </a:cubicBezTo>
                  <a:cubicBezTo>
                    <a:pt x="34" y="32"/>
                    <a:pt x="33" y="36"/>
                    <a:pt x="38" y="39"/>
                  </a:cubicBezTo>
                  <a:cubicBezTo>
                    <a:pt x="46" y="43"/>
                    <a:pt x="55" y="40"/>
                    <a:pt x="63" y="46"/>
                  </a:cubicBezTo>
                  <a:cubicBezTo>
                    <a:pt x="69" y="51"/>
                    <a:pt x="76" y="62"/>
                    <a:pt x="84" y="6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5122" name="Freeform 538">
              <a:extLst>
                <a:ext uri="{FF2B5EF4-FFF2-40B4-BE49-F238E27FC236}">
                  <a16:creationId xmlns:a16="http://schemas.microsoft.com/office/drawing/2014/main" id="{47AFF975-8D06-418C-B601-69C6099F750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2" y="831"/>
              <a:ext cx="128" cy="100"/>
            </a:xfrm>
            <a:custGeom>
              <a:avLst/>
              <a:gdLst>
                <a:gd name="T0" fmla="*/ 76 w 133"/>
                <a:gd name="T1" fmla="*/ 13 h 104"/>
                <a:gd name="T2" fmla="*/ 81 w 133"/>
                <a:gd name="T3" fmla="*/ 0 h 104"/>
                <a:gd name="T4" fmla="*/ 66 w 133"/>
                <a:gd name="T5" fmla="*/ 13 h 104"/>
                <a:gd name="T6" fmla="*/ 54 w 133"/>
                <a:gd name="T7" fmla="*/ 14 h 104"/>
                <a:gd name="T8" fmla="*/ 30 w 133"/>
                <a:gd name="T9" fmla="*/ 24 h 104"/>
                <a:gd name="T10" fmla="*/ 13 w 133"/>
                <a:gd name="T11" fmla="*/ 39 h 104"/>
                <a:gd name="T12" fmla="*/ 2 w 133"/>
                <a:gd name="T13" fmla="*/ 56 h 104"/>
                <a:gd name="T14" fmla="*/ 13 w 133"/>
                <a:gd name="T15" fmla="*/ 49 h 104"/>
                <a:gd name="T16" fmla="*/ 35 w 133"/>
                <a:gd name="T17" fmla="*/ 28 h 104"/>
                <a:gd name="T18" fmla="*/ 50 w 133"/>
                <a:gd name="T19" fmla="*/ 21 h 104"/>
                <a:gd name="T20" fmla="*/ 62 w 133"/>
                <a:gd name="T21" fmla="*/ 17 h 104"/>
                <a:gd name="T22" fmla="*/ 76 w 133"/>
                <a:gd name="T23" fmla="*/ 13 h 10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33" h="104">
                  <a:moveTo>
                    <a:pt x="125" y="18"/>
                  </a:moveTo>
                  <a:cubicBezTo>
                    <a:pt x="131" y="15"/>
                    <a:pt x="133" y="6"/>
                    <a:pt x="132" y="0"/>
                  </a:cubicBezTo>
                  <a:cubicBezTo>
                    <a:pt x="125" y="0"/>
                    <a:pt x="115" y="10"/>
                    <a:pt x="110" y="14"/>
                  </a:cubicBezTo>
                  <a:cubicBezTo>
                    <a:pt x="102" y="22"/>
                    <a:pt x="98" y="25"/>
                    <a:pt x="87" y="27"/>
                  </a:cubicBezTo>
                  <a:cubicBezTo>
                    <a:pt x="73" y="29"/>
                    <a:pt x="60" y="32"/>
                    <a:pt x="47" y="37"/>
                  </a:cubicBezTo>
                  <a:cubicBezTo>
                    <a:pt x="33" y="44"/>
                    <a:pt x="21" y="52"/>
                    <a:pt x="13" y="65"/>
                  </a:cubicBezTo>
                  <a:cubicBezTo>
                    <a:pt x="9" y="71"/>
                    <a:pt x="0" y="84"/>
                    <a:pt x="2" y="92"/>
                  </a:cubicBezTo>
                  <a:cubicBezTo>
                    <a:pt x="5" y="104"/>
                    <a:pt x="15" y="86"/>
                    <a:pt x="20" y="80"/>
                  </a:cubicBezTo>
                  <a:cubicBezTo>
                    <a:pt x="30" y="65"/>
                    <a:pt x="38" y="48"/>
                    <a:pt x="57" y="44"/>
                  </a:cubicBezTo>
                  <a:cubicBezTo>
                    <a:pt x="67" y="41"/>
                    <a:pt x="73" y="37"/>
                    <a:pt x="82" y="34"/>
                  </a:cubicBezTo>
                  <a:cubicBezTo>
                    <a:pt x="88" y="31"/>
                    <a:pt x="96" y="32"/>
                    <a:pt x="102" y="30"/>
                  </a:cubicBezTo>
                  <a:cubicBezTo>
                    <a:pt x="108" y="28"/>
                    <a:pt x="124" y="27"/>
                    <a:pt x="125" y="2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5123" name="Freeform 539">
              <a:extLst>
                <a:ext uri="{FF2B5EF4-FFF2-40B4-BE49-F238E27FC236}">
                  <a16:creationId xmlns:a16="http://schemas.microsoft.com/office/drawing/2014/main" id="{B5AB0D58-37F6-4150-ABB7-141A48FEB90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5" y="1094"/>
              <a:ext cx="427" cy="393"/>
            </a:xfrm>
            <a:custGeom>
              <a:avLst/>
              <a:gdLst>
                <a:gd name="T0" fmla="*/ 120 w 444"/>
                <a:gd name="T1" fmla="*/ 60 h 408"/>
                <a:gd name="T2" fmla="*/ 155 w 444"/>
                <a:gd name="T3" fmla="*/ 58 h 408"/>
                <a:gd name="T4" fmla="*/ 166 w 444"/>
                <a:gd name="T5" fmla="*/ 91 h 408"/>
                <a:gd name="T6" fmla="*/ 215 w 444"/>
                <a:gd name="T7" fmla="*/ 135 h 408"/>
                <a:gd name="T8" fmla="*/ 230 w 444"/>
                <a:gd name="T9" fmla="*/ 164 h 408"/>
                <a:gd name="T10" fmla="*/ 254 w 444"/>
                <a:gd name="T11" fmla="*/ 187 h 408"/>
                <a:gd name="T12" fmla="*/ 230 w 444"/>
                <a:gd name="T13" fmla="*/ 217 h 408"/>
                <a:gd name="T14" fmla="*/ 204 w 444"/>
                <a:gd name="T15" fmla="*/ 183 h 408"/>
                <a:gd name="T16" fmla="*/ 157 w 444"/>
                <a:gd name="T17" fmla="*/ 197 h 408"/>
                <a:gd name="T18" fmla="*/ 134 w 444"/>
                <a:gd name="T19" fmla="*/ 175 h 408"/>
                <a:gd name="T20" fmla="*/ 73 w 444"/>
                <a:gd name="T21" fmla="*/ 193 h 408"/>
                <a:gd name="T22" fmla="*/ 48 w 444"/>
                <a:gd name="T23" fmla="*/ 149 h 408"/>
                <a:gd name="T24" fmla="*/ 66 w 444"/>
                <a:gd name="T25" fmla="*/ 102 h 408"/>
                <a:gd name="T26" fmla="*/ 15 w 444"/>
                <a:gd name="T27" fmla="*/ 29 h 408"/>
                <a:gd name="T28" fmla="*/ 77 w 444"/>
                <a:gd name="T29" fmla="*/ 36 h 408"/>
                <a:gd name="T30" fmla="*/ 97 w 444"/>
                <a:gd name="T31" fmla="*/ 56 h 408"/>
                <a:gd name="T32" fmla="*/ 119 w 444"/>
                <a:gd name="T33" fmla="*/ 64 h 40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44" h="408">
                  <a:moveTo>
                    <a:pt x="200" y="97"/>
                  </a:moveTo>
                  <a:cubicBezTo>
                    <a:pt x="214" y="92"/>
                    <a:pt x="242" y="86"/>
                    <a:pt x="257" y="93"/>
                  </a:cubicBezTo>
                  <a:cubicBezTo>
                    <a:pt x="290" y="110"/>
                    <a:pt x="265" y="125"/>
                    <a:pt x="276" y="148"/>
                  </a:cubicBezTo>
                  <a:cubicBezTo>
                    <a:pt x="291" y="179"/>
                    <a:pt x="339" y="185"/>
                    <a:pt x="358" y="219"/>
                  </a:cubicBezTo>
                  <a:cubicBezTo>
                    <a:pt x="368" y="235"/>
                    <a:pt x="371" y="251"/>
                    <a:pt x="382" y="266"/>
                  </a:cubicBezTo>
                  <a:cubicBezTo>
                    <a:pt x="392" y="281"/>
                    <a:pt x="412" y="289"/>
                    <a:pt x="420" y="304"/>
                  </a:cubicBezTo>
                  <a:cubicBezTo>
                    <a:pt x="444" y="345"/>
                    <a:pt x="429" y="408"/>
                    <a:pt x="383" y="353"/>
                  </a:cubicBezTo>
                  <a:cubicBezTo>
                    <a:pt x="370" y="337"/>
                    <a:pt x="364" y="301"/>
                    <a:pt x="337" y="297"/>
                  </a:cubicBezTo>
                  <a:cubicBezTo>
                    <a:pt x="312" y="293"/>
                    <a:pt x="296" y="326"/>
                    <a:pt x="262" y="319"/>
                  </a:cubicBezTo>
                  <a:cubicBezTo>
                    <a:pt x="231" y="312"/>
                    <a:pt x="244" y="292"/>
                    <a:pt x="224" y="284"/>
                  </a:cubicBezTo>
                  <a:cubicBezTo>
                    <a:pt x="184" y="268"/>
                    <a:pt x="160" y="324"/>
                    <a:pt x="121" y="315"/>
                  </a:cubicBezTo>
                  <a:cubicBezTo>
                    <a:pt x="91" y="309"/>
                    <a:pt x="78" y="270"/>
                    <a:pt x="79" y="243"/>
                  </a:cubicBezTo>
                  <a:cubicBezTo>
                    <a:pt x="81" y="215"/>
                    <a:pt x="115" y="190"/>
                    <a:pt x="110" y="165"/>
                  </a:cubicBezTo>
                  <a:cubicBezTo>
                    <a:pt x="103" y="127"/>
                    <a:pt x="0" y="109"/>
                    <a:pt x="28" y="45"/>
                  </a:cubicBezTo>
                  <a:cubicBezTo>
                    <a:pt x="49" y="0"/>
                    <a:pt x="106" y="34"/>
                    <a:pt x="128" y="58"/>
                  </a:cubicBezTo>
                  <a:cubicBezTo>
                    <a:pt x="141" y="72"/>
                    <a:pt x="147" y="80"/>
                    <a:pt x="161" y="90"/>
                  </a:cubicBezTo>
                  <a:cubicBezTo>
                    <a:pt x="175" y="99"/>
                    <a:pt x="189" y="88"/>
                    <a:pt x="199" y="10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5124" name="Freeform 540">
              <a:extLst>
                <a:ext uri="{FF2B5EF4-FFF2-40B4-BE49-F238E27FC236}">
                  <a16:creationId xmlns:a16="http://schemas.microsoft.com/office/drawing/2014/main" id="{5B157FB0-48C0-4C64-BFB4-D4AC43D3E6D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7" y="1118"/>
              <a:ext cx="964" cy="393"/>
            </a:xfrm>
            <a:custGeom>
              <a:avLst/>
              <a:gdLst>
                <a:gd name="T0" fmla="*/ 488 w 1002"/>
                <a:gd name="T1" fmla="*/ 18 h 409"/>
                <a:gd name="T2" fmla="*/ 568 w 1002"/>
                <a:gd name="T3" fmla="*/ 21 h 409"/>
                <a:gd name="T4" fmla="*/ 565 w 1002"/>
                <a:gd name="T5" fmla="*/ 65 h 409"/>
                <a:gd name="T6" fmla="*/ 555 w 1002"/>
                <a:gd name="T7" fmla="*/ 115 h 409"/>
                <a:gd name="T8" fmla="*/ 536 w 1002"/>
                <a:gd name="T9" fmla="*/ 132 h 409"/>
                <a:gd name="T10" fmla="*/ 509 w 1002"/>
                <a:gd name="T11" fmla="*/ 104 h 409"/>
                <a:gd name="T12" fmla="*/ 479 w 1002"/>
                <a:gd name="T13" fmla="*/ 130 h 409"/>
                <a:gd name="T14" fmla="*/ 420 w 1002"/>
                <a:gd name="T15" fmla="*/ 123 h 409"/>
                <a:gd name="T16" fmla="*/ 378 w 1002"/>
                <a:gd name="T17" fmla="*/ 170 h 409"/>
                <a:gd name="T18" fmla="*/ 337 w 1002"/>
                <a:gd name="T19" fmla="*/ 129 h 409"/>
                <a:gd name="T20" fmla="*/ 297 w 1002"/>
                <a:gd name="T21" fmla="*/ 167 h 409"/>
                <a:gd name="T22" fmla="*/ 263 w 1002"/>
                <a:gd name="T23" fmla="*/ 184 h 409"/>
                <a:gd name="T24" fmla="*/ 255 w 1002"/>
                <a:gd name="T25" fmla="*/ 155 h 409"/>
                <a:gd name="T26" fmla="*/ 214 w 1002"/>
                <a:gd name="T27" fmla="*/ 185 h 409"/>
                <a:gd name="T28" fmla="*/ 143 w 1002"/>
                <a:gd name="T29" fmla="*/ 224 h 409"/>
                <a:gd name="T30" fmla="*/ 118 w 1002"/>
                <a:gd name="T31" fmla="*/ 195 h 409"/>
                <a:gd name="T32" fmla="*/ 120 w 1002"/>
                <a:gd name="T33" fmla="*/ 168 h 409"/>
                <a:gd name="T34" fmla="*/ 86 w 1002"/>
                <a:gd name="T35" fmla="*/ 178 h 409"/>
                <a:gd name="T36" fmla="*/ 45 w 1002"/>
                <a:gd name="T37" fmla="*/ 136 h 409"/>
                <a:gd name="T38" fmla="*/ 38 w 1002"/>
                <a:gd name="T39" fmla="*/ 99 h 409"/>
                <a:gd name="T40" fmla="*/ 19 w 1002"/>
                <a:gd name="T41" fmla="*/ 97 h 409"/>
                <a:gd name="T42" fmla="*/ 0 w 1002"/>
                <a:gd name="T43" fmla="*/ 69 h 409"/>
                <a:gd name="T44" fmla="*/ 13 w 1002"/>
                <a:gd name="T45" fmla="*/ 41 h 409"/>
                <a:gd name="T46" fmla="*/ 10 w 1002"/>
                <a:gd name="T47" fmla="*/ 30 h 409"/>
                <a:gd name="T48" fmla="*/ 67 w 1002"/>
                <a:gd name="T49" fmla="*/ 43 h 409"/>
                <a:gd name="T50" fmla="*/ 117 w 1002"/>
                <a:gd name="T51" fmla="*/ 27 h 409"/>
                <a:gd name="T52" fmla="*/ 136 w 1002"/>
                <a:gd name="T53" fmla="*/ 49 h 409"/>
                <a:gd name="T54" fmla="*/ 153 w 1002"/>
                <a:gd name="T55" fmla="*/ 38 h 409"/>
                <a:gd name="T56" fmla="*/ 169 w 1002"/>
                <a:gd name="T57" fmla="*/ 45 h 409"/>
                <a:gd name="T58" fmla="*/ 189 w 1002"/>
                <a:gd name="T59" fmla="*/ 43 h 409"/>
                <a:gd name="T60" fmla="*/ 224 w 1002"/>
                <a:gd name="T61" fmla="*/ 50 h 409"/>
                <a:gd name="T62" fmla="*/ 254 w 1002"/>
                <a:gd name="T63" fmla="*/ 53 h 409"/>
                <a:gd name="T64" fmla="*/ 289 w 1002"/>
                <a:gd name="T65" fmla="*/ 42 h 409"/>
                <a:gd name="T66" fmla="*/ 306 w 1002"/>
                <a:gd name="T67" fmla="*/ 55 h 409"/>
                <a:gd name="T68" fmla="*/ 325 w 1002"/>
                <a:gd name="T69" fmla="*/ 38 h 409"/>
                <a:gd name="T70" fmla="*/ 365 w 1002"/>
                <a:gd name="T71" fmla="*/ 31 h 409"/>
                <a:gd name="T72" fmla="*/ 405 w 1002"/>
                <a:gd name="T73" fmla="*/ 12 h 409"/>
                <a:gd name="T74" fmla="*/ 430 w 1002"/>
                <a:gd name="T75" fmla="*/ 28 h 409"/>
                <a:gd name="T76" fmla="*/ 446 w 1002"/>
                <a:gd name="T77" fmla="*/ 21 h 409"/>
                <a:gd name="T78" fmla="*/ 489 w 1002"/>
                <a:gd name="T79" fmla="*/ 14 h 40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1002" h="409">
                  <a:moveTo>
                    <a:pt x="805" y="31"/>
                  </a:moveTo>
                  <a:cubicBezTo>
                    <a:pt x="838" y="9"/>
                    <a:pt x="906" y="0"/>
                    <a:pt x="937" y="34"/>
                  </a:cubicBezTo>
                  <a:cubicBezTo>
                    <a:pt x="968" y="68"/>
                    <a:pt x="929" y="75"/>
                    <a:pt x="932" y="110"/>
                  </a:cubicBezTo>
                  <a:cubicBezTo>
                    <a:pt x="1002" y="131"/>
                    <a:pt x="940" y="170"/>
                    <a:pt x="921" y="194"/>
                  </a:cubicBezTo>
                  <a:cubicBezTo>
                    <a:pt x="909" y="209"/>
                    <a:pt x="932" y="238"/>
                    <a:pt x="888" y="222"/>
                  </a:cubicBezTo>
                  <a:cubicBezTo>
                    <a:pt x="863" y="213"/>
                    <a:pt x="869" y="177"/>
                    <a:pt x="841" y="175"/>
                  </a:cubicBezTo>
                  <a:cubicBezTo>
                    <a:pt x="812" y="173"/>
                    <a:pt x="815" y="207"/>
                    <a:pt x="793" y="219"/>
                  </a:cubicBezTo>
                  <a:cubicBezTo>
                    <a:pt x="756" y="239"/>
                    <a:pt x="730" y="191"/>
                    <a:pt x="695" y="206"/>
                  </a:cubicBezTo>
                  <a:cubicBezTo>
                    <a:pt x="656" y="224"/>
                    <a:pt x="676" y="283"/>
                    <a:pt x="624" y="285"/>
                  </a:cubicBezTo>
                  <a:cubicBezTo>
                    <a:pt x="568" y="288"/>
                    <a:pt x="588" y="232"/>
                    <a:pt x="557" y="215"/>
                  </a:cubicBezTo>
                  <a:cubicBezTo>
                    <a:pt x="509" y="189"/>
                    <a:pt x="508" y="259"/>
                    <a:pt x="492" y="281"/>
                  </a:cubicBezTo>
                  <a:cubicBezTo>
                    <a:pt x="481" y="295"/>
                    <a:pt x="456" y="316"/>
                    <a:pt x="436" y="310"/>
                  </a:cubicBezTo>
                  <a:cubicBezTo>
                    <a:pt x="403" y="299"/>
                    <a:pt x="431" y="271"/>
                    <a:pt x="421" y="260"/>
                  </a:cubicBezTo>
                  <a:cubicBezTo>
                    <a:pt x="393" y="230"/>
                    <a:pt x="364" y="289"/>
                    <a:pt x="352" y="311"/>
                  </a:cubicBezTo>
                  <a:cubicBezTo>
                    <a:pt x="325" y="362"/>
                    <a:pt x="304" y="409"/>
                    <a:pt x="237" y="377"/>
                  </a:cubicBezTo>
                  <a:cubicBezTo>
                    <a:pt x="213" y="366"/>
                    <a:pt x="201" y="353"/>
                    <a:pt x="195" y="328"/>
                  </a:cubicBezTo>
                  <a:cubicBezTo>
                    <a:pt x="192" y="316"/>
                    <a:pt x="201" y="290"/>
                    <a:pt x="198" y="282"/>
                  </a:cubicBezTo>
                  <a:cubicBezTo>
                    <a:pt x="181" y="237"/>
                    <a:pt x="172" y="285"/>
                    <a:pt x="141" y="300"/>
                  </a:cubicBezTo>
                  <a:cubicBezTo>
                    <a:pt x="92" y="322"/>
                    <a:pt x="63" y="276"/>
                    <a:pt x="75" y="230"/>
                  </a:cubicBezTo>
                  <a:cubicBezTo>
                    <a:pt x="84" y="191"/>
                    <a:pt x="108" y="192"/>
                    <a:pt x="64" y="165"/>
                  </a:cubicBezTo>
                  <a:cubicBezTo>
                    <a:pt x="59" y="162"/>
                    <a:pt x="39" y="162"/>
                    <a:pt x="32" y="162"/>
                  </a:cubicBezTo>
                  <a:cubicBezTo>
                    <a:pt x="37" y="120"/>
                    <a:pt x="49" y="121"/>
                    <a:pt x="0" y="115"/>
                  </a:cubicBezTo>
                  <a:cubicBezTo>
                    <a:pt x="0" y="96"/>
                    <a:pt x="11" y="86"/>
                    <a:pt x="19" y="69"/>
                  </a:cubicBezTo>
                  <a:cubicBezTo>
                    <a:pt x="8" y="60"/>
                    <a:pt x="14" y="58"/>
                    <a:pt x="10" y="49"/>
                  </a:cubicBezTo>
                  <a:cubicBezTo>
                    <a:pt x="48" y="35"/>
                    <a:pt x="75" y="70"/>
                    <a:pt x="111" y="73"/>
                  </a:cubicBezTo>
                  <a:cubicBezTo>
                    <a:pt x="140" y="76"/>
                    <a:pt x="171" y="57"/>
                    <a:pt x="194" y="43"/>
                  </a:cubicBezTo>
                  <a:cubicBezTo>
                    <a:pt x="200" y="51"/>
                    <a:pt x="215" y="80"/>
                    <a:pt x="226" y="82"/>
                  </a:cubicBezTo>
                  <a:cubicBezTo>
                    <a:pt x="245" y="86"/>
                    <a:pt x="245" y="64"/>
                    <a:pt x="252" y="65"/>
                  </a:cubicBezTo>
                  <a:cubicBezTo>
                    <a:pt x="268" y="65"/>
                    <a:pt x="266" y="74"/>
                    <a:pt x="280" y="75"/>
                  </a:cubicBezTo>
                  <a:cubicBezTo>
                    <a:pt x="285" y="76"/>
                    <a:pt x="310" y="73"/>
                    <a:pt x="312" y="73"/>
                  </a:cubicBezTo>
                  <a:cubicBezTo>
                    <a:pt x="350" y="90"/>
                    <a:pt x="332" y="102"/>
                    <a:pt x="372" y="83"/>
                  </a:cubicBezTo>
                  <a:cubicBezTo>
                    <a:pt x="387" y="76"/>
                    <a:pt x="417" y="44"/>
                    <a:pt x="420" y="87"/>
                  </a:cubicBezTo>
                  <a:cubicBezTo>
                    <a:pt x="449" y="63"/>
                    <a:pt x="440" y="55"/>
                    <a:pt x="477" y="71"/>
                  </a:cubicBezTo>
                  <a:cubicBezTo>
                    <a:pt x="487" y="75"/>
                    <a:pt x="496" y="90"/>
                    <a:pt x="507" y="91"/>
                  </a:cubicBezTo>
                  <a:cubicBezTo>
                    <a:pt x="534" y="92"/>
                    <a:pt x="525" y="75"/>
                    <a:pt x="537" y="65"/>
                  </a:cubicBezTo>
                  <a:cubicBezTo>
                    <a:pt x="566" y="41"/>
                    <a:pt x="562" y="46"/>
                    <a:pt x="603" y="50"/>
                  </a:cubicBezTo>
                  <a:cubicBezTo>
                    <a:pt x="635" y="53"/>
                    <a:pt x="652" y="54"/>
                    <a:pt x="670" y="21"/>
                  </a:cubicBezTo>
                  <a:cubicBezTo>
                    <a:pt x="688" y="22"/>
                    <a:pt x="696" y="42"/>
                    <a:pt x="711" y="45"/>
                  </a:cubicBezTo>
                  <a:cubicBezTo>
                    <a:pt x="722" y="47"/>
                    <a:pt x="728" y="35"/>
                    <a:pt x="738" y="34"/>
                  </a:cubicBezTo>
                  <a:cubicBezTo>
                    <a:pt x="759" y="34"/>
                    <a:pt x="791" y="44"/>
                    <a:pt x="806" y="2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5125" name="Freeform 541">
              <a:extLst>
                <a:ext uri="{FF2B5EF4-FFF2-40B4-BE49-F238E27FC236}">
                  <a16:creationId xmlns:a16="http://schemas.microsoft.com/office/drawing/2014/main" id="{11ECFC75-8F20-4DA0-A8F6-FCA57D15AC8D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9" y="1179"/>
              <a:ext cx="346" cy="603"/>
            </a:xfrm>
            <a:custGeom>
              <a:avLst/>
              <a:gdLst>
                <a:gd name="T0" fmla="*/ 211 w 360"/>
                <a:gd name="T1" fmla="*/ 93 h 627"/>
                <a:gd name="T2" fmla="*/ 151 w 360"/>
                <a:gd name="T3" fmla="*/ 137 h 627"/>
                <a:gd name="T4" fmla="*/ 161 w 360"/>
                <a:gd name="T5" fmla="*/ 176 h 627"/>
                <a:gd name="T6" fmla="*/ 141 w 360"/>
                <a:gd name="T7" fmla="*/ 205 h 627"/>
                <a:gd name="T8" fmla="*/ 123 w 360"/>
                <a:gd name="T9" fmla="*/ 230 h 627"/>
                <a:gd name="T10" fmla="*/ 115 w 360"/>
                <a:gd name="T11" fmla="*/ 264 h 627"/>
                <a:gd name="T12" fmla="*/ 78 w 360"/>
                <a:gd name="T13" fmla="*/ 275 h 627"/>
                <a:gd name="T14" fmla="*/ 72 w 360"/>
                <a:gd name="T15" fmla="*/ 310 h 627"/>
                <a:gd name="T16" fmla="*/ 45 w 360"/>
                <a:gd name="T17" fmla="*/ 367 h 627"/>
                <a:gd name="T18" fmla="*/ 19 w 360"/>
                <a:gd name="T19" fmla="*/ 314 h 627"/>
                <a:gd name="T20" fmla="*/ 29 w 360"/>
                <a:gd name="T21" fmla="*/ 253 h 627"/>
                <a:gd name="T22" fmla="*/ 25 w 360"/>
                <a:gd name="T23" fmla="*/ 209 h 627"/>
                <a:gd name="T24" fmla="*/ 67 w 360"/>
                <a:gd name="T25" fmla="*/ 167 h 627"/>
                <a:gd name="T26" fmla="*/ 58 w 360"/>
                <a:gd name="T27" fmla="*/ 117 h 627"/>
                <a:gd name="T28" fmla="*/ 87 w 360"/>
                <a:gd name="T29" fmla="*/ 86 h 627"/>
                <a:gd name="T30" fmla="*/ 92 w 360"/>
                <a:gd name="T31" fmla="*/ 40 h 627"/>
                <a:gd name="T32" fmla="*/ 120 w 360"/>
                <a:gd name="T33" fmla="*/ 13 h 627"/>
                <a:gd name="T34" fmla="*/ 188 w 360"/>
                <a:gd name="T35" fmla="*/ 36 h 627"/>
                <a:gd name="T36" fmla="*/ 184 w 360"/>
                <a:gd name="T37" fmla="*/ 69 h 627"/>
                <a:gd name="T38" fmla="*/ 209 w 360"/>
                <a:gd name="T39" fmla="*/ 86 h 62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60" h="627">
                  <a:moveTo>
                    <a:pt x="354" y="156"/>
                  </a:moveTo>
                  <a:cubicBezTo>
                    <a:pt x="342" y="198"/>
                    <a:pt x="292" y="224"/>
                    <a:pt x="252" y="227"/>
                  </a:cubicBezTo>
                  <a:cubicBezTo>
                    <a:pt x="246" y="253"/>
                    <a:pt x="269" y="268"/>
                    <a:pt x="269" y="292"/>
                  </a:cubicBezTo>
                  <a:cubicBezTo>
                    <a:pt x="270" y="326"/>
                    <a:pt x="261" y="316"/>
                    <a:pt x="237" y="339"/>
                  </a:cubicBezTo>
                  <a:cubicBezTo>
                    <a:pt x="219" y="357"/>
                    <a:pt x="212" y="358"/>
                    <a:pt x="206" y="384"/>
                  </a:cubicBezTo>
                  <a:cubicBezTo>
                    <a:pt x="199" y="410"/>
                    <a:pt x="216" y="420"/>
                    <a:pt x="192" y="439"/>
                  </a:cubicBezTo>
                  <a:cubicBezTo>
                    <a:pt x="176" y="452"/>
                    <a:pt x="148" y="436"/>
                    <a:pt x="130" y="456"/>
                  </a:cubicBezTo>
                  <a:cubicBezTo>
                    <a:pt x="113" y="474"/>
                    <a:pt x="128" y="496"/>
                    <a:pt x="121" y="515"/>
                  </a:cubicBezTo>
                  <a:cubicBezTo>
                    <a:pt x="108" y="551"/>
                    <a:pt x="61" y="559"/>
                    <a:pt x="75" y="609"/>
                  </a:cubicBezTo>
                  <a:cubicBezTo>
                    <a:pt x="34" y="627"/>
                    <a:pt x="27" y="549"/>
                    <a:pt x="32" y="522"/>
                  </a:cubicBezTo>
                  <a:cubicBezTo>
                    <a:pt x="39" y="479"/>
                    <a:pt x="64" y="461"/>
                    <a:pt x="46" y="419"/>
                  </a:cubicBezTo>
                  <a:cubicBezTo>
                    <a:pt x="30" y="383"/>
                    <a:pt x="0" y="385"/>
                    <a:pt x="39" y="346"/>
                  </a:cubicBezTo>
                  <a:cubicBezTo>
                    <a:pt x="65" y="320"/>
                    <a:pt x="102" y="323"/>
                    <a:pt x="112" y="277"/>
                  </a:cubicBezTo>
                  <a:cubicBezTo>
                    <a:pt x="118" y="251"/>
                    <a:pt x="87" y="217"/>
                    <a:pt x="97" y="194"/>
                  </a:cubicBezTo>
                  <a:cubicBezTo>
                    <a:pt x="106" y="171"/>
                    <a:pt x="137" y="169"/>
                    <a:pt x="147" y="143"/>
                  </a:cubicBezTo>
                  <a:cubicBezTo>
                    <a:pt x="156" y="121"/>
                    <a:pt x="144" y="89"/>
                    <a:pt x="155" y="67"/>
                  </a:cubicBezTo>
                  <a:cubicBezTo>
                    <a:pt x="167" y="43"/>
                    <a:pt x="192" y="45"/>
                    <a:pt x="200" y="19"/>
                  </a:cubicBezTo>
                  <a:cubicBezTo>
                    <a:pt x="251" y="0"/>
                    <a:pt x="265" y="125"/>
                    <a:pt x="315" y="60"/>
                  </a:cubicBezTo>
                  <a:cubicBezTo>
                    <a:pt x="324" y="79"/>
                    <a:pt x="316" y="98"/>
                    <a:pt x="308" y="114"/>
                  </a:cubicBezTo>
                  <a:cubicBezTo>
                    <a:pt x="331" y="113"/>
                    <a:pt x="360" y="117"/>
                    <a:pt x="351" y="14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5126" name="Freeform 542">
              <a:extLst>
                <a:ext uri="{FF2B5EF4-FFF2-40B4-BE49-F238E27FC236}">
                  <a16:creationId xmlns:a16="http://schemas.microsoft.com/office/drawing/2014/main" id="{6477EA9B-85B7-42E3-ACED-9A12B236792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2" y="1219"/>
              <a:ext cx="312" cy="610"/>
            </a:xfrm>
            <a:custGeom>
              <a:avLst/>
              <a:gdLst>
                <a:gd name="T0" fmla="*/ 177 w 325"/>
                <a:gd name="T1" fmla="*/ 378 h 634"/>
                <a:gd name="T2" fmla="*/ 174 w 325"/>
                <a:gd name="T3" fmla="*/ 382 h 634"/>
                <a:gd name="T4" fmla="*/ 159 w 325"/>
                <a:gd name="T5" fmla="*/ 353 h 634"/>
                <a:gd name="T6" fmla="*/ 148 w 325"/>
                <a:gd name="T7" fmla="*/ 355 h 634"/>
                <a:gd name="T8" fmla="*/ 137 w 325"/>
                <a:gd name="T9" fmla="*/ 349 h 634"/>
                <a:gd name="T10" fmla="*/ 128 w 325"/>
                <a:gd name="T11" fmla="*/ 344 h 634"/>
                <a:gd name="T12" fmla="*/ 123 w 325"/>
                <a:gd name="T13" fmla="*/ 357 h 634"/>
                <a:gd name="T14" fmla="*/ 92 w 325"/>
                <a:gd name="T15" fmla="*/ 345 h 634"/>
                <a:gd name="T16" fmla="*/ 92 w 325"/>
                <a:gd name="T17" fmla="*/ 319 h 634"/>
                <a:gd name="T18" fmla="*/ 70 w 325"/>
                <a:gd name="T19" fmla="*/ 305 h 634"/>
                <a:gd name="T20" fmla="*/ 58 w 325"/>
                <a:gd name="T21" fmla="*/ 286 h 634"/>
                <a:gd name="T22" fmla="*/ 40 w 325"/>
                <a:gd name="T23" fmla="*/ 272 h 634"/>
                <a:gd name="T24" fmla="*/ 37 w 325"/>
                <a:gd name="T25" fmla="*/ 241 h 634"/>
                <a:gd name="T26" fmla="*/ 26 w 325"/>
                <a:gd name="T27" fmla="*/ 215 h 634"/>
                <a:gd name="T28" fmla="*/ 15 w 325"/>
                <a:gd name="T29" fmla="*/ 192 h 634"/>
                <a:gd name="T30" fmla="*/ 27 w 325"/>
                <a:gd name="T31" fmla="*/ 171 h 634"/>
                <a:gd name="T32" fmla="*/ 12 w 325"/>
                <a:gd name="T33" fmla="*/ 152 h 634"/>
                <a:gd name="T34" fmla="*/ 17 w 325"/>
                <a:gd name="T35" fmla="*/ 125 h 634"/>
                <a:gd name="T36" fmla="*/ 2 w 325"/>
                <a:gd name="T37" fmla="*/ 72 h 634"/>
                <a:gd name="T38" fmla="*/ 12 w 325"/>
                <a:gd name="T39" fmla="*/ 0 h 634"/>
                <a:gd name="T40" fmla="*/ 21 w 325"/>
                <a:gd name="T41" fmla="*/ 32 h 634"/>
                <a:gd name="T42" fmla="*/ 42 w 325"/>
                <a:gd name="T43" fmla="*/ 54 h 634"/>
                <a:gd name="T44" fmla="*/ 54 w 325"/>
                <a:gd name="T45" fmla="*/ 74 h 634"/>
                <a:gd name="T46" fmla="*/ 79 w 325"/>
                <a:gd name="T47" fmla="*/ 83 h 634"/>
                <a:gd name="T48" fmla="*/ 127 w 325"/>
                <a:gd name="T49" fmla="*/ 77 h 634"/>
                <a:gd name="T50" fmla="*/ 149 w 325"/>
                <a:gd name="T51" fmla="*/ 66 h 634"/>
                <a:gd name="T52" fmla="*/ 148 w 325"/>
                <a:gd name="T53" fmla="*/ 96 h 634"/>
                <a:gd name="T54" fmla="*/ 129 w 325"/>
                <a:gd name="T55" fmla="*/ 125 h 634"/>
                <a:gd name="T56" fmla="*/ 146 w 325"/>
                <a:gd name="T57" fmla="*/ 159 h 634"/>
                <a:gd name="T58" fmla="*/ 122 w 325"/>
                <a:gd name="T59" fmla="*/ 210 h 634"/>
                <a:gd name="T60" fmla="*/ 133 w 325"/>
                <a:gd name="T61" fmla="*/ 232 h 634"/>
                <a:gd name="T62" fmla="*/ 119 w 325"/>
                <a:gd name="T63" fmla="*/ 252 h 634"/>
                <a:gd name="T64" fmla="*/ 130 w 325"/>
                <a:gd name="T65" fmla="*/ 272 h 634"/>
                <a:gd name="T66" fmla="*/ 117 w 325"/>
                <a:gd name="T67" fmla="*/ 295 h 634"/>
                <a:gd name="T68" fmla="*/ 145 w 325"/>
                <a:gd name="T69" fmla="*/ 303 h 634"/>
                <a:gd name="T70" fmla="*/ 153 w 325"/>
                <a:gd name="T71" fmla="*/ 330 h 634"/>
                <a:gd name="T72" fmla="*/ 172 w 325"/>
                <a:gd name="T73" fmla="*/ 352 h 634"/>
                <a:gd name="T74" fmla="*/ 182 w 325"/>
                <a:gd name="T75" fmla="*/ 384 h 63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25" h="634">
                  <a:moveTo>
                    <a:pt x="301" y="624"/>
                  </a:moveTo>
                  <a:cubicBezTo>
                    <a:pt x="301" y="628"/>
                    <a:pt x="300" y="630"/>
                    <a:pt x="297" y="631"/>
                  </a:cubicBezTo>
                  <a:cubicBezTo>
                    <a:pt x="276" y="623"/>
                    <a:pt x="290" y="595"/>
                    <a:pt x="272" y="583"/>
                  </a:cubicBezTo>
                  <a:cubicBezTo>
                    <a:pt x="265" y="579"/>
                    <a:pt x="254" y="588"/>
                    <a:pt x="252" y="587"/>
                  </a:cubicBezTo>
                  <a:cubicBezTo>
                    <a:pt x="253" y="588"/>
                    <a:pt x="226" y="576"/>
                    <a:pt x="233" y="576"/>
                  </a:cubicBezTo>
                  <a:cubicBezTo>
                    <a:pt x="228" y="576"/>
                    <a:pt x="229" y="565"/>
                    <a:pt x="218" y="569"/>
                  </a:cubicBezTo>
                  <a:cubicBezTo>
                    <a:pt x="212" y="571"/>
                    <a:pt x="213" y="587"/>
                    <a:pt x="209" y="589"/>
                  </a:cubicBezTo>
                  <a:cubicBezTo>
                    <a:pt x="190" y="600"/>
                    <a:pt x="167" y="599"/>
                    <a:pt x="156" y="570"/>
                  </a:cubicBezTo>
                  <a:cubicBezTo>
                    <a:pt x="150" y="556"/>
                    <a:pt x="160" y="541"/>
                    <a:pt x="156" y="527"/>
                  </a:cubicBezTo>
                  <a:cubicBezTo>
                    <a:pt x="146" y="497"/>
                    <a:pt x="137" y="517"/>
                    <a:pt x="119" y="502"/>
                  </a:cubicBezTo>
                  <a:cubicBezTo>
                    <a:pt x="108" y="494"/>
                    <a:pt x="110" y="482"/>
                    <a:pt x="100" y="473"/>
                  </a:cubicBezTo>
                  <a:cubicBezTo>
                    <a:pt x="85" y="459"/>
                    <a:pt x="80" y="468"/>
                    <a:pt x="69" y="449"/>
                  </a:cubicBezTo>
                  <a:cubicBezTo>
                    <a:pt x="59" y="432"/>
                    <a:pt x="66" y="415"/>
                    <a:pt x="64" y="397"/>
                  </a:cubicBezTo>
                  <a:cubicBezTo>
                    <a:pt x="62" y="371"/>
                    <a:pt x="58" y="374"/>
                    <a:pt x="41" y="353"/>
                  </a:cubicBezTo>
                  <a:cubicBezTo>
                    <a:pt x="31" y="339"/>
                    <a:pt x="24" y="341"/>
                    <a:pt x="28" y="318"/>
                  </a:cubicBezTo>
                  <a:cubicBezTo>
                    <a:pt x="30" y="307"/>
                    <a:pt x="45" y="296"/>
                    <a:pt x="44" y="284"/>
                  </a:cubicBezTo>
                  <a:cubicBezTo>
                    <a:pt x="43" y="265"/>
                    <a:pt x="19" y="263"/>
                    <a:pt x="15" y="249"/>
                  </a:cubicBezTo>
                  <a:cubicBezTo>
                    <a:pt x="10" y="229"/>
                    <a:pt x="29" y="220"/>
                    <a:pt x="30" y="205"/>
                  </a:cubicBezTo>
                  <a:cubicBezTo>
                    <a:pt x="32" y="178"/>
                    <a:pt x="6" y="147"/>
                    <a:pt x="2" y="118"/>
                  </a:cubicBezTo>
                  <a:cubicBezTo>
                    <a:pt x="0" y="99"/>
                    <a:pt x="5" y="6"/>
                    <a:pt x="19" y="0"/>
                  </a:cubicBezTo>
                  <a:cubicBezTo>
                    <a:pt x="29" y="17"/>
                    <a:pt x="28" y="35"/>
                    <a:pt x="34" y="52"/>
                  </a:cubicBezTo>
                  <a:cubicBezTo>
                    <a:pt x="43" y="77"/>
                    <a:pt x="51" y="69"/>
                    <a:pt x="71" y="87"/>
                  </a:cubicBezTo>
                  <a:cubicBezTo>
                    <a:pt x="82" y="98"/>
                    <a:pt x="80" y="112"/>
                    <a:pt x="90" y="122"/>
                  </a:cubicBezTo>
                  <a:cubicBezTo>
                    <a:pt x="107" y="141"/>
                    <a:pt x="113" y="131"/>
                    <a:pt x="134" y="136"/>
                  </a:cubicBezTo>
                  <a:cubicBezTo>
                    <a:pt x="172" y="145"/>
                    <a:pt x="178" y="158"/>
                    <a:pt x="217" y="127"/>
                  </a:cubicBezTo>
                  <a:cubicBezTo>
                    <a:pt x="228" y="118"/>
                    <a:pt x="233" y="100"/>
                    <a:pt x="253" y="110"/>
                  </a:cubicBezTo>
                  <a:cubicBezTo>
                    <a:pt x="276" y="121"/>
                    <a:pt x="262" y="144"/>
                    <a:pt x="252" y="159"/>
                  </a:cubicBezTo>
                  <a:cubicBezTo>
                    <a:pt x="242" y="174"/>
                    <a:pt x="220" y="184"/>
                    <a:pt x="219" y="206"/>
                  </a:cubicBezTo>
                  <a:cubicBezTo>
                    <a:pt x="218" y="227"/>
                    <a:pt x="247" y="240"/>
                    <a:pt x="247" y="262"/>
                  </a:cubicBezTo>
                  <a:cubicBezTo>
                    <a:pt x="247" y="294"/>
                    <a:pt x="205" y="313"/>
                    <a:pt x="207" y="347"/>
                  </a:cubicBezTo>
                  <a:cubicBezTo>
                    <a:pt x="208" y="362"/>
                    <a:pt x="224" y="369"/>
                    <a:pt x="227" y="383"/>
                  </a:cubicBezTo>
                  <a:cubicBezTo>
                    <a:pt x="231" y="407"/>
                    <a:pt x="205" y="402"/>
                    <a:pt x="202" y="418"/>
                  </a:cubicBezTo>
                  <a:cubicBezTo>
                    <a:pt x="197" y="437"/>
                    <a:pt x="220" y="435"/>
                    <a:pt x="221" y="449"/>
                  </a:cubicBezTo>
                  <a:cubicBezTo>
                    <a:pt x="221" y="466"/>
                    <a:pt x="193" y="470"/>
                    <a:pt x="199" y="488"/>
                  </a:cubicBezTo>
                  <a:cubicBezTo>
                    <a:pt x="203" y="500"/>
                    <a:pt x="239" y="496"/>
                    <a:pt x="246" y="500"/>
                  </a:cubicBezTo>
                  <a:cubicBezTo>
                    <a:pt x="270" y="512"/>
                    <a:pt x="269" y="519"/>
                    <a:pt x="259" y="545"/>
                  </a:cubicBezTo>
                  <a:cubicBezTo>
                    <a:pt x="273" y="551"/>
                    <a:pt x="325" y="561"/>
                    <a:pt x="291" y="581"/>
                  </a:cubicBezTo>
                  <a:cubicBezTo>
                    <a:pt x="315" y="598"/>
                    <a:pt x="294" y="617"/>
                    <a:pt x="310" y="634"/>
                  </a:cubicBezTo>
                </a:path>
              </a:pathLst>
            </a:custGeom>
            <a:solidFill>
              <a:srgbClr val="DBD3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5127" name="Freeform 543">
              <a:extLst>
                <a:ext uri="{FF2B5EF4-FFF2-40B4-BE49-F238E27FC236}">
                  <a16:creationId xmlns:a16="http://schemas.microsoft.com/office/drawing/2014/main" id="{3318F08D-0418-4E0E-A21D-997AEB57066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5" y="1691"/>
              <a:ext cx="850" cy="337"/>
            </a:xfrm>
            <a:custGeom>
              <a:avLst/>
              <a:gdLst>
                <a:gd name="T0" fmla="*/ 526 w 884"/>
                <a:gd name="T1" fmla="*/ 6 h 350"/>
                <a:gd name="T2" fmla="*/ 531 w 884"/>
                <a:gd name="T3" fmla="*/ 30 h 350"/>
                <a:gd name="T4" fmla="*/ 517 w 884"/>
                <a:gd name="T5" fmla="*/ 32 h 350"/>
                <a:gd name="T6" fmla="*/ 517 w 884"/>
                <a:gd name="T7" fmla="*/ 49 h 350"/>
                <a:gd name="T8" fmla="*/ 502 w 884"/>
                <a:gd name="T9" fmla="*/ 65 h 350"/>
                <a:gd name="T10" fmla="*/ 503 w 884"/>
                <a:gd name="T11" fmla="*/ 84 h 350"/>
                <a:gd name="T12" fmla="*/ 484 w 884"/>
                <a:gd name="T13" fmla="*/ 94 h 350"/>
                <a:gd name="T14" fmla="*/ 477 w 884"/>
                <a:gd name="T15" fmla="*/ 108 h 350"/>
                <a:gd name="T16" fmla="*/ 474 w 884"/>
                <a:gd name="T17" fmla="*/ 128 h 350"/>
                <a:gd name="T18" fmla="*/ 445 w 884"/>
                <a:gd name="T19" fmla="*/ 143 h 350"/>
                <a:gd name="T20" fmla="*/ 427 w 884"/>
                <a:gd name="T21" fmla="*/ 173 h 350"/>
                <a:gd name="T22" fmla="*/ 379 w 884"/>
                <a:gd name="T23" fmla="*/ 197 h 350"/>
                <a:gd name="T24" fmla="*/ 357 w 884"/>
                <a:gd name="T25" fmla="*/ 213 h 350"/>
                <a:gd name="T26" fmla="*/ 341 w 884"/>
                <a:gd name="T27" fmla="*/ 193 h 350"/>
                <a:gd name="T28" fmla="*/ 320 w 884"/>
                <a:gd name="T29" fmla="*/ 196 h 350"/>
                <a:gd name="T30" fmla="*/ 301 w 884"/>
                <a:gd name="T31" fmla="*/ 190 h 350"/>
                <a:gd name="T32" fmla="*/ 290 w 884"/>
                <a:gd name="T33" fmla="*/ 180 h 350"/>
                <a:gd name="T34" fmla="*/ 273 w 884"/>
                <a:gd name="T35" fmla="*/ 176 h 350"/>
                <a:gd name="T36" fmla="*/ 258 w 884"/>
                <a:gd name="T37" fmla="*/ 146 h 350"/>
                <a:gd name="T38" fmla="*/ 226 w 884"/>
                <a:gd name="T39" fmla="*/ 152 h 350"/>
                <a:gd name="T40" fmla="*/ 152 w 884"/>
                <a:gd name="T41" fmla="*/ 128 h 350"/>
                <a:gd name="T42" fmla="*/ 144 w 884"/>
                <a:gd name="T43" fmla="*/ 146 h 350"/>
                <a:gd name="T44" fmla="*/ 128 w 884"/>
                <a:gd name="T45" fmla="*/ 140 h 350"/>
                <a:gd name="T46" fmla="*/ 107 w 884"/>
                <a:gd name="T47" fmla="*/ 145 h 350"/>
                <a:gd name="T48" fmla="*/ 85 w 884"/>
                <a:gd name="T49" fmla="*/ 144 h 350"/>
                <a:gd name="T50" fmla="*/ 73 w 884"/>
                <a:gd name="T51" fmla="*/ 157 h 350"/>
                <a:gd name="T52" fmla="*/ 58 w 884"/>
                <a:gd name="T53" fmla="*/ 150 h 350"/>
                <a:gd name="T54" fmla="*/ 26 w 884"/>
                <a:gd name="T55" fmla="*/ 149 h 350"/>
                <a:gd name="T56" fmla="*/ 11 w 884"/>
                <a:gd name="T57" fmla="*/ 140 h 350"/>
                <a:gd name="T58" fmla="*/ 110 w 884"/>
                <a:gd name="T59" fmla="*/ 100 h 350"/>
                <a:gd name="T60" fmla="*/ 164 w 884"/>
                <a:gd name="T61" fmla="*/ 76 h 350"/>
                <a:gd name="T62" fmla="*/ 204 w 884"/>
                <a:gd name="T63" fmla="*/ 61 h 350"/>
                <a:gd name="T64" fmla="*/ 230 w 884"/>
                <a:gd name="T65" fmla="*/ 101 h 350"/>
                <a:gd name="T66" fmla="*/ 263 w 884"/>
                <a:gd name="T67" fmla="*/ 103 h 350"/>
                <a:gd name="T68" fmla="*/ 300 w 884"/>
                <a:gd name="T69" fmla="*/ 138 h 350"/>
                <a:gd name="T70" fmla="*/ 367 w 884"/>
                <a:gd name="T71" fmla="*/ 133 h 350"/>
                <a:gd name="T72" fmla="*/ 386 w 884"/>
                <a:gd name="T73" fmla="*/ 93 h 350"/>
                <a:gd name="T74" fmla="*/ 428 w 884"/>
                <a:gd name="T75" fmla="*/ 95 h 350"/>
                <a:gd name="T76" fmla="*/ 472 w 884"/>
                <a:gd name="T77" fmla="*/ 32 h 350"/>
                <a:gd name="T78" fmla="*/ 497 w 884"/>
                <a:gd name="T79" fmla="*/ 17 h 350"/>
                <a:gd name="T80" fmla="*/ 507 w 884"/>
                <a:gd name="T81" fmla="*/ 0 h 350"/>
                <a:gd name="T82" fmla="*/ 513 w 884"/>
                <a:gd name="T83" fmla="*/ 21 h 350"/>
                <a:gd name="T84" fmla="*/ 528 w 884"/>
                <a:gd name="T85" fmla="*/ 6 h 35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884" h="350">
                  <a:moveTo>
                    <a:pt x="878" y="6"/>
                  </a:moveTo>
                  <a:cubicBezTo>
                    <a:pt x="881" y="18"/>
                    <a:pt x="884" y="33"/>
                    <a:pt x="884" y="46"/>
                  </a:cubicBezTo>
                  <a:cubicBezTo>
                    <a:pt x="876" y="45"/>
                    <a:pt x="866" y="51"/>
                    <a:pt x="858" y="50"/>
                  </a:cubicBezTo>
                  <a:cubicBezTo>
                    <a:pt x="858" y="56"/>
                    <a:pt x="859" y="77"/>
                    <a:pt x="858" y="79"/>
                  </a:cubicBezTo>
                  <a:cubicBezTo>
                    <a:pt x="852" y="92"/>
                    <a:pt x="838" y="93"/>
                    <a:pt x="834" y="107"/>
                  </a:cubicBezTo>
                  <a:cubicBezTo>
                    <a:pt x="831" y="115"/>
                    <a:pt x="844" y="127"/>
                    <a:pt x="840" y="137"/>
                  </a:cubicBezTo>
                  <a:cubicBezTo>
                    <a:pt x="834" y="149"/>
                    <a:pt x="817" y="148"/>
                    <a:pt x="809" y="154"/>
                  </a:cubicBezTo>
                  <a:cubicBezTo>
                    <a:pt x="798" y="163"/>
                    <a:pt x="798" y="160"/>
                    <a:pt x="792" y="176"/>
                  </a:cubicBezTo>
                  <a:cubicBezTo>
                    <a:pt x="787" y="187"/>
                    <a:pt x="801" y="199"/>
                    <a:pt x="788" y="209"/>
                  </a:cubicBezTo>
                  <a:cubicBezTo>
                    <a:pt x="770" y="223"/>
                    <a:pt x="737" y="188"/>
                    <a:pt x="740" y="233"/>
                  </a:cubicBezTo>
                  <a:cubicBezTo>
                    <a:pt x="705" y="233"/>
                    <a:pt x="712" y="259"/>
                    <a:pt x="709" y="283"/>
                  </a:cubicBezTo>
                  <a:cubicBezTo>
                    <a:pt x="661" y="281"/>
                    <a:pt x="666" y="295"/>
                    <a:pt x="630" y="324"/>
                  </a:cubicBezTo>
                  <a:cubicBezTo>
                    <a:pt x="625" y="329"/>
                    <a:pt x="600" y="350"/>
                    <a:pt x="594" y="350"/>
                  </a:cubicBezTo>
                  <a:cubicBezTo>
                    <a:pt x="569" y="350"/>
                    <a:pt x="589" y="326"/>
                    <a:pt x="568" y="315"/>
                  </a:cubicBezTo>
                  <a:cubicBezTo>
                    <a:pt x="557" y="309"/>
                    <a:pt x="543" y="321"/>
                    <a:pt x="533" y="321"/>
                  </a:cubicBezTo>
                  <a:cubicBezTo>
                    <a:pt x="514" y="321"/>
                    <a:pt x="516" y="321"/>
                    <a:pt x="501" y="312"/>
                  </a:cubicBezTo>
                  <a:cubicBezTo>
                    <a:pt x="495" y="310"/>
                    <a:pt x="492" y="298"/>
                    <a:pt x="485" y="295"/>
                  </a:cubicBezTo>
                  <a:cubicBezTo>
                    <a:pt x="476" y="289"/>
                    <a:pt x="461" y="298"/>
                    <a:pt x="453" y="289"/>
                  </a:cubicBezTo>
                  <a:cubicBezTo>
                    <a:pt x="436" y="269"/>
                    <a:pt x="469" y="254"/>
                    <a:pt x="431" y="240"/>
                  </a:cubicBezTo>
                  <a:cubicBezTo>
                    <a:pt x="415" y="234"/>
                    <a:pt x="387" y="238"/>
                    <a:pt x="375" y="249"/>
                  </a:cubicBezTo>
                  <a:cubicBezTo>
                    <a:pt x="357" y="196"/>
                    <a:pt x="300" y="208"/>
                    <a:pt x="253" y="210"/>
                  </a:cubicBezTo>
                  <a:cubicBezTo>
                    <a:pt x="252" y="219"/>
                    <a:pt x="249" y="236"/>
                    <a:pt x="240" y="240"/>
                  </a:cubicBezTo>
                  <a:cubicBezTo>
                    <a:pt x="224" y="248"/>
                    <a:pt x="225" y="229"/>
                    <a:pt x="211" y="229"/>
                  </a:cubicBezTo>
                  <a:cubicBezTo>
                    <a:pt x="198" y="228"/>
                    <a:pt x="189" y="237"/>
                    <a:pt x="178" y="239"/>
                  </a:cubicBezTo>
                  <a:cubicBezTo>
                    <a:pt x="167" y="240"/>
                    <a:pt x="151" y="233"/>
                    <a:pt x="141" y="236"/>
                  </a:cubicBezTo>
                  <a:cubicBezTo>
                    <a:pt x="131" y="239"/>
                    <a:pt x="130" y="255"/>
                    <a:pt x="120" y="257"/>
                  </a:cubicBezTo>
                  <a:cubicBezTo>
                    <a:pt x="104" y="259"/>
                    <a:pt x="106" y="249"/>
                    <a:pt x="95" y="245"/>
                  </a:cubicBezTo>
                  <a:cubicBezTo>
                    <a:pt x="78" y="240"/>
                    <a:pt x="49" y="226"/>
                    <a:pt x="39" y="243"/>
                  </a:cubicBezTo>
                  <a:cubicBezTo>
                    <a:pt x="31" y="237"/>
                    <a:pt x="21" y="231"/>
                    <a:pt x="11" y="228"/>
                  </a:cubicBezTo>
                  <a:cubicBezTo>
                    <a:pt x="0" y="166"/>
                    <a:pt x="145" y="172"/>
                    <a:pt x="183" y="163"/>
                  </a:cubicBezTo>
                  <a:cubicBezTo>
                    <a:pt x="217" y="155"/>
                    <a:pt x="243" y="140"/>
                    <a:pt x="273" y="123"/>
                  </a:cubicBezTo>
                  <a:cubicBezTo>
                    <a:pt x="291" y="112"/>
                    <a:pt x="316" y="90"/>
                    <a:pt x="340" y="98"/>
                  </a:cubicBezTo>
                  <a:cubicBezTo>
                    <a:pt x="368" y="108"/>
                    <a:pt x="365" y="147"/>
                    <a:pt x="384" y="164"/>
                  </a:cubicBezTo>
                  <a:cubicBezTo>
                    <a:pt x="405" y="182"/>
                    <a:pt x="410" y="170"/>
                    <a:pt x="437" y="168"/>
                  </a:cubicBezTo>
                  <a:cubicBezTo>
                    <a:pt x="481" y="165"/>
                    <a:pt x="464" y="205"/>
                    <a:pt x="498" y="226"/>
                  </a:cubicBezTo>
                  <a:cubicBezTo>
                    <a:pt x="532" y="247"/>
                    <a:pt x="591" y="257"/>
                    <a:pt x="613" y="217"/>
                  </a:cubicBezTo>
                  <a:cubicBezTo>
                    <a:pt x="626" y="195"/>
                    <a:pt x="619" y="168"/>
                    <a:pt x="642" y="153"/>
                  </a:cubicBezTo>
                  <a:cubicBezTo>
                    <a:pt x="667" y="138"/>
                    <a:pt x="692" y="166"/>
                    <a:pt x="711" y="156"/>
                  </a:cubicBezTo>
                  <a:cubicBezTo>
                    <a:pt x="750" y="138"/>
                    <a:pt x="745" y="69"/>
                    <a:pt x="786" y="51"/>
                  </a:cubicBezTo>
                  <a:cubicBezTo>
                    <a:pt x="815" y="39"/>
                    <a:pt x="806" y="54"/>
                    <a:pt x="826" y="30"/>
                  </a:cubicBezTo>
                  <a:cubicBezTo>
                    <a:pt x="835" y="18"/>
                    <a:pt x="824" y="5"/>
                    <a:pt x="845" y="0"/>
                  </a:cubicBezTo>
                  <a:cubicBezTo>
                    <a:pt x="845" y="11"/>
                    <a:pt x="847" y="24"/>
                    <a:pt x="852" y="34"/>
                  </a:cubicBezTo>
                  <a:cubicBezTo>
                    <a:pt x="863" y="23"/>
                    <a:pt x="869" y="11"/>
                    <a:pt x="881" y="6"/>
                  </a:cubicBezTo>
                </a:path>
              </a:pathLst>
            </a:custGeom>
            <a:solidFill>
              <a:srgbClr val="DBD3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5128" name="Freeform 544">
              <a:extLst>
                <a:ext uri="{FF2B5EF4-FFF2-40B4-BE49-F238E27FC236}">
                  <a16:creationId xmlns:a16="http://schemas.microsoft.com/office/drawing/2014/main" id="{401FAC4E-8CCB-45A6-A27D-62D28B3337ED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5" y="1746"/>
              <a:ext cx="881" cy="199"/>
            </a:xfrm>
            <a:custGeom>
              <a:avLst/>
              <a:gdLst>
                <a:gd name="T0" fmla="*/ 404 w 916"/>
                <a:gd name="T1" fmla="*/ 92 h 207"/>
                <a:gd name="T2" fmla="*/ 392 w 916"/>
                <a:gd name="T3" fmla="*/ 122 h 207"/>
                <a:gd name="T4" fmla="*/ 361 w 916"/>
                <a:gd name="T5" fmla="*/ 122 h 207"/>
                <a:gd name="T6" fmla="*/ 333 w 916"/>
                <a:gd name="T7" fmla="*/ 104 h 207"/>
                <a:gd name="T8" fmla="*/ 301 w 916"/>
                <a:gd name="T9" fmla="*/ 112 h 207"/>
                <a:gd name="T10" fmla="*/ 288 w 916"/>
                <a:gd name="T11" fmla="*/ 101 h 207"/>
                <a:gd name="T12" fmla="*/ 267 w 916"/>
                <a:gd name="T13" fmla="*/ 103 h 207"/>
                <a:gd name="T14" fmla="*/ 197 w 916"/>
                <a:gd name="T15" fmla="*/ 84 h 207"/>
                <a:gd name="T16" fmla="*/ 165 w 916"/>
                <a:gd name="T17" fmla="*/ 85 h 207"/>
                <a:gd name="T18" fmla="*/ 133 w 916"/>
                <a:gd name="T19" fmla="*/ 85 h 207"/>
                <a:gd name="T20" fmla="*/ 91 w 916"/>
                <a:gd name="T21" fmla="*/ 96 h 207"/>
                <a:gd name="T22" fmla="*/ 70 w 916"/>
                <a:gd name="T23" fmla="*/ 79 h 207"/>
                <a:gd name="T24" fmla="*/ 49 w 916"/>
                <a:gd name="T25" fmla="*/ 86 h 207"/>
                <a:gd name="T26" fmla="*/ 34 w 916"/>
                <a:gd name="T27" fmla="*/ 75 h 207"/>
                <a:gd name="T28" fmla="*/ 26 w 916"/>
                <a:gd name="T29" fmla="*/ 83 h 207"/>
                <a:gd name="T30" fmla="*/ 0 w 916"/>
                <a:gd name="T31" fmla="*/ 60 h 207"/>
                <a:gd name="T32" fmla="*/ 29 w 916"/>
                <a:gd name="T33" fmla="*/ 43 h 207"/>
                <a:gd name="T34" fmla="*/ 45 w 916"/>
                <a:gd name="T35" fmla="*/ 59 h 207"/>
                <a:gd name="T36" fmla="*/ 61 w 916"/>
                <a:gd name="T37" fmla="*/ 46 h 207"/>
                <a:gd name="T38" fmla="*/ 107 w 916"/>
                <a:gd name="T39" fmla="*/ 60 h 207"/>
                <a:gd name="T40" fmla="*/ 150 w 916"/>
                <a:gd name="T41" fmla="*/ 50 h 207"/>
                <a:gd name="T42" fmla="*/ 170 w 916"/>
                <a:gd name="T43" fmla="*/ 54 h 207"/>
                <a:gd name="T44" fmla="*/ 196 w 916"/>
                <a:gd name="T45" fmla="*/ 42 h 207"/>
                <a:gd name="T46" fmla="*/ 226 w 916"/>
                <a:gd name="T47" fmla="*/ 47 h 207"/>
                <a:gd name="T48" fmla="*/ 249 w 916"/>
                <a:gd name="T49" fmla="*/ 40 h 207"/>
                <a:gd name="T50" fmla="*/ 310 w 916"/>
                <a:gd name="T51" fmla="*/ 50 h 207"/>
                <a:gd name="T52" fmla="*/ 361 w 916"/>
                <a:gd name="T53" fmla="*/ 17 h 207"/>
                <a:gd name="T54" fmla="*/ 369 w 916"/>
                <a:gd name="T55" fmla="*/ 38 h 207"/>
                <a:gd name="T56" fmla="*/ 415 w 916"/>
                <a:gd name="T57" fmla="*/ 37 h 207"/>
                <a:gd name="T58" fmla="*/ 417 w 916"/>
                <a:gd name="T59" fmla="*/ 54 h 207"/>
                <a:gd name="T60" fmla="*/ 480 w 916"/>
                <a:gd name="T61" fmla="*/ 43 h 207"/>
                <a:gd name="T62" fmla="*/ 508 w 916"/>
                <a:gd name="T63" fmla="*/ 28 h 207"/>
                <a:gd name="T64" fmla="*/ 511 w 916"/>
                <a:gd name="T65" fmla="*/ 51 h 207"/>
                <a:gd name="T66" fmla="*/ 539 w 916"/>
                <a:gd name="T67" fmla="*/ 66 h 207"/>
                <a:gd name="T68" fmla="*/ 503 w 916"/>
                <a:gd name="T69" fmla="*/ 68 h 207"/>
                <a:gd name="T70" fmla="*/ 470 w 916"/>
                <a:gd name="T71" fmla="*/ 78 h 207"/>
                <a:gd name="T72" fmla="*/ 408 w 916"/>
                <a:gd name="T73" fmla="*/ 107 h 20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916" h="207">
                  <a:moveTo>
                    <a:pt x="672" y="155"/>
                  </a:moveTo>
                  <a:cubicBezTo>
                    <a:pt x="676" y="167"/>
                    <a:pt x="655" y="185"/>
                    <a:pt x="651" y="202"/>
                  </a:cubicBezTo>
                  <a:cubicBezTo>
                    <a:pt x="634" y="197"/>
                    <a:pt x="611" y="207"/>
                    <a:pt x="599" y="204"/>
                  </a:cubicBezTo>
                  <a:cubicBezTo>
                    <a:pt x="583" y="200"/>
                    <a:pt x="574" y="175"/>
                    <a:pt x="552" y="172"/>
                  </a:cubicBezTo>
                  <a:cubicBezTo>
                    <a:pt x="530" y="168"/>
                    <a:pt x="518" y="188"/>
                    <a:pt x="499" y="186"/>
                  </a:cubicBezTo>
                  <a:cubicBezTo>
                    <a:pt x="485" y="185"/>
                    <a:pt x="488" y="171"/>
                    <a:pt x="477" y="168"/>
                  </a:cubicBezTo>
                  <a:cubicBezTo>
                    <a:pt x="465" y="165"/>
                    <a:pt x="454" y="172"/>
                    <a:pt x="443" y="171"/>
                  </a:cubicBezTo>
                  <a:cubicBezTo>
                    <a:pt x="406" y="166"/>
                    <a:pt x="364" y="149"/>
                    <a:pt x="328" y="139"/>
                  </a:cubicBezTo>
                  <a:cubicBezTo>
                    <a:pt x="308" y="133"/>
                    <a:pt x="299" y="141"/>
                    <a:pt x="275" y="141"/>
                  </a:cubicBezTo>
                  <a:cubicBezTo>
                    <a:pt x="252" y="140"/>
                    <a:pt x="240" y="114"/>
                    <a:pt x="219" y="143"/>
                  </a:cubicBezTo>
                  <a:cubicBezTo>
                    <a:pt x="201" y="122"/>
                    <a:pt x="167" y="150"/>
                    <a:pt x="152" y="161"/>
                  </a:cubicBezTo>
                  <a:cubicBezTo>
                    <a:pt x="122" y="184"/>
                    <a:pt x="96" y="177"/>
                    <a:pt x="115" y="131"/>
                  </a:cubicBezTo>
                  <a:cubicBezTo>
                    <a:pt x="101" y="127"/>
                    <a:pt x="88" y="132"/>
                    <a:pt x="80" y="144"/>
                  </a:cubicBezTo>
                  <a:cubicBezTo>
                    <a:pt x="76" y="140"/>
                    <a:pt x="62" y="126"/>
                    <a:pt x="56" y="125"/>
                  </a:cubicBezTo>
                  <a:cubicBezTo>
                    <a:pt x="50" y="124"/>
                    <a:pt x="46" y="140"/>
                    <a:pt x="39" y="138"/>
                  </a:cubicBezTo>
                  <a:cubicBezTo>
                    <a:pt x="20" y="130"/>
                    <a:pt x="22" y="104"/>
                    <a:pt x="0" y="101"/>
                  </a:cubicBezTo>
                  <a:cubicBezTo>
                    <a:pt x="18" y="95"/>
                    <a:pt x="30" y="81"/>
                    <a:pt x="45" y="72"/>
                  </a:cubicBezTo>
                  <a:cubicBezTo>
                    <a:pt x="50" y="80"/>
                    <a:pt x="63" y="98"/>
                    <a:pt x="75" y="98"/>
                  </a:cubicBezTo>
                  <a:cubicBezTo>
                    <a:pt x="88" y="98"/>
                    <a:pt x="92" y="79"/>
                    <a:pt x="101" y="77"/>
                  </a:cubicBezTo>
                  <a:cubicBezTo>
                    <a:pt x="126" y="71"/>
                    <a:pt x="152" y="97"/>
                    <a:pt x="177" y="100"/>
                  </a:cubicBezTo>
                  <a:cubicBezTo>
                    <a:pt x="204" y="103"/>
                    <a:pt x="223" y="89"/>
                    <a:pt x="247" y="83"/>
                  </a:cubicBezTo>
                  <a:cubicBezTo>
                    <a:pt x="273" y="77"/>
                    <a:pt x="257" y="84"/>
                    <a:pt x="283" y="89"/>
                  </a:cubicBezTo>
                  <a:cubicBezTo>
                    <a:pt x="310" y="94"/>
                    <a:pt x="298" y="80"/>
                    <a:pt x="324" y="70"/>
                  </a:cubicBezTo>
                  <a:cubicBezTo>
                    <a:pt x="336" y="65"/>
                    <a:pt x="360" y="77"/>
                    <a:pt x="374" y="78"/>
                  </a:cubicBezTo>
                  <a:cubicBezTo>
                    <a:pt x="388" y="78"/>
                    <a:pt x="404" y="66"/>
                    <a:pt x="413" y="67"/>
                  </a:cubicBezTo>
                  <a:cubicBezTo>
                    <a:pt x="458" y="69"/>
                    <a:pt x="465" y="130"/>
                    <a:pt x="514" y="83"/>
                  </a:cubicBezTo>
                  <a:cubicBezTo>
                    <a:pt x="534" y="64"/>
                    <a:pt x="566" y="0"/>
                    <a:pt x="598" y="30"/>
                  </a:cubicBezTo>
                  <a:cubicBezTo>
                    <a:pt x="610" y="41"/>
                    <a:pt x="599" y="55"/>
                    <a:pt x="614" y="64"/>
                  </a:cubicBezTo>
                  <a:cubicBezTo>
                    <a:pt x="631" y="74"/>
                    <a:pt x="670" y="63"/>
                    <a:pt x="686" y="62"/>
                  </a:cubicBezTo>
                  <a:cubicBezTo>
                    <a:pt x="683" y="74"/>
                    <a:pt x="687" y="81"/>
                    <a:pt x="694" y="88"/>
                  </a:cubicBezTo>
                  <a:cubicBezTo>
                    <a:pt x="714" y="71"/>
                    <a:pt x="794" y="1"/>
                    <a:pt x="795" y="72"/>
                  </a:cubicBezTo>
                  <a:cubicBezTo>
                    <a:pt x="827" y="83"/>
                    <a:pt x="826" y="47"/>
                    <a:pt x="846" y="45"/>
                  </a:cubicBezTo>
                  <a:cubicBezTo>
                    <a:pt x="876" y="42"/>
                    <a:pt x="863" y="73"/>
                    <a:pt x="849" y="84"/>
                  </a:cubicBezTo>
                  <a:cubicBezTo>
                    <a:pt x="870" y="80"/>
                    <a:pt x="916" y="80"/>
                    <a:pt x="893" y="111"/>
                  </a:cubicBezTo>
                  <a:cubicBezTo>
                    <a:pt x="879" y="129"/>
                    <a:pt x="851" y="115"/>
                    <a:pt x="833" y="113"/>
                  </a:cubicBezTo>
                  <a:cubicBezTo>
                    <a:pt x="806" y="111"/>
                    <a:pt x="804" y="113"/>
                    <a:pt x="783" y="129"/>
                  </a:cubicBezTo>
                  <a:cubicBezTo>
                    <a:pt x="752" y="154"/>
                    <a:pt x="717" y="167"/>
                    <a:pt x="677" y="178"/>
                  </a:cubicBezTo>
                </a:path>
              </a:pathLst>
            </a:custGeom>
            <a:solidFill>
              <a:srgbClr val="DBD3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5129" name="Freeform 545">
              <a:extLst>
                <a:ext uri="{FF2B5EF4-FFF2-40B4-BE49-F238E27FC236}">
                  <a16:creationId xmlns:a16="http://schemas.microsoft.com/office/drawing/2014/main" id="{7EE4C126-8E96-4FB7-A311-65CDD0A11E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1" y="1778"/>
              <a:ext cx="350" cy="169"/>
            </a:xfrm>
            <a:custGeom>
              <a:avLst/>
              <a:gdLst>
                <a:gd name="T0" fmla="*/ 20 w 364"/>
                <a:gd name="T1" fmla="*/ 12 h 176"/>
                <a:gd name="T2" fmla="*/ 49 w 364"/>
                <a:gd name="T3" fmla="*/ 10 h 176"/>
                <a:gd name="T4" fmla="*/ 53 w 364"/>
                <a:gd name="T5" fmla="*/ 32 h 176"/>
                <a:gd name="T6" fmla="*/ 90 w 364"/>
                <a:gd name="T7" fmla="*/ 40 h 176"/>
                <a:gd name="T8" fmla="*/ 126 w 364"/>
                <a:gd name="T9" fmla="*/ 39 h 176"/>
                <a:gd name="T10" fmla="*/ 124 w 364"/>
                <a:gd name="T11" fmla="*/ 67 h 176"/>
                <a:gd name="T12" fmla="*/ 144 w 364"/>
                <a:gd name="T13" fmla="*/ 71 h 176"/>
                <a:gd name="T14" fmla="*/ 154 w 364"/>
                <a:gd name="T15" fmla="*/ 67 h 176"/>
                <a:gd name="T16" fmla="*/ 160 w 364"/>
                <a:gd name="T17" fmla="*/ 76 h 176"/>
                <a:gd name="T18" fmla="*/ 174 w 364"/>
                <a:gd name="T19" fmla="*/ 76 h 176"/>
                <a:gd name="T20" fmla="*/ 195 w 364"/>
                <a:gd name="T21" fmla="*/ 65 h 176"/>
                <a:gd name="T22" fmla="*/ 173 w 364"/>
                <a:gd name="T23" fmla="*/ 104 h 176"/>
                <a:gd name="T24" fmla="*/ 156 w 364"/>
                <a:gd name="T25" fmla="*/ 97 h 176"/>
                <a:gd name="T26" fmla="*/ 133 w 364"/>
                <a:gd name="T27" fmla="*/ 100 h 176"/>
                <a:gd name="T28" fmla="*/ 117 w 364"/>
                <a:gd name="T29" fmla="*/ 76 h 176"/>
                <a:gd name="T30" fmla="*/ 93 w 364"/>
                <a:gd name="T31" fmla="*/ 75 h 176"/>
                <a:gd name="T32" fmla="*/ 79 w 364"/>
                <a:gd name="T33" fmla="*/ 64 h 176"/>
                <a:gd name="T34" fmla="*/ 57 w 364"/>
                <a:gd name="T35" fmla="*/ 59 h 176"/>
                <a:gd name="T36" fmla="*/ 41 w 364"/>
                <a:gd name="T37" fmla="*/ 56 h 176"/>
                <a:gd name="T38" fmla="*/ 31 w 364"/>
                <a:gd name="T39" fmla="*/ 35 h 176"/>
                <a:gd name="T40" fmla="*/ 13 w 364"/>
                <a:gd name="T41" fmla="*/ 16 h 176"/>
                <a:gd name="T42" fmla="*/ 13 w 364"/>
                <a:gd name="T43" fmla="*/ 12 h 17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64" h="176">
                  <a:moveTo>
                    <a:pt x="33" y="13"/>
                  </a:moveTo>
                  <a:cubicBezTo>
                    <a:pt x="49" y="14"/>
                    <a:pt x="67" y="0"/>
                    <a:pt x="80" y="10"/>
                  </a:cubicBezTo>
                  <a:cubicBezTo>
                    <a:pt x="90" y="18"/>
                    <a:pt x="87" y="42"/>
                    <a:pt x="86" y="53"/>
                  </a:cubicBezTo>
                  <a:cubicBezTo>
                    <a:pt x="103" y="57"/>
                    <a:pt x="171" y="23"/>
                    <a:pt x="151" y="69"/>
                  </a:cubicBezTo>
                  <a:cubicBezTo>
                    <a:pt x="164" y="69"/>
                    <a:pt x="201" y="60"/>
                    <a:pt x="209" y="67"/>
                  </a:cubicBezTo>
                  <a:cubicBezTo>
                    <a:pt x="220" y="78"/>
                    <a:pt x="212" y="103"/>
                    <a:pt x="206" y="113"/>
                  </a:cubicBezTo>
                  <a:cubicBezTo>
                    <a:pt x="217" y="117"/>
                    <a:pt x="228" y="117"/>
                    <a:pt x="239" y="120"/>
                  </a:cubicBezTo>
                  <a:cubicBezTo>
                    <a:pt x="246" y="121"/>
                    <a:pt x="249" y="112"/>
                    <a:pt x="255" y="114"/>
                  </a:cubicBezTo>
                  <a:cubicBezTo>
                    <a:pt x="261" y="115"/>
                    <a:pt x="262" y="127"/>
                    <a:pt x="265" y="127"/>
                  </a:cubicBezTo>
                  <a:cubicBezTo>
                    <a:pt x="275" y="128"/>
                    <a:pt x="276" y="130"/>
                    <a:pt x="289" y="127"/>
                  </a:cubicBezTo>
                  <a:cubicBezTo>
                    <a:pt x="301" y="124"/>
                    <a:pt x="308" y="104"/>
                    <a:pt x="324" y="110"/>
                  </a:cubicBezTo>
                  <a:cubicBezTo>
                    <a:pt x="364" y="125"/>
                    <a:pt x="312" y="175"/>
                    <a:pt x="287" y="175"/>
                  </a:cubicBezTo>
                  <a:cubicBezTo>
                    <a:pt x="275" y="176"/>
                    <a:pt x="271" y="166"/>
                    <a:pt x="260" y="165"/>
                  </a:cubicBezTo>
                  <a:cubicBezTo>
                    <a:pt x="251" y="164"/>
                    <a:pt x="227" y="171"/>
                    <a:pt x="221" y="168"/>
                  </a:cubicBezTo>
                  <a:cubicBezTo>
                    <a:pt x="207" y="161"/>
                    <a:pt x="208" y="137"/>
                    <a:pt x="194" y="128"/>
                  </a:cubicBezTo>
                  <a:cubicBezTo>
                    <a:pt x="177" y="117"/>
                    <a:pt x="172" y="130"/>
                    <a:pt x="154" y="126"/>
                  </a:cubicBezTo>
                  <a:cubicBezTo>
                    <a:pt x="142" y="122"/>
                    <a:pt x="140" y="112"/>
                    <a:pt x="131" y="108"/>
                  </a:cubicBezTo>
                  <a:cubicBezTo>
                    <a:pt x="114" y="100"/>
                    <a:pt x="108" y="103"/>
                    <a:pt x="94" y="101"/>
                  </a:cubicBezTo>
                  <a:cubicBezTo>
                    <a:pt x="75" y="98"/>
                    <a:pt x="84" y="109"/>
                    <a:pt x="68" y="94"/>
                  </a:cubicBezTo>
                  <a:cubicBezTo>
                    <a:pt x="58" y="85"/>
                    <a:pt x="62" y="69"/>
                    <a:pt x="49" y="60"/>
                  </a:cubicBezTo>
                  <a:cubicBezTo>
                    <a:pt x="36" y="52"/>
                    <a:pt x="0" y="74"/>
                    <a:pt x="16" y="29"/>
                  </a:cubicBezTo>
                  <a:cubicBezTo>
                    <a:pt x="21" y="30"/>
                    <a:pt x="20" y="27"/>
                    <a:pt x="22" y="25"/>
                  </a:cubicBezTo>
                </a:path>
              </a:pathLst>
            </a:custGeom>
            <a:solidFill>
              <a:srgbClr val="DBD3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5130" name="Freeform 546">
              <a:extLst>
                <a:ext uri="{FF2B5EF4-FFF2-40B4-BE49-F238E27FC236}">
                  <a16:creationId xmlns:a16="http://schemas.microsoft.com/office/drawing/2014/main" id="{608B5834-737E-4C56-9504-230DC740830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8" y="1461"/>
              <a:ext cx="124" cy="234"/>
            </a:xfrm>
            <a:custGeom>
              <a:avLst/>
              <a:gdLst>
                <a:gd name="T0" fmla="*/ 75 w 129"/>
                <a:gd name="T1" fmla="*/ 22 h 243"/>
                <a:gd name="T2" fmla="*/ 52 w 129"/>
                <a:gd name="T3" fmla="*/ 2 h 243"/>
                <a:gd name="T4" fmla="*/ 33 w 129"/>
                <a:gd name="T5" fmla="*/ 13 h 243"/>
                <a:gd name="T6" fmla="*/ 16 w 129"/>
                <a:gd name="T7" fmla="*/ 6 h 243"/>
                <a:gd name="T8" fmla="*/ 0 w 129"/>
                <a:gd name="T9" fmla="*/ 13 h 243"/>
                <a:gd name="T10" fmla="*/ 28 w 129"/>
                <a:gd name="T11" fmla="*/ 58 h 243"/>
                <a:gd name="T12" fmla="*/ 28 w 129"/>
                <a:gd name="T13" fmla="*/ 73 h 243"/>
                <a:gd name="T14" fmla="*/ 46 w 129"/>
                <a:gd name="T15" fmla="*/ 85 h 243"/>
                <a:gd name="T16" fmla="*/ 54 w 129"/>
                <a:gd name="T17" fmla="*/ 112 h 243"/>
                <a:gd name="T18" fmla="*/ 66 w 129"/>
                <a:gd name="T19" fmla="*/ 122 h 243"/>
                <a:gd name="T20" fmla="*/ 62 w 129"/>
                <a:gd name="T21" fmla="*/ 135 h 243"/>
                <a:gd name="T22" fmla="*/ 75 w 129"/>
                <a:gd name="T23" fmla="*/ 124 h 243"/>
                <a:gd name="T24" fmla="*/ 63 w 129"/>
                <a:gd name="T25" fmla="*/ 76 h 243"/>
                <a:gd name="T26" fmla="*/ 63 w 129"/>
                <a:gd name="T27" fmla="*/ 59 h 243"/>
                <a:gd name="T28" fmla="*/ 69 w 129"/>
                <a:gd name="T29" fmla="*/ 48 h 243"/>
                <a:gd name="T30" fmla="*/ 75 w 129"/>
                <a:gd name="T31" fmla="*/ 22 h 24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29" h="243">
                  <a:moveTo>
                    <a:pt x="124" y="35"/>
                  </a:moveTo>
                  <a:cubicBezTo>
                    <a:pt x="112" y="28"/>
                    <a:pt x="104" y="0"/>
                    <a:pt x="86" y="2"/>
                  </a:cubicBezTo>
                  <a:cubicBezTo>
                    <a:pt x="73" y="3"/>
                    <a:pt x="69" y="27"/>
                    <a:pt x="55" y="25"/>
                  </a:cubicBezTo>
                  <a:cubicBezTo>
                    <a:pt x="41" y="23"/>
                    <a:pt x="45" y="7"/>
                    <a:pt x="29" y="6"/>
                  </a:cubicBezTo>
                  <a:cubicBezTo>
                    <a:pt x="23" y="6"/>
                    <a:pt x="6" y="16"/>
                    <a:pt x="0" y="18"/>
                  </a:cubicBezTo>
                  <a:cubicBezTo>
                    <a:pt x="14" y="43"/>
                    <a:pt x="40" y="64"/>
                    <a:pt x="45" y="93"/>
                  </a:cubicBezTo>
                  <a:cubicBezTo>
                    <a:pt x="46" y="100"/>
                    <a:pt x="42" y="113"/>
                    <a:pt x="45" y="119"/>
                  </a:cubicBezTo>
                  <a:cubicBezTo>
                    <a:pt x="51" y="131"/>
                    <a:pt x="66" y="131"/>
                    <a:pt x="77" y="139"/>
                  </a:cubicBezTo>
                  <a:cubicBezTo>
                    <a:pt x="101" y="157"/>
                    <a:pt x="81" y="163"/>
                    <a:pt x="89" y="183"/>
                  </a:cubicBezTo>
                  <a:cubicBezTo>
                    <a:pt x="92" y="192"/>
                    <a:pt x="107" y="192"/>
                    <a:pt x="110" y="199"/>
                  </a:cubicBezTo>
                  <a:cubicBezTo>
                    <a:pt x="114" y="208"/>
                    <a:pt x="100" y="213"/>
                    <a:pt x="104" y="221"/>
                  </a:cubicBezTo>
                  <a:cubicBezTo>
                    <a:pt x="115" y="243"/>
                    <a:pt x="129" y="220"/>
                    <a:pt x="124" y="203"/>
                  </a:cubicBezTo>
                  <a:cubicBezTo>
                    <a:pt x="115" y="174"/>
                    <a:pt x="105" y="156"/>
                    <a:pt x="106" y="124"/>
                  </a:cubicBezTo>
                  <a:cubicBezTo>
                    <a:pt x="106" y="116"/>
                    <a:pt x="105" y="104"/>
                    <a:pt x="106" y="96"/>
                  </a:cubicBezTo>
                  <a:cubicBezTo>
                    <a:pt x="108" y="86"/>
                    <a:pt x="111" y="87"/>
                    <a:pt x="114" y="78"/>
                  </a:cubicBezTo>
                  <a:cubicBezTo>
                    <a:pt x="119" y="64"/>
                    <a:pt x="121" y="49"/>
                    <a:pt x="124" y="35"/>
                  </a:cubicBezTo>
                </a:path>
              </a:pathLst>
            </a:custGeom>
            <a:solidFill>
              <a:srgbClr val="DBD3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5131" name="Freeform 547">
              <a:extLst>
                <a:ext uri="{FF2B5EF4-FFF2-40B4-BE49-F238E27FC236}">
                  <a16:creationId xmlns:a16="http://schemas.microsoft.com/office/drawing/2014/main" id="{FFFF8C62-A10C-4A99-AF18-5A84F510514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8" y="1221"/>
              <a:ext cx="662" cy="266"/>
            </a:xfrm>
            <a:custGeom>
              <a:avLst/>
              <a:gdLst>
                <a:gd name="T0" fmla="*/ 392 w 689"/>
                <a:gd name="T1" fmla="*/ 8 h 276"/>
                <a:gd name="T2" fmla="*/ 388 w 689"/>
                <a:gd name="T3" fmla="*/ 32 h 276"/>
                <a:gd name="T4" fmla="*/ 377 w 689"/>
                <a:gd name="T5" fmla="*/ 43 h 276"/>
                <a:gd name="T6" fmla="*/ 371 w 689"/>
                <a:gd name="T7" fmla="*/ 67 h 276"/>
                <a:gd name="T8" fmla="*/ 361 w 689"/>
                <a:gd name="T9" fmla="*/ 81 h 276"/>
                <a:gd name="T10" fmla="*/ 350 w 689"/>
                <a:gd name="T11" fmla="*/ 70 h 276"/>
                <a:gd name="T12" fmla="*/ 331 w 689"/>
                <a:gd name="T13" fmla="*/ 67 h 276"/>
                <a:gd name="T14" fmla="*/ 302 w 689"/>
                <a:gd name="T15" fmla="*/ 63 h 276"/>
                <a:gd name="T16" fmla="*/ 284 w 689"/>
                <a:gd name="T17" fmla="*/ 70 h 276"/>
                <a:gd name="T18" fmla="*/ 269 w 689"/>
                <a:gd name="T19" fmla="*/ 61 h 276"/>
                <a:gd name="T20" fmla="*/ 255 w 689"/>
                <a:gd name="T21" fmla="*/ 61 h 276"/>
                <a:gd name="T22" fmla="*/ 245 w 689"/>
                <a:gd name="T23" fmla="*/ 72 h 276"/>
                <a:gd name="T24" fmla="*/ 229 w 689"/>
                <a:gd name="T25" fmla="*/ 63 h 276"/>
                <a:gd name="T26" fmla="*/ 194 w 689"/>
                <a:gd name="T27" fmla="*/ 93 h 276"/>
                <a:gd name="T28" fmla="*/ 190 w 689"/>
                <a:gd name="T29" fmla="*/ 113 h 276"/>
                <a:gd name="T30" fmla="*/ 170 w 689"/>
                <a:gd name="T31" fmla="*/ 99 h 276"/>
                <a:gd name="T32" fmla="*/ 145 w 689"/>
                <a:gd name="T33" fmla="*/ 67 h 276"/>
                <a:gd name="T34" fmla="*/ 120 w 689"/>
                <a:gd name="T35" fmla="*/ 78 h 276"/>
                <a:gd name="T36" fmla="*/ 111 w 689"/>
                <a:gd name="T37" fmla="*/ 108 h 276"/>
                <a:gd name="T38" fmla="*/ 90 w 689"/>
                <a:gd name="T39" fmla="*/ 105 h 276"/>
                <a:gd name="T40" fmla="*/ 74 w 689"/>
                <a:gd name="T41" fmla="*/ 122 h 276"/>
                <a:gd name="T42" fmla="*/ 58 w 689"/>
                <a:gd name="T43" fmla="*/ 96 h 276"/>
                <a:gd name="T44" fmla="*/ 48 w 689"/>
                <a:gd name="T45" fmla="*/ 129 h 276"/>
                <a:gd name="T46" fmla="*/ 26 w 689"/>
                <a:gd name="T47" fmla="*/ 137 h 276"/>
                <a:gd name="T48" fmla="*/ 0 w 689"/>
                <a:gd name="T49" fmla="*/ 152 h 27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689" h="276">
                  <a:moveTo>
                    <a:pt x="660" y="8"/>
                  </a:moveTo>
                  <a:cubicBezTo>
                    <a:pt x="683" y="0"/>
                    <a:pt x="689" y="56"/>
                    <a:pt x="654" y="50"/>
                  </a:cubicBezTo>
                  <a:cubicBezTo>
                    <a:pt x="657" y="73"/>
                    <a:pt x="644" y="62"/>
                    <a:pt x="634" y="70"/>
                  </a:cubicBezTo>
                  <a:cubicBezTo>
                    <a:pt x="614" y="85"/>
                    <a:pt x="629" y="89"/>
                    <a:pt x="623" y="110"/>
                  </a:cubicBezTo>
                  <a:cubicBezTo>
                    <a:pt x="621" y="119"/>
                    <a:pt x="618" y="126"/>
                    <a:pt x="607" y="129"/>
                  </a:cubicBezTo>
                  <a:cubicBezTo>
                    <a:pt x="590" y="133"/>
                    <a:pt x="592" y="124"/>
                    <a:pt x="587" y="114"/>
                  </a:cubicBezTo>
                  <a:cubicBezTo>
                    <a:pt x="578" y="93"/>
                    <a:pt x="580" y="76"/>
                    <a:pt x="556" y="108"/>
                  </a:cubicBezTo>
                  <a:cubicBezTo>
                    <a:pt x="564" y="70"/>
                    <a:pt x="520" y="77"/>
                    <a:pt x="507" y="102"/>
                  </a:cubicBezTo>
                  <a:cubicBezTo>
                    <a:pt x="492" y="72"/>
                    <a:pt x="485" y="106"/>
                    <a:pt x="479" y="114"/>
                  </a:cubicBezTo>
                  <a:cubicBezTo>
                    <a:pt x="463" y="134"/>
                    <a:pt x="449" y="125"/>
                    <a:pt x="451" y="98"/>
                  </a:cubicBezTo>
                  <a:cubicBezTo>
                    <a:pt x="446" y="96"/>
                    <a:pt x="434" y="94"/>
                    <a:pt x="429" y="96"/>
                  </a:cubicBezTo>
                  <a:cubicBezTo>
                    <a:pt x="418" y="100"/>
                    <a:pt x="418" y="113"/>
                    <a:pt x="411" y="116"/>
                  </a:cubicBezTo>
                  <a:cubicBezTo>
                    <a:pt x="392" y="124"/>
                    <a:pt x="397" y="104"/>
                    <a:pt x="384" y="101"/>
                  </a:cubicBezTo>
                  <a:cubicBezTo>
                    <a:pt x="347" y="92"/>
                    <a:pt x="371" y="155"/>
                    <a:pt x="327" y="151"/>
                  </a:cubicBezTo>
                  <a:cubicBezTo>
                    <a:pt x="327" y="162"/>
                    <a:pt x="331" y="175"/>
                    <a:pt x="320" y="182"/>
                  </a:cubicBezTo>
                  <a:cubicBezTo>
                    <a:pt x="304" y="191"/>
                    <a:pt x="291" y="173"/>
                    <a:pt x="286" y="160"/>
                  </a:cubicBezTo>
                  <a:cubicBezTo>
                    <a:pt x="275" y="132"/>
                    <a:pt x="287" y="111"/>
                    <a:pt x="242" y="110"/>
                  </a:cubicBezTo>
                  <a:cubicBezTo>
                    <a:pt x="262" y="94"/>
                    <a:pt x="204" y="68"/>
                    <a:pt x="201" y="124"/>
                  </a:cubicBezTo>
                  <a:cubicBezTo>
                    <a:pt x="200" y="144"/>
                    <a:pt x="210" y="159"/>
                    <a:pt x="188" y="173"/>
                  </a:cubicBezTo>
                  <a:cubicBezTo>
                    <a:pt x="175" y="180"/>
                    <a:pt x="161" y="179"/>
                    <a:pt x="153" y="170"/>
                  </a:cubicBezTo>
                  <a:cubicBezTo>
                    <a:pt x="151" y="183"/>
                    <a:pt x="141" y="219"/>
                    <a:pt x="125" y="198"/>
                  </a:cubicBezTo>
                  <a:cubicBezTo>
                    <a:pt x="111" y="180"/>
                    <a:pt x="143" y="140"/>
                    <a:pt x="98" y="156"/>
                  </a:cubicBezTo>
                  <a:cubicBezTo>
                    <a:pt x="64" y="168"/>
                    <a:pt x="88" y="185"/>
                    <a:pt x="80" y="208"/>
                  </a:cubicBezTo>
                  <a:cubicBezTo>
                    <a:pt x="74" y="226"/>
                    <a:pt x="54" y="228"/>
                    <a:pt x="40" y="221"/>
                  </a:cubicBezTo>
                  <a:cubicBezTo>
                    <a:pt x="38" y="239"/>
                    <a:pt x="7" y="276"/>
                    <a:pt x="0" y="246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5132" name="Freeform 548">
              <a:extLst>
                <a:ext uri="{FF2B5EF4-FFF2-40B4-BE49-F238E27FC236}">
                  <a16:creationId xmlns:a16="http://schemas.microsoft.com/office/drawing/2014/main" id="{DB71DCC3-022C-4431-B0C3-2543B05C781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5" y="1364"/>
              <a:ext cx="364" cy="344"/>
            </a:xfrm>
            <a:custGeom>
              <a:avLst/>
              <a:gdLst>
                <a:gd name="T0" fmla="*/ 85 w 379"/>
                <a:gd name="T1" fmla="*/ 27 h 358"/>
                <a:gd name="T2" fmla="*/ 127 w 379"/>
                <a:gd name="T3" fmla="*/ 35 h 358"/>
                <a:gd name="T4" fmla="*/ 126 w 379"/>
                <a:gd name="T5" fmla="*/ 51 h 358"/>
                <a:gd name="T6" fmla="*/ 157 w 379"/>
                <a:gd name="T7" fmla="*/ 58 h 358"/>
                <a:gd name="T8" fmla="*/ 150 w 379"/>
                <a:gd name="T9" fmla="*/ 71 h 358"/>
                <a:gd name="T10" fmla="*/ 179 w 379"/>
                <a:gd name="T11" fmla="*/ 75 h 358"/>
                <a:gd name="T12" fmla="*/ 217 w 379"/>
                <a:gd name="T13" fmla="*/ 74 h 358"/>
                <a:gd name="T14" fmla="*/ 217 w 379"/>
                <a:gd name="T15" fmla="*/ 100 h 358"/>
                <a:gd name="T16" fmla="*/ 194 w 379"/>
                <a:gd name="T17" fmla="*/ 115 h 358"/>
                <a:gd name="T18" fmla="*/ 182 w 379"/>
                <a:gd name="T19" fmla="*/ 116 h 358"/>
                <a:gd name="T20" fmla="*/ 194 w 379"/>
                <a:gd name="T21" fmla="*/ 141 h 358"/>
                <a:gd name="T22" fmla="*/ 175 w 379"/>
                <a:gd name="T23" fmla="*/ 167 h 358"/>
                <a:gd name="T24" fmla="*/ 172 w 379"/>
                <a:gd name="T25" fmla="*/ 203 h 358"/>
                <a:gd name="T26" fmla="*/ 147 w 379"/>
                <a:gd name="T27" fmla="*/ 177 h 358"/>
                <a:gd name="T28" fmla="*/ 120 w 379"/>
                <a:gd name="T29" fmla="*/ 203 h 358"/>
                <a:gd name="T30" fmla="*/ 89 w 379"/>
                <a:gd name="T31" fmla="*/ 177 h 358"/>
                <a:gd name="T32" fmla="*/ 64 w 379"/>
                <a:gd name="T33" fmla="*/ 177 h 358"/>
                <a:gd name="T34" fmla="*/ 44 w 379"/>
                <a:gd name="T35" fmla="*/ 173 h 358"/>
                <a:gd name="T36" fmla="*/ 0 w 379"/>
                <a:gd name="T37" fmla="*/ 184 h 35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379" h="358">
                  <a:moveTo>
                    <a:pt x="144" y="43"/>
                  </a:moveTo>
                  <a:cubicBezTo>
                    <a:pt x="173" y="37"/>
                    <a:pt x="225" y="0"/>
                    <a:pt x="214" y="58"/>
                  </a:cubicBezTo>
                  <a:cubicBezTo>
                    <a:pt x="211" y="73"/>
                    <a:pt x="201" y="72"/>
                    <a:pt x="212" y="85"/>
                  </a:cubicBezTo>
                  <a:cubicBezTo>
                    <a:pt x="221" y="96"/>
                    <a:pt x="252" y="92"/>
                    <a:pt x="265" y="98"/>
                  </a:cubicBezTo>
                  <a:cubicBezTo>
                    <a:pt x="264" y="106"/>
                    <a:pt x="258" y="113"/>
                    <a:pt x="254" y="119"/>
                  </a:cubicBezTo>
                  <a:cubicBezTo>
                    <a:pt x="270" y="121"/>
                    <a:pt x="286" y="124"/>
                    <a:pt x="302" y="126"/>
                  </a:cubicBezTo>
                  <a:cubicBezTo>
                    <a:pt x="317" y="128"/>
                    <a:pt x="353" y="118"/>
                    <a:pt x="365" y="124"/>
                  </a:cubicBezTo>
                  <a:cubicBezTo>
                    <a:pt x="379" y="133"/>
                    <a:pt x="371" y="157"/>
                    <a:pt x="365" y="168"/>
                  </a:cubicBezTo>
                  <a:cubicBezTo>
                    <a:pt x="355" y="189"/>
                    <a:pt x="347" y="189"/>
                    <a:pt x="327" y="193"/>
                  </a:cubicBezTo>
                  <a:cubicBezTo>
                    <a:pt x="318" y="195"/>
                    <a:pt x="314" y="184"/>
                    <a:pt x="306" y="196"/>
                  </a:cubicBezTo>
                  <a:cubicBezTo>
                    <a:pt x="296" y="211"/>
                    <a:pt x="321" y="228"/>
                    <a:pt x="327" y="237"/>
                  </a:cubicBezTo>
                  <a:cubicBezTo>
                    <a:pt x="346" y="267"/>
                    <a:pt x="323" y="276"/>
                    <a:pt x="294" y="281"/>
                  </a:cubicBezTo>
                  <a:cubicBezTo>
                    <a:pt x="299" y="296"/>
                    <a:pt x="314" y="331"/>
                    <a:pt x="291" y="341"/>
                  </a:cubicBezTo>
                  <a:cubicBezTo>
                    <a:pt x="262" y="355"/>
                    <a:pt x="264" y="304"/>
                    <a:pt x="248" y="296"/>
                  </a:cubicBezTo>
                  <a:cubicBezTo>
                    <a:pt x="220" y="283"/>
                    <a:pt x="219" y="331"/>
                    <a:pt x="203" y="340"/>
                  </a:cubicBezTo>
                  <a:cubicBezTo>
                    <a:pt x="172" y="358"/>
                    <a:pt x="166" y="314"/>
                    <a:pt x="152" y="297"/>
                  </a:cubicBezTo>
                  <a:cubicBezTo>
                    <a:pt x="137" y="278"/>
                    <a:pt x="130" y="286"/>
                    <a:pt x="109" y="298"/>
                  </a:cubicBezTo>
                  <a:cubicBezTo>
                    <a:pt x="77" y="316"/>
                    <a:pt x="98" y="304"/>
                    <a:pt x="74" y="290"/>
                  </a:cubicBezTo>
                  <a:cubicBezTo>
                    <a:pt x="48" y="275"/>
                    <a:pt x="35" y="337"/>
                    <a:pt x="0" y="308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5133" name="Freeform 549">
              <a:extLst>
                <a:ext uri="{FF2B5EF4-FFF2-40B4-BE49-F238E27FC236}">
                  <a16:creationId xmlns:a16="http://schemas.microsoft.com/office/drawing/2014/main" id="{2E3E74D2-53CE-4324-9684-D714A287816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8" y="1697"/>
              <a:ext cx="710" cy="158"/>
            </a:xfrm>
            <a:custGeom>
              <a:avLst/>
              <a:gdLst>
                <a:gd name="T0" fmla="*/ 438 w 739"/>
                <a:gd name="T1" fmla="*/ 81 h 165"/>
                <a:gd name="T2" fmla="*/ 429 w 739"/>
                <a:gd name="T3" fmla="*/ 52 h 165"/>
                <a:gd name="T4" fmla="*/ 406 w 739"/>
                <a:gd name="T5" fmla="*/ 61 h 165"/>
                <a:gd name="T6" fmla="*/ 393 w 739"/>
                <a:gd name="T7" fmla="*/ 56 h 165"/>
                <a:gd name="T8" fmla="*/ 372 w 739"/>
                <a:gd name="T9" fmla="*/ 50 h 165"/>
                <a:gd name="T10" fmla="*/ 357 w 739"/>
                <a:gd name="T11" fmla="*/ 72 h 165"/>
                <a:gd name="T12" fmla="*/ 331 w 739"/>
                <a:gd name="T13" fmla="*/ 56 h 165"/>
                <a:gd name="T14" fmla="*/ 294 w 739"/>
                <a:gd name="T15" fmla="*/ 73 h 165"/>
                <a:gd name="T16" fmla="*/ 282 w 739"/>
                <a:gd name="T17" fmla="*/ 60 h 165"/>
                <a:gd name="T18" fmla="*/ 257 w 739"/>
                <a:gd name="T19" fmla="*/ 69 h 165"/>
                <a:gd name="T20" fmla="*/ 232 w 739"/>
                <a:gd name="T21" fmla="*/ 64 h 165"/>
                <a:gd name="T22" fmla="*/ 202 w 739"/>
                <a:gd name="T23" fmla="*/ 50 h 165"/>
                <a:gd name="T24" fmla="*/ 155 w 739"/>
                <a:gd name="T25" fmla="*/ 49 h 165"/>
                <a:gd name="T26" fmla="*/ 135 w 739"/>
                <a:gd name="T27" fmla="*/ 82 h 165"/>
                <a:gd name="T28" fmla="*/ 113 w 739"/>
                <a:gd name="T29" fmla="*/ 70 h 165"/>
                <a:gd name="T30" fmla="*/ 84 w 739"/>
                <a:gd name="T31" fmla="*/ 77 h 165"/>
                <a:gd name="T32" fmla="*/ 63 w 739"/>
                <a:gd name="T33" fmla="*/ 64 h 165"/>
                <a:gd name="T34" fmla="*/ 40 w 739"/>
                <a:gd name="T35" fmla="*/ 75 h 165"/>
                <a:gd name="T36" fmla="*/ 0 w 739"/>
                <a:gd name="T37" fmla="*/ 62 h 16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739" h="165">
                  <a:moveTo>
                    <a:pt x="739" y="143"/>
                  </a:moveTo>
                  <a:cubicBezTo>
                    <a:pt x="714" y="139"/>
                    <a:pt x="735" y="101"/>
                    <a:pt x="721" y="91"/>
                  </a:cubicBezTo>
                  <a:cubicBezTo>
                    <a:pt x="712" y="84"/>
                    <a:pt x="693" y="104"/>
                    <a:pt x="685" y="106"/>
                  </a:cubicBezTo>
                  <a:cubicBezTo>
                    <a:pt x="662" y="114"/>
                    <a:pt x="674" y="109"/>
                    <a:pt x="661" y="100"/>
                  </a:cubicBezTo>
                  <a:cubicBezTo>
                    <a:pt x="647" y="89"/>
                    <a:pt x="652" y="74"/>
                    <a:pt x="627" y="86"/>
                  </a:cubicBezTo>
                  <a:cubicBezTo>
                    <a:pt x="610" y="95"/>
                    <a:pt x="613" y="112"/>
                    <a:pt x="602" y="125"/>
                  </a:cubicBezTo>
                  <a:cubicBezTo>
                    <a:pt x="581" y="148"/>
                    <a:pt x="540" y="126"/>
                    <a:pt x="556" y="98"/>
                  </a:cubicBezTo>
                  <a:cubicBezTo>
                    <a:pt x="522" y="79"/>
                    <a:pt x="519" y="135"/>
                    <a:pt x="495" y="127"/>
                  </a:cubicBezTo>
                  <a:cubicBezTo>
                    <a:pt x="483" y="123"/>
                    <a:pt x="490" y="107"/>
                    <a:pt x="475" y="105"/>
                  </a:cubicBezTo>
                  <a:cubicBezTo>
                    <a:pt x="459" y="103"/>
                    <a:pt x="448" y="127"/>
                    <a:pt x="432" y="120"/>
                  </a:cubicBezTo>
                  <a:cubicBezTo>
                    <a:pt x="447" y="86"/>
                    <a:pt x="404" y="86"/>
                    <a:pt x="391" y="112"/>
                  </a:cubicBezTo>
                  <a:cubicBezTo>
                    <a:pt x="365" y="165"/>
                    <a:pt x="357" y="124"/>
                    <a:pt x="339" y="88"/>
                  </a:cubicBezTo>
                  <a:cubicBezTo>
                    <a:pt x="314" y="124"/>
                    <a:pt x="283" y="0"/>
                    <a:pt x="260" y="85"/>
                  </a:cubicBezTo>
                  <a:cubicBezTo>
                    <a:pt x="254" y="106"/>
                    <a:pt x="251" y="134"/>
                    <a:pt x="227" y="144"/>
                  </a:cubicBezTo>
                  <a:cubicBezTo>
                    <a:pt x="206" y="153"/>
                    <a:pt x="196" y="142"/>
                    <a:pt x="190" y="123"/>
                  </a:cubicBezTo>
                  <a:cubicBezTo>
                    <a:pt x="169" y="136"/>
                    <a:pt x="167" y="159"/>
                    <a:pt x="142" y="136"/>
                  </a:cubicBezTo>
                  <a:cubicBezTo>
                    <a:pt x="130" y="125"/>
                    <a:pt x="126" y="110"/>
                    <a:pt x="107" y="111"/>
                  </a:cubicBezTo>
                  <a:cubicBezTo>
                    <a:pt x="93" y="111"/>
                    <a:pt x="81" y="128"/>
                    <a:pt x="68" y="131"/>
                  </a:cubicBezTo>
                  <a:cubicBezTo>
                    <a:pt x="54" y="88"/>
                    <a:pt x="31" y="133"/>
                    <a:pt x="0" y="109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5134" name="Freeform 550">
              <a:extLst>
                <a:ext uri="{FF2B5EF4-FFF2-40B4-BE49-F238E27FC236}">
                  <a16:creationId xmlns:a16="http://schemas.microsoft.com/office/drawing/2014/main" id="{1101429A-4236-48CA-829C-BE4265BBB70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7" y="1499"/>
              <a:ext cx="285" cy="159"/>
            </a:xfrm>
            <a:custGeom>
              <a:avLst/>
              <a:gdLst>
                <a:gd name="T0" fmla="*/ 173 w 297"/>
                <a:gd name="T1" fmla="*/ 91 h 166"/>
                <a:gd name="T2" fmla="*/ 133 w 297"/>
                <a:gd name="T3" fmla="*/ 92 h 166"/>
                <a:gd name="T4" fmla="*/ 108 w 297"/>
                <a:gd name="T5" fmla="*/ 85 h 166"/>
                <a:gd name="T6" fmla="*/ 84 w 297"/>
                <a:gd name="T7" fmla="*/ 76 h 166"/>
                <a:gd name="T8" fmla="*/ 48 w 297"/>
                <a:gd name="T9" fmla="*/ 90 h 166"/>
                <a:gd name="T10" fmla="*/ 6 w 297"/>
                <a:gd name="T11" fmla="*/ 80 h 166"/>
                <a:gd name="T12" fmla="*/ 31 w 297"/>
                <a:gd name="T13" fmla="*/ 37 h 166"/>
                <a:gd name="T14" fmla="*/ 10 w 297"/>
                <a:gd name="T15" fmla="*/ 31 h 166"/>
                <a:gd name="T16" fmla="*/ 45 w 297"/>
                <a:gd name="T17" fmla="*/ 15 h 166"/>
                <a:gd name="T18" fmla="*/ 39 w 297"/>
                <a:gd name="T19" fmla="*/ 0 h 1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97" h="166">
                  <a:moveTo>
                    <a:pt x="297" y="159"/>
                  </a:moveTo>
                  <a:cubicBezTo>
                    <a:pt x="266" y="139"/>
                    <a:pt x="257" y="152"/>
                    <a:pt x="229" y="160"/>
                  </a:cubicBezTo>
                  <a:cubicBezTo>
                    <a:pt x="204" y="166"/>
                    <a:pt x="203" y="163"/>
                    <a:pt x="185" y="148"/>
                  </a:cubicBezTo>
                  <a:cubicBezTo>
                    <a:pt x="167" y="131"/>
                    <a:pt x="177" y="125"/>
                    <a:pt x="145" y="132"/>
                  </a:cubicBezTo>
                  <a:cubicBezTo>
                    <a:pt x="122" y="137"/>
                    <a:pt x="103" y="156"/>
                    <a:pt x="81" y="158"/>
                  </a:cubicBezTo>
                  <a:cubicBezTo>
                    <a:pt x="77" y="98"/>
                    <a:pt x="36" y="145"/>
                    <a:pt x="6" y="140"/>
                  </a:cubicBezTo>
                  <a:cubicBezTo>
                    <a:pt x="0" y="102"/>
                    <a:pt x="97" y="94"/>
                    <a:pt x="52" y="65"/>
                  </a:cubicBezTo>
                  <a:cubicBezTo>
                    <a:pt x="39" y="57"/>
                    <a:pt x="11" y="76"/>
                    <a:pt x="10" y="54"/>
                  </a:cubicBezTo>
                  <a:cubicBezTo>
                    <a:pt x="8" y="33"/>
                    <a:pt x="63" y="26"/>
                    <a:pt x="77" y="28"/>
                  </a:cubicBezTo>
                  <a:cubicBezTo>
                    <a:pt x="79" y="17"/>
                    <a:pt x="75" y="7"/>
                    <a:pt x="67" y="0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5135" name="Freeform 551">
              <a:extLst>
                <a:ext uri="{FF2B5EF4-FFF2-40B4-BE49-F238E27FC236}">
                  <a16:creationId xmlns:a16="http://schemas.microsoft.com/office/drawing/2014/main" id="{311E721C-0C12-4130-B9A8-766F1499248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9" y="1453"/>
              <a:ext cx="53" cy="84"/>
            </a:xfrm>
            <a:custGeom>
              <a:avLst/>
              <a:gdLst>
                <a:gd name="T0" fmla="*/ 0 w 55"/>
                <a:gd name="T1" fmla="*/ 13 h 87"/>
                <a:gd name="T2" fmla="*/ 32 w 55"/>
                <a:gd name="T3" fmla="*/ 14 h 87"/>
                <a:gd name="T4" fmla="*/ 9 w 55"/>
                <a:gd name="T5" fmla="*/ 38 h 87"/>
                <a:gd name="T6" fmla="*/ 13 w 55"/>
                <a:gd name="T7" fmla="*/ 48 h 87"/>
                <a:gd name="T8" fmla="*/ 6 w 55"/>
                <a:gd name="T9" fmla="*/ 56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5" h="87">
                  <a:moveTo>
                    <a:pt x="0" y="13"/>
                  </a:moveTo>
                  <a:cubicBezTo>
                    <a:pt x="3" y="0"/>
                    <a:pt x="46" y="7"/>
                    <a:pt x="50" y="26"/>
                  </a:cubicBezTo>
                  <a:cubicBezTo>
                    <a:pt x="55" y="51"/>
                    <a:pt x="26" y="55"/>
                    <a:pt x="9" y="59"/>
                  </a:cubicBezTo>
                  <a:cubicBezTo>
                    <a:pt x="12" y="62"/>
                    <a:pt x="14" y="72"/>
                    <a:pt x="19" y="76"/>
                  </a:cubicBezTo>
                  <a:cubicBezTo>
                    <a:pt x="17" y="83"/>
                    <a:pt x="12" y="85"/>
                    <a:pt x="6" y="87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5136" name="Freeform 552">
              <a:extLst>
                <a:ext uri="{FF2B5EF4-FFF2-40B4-BE49-F238E27FC236}">
                  <a16:creationId xmlns:a16="http://schemas.microsoft.com/office/drawing/2014/main" id="{6FBF9700-64BD-4013-BDC7-73D6983EC0D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8" y="1540"/>
              <a:ext cx="84" cy="43"/>
            </a:xfrm>
            <a:custGeom>
              <a:avLst/>
              <a:gdLst>
                <a:gd name="T0" fmla="*/ 40 w 87"/>
                <a:gd name="T1" fmla="*/ 0 h 45"/>
                <a:gd name="T2" fmla="*/ 33 w 87"/>
                <a:gd name="T3" fmla="*/ 19 h 45"/>
                <a:gd name="T4" fmla="*/ 0 w 87"/>
                <a:gd name="T5" fmla="*/ 26 h 4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7" h="45">
                  <a:moveTo>
                    <a:pt x="63" y="0"/>
                  </a:moveTo>
                  <a:cubicBezTo>
                    <a:pt x="87" y="0"/>
                    <a:pt x="70" y="27"/>
                    <a:pt x="49" y="32"/>
                  </a:cubicBezTo>
                  <a:cubicBezTo>
                    <a:pt x="30" y="38"/>
                    <a:pt x="17" y="37"/>
                    <a:pt x="0" y="45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5137" name="Freeform 553">
              <a:extLst>
                <a:ext uri="{FF2B5EF4-FFF2-40B4-BE49-F238E27FC236}">
                  <a16:creationId xmlns:a16="http://schemas.microsoft.com/office/drawing/2014/main" id="{AADFD65D-6D35-4F24-B72C-1070F8DD9C3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5" y="1521"/>
              <a:ext cx="58" cy="45"/>
            </a:xfrm>
            <a:custGeom>
              <a:avLst/>
              <a:gdLst>
                <a:gd name="T0" fmla="*/ 39 w 60"/>
                <a:gd name="T1" fmla="*/ 0 h 47"/>
                <a:gd name="T2" fmla="*/ 0 w 60"/>
                <a:gd name="T3" fmla="*/ 11 h 4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0" h="47">
                  <a:moveTo>
                    <a:pt x="60" y="0"/>
                  </a:moveTo>
                  <a:cubicBezTo>
                    <a:pt x="55" y="22"/>
                    <a:pt x="8" y="47"/>
                    <a:pt x="0" y="15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5138" name="Freeform 554">
              <a:extLst>
                <a:ext uri="{FF2B5EF4-FFF2-40B4-BE49-F238E27FC236}">
                  <a16:creationId xmlns:a16="http://schemas.microsoft.com/office/drawing/2014/main" id="{249162B1-F551-4C03-B30F-2D481A84CF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7" y="1471"/>
              <a:ext cx="26" cy="5"/>
            </a:xfrm>
            <a:custGeom>
              <a:avLst/>
              <a:gdLst>
                <a:gd name="T0" fmla="*/ 14 w 27"/>
                <a:gd name="T1" fmla="*/ 3 h 6"/>
                <a:gd name="T2" fmla="*/ 0 w 27"/>
                <a:gd name="T3" fmla="*/ 3 h 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7" h="6">
                  <a:moveTo>
                    <a:pt x="27" y="6"/>
                  </a:moveTo>
                  <a:cubicBezTo>
                    <a:pt x="18" y="0"/>
                    <a:pt x="9" y="0"/>
                    <a:pt x="0" y="6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5139" name="Freeform 555">
              <a:extLst>
                <a:ext uri="{FF2B5EF4-FFF2-40B4-BE49-F238E27FC236}">
                  <a16:creationId xmlns:a16="http://schemas.microsoft.com/office/drawing/2014/main" id="{AEA31270-7398-450F-823F-978561E396C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5" y="1742"/>
              <a:ext cx="30" cy="52"/>
            </a:xfrm>
            <a:custGeom>
              <a:avLst/>
              <a:gdLst>
                <a:gd name="T0" fmla="*/ 2 w 31"/>
                <a:gd name="T1" fmla="*/ 1 h 54"/>
                <a:gd name="T2" fmla="*/ 18 w 31"/>
                <a:gd name="T3" fmla="*/ 12 h 54"/>
                <a:gd name="T4" fmla="*/ 0 w 31"/>
                <a:gd name="T5" fmla="*/ 16 h 54"/>
                <a:gd name="T6" fmla="*/ 17 w 31"/>
                <a:gd name="T7" fmla="*/ 34 h 5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1" h="54">
                  <a:moveTo>
                    <a:pt x="2" y="1"/>
                  </a:moveTo>
                  <a:cubicBezTo>
                    <a:pt x="13" y="0"/>
                    <a:pt x="24" y="4"/>
                    <a:pt x="31" y="12"/>
                  </a:cubicBezTo>
                  <a:cubicBezTo>
                    <a:pt x="25" y="23"/>
                    <a:pt x="12" y="26"/>
                    <a:pt x="0" y="29"/>
                  </a:cubicBezTo>
                  <a:cubicBezTo>
                    <a:pt x="3" y="43"/>
                    <a:pt x="16" y="52"/>
                    <a:pt x="30" y="54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5140" name="Freeform 556">
              <a:extLst>
                <a:ext uri="{FF2B5EF4-FFF2-40B4-BE49-F238E27FC236}">
                  <a16:creationId xmlns:a16="http://schemas.microsoft.com/office/drawing/2014/main" id="{800B4943-FA5F-4358-838F-962060DE1B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4" y="1766"/>
              <a:ext cx="14" cy="21"/>
            </a:xfrm>
            <a:custGeom>
              <a:avLst/>
              <a:gdLst>
                <a:gd name="T0" fmla="*/ 0 w 15"/>
                <a:gd name="T1" fmla="*/ 0 h 22"/>
                <a:gd name="T2" fmla="*/ 7 w 15"/>
                <a:gd name="T3" fmla="*/ 11 h 2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5" h="22">
                  <a:moveTo>
                    <a:pt x="0" y="0"/>
                  </a:moveTo>
                  <a:cubicBezTo>
                    <a:pt x="11" y="2"/>
                    <a:pt x="15" y="10"/>
                    <a:pt x="10" y="22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5141" name="Freeform 557">
              <a:extLst>
                <a:ext uri="{FF2B5EF4-FFF2-40B4-BE49-F238E27FC236}">
                  <a16:creationId xmlns:a16="http://schemas.microsoft.com/office/drawing/2014/main" id="{A9121013-1F30-436D-AC42-E62E66449AF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1" y="1535"/>
              <a:ext cx="67" cy="101"/>
            </a:xfrm>
            <a:custGeom>
              <a:avLst/>
              <a:gdLst>
                <a:gd name="T0" fmla="*/ 9 w 69"/>
                <a:gd name="T1" fmla="*/ 0 h 105"/>
                <a:gd name="T2" fmla="*/ 17 w 69"/>
                <a:gd name="T3" fmla="*/ 33 h 105"/>
                <a:gd name="T4" fmla="*/ 17 w 69"/>
                <a:gd name="T5" fmla="*/ 60 h 105"/>
                <a:gd name="T6" fmla="*/ 17 w 69"/>
                <a:gd name="T7" fmla="*/ 63 h 10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9" h="105">
                  <a:moveTo>
                    <a:pt x="9" y="0"/>
                  </a:moveTo>
                  <a:cubicBezTo>
                    <a:pt x="0" y="35"/>
                    <a:pt x="5" y="34"/>
                    <a:pt x="28" y="54"/>
                  </a:cubicBezTo>
                  <a:cubicBezTo>
                    <a:pt x="41" y="65"/>
                    <a:pt x="69" y="98"/>
                    <a:pt x="29" y="99"/>
                  </a:cubicBezTo>
                  <a:cubicBezTo>
                    <a:pt x="28" y="103"/>
                    <a:pt x="25" y="103"/>
                    <a:pt x="21" y="105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5142" name="Freeform 558">
              <a:extLst>
                <a:ext uri="{FF2B5EF4-FFF2-40B4-BE49-F238E27FC236}">
                  <a16:creationId xmlns:a16="http://schemas.microsoft.com/office/drawing/2014/main" id="{C02F869A-BF0B-496E-BE94-14446BBE9CC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0" y="1586"/>
              <a:ext cx="67" cy="54"/>
            </a:xfrm>
            <a:custGeom>
              <a:avLst/>
              <a:gdLst>
                <a:gd name="T0" fmla="*/ 40 w 70"/>
                <a:gd name="T1" fmla="*/ 0 h 56"/>
                <a:gd name="T2" fmla="*/ 19 w 70"/>
                <a:gd name="T3" fmla="*/ 23 h 56"/>
                <a:gd name="T4" fmla="*/ 0 w 70"/>
                <a:gd name="T5" fmla="*/ 36 h 5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0" h="56">
                  <a:moveTo>
                    <a:pt x="70" y="0"/>
                  </a:moveTo>
                  <a:cubicBezTo>
                    <a:pt x="54" y="19"/>
                    <a:pt x="56" y="30"/>
                    <a:pt x="32" y="36"/>
                  </a:cubicBezTo>
                  <a:cubicBezTo>
                    <a:pt x="15" y="40"/>
                    <a:pt x="1" y="16"/>
                    <a:pt x="0" y="56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5143" name="Freeform 559">
              <a:extLst>
                <a:ext uri="{FF2B5EF4-FFF2-40B4-BE49-F238E27FC236}">
                  <a16:creationId xmlns:a16="http://schemas.microsoft.com/office/drawing/2014/main" id="{EC602D28-2DBA-4E04-9469-571078C22B5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9" y="1588"/>
              <a:ext cx="42" cy="23"/>
            </a:xfrm>
            <a:custGeom>
              <a:avLst/>
              <a:gdLst>
                <a:gd name="T0" fmla="*/ 25 w 44"/>
                <a:gd name="T1" fmla="*/ 7 h 24"/>
                <a:gd name="T2" fmla="*/ 1 w 44"/>
                <a:gd name="T3" fmla="*/ 12 h 2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4" h="24">
                  <a:moveTo>
                    <a:pt x="44" y="7"/>
                  </a:moveTo>
                  <a:cubicBezTo>
                    <a:pt x="28" y="10"/>
                    <a:pt x="0" y="0"/>
                    <a:pt x="1" y="24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5144" name="Freeform 560">
              <a:extLst>
                <a:ext uri="{FF2B5EF4-FFF2-40B4-BE49-F238E27FC236}">
                  <a16:creationId xmlns:a16="http://schemas.microsoft.com/office/drawing/2014/main" id="{1C4B0EE5-76B6-4AEF-85C5-5CB39A5B7ED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9" y="1702"/>
              <a:ext cx="50" cy="42"/>
            </a:xfrm>
            <a:custGeom>
              <a:avLst/>
              <a:gdLst>
                <a:gd name="T0" fmla="*/ 17 w 52"/>
                <a:gd name="T1" fmla="*/ 1 h 43"/>
                <a:gd name="T2" fmla="*/ 27 w 52"/>
                <a:gd name="T3" fmla="*/ 3 h 43"/>
                <a:gd name="T4" fmla="*/ 0 w 52"/>
                <a:gd name="T5" fmla="*/ 24 h 4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2" h="43">
                  <a:moveTo>
                    <a:pt x="30" y="1"/>
                  </a:moveTo>
                  <a:cubicBezTo>
                    <a:pt x="34" y="0"/>
                    <a:pt x="38" y="1"/>
                    <a:pt x="42" y="3"/>
                  </a:cubicBezTo>
                  <a:cubicBezTo>
                    <a:pt x="52" y="35"/>
                    <a:pt x="27" y="43"/>
                    <a:pt x="0" y="37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5145" name="Freeform 561">
              <a:extLst>
                <a:ext uri="{FF2B5EF4-FFF2-40B4-BE49-F238E27FC236}">
                  <a16:creationId xmlns:a16="http://schemas.microsoft.com/office/drawing/2014/main" id="{1A0B00F2-3FED-4F0A-86BA-9E887178175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8" y="1708"/>
              <a:ext cx="125" cy="50"/>
            </a:xfrm>
            <a:custGeom>
              <a:avLst/>
              <a:gdLst>
                <a:gd name="T0" fmla="*/ 79 w 130"/>
                <a:gd name="T1" fmla="*/ 5 h 52"/>
                <a:gd name="T2" fmla="*/ 47 w 130"/>
                <a:gd name="T3" fmla="*/ 13 h 52"/>
                <a:gd name="T4" fmla="*/ 27 w 130"/>
                <a:gd name="T5" fmla="*/ 24 h 52"/>
                <a:gd name="T6" fmla="*/ 13 w 130"/>
                <a:gd name="T7" fmla="*/ 13 h 52"/>
                <a:gd name="T8" fmla="*/ 0 w 130"/>
                <a:gd name="T9" fmla="*/ 0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0" h="52">
                  <a:moveTo>
                    <a:pt x="130" y="5"/>
                  </a:moveTo>
                  <a:cubicBezTo>
                    <a:pt x="130" y="40"/>
                    <a:pt x="79" y="52"/>
                    <a:pt x="78" y="13"/>
                  </a:cubicBezTo>
                  <a:cubicBezTo>
                    <a:pt x="60" y="20"/>
                    <a:pt x="68" y="42"/>
                    <a:pt x="41" y="37"/>
                  </a:cubicBezTo>
                  <a:cubicBezTo>
                    <a:pt x="48" y="38"/>
                    <a:pt x="21" y="18"/>
                    <a:pt x="23" y="19"/>
                  </a:cubicBezTo>
                  <a:cubicBezTo>
                    <a:pt x="14" y="11"/>
                    <a:pt x="4" y="14"/>
                    <a:pt x="0" y="0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5146" name="Freeform 562">
              <a:extLst>
                <a:ext uri="{FF2B5EF4-FFF2-40B4-BE49-F238E27FC236}">
                  <a16:creationId xmlns:a16="http://schemas.microsoft.com/office/drawing/2014/main" id="{0CB5111A-2819-4EDA-93BE-01FB8710CF7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8" y="1207"/>
              <a:ext cx="163" cy="224"/>
            </a:xfrm>
            <a:custGeom>
              <a:avLst/>
              <a:gdLst>
                <a:gd name="T0" fmla="*/ 93 w 169"/>
                <a:gd name="T1" fmla="*/ 0 h 233"/>
                <a:gd name="T2" fmla="*/ 84 w 169"/>
                <a:gd name="T3" fmla="*/ 37 h 233"/>
                <a:gd name="T4" fmla="*/ 64 w 169"/>
                <a:gd name="T5" fmla="*/ 48 h 233"/>
                <a:gd name="T6" fmla="*/ 60 w 169"/>
                <a:gd name="T7" fmla="*/ 68 h 233"/>
                <a:gd name="T8" fmla="*/ 36 w 169"/>
                <a:gd name="T9" fmla="*/ 61 h 233"/>
                <a:gd name="T10" fmla="*/ 33 w 169"/>
                <a:gd name="T11" fmla="*/ 117 h 233"/>
                <a:gd name="T12" fmla="*/ 14 w 169"/>
                <a:gd name="T13" fmla="*/ 122 h 233"/>
                <a:gd name="T14" fmla="*/ 0 w 169"/>
                <a:gd name="T15" fmla="*/ 139 h 23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69" h="233">
                  <a:moveTo>
                    <a:pt x="149" y="0"/>
                  </a:moveTo>
                  <a:cubicBezTo>
                    <a:pt x="169" y="6"/>
                    <a:pt x="151" y="53"/>
                    <a:pt x="134" y="62"/>
                  </a:cubicBezTo>
                  <a:cubicBezTo>
                    <a:pt x="117" y="71"/>
                    <a:pt x="109" y="57"/>
                    <a:pt x="102" y="79"/>
                  </a:cubicBezTo>
                  <a:cubicBezTo>
                    <a:pt x="98" y="92"/>
                    <a:pt x="120" y="105"/>
                    <a:pt x="95" y="113"/>
                  </a:cubicBezTo>
                  <a:cubicBezTo>
                    <a:pt x="76" y="120"/>
                    <a:pt x="74" y="97"/>
                    <a:pt x="56" y="102"/>
                  </a:cubicBezTo>
                  <a:cubicBezTo>
                    <a:pt x="11" y="115"/>
                    <a:pt x="121" y="176"/>
                    <a:pt x="51" y="195"/>
                  </a:cubicBezTo>
                  <a:cubicBezTo>
                    <a:pt x="31" y="201"/>
                    <a:pt x="35" y="179"/>
                    <a:pt x="20" y="202"/>
                  </a:cubicBezTo>
                  <a:cubicBezTo>
                    <a:pt x="11" y="215"/>
                    <a:pt x="29" y="233"/>
                    <a:pt x="0" y="233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5147" name="Freeform 563">
              <a:extLst>
                <a:ext uri="{FF2B5EF4-FFF2-40B4-BE49-F238E27FC236}">
                  <a16:creationId xmlns:a16="http://schemas.microsoft.com/office/drawing/2014/main" id="{B847A455-DA37-4FB0-9F2D-2C238E0A96D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7" y="1255"/>
              <a:ext cx="72" cy="58"/>
            </a:xfrm>
            <a:custGeom>
              <a:avLst/>
              <a:gdLst>
                <a:gd name="T0" fmla="*/ 44 w 75"/>
                <a:gd name="T1" fmla="*/ 0 h 60"/>
                <a:gd name="T2" fmla="*/ 28 w 75"/>
                <a:gd name="T3" fmla="*/ 15 h 60"/>
                <a:gd name="T4" fmla="*/ 26 w 75"/>
                <a:gd name="T5" fmla="*/ 34 h 60"/>
                <a:gd name="T6" fmla="*/ 0 w 75"/>
                <a:gd name="T7" fmla="*/ 39 h 6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5" h="60">
                  <a:moveTo>
                    <a:pt x="74" y="0"/>
                  </a:moveTo>
                  <a:cubicBezTo>
                    <a:pt x="75" y="16"/>
                    <a:pt x="59" y="18"/>
                    <a:pt x="46" y="17"/>
                  </a:cubicBezTo>
                  <a:cubicBezTo>
                    <a:pt x="44" y="28"/>
                    <a:pt x="44" y="39"/>
                    <a:pt x="42" y="49"/>
                  </a:cubicBezTo>
                  <a:cubicBezTo>
                    <a:pt x="25" y="46"/>
                    <a:pt x="6" y="30"/>
                    <a:pt x="0" y="60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5148" name="Freeform 564">
              <a:extLst>
                <a:ext uri="{FF2B5EF4-FFF2-40B4-BE49-F238E27FC236}">
                  <a16:creationId xmlns:a16="http://schemas.microsoft.com/office/drawing/2014/main" id="{5848BBB5-96C6-450F-9127-3F2ABE2AFF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9" y="1410"/>
              <a:ext cx="9" cy="9"/>
            </a:xfrm>
            <a:custGeom>
              <a:avLst/>
              <a:gdLst>
                <a:gd name="T0" fmla="*/ 9 w 9"/>
                <a:gd name="T1" fmla="*/ 2 h 9"/>
                <a:gd name="T2" fmla="*/ 0 w 9"/>
                <a:gd name="T3" fmla="*/ 9 h 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9" h="9">
                  <a:moveTo>
                    <a:pt x="9" y="2"/>
                  </a:moveTo>
                  <a:cubicBezTo>
                    <a:pt x="3" y="0"/>
                    <a:pt x="0" y="3"/>
                    <a:pt x="0" y="9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5149" name="Freeform 565">
              <a:extLst>
                <a:ext uri="{FF2B5EF4-FFF2-40B4-BE49-F238E27FC236}">
                  <a16:creationId xmlns:a16="http://schemas.microsoft.com/office/drawing/2014/main" id="{21A303AE-19D2-4FF5-9B47-76FEDAF75E7E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1" y="1549"/>
              <a:ext cx="2" cy="8"/>
            </a:xfrm>
            <a:custGeom>
              <a:avLst/>
              <a:gdLst>
                <a:gd name="T0" fmla="*/ 0 w 2"/>
                <a:gd name="T1" fmla="*/ 0 h 9"/>
                <a:gd name="T2" fmla="*/ 2 w 2"/>
                <a:gd name="T3" fmla="*/ 4 h 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" h="9">
                  <a:moveTo>
                    <a:pt x="0" y="0"/>
                  </a:moveTo>
                  <a:cubicBezTo>
                    <a:pt x="1" y="3"/>
                    <a:pt x="2" y="6"/>
                    <a:pt x="2" y="9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5150" name="Freeform 566">
              <a:extLst>
                <a:ext uri="{FF2B5EF4-FFF2-40B4-BE49-F238E27FC236}">
                  <a16:creationId xmlns:a16="http://schemas.microsoft.com/office/drawing/2014/main" id="{9EEFE1CE-B5BA-43A6-A79A-4B58F7CC216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2" y="1403"/>
              <a:ext cx="91" cy="158"/>
            </a:xfrm>
            <a:custGeom>
              <a:avLst/>
              <a:gdLst>
                <a:gd name="T0" fmla="*/ 32 w 94"/>
                <a:gd name="T1" fmla="*/ 0 h 164"/>
                <a:gd name="T2" fmla="*/ 28 w 94"/>
                <a:gd name="T3" fmla="*/ 60 h 164"/>
                <a:gd name="T4" fmla="*/ 39 w 94"/>
                <a:gd name="T5" fmla="*/ 99 h 16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4" h="164">
                  <a:moveTo>
                    <a:pt x="45" y="0"/>
                  </a:moveTo>
                  <a:cubicBezTo>
                    <a:pt x="0" y="17"/>
                    <a:pt x="94" y="77"/>
                    <a:pt x="41" y="97"/>
                  </a:cubicBezTo>
                  <a:cubicBezTo>
                    <a:pt x="38" y="117"/>
                    <a:pt x="30" y="164"/>
                    <a:pt x="57" y="161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5151" name="Freeform 567">
              <a:extLst>
                <a:ext uri="{FF2B5EF4-FFF2-40B4-BE49-F238E27FC236}">
                  <a16:creationId xmlns:a16="http://schemas.microsoft.com/office/drawing/2014/main" id="{2F0D80BD-01AD-4B8B-93A0-E4DC31452BC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8" y="1525"/>
              <a:ext cx="43" cy="46"/>
            </a:xfrm>
            <a:custGeom>
              <a:avLst/>
              <a:gdLst>
                <a:gd name="T0" fmla="*/ 11 w 45"/>
                <a:gd name="T1" fmla="*/ 0 h 47"/>
                <a:gd name="T2" fmla="*/ 11 w 45"/>
                <a:gd name="T3" fmla="*/ 34 h 4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5" h="47">
                  <a:moveTo>
                    <a:pt x="20" y="0"/>
                  </a:moveTo>
                  <a:cubicBezTo>
                    <a:pt x="45" y="12"/>
                    <a:pt x="0" y="29"/>
                    <a:pt x="22" y="47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5152" name="Freeform 568">
              <a:extLst>
                <a:ext uri="{FF2B5EF4-FFF2-40B4-BE49-F238E27FC236}">
                  <a16:creationId xmlns:a16="http://schemas.microsoft.com/office/drawing/2014/main" id="{5AE183E1-ABF3-4724-9478-D223AC96E4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5" y="1208"/>
              <a:ext cx="175" cy="81"/>
            </a:xfrm>
            <a:custGeom>
              <a:avLst/>
              <a:gdLst>
                <a:gd name="T0" fmla="*/ 109 w 182"/>
                <a:gd name="T1" fmla="*/ 0 h 84"/>
                <a:gd name="T2" fmla="*/ 89 w 182"/>
                <a:gd name="T3" fmla="*/ 17 h 84"/>
                <a:gd name="T4" fmla="*/ 70 w 182"/>
                <a:gd name="T5" fmla="*/ 17 h 84"/>
                <a:gd name="T6" fmla="*/ 57 w 182"/>
                <a:gd name="T7" fmla="*/ 21 h 84"/>
                <a:gd name="T8" fmla="*/ 49 w 182"/>
                <a:gd name="T9" fmla="*/ 43 h 84"/>
                <a:gd name="T10" fmla="*/ 31 w 182"/>
                <a:gd name="T11" fmla="*/ 31 h 84"/>
                <a:gd name="T12" fmla="*/ 0 w 182"/>
                <a:gd name="T13" fmla="*/ 44 h 8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2" h="84">
                  <a:moveTo>
                    <a:pt x="182" y="0"/>
                  </a:moveTo>
                  <a:cubicBezTo>
                    <a:pt x="178" y="13"/>
                    <a:pt x="162" y="25"/>
                    <a:pt x="149" y="30"/>
                  </a:cubicBezTo>
                  <a:cubicBezTo>
                    <a:pt x="133" y="36"/>
                    <a:pt x="129" y="29"/>
                    <a:pt x="116" y="30"/>
                  </a:cubicBezTo>
                  <a:cubicBezTo>
                    <a:pt x="104" y="31"/>
                    <a:pt x="106" y="24"/>
                    <a:pt x="94" y="34"/>
                  </a:cubicBezTo>
                  <a:cubicBezTo>
                    <a:pt x="83" y="42"/>
                    <a:pt x="89" y="63"/>
                    <a:pt x="80" y="69"/>
                  </a:cubicBezTo>
                  <a:cubicBezTo>
                    <a:pt x="59" y="84"/>
                    <a:pt x="63" y="52"/>
                    <a:pt x="49" y="47"/>
                  </a:cubicBezTo>
                  <a:cubicBezTo>
                    <a:pt x="29" y="40"/>
                    <a:pt x="19" y="68"/>
                    <a:pt x="0" y="70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5153" name="Freeform 569">
              <a:extLst>
                <a:ext uri="{FF2B5EF4-FFF2-40B4-BE49-F238E27FC236}">
                  <a16:creationId xmlns:a16="http://schemas.microsoft.com/office/drawing/2014/main" id="{F5AB9AC7-A1C4-401F-A7C2-291648BA939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8" y="1308"/>
              <a:ext cx="124" cy="56"/>
            </a:xfrm>
            <a:custGeom>
              <a:avLst/>
              <a:gdLst>
                <a:gd name="T0" fmla="*/ 77 w 129"/>
                <a:gd name="T1" fmla="*/ 17 h 58"/>
                <a:gd name="T2" fmla="*/ 57 w 129"/>
                <a:gd name="T3" fmla="*/ 37 h 58"/>
                <a:gd name="T4" fmla="*/ 32 w 129"/>
                <a:gd name="T5" fmla="*/ 14 h 58"/>
                <a:gd name="T6" fmla="*/ 0 w 129"/>
                <a:gd name="T7" fmla="*/ 11 h 5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9" h="58">
                  <a:moveTo>
                    <a:pt x="128" y="30"/>
                  </a:moveTo>
                  <a:cubicBezTo>
                    <a:pt x="129" y="47"/>
                    <a:pt x="111" y="56"/>
                    <a:pt x="95" y="57"/>
                  </a:cubicBezTo>
                  <a:cubicBezTo>
                    <a:pt x="64" y="58"/>
                    <a:pt x="72" y="39"/>
                    <a:pt x="53" y="24"/>
                  </a:cubicBezTo>
                  <a:cubicBezTo>
                    <a:pt x="42" y="14"/>
                    <a:pt x="11" y="0"/>
                    <a:pt x="0" y="11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5154" name="Freeform 570">
              <a:extLst>
                <a:ext uri="{FF2B5EF4-FFF2-40B4-BE49-F238E27FC236}">
                  <a16:creationId xmlns:a16="http://schemas.microsoft.com/office/drawing/2014/main" id="{0DA13C65-2BEA-49FB-A6FB-52A96EBB090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2" y="1307"/>
              <a:ext cx="1" cy="6"/>
            </a:xfrm>
            <a:custGeom>
              <a:avLst/>
              <a:gdLst>
                <a:gd name="T0" fmla="*/ 0 w 1"/>
                <a:gd name="T1" fmla="*/ 6 h 6"/>
                <a:gd name="T2" fmla="*/ 1 w 1"/>
                <a:gd name="T3" fmla="*/ 0 h 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6">
                  <a:moveTo>
                    <a:pt x="0" y="6"/>
                  </a:moveTo>
                  <a:cubicBezTo>
                    <a:pt x="1" y="4"/>
                    <a:pt x="1" y="2"/>
                    <a:pt x="1" y="0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5155" name="Freeform 571">
              <a:extLst>
                <a:ext uri="{FF2B5EF4-FFF2-40B4-BE49-F238E27FC236}">
                  <a16:creationId xmlns:a16="http://schemas.microsoft.com/office/drawing/2014/main" id="{8470068C-10D8-48F0-A778-24AA4582F5F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2" y="1187"/>
              <a:ext cx="134" cy="150"/>
            </a:xfrm>
            <a:custGeom>
              <a:avLst/>
              <a:gdLst>
                <a:gd name="T0" fmla="*/ 0 w 139"/>
                <a:gd name="T1" fmla="*/ 0 h 156"/>
                <a:gd name="T2" fmla="*/ 34 w 139"/>
                <a:gd name="T3" fmla="*/ 31 h 156"/>
                <a:gd name="T4" fmla="*/ 18 w 139"/>
                <a:gd name="T5" fmla="*/ 55 h 156"/>
                <a:gd name="T6" fmla="*/ 56 w 139"/>
                <a:gd name="T7" fmla="*/ 93 h 156"/>
                <a:gd name="T8" fmla="*/ 87 w 139"/>
                <a:gd name="T9" fmla="*/ 89 h 1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9" h="156">
                  <a:moveTo>
                    <a:pt x="0" y="0"/>
                  </a:moveTo>
                  <a:cubicBezTo>
                    <a:pt x="8" y="24"/>
                    <a:pt x="48" y="32"/>
                    <a:pt x="54" y="50"/>
                  </a:cubicBezTo>
                  <a:cubicBezTo>
                    <a:pt x="60" y="68"/>
                    <a:pt x="32" y="79"/>
                    <a:pt x="31" y="90"/>
                  </a:cubicBezTo>
                  <a:cubicBezTo>
                    <a:pt x="28" y="117"/>
                    <a:pt x="119" y="123"/>
                    <a:pt x="89" y="156"/>
                  </a:cubicBezTo>
                  <a:cubicBezTo>
                    <a:pt x="102" y="151"/>
                    <a:pt x="134" y="135"/>
                    <a:pt x="139" y="149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5156" name="Freeform 572">
              <a:extLst>
                <a:ext uri="{FF2B5EF4-FFF2-40B4-BE49-F238E27FC236}">
                  <a16:creationId xmlns:a16="http://schemas.microsoft.com/office/drawing/2014/main" id="{BA0DF4DA-7875-43E7-B556-C1D30E7BAA2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5" y="1434"/>
              <a:ext cx="53" cy="74"/>
            </a:xfrm>
            <a:custGeom>
              <a:avLst/>
              <a:gdLst>
                <a:gd name="T0" fmla="*/ 35 w 55"/>
                <a:gd name="T1" fmla="*/ 42 h 77"/>
                <a:gd name="T2" fmla="*/ 23 w 55"/>
                <a:gd name="T3" fmla="*/ 23 h 77"/>
                <a:gd name="T4" fmla="*/ 0 w 55"/>
                <a:gd name="T5" fmla="*/ 0 h 7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5" h="77">
                  <a:moveTo>
                    <a:pt x="55" y="71"/>
                  </a:moveTo>
                  <a:cubicBezTo>
                    <a:pt x="33" y="77"/>
                    <a:pt x="43" y="49"/>
                    <a:pt x="36" y="36"/>
                  </a:cubicBezTo>
                  <a:cubicBezTo>
                    <a:pt x="28" y="20"/>
                    <a:pt x="11" y="12"/>
                    <a:pt x="0" y="0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5157" name="Freeform 573">
              <a:extLst>
                <a:ext uri="{FF2B5EF4-FFF2-40B4-BE49-F238E27FC236}">
                  <a16:creationId xmlns:a16="http://schemas.microsoft.com/office/drawing/2014/main" id="{DFF53F10-CFFB-4950-B80A-A960036846D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7" y="1852"/>
              <a:ext cx="29" cy="98"/>
            </a:xfrm>
            <a:custGeom>
              <a:avLst/>
              <a:gdLst>
                <a:gd name="T0" fmla="*/ 17 w 30"/>
                <a:gd name="T1" fmla="*/ 60 h 102"/>
                <a:gd name="T2" fmla="*/ 15 w 30"/>
                <a:gd name="T3" fmla="*/ 47 h 102"/>
                <a:gd name="T4" fmla="*/ 8 w 30"/>
                <a:gd name="T5" fmla="*/ 34 h 102"/>
                <a:gd name="T6" fmla="*/ 1 w 30"/>
                <a:gd name="T7" fmla="*/ 12 h 102"/>
                <a:gd name="T8" fmla="*/ 4 w 30"/>
                <a:gd name="T9" fmla="*/ 0 h 1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" h="102">
                  <a:moveTo>
                    <a:pt x="30" y="102"/>
                  </a:moveTo>
                  <a:cubicBezTo>
                    <a:pt x="28" y="96"/>
                    <a:pt x="29" y="83"/>
                    <a:pt x="26" y="78"/>
                  </a:cubicBezTo>
                  <a:cubicBezTo>
                    <a:pt x="21" y="68"/>
                    <a:pt x="10" y="69"/>
                    <a:pt x="8" y="56"/>
                  </a:cubicBezTo>
                  <a:cubicBezTo>
                    <a:pt x="5" y="41"/>
                    <a:pt x="30" y="20"/>
                    <a:pt x="1" y="15"/>
                  </a:cubicBezTo>
                  <a:cubicBezTo>
                    <a:pt x="0" y="9"/>
                    <a:pt x="2" y="4"/>
                    <a:pt x="4" y="0"/>
                  </a:cubicBezTo>
                </a:path>
              </a:pathLst>
            </a:custGeom>
            <a:noFill/>
            <a:ln w="12700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5158" name="Freeform 574">
              <a:extLst>
                <a:ext uri="{FF2B5EF4-FFF2-40B4-BE49-F238E27FC236}">
                  <a16:creationId xmlns:a16="http://schemas.microsoft.com/office/drawing/2014/main" id="{F2EE9248-0486-4587-BAE4-4651C5A8E53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3" y="1835"/>
              <a:ext cx="49" cy="74"/>
            </a:xfrm>
            <a:custGeom>
              <a:avLst/>
              <a:gdLst>
                <a:gd name="T0" fmla="*/ 0 w 51"/>
                <a:gd name="T1" fmla="*/ 46 h 77"/>
                <a:gd name="T2" fmla="*/ 12 w 51"/>
                <a:gd name="T3" fmla="*/ 34 h 77"/>
                <a:gd name="T4" fmla="*/ 18 w 51"/>
                <a:gd name="T5" fmla="*/ 25 h 77"/>
                <a:gd name="T6" fmla="*/ 24 w 51"/>
                <a:gd name="T7" fmla="*/ 12 h 77"/>
                <a:gd name="T8" fmla="*/ 31 w 51"/>
                <a:gd name="T9" fmla="*/ 0 h 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" h="77">
                  <a:moveTo>
                    <a:pt x="0" y="77"/>
                  </a:moveTo>
                  <a:cubicBezTo>
                    <a:pt x="0" y="75"/>
                    <a:pt x="15" y="63"/>
                    <a:pt x="21" y="57"/>
                  </a:cubicBezTo>
                  <a:cubicBezTo>
                    <a:pt x="33" y="45"/>
                    <a:pt x="31" y="55"/>
                    <a:pt x="31" y="38"/>
                  </a:cubicBezTo>
                  <a:cubicBezTo>
                    <a:pt x="30" y="20"/>
                    <a:pt x="26" y="31"/>
                    <a:pt x="37" y="19"/>
                  </a:cubicBezTo>
                  <a:cubicBezTo>
                    <a:pt x="43" y="11"/>
                    <a:pt x="49" y="11"/>
                    <a:pt x="51" y="0"/>
                  </a:cubicBezTo>
                </a:path>
              </a:pathLst>
            </a:custGeom>
            <a:noFill/>
            <a:ln w="12700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5159" name="Freeform 575">
              <a:extLst>
                <a:ext uri="{FF2B5EF4-FFF2-40B4-BE49-F238E27FC236}">
                  <a16:creationId xmlns:a16="http://schemas.microsoft.com/office/drawing/2014/main" id="{95ACB60F-D829-4F04-A568-0F5B5DF2E14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2" y="1927"/>
              <a:ext cx="143" cy="448"/>
            </a:xfrm>
            <a:custGeom>
              <a:avLst/>
              <a:gdLst>
                <a:gd name="T0" fmla="*/ 12 w 149"/>
                <a:gd name="T1" fmla="*/ 12 h 466"/>
                <a:gd name="T2" fmla="*/ 32 w 149"/>
                <a:gd name="T3" fmla="*/ 0 h 466"/>
                <a:gd name="T4" fmla="*/ 52 w 149"/>
                <a:gd name="T5" fmla="*/ 29 h 466"/>
                <a:gd name="T6" fmla="*/ 87 w 149"/>
                <a:gd name="T7" fmla="*/ 13 h 466"/>
                <a:gd name="T8" fmla="*/ 43 w 149"/>
                <a:gd name="T9" fmla="*/ 85 h 466"/>
                <a:gd name="T10" fmla="*/ 17 w 149"/>
                <a:gd name="T11" fmla="*/ 154 h 466"/>
                <a:gd name="T12" fmla="*/ 12 w 149"/>
                <a:gd name="T13" fmla="*/ 218 h 466"/>
                <a:gd name="T14" fmla="*/ 3 w 149"/>
                <a:gd name="T15" fmla="*/ 279 h 466"/>
                <a:gd name="T16" fmla="*/ 7 w 149"/>
                <a:gd name="T17" fmla="*/ 227 h 466"/>
                <a:gd name="T18" fmla="*/ 2 w 149"/>
                <a:gd name="T19" fmla="*/ 186 h 466"/>
                <a:gd name="T20" fmla="*/ 12 w 149"/>
                <a:gd name="T21" fmla="*/ 112 h 466"/>
                <a:gd name="T22" fmla="*/ 36 w 149"/>
                <a:gd name="T23" fmla="*/ 54 h 466"/>
                <a:gd name="T24" fmla="*/ 16 w 149"/>
                <a:gd name="T25" fmla="*/ 12 h 46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49" h="466">
                  <a:moveTo>
                    <a:pt x="21" y="12"/>
                  </a:moveTo>
                  <a:cubicBezTo>
                    <a:pt x="33" y="24"/>
                    <a:pt x="49" y="23"/>
                    <a:pt x="54" y="0"/>
                  </a:cubicBezTo>
                  <a:cubicBezTo>
                    <a:pt x="72" y="7"/>
                    <a:pt x="48" y="48"/>
                    <a:pt x="86" y="47"/>
                  </a:cubicBezTo>
                  <a:cubicBezTo>
                    <a:pt x="105" y="46"/>
                    <a:pt x="133" y="36"/>
                    <a:pt x="149" y="26"/>
                  </a:cubicBezTo>
                  <a:cubicBezTo>
                    <a:pt x="135" y="67"/>
                    <a:pt x="101" y="110"/>
                    <a:pt x="73" y="142"/>
                  </a:cubicBezTo>
                  <a:cubicBezTo>
                    <a:pt x="45" y="174"/>
                    <a:pt x="37" y="215"/>
                    <a:pt x="30" y="256"/>
                  </a:cubicBezTo>
                  <a:cubicBezTo>
                    <a:pt x="23" y="294"/>
                    <a:pt x="13" y="329"/>
                    <a:pt x="12" y="366"/>
                  </a:cubicBezTo>
                  <a:cubicBezTo>
                    <a:pt x="11" y="398"/>
                    <a:pt x="29" y="440"/>
                    <a:pt x="3" y="466"/>
                  </a:cubicBezTo>
                  <a:cubicBezTo>
                    <a:pt x="17" y="444"/>
                    <a:pt x="10" y="403"/>
                    <a:pt x="7" y="378"/>
                  </a:cubicBezTo>
                  <a:cubicBezTo>
                    <a:pt x="4" y="355"/>
                    <a:pt x="0" y="334"/>
                    <a:pt x="2" y="310"/>
                  </a:cubicBezTo>
                  <a:cubicBezTo>
                    <a:pt x="5" y="269"/>
                    <a:pt x="6" y="225"/>
                    <a:pt x="21" y="186"/>
                  </a:cubicBezTo>
                  <a:cubicBezTo>
                    <a:pt x="33" y="155"/>
                    <a:pt x="63" y="122"/>
                    <a:pt x="63" y="88"/>
                  </a:cubicBezTo>
                  <a:cubicBezTo>
                    <a:pt x="63" y="61"/>
                    <a:pt x="39" y="37"/>
                    <a:pt x="29" y="15"/>
                  </a:cubicBezTo>
                </a:path>
              </a:pathLst>
            </a:custGeom>
            <a:solidFill>
              <a:srgbClr val="A581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5160" name="Freeform 576">
              <a:extLst>
                <a:ext uri="{FF2B5EF4-FFF2-40B4-BE49-F238E27FC236}">
                  <a16:creationId xmlns:a16="http://schemas.microsoft.com/office/drawing/2014/main" id="{DA3C1463-BC44-4738-8B17-E8D759456FB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1" y="1938"/>
              <a:ext cx="98" cy="351"/>
            </a:xfrm>
            <a:custGeom>
              <a:avLst/>
              <a:gdLst>
                <a:gd name="T0" fmla="*/ 60 w 102"/>
                <a:gd name="T1" fmla="*/ 0 h 365"/>
                <a:gd name="T2" fmla="*/ 0 w 102"/>
                <a:gd name="T3" fmla="*/ 109 h 365"/>
                <a:gd name="T4" fmla="*/ 25 w 102"/>
                <a:gd name="T5" fmla="*/ 164 h 365"/>
                <a:gd name="T6" fmla="*/ 42 w 102"/>
                <a:gd name="T7" fmla="*/ 220 h 365"/>
                <a:gd name="T8" fmla="*/ 47 w 102"/>
                <a:gd name="T9" fmla="*/ 158 h 365"/>
                <a:gd name="T10" fmla="*/ 49 w 102"/>
                <a:gd name="T11" fmla="*/ 113 h 365"/>
                <a:gd name="T12" fmla="*/ 60 w 102"/>
                <a:gd name="T13" fmla="*/ 0 h 3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2" h="365">
                  <a:moveTo>
                    <a:pt x="102" y="0"/>
                  </a:moveTo>
                  <a:cubicBezTo>
                    <a:pt x="86" y="39"/>
                    <a:pt x="51" y="99"/>
                    <a:pt x="0" y="180"/>
                  </a:cubicBezTo>
                  <a:cubicBezTo>
                    <a:pt x="6" y="208"/>
                    <a:pt x="34" y="246"/>
                    <a:pt x="38" y="274"/>
                  </a:cubicBezTo>
                  <a:cubicBezTo>
                    <a:pt x="42" y="302"/>
                    <a:pt x="59" y="350"/>
                    <a:pt x="71" y="365"/>
                  </a:cubicBezTo>
                  <a:cubicBezTo>
                    <a:pt x="82" y="346"/>
                    <a:pt x="78" y="288"/>
                    <a:pt x="78" y="263"/>
                  </a:cubicBezTo>
                  <a:cubicBezTo>
                    <a:pt x="78" y="237"/>
                    <a:pt x="77" y="215"/>
                    <a:pt x="81" y="188"/>
                  </a:cubicBezTo>
                  <a:cubicBezTo>
                    <a:pt x="85" y="152"/>
                    <a:pt x="92" y="70"/>
                    <a:pt x="102" y="0"/>
                  </a:cubicBezTo>
                </a:path>
              </a:pathLst>
            </a:custGeom>
            <a:solidFill>
              <a:srgbClr val="8D6A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5161" name="Freeform 577">
              <a:extLst>
                <a:ext uri="{FF2B5EF4-FFF2-40B4-BE49-F238E27FC236}">
                  <a16:creationId xmlns:a16="http://schemas.microsoft.com/office/drawing/2014/main" id="{07B18D70-8C1E-45E7-AD3B-981809CF247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4" y="1984"/>
              <a:ext cx="137" cy="306"/>
            </a:xfrm>
            <a:custGeom>
              <a:avLst/>
              <a:gdLst>
                <a:gd name="T0" fmla="*/ 0 w 143"/>
                <a:gd name="T1" fmla="*/ 50 h 318"/>
                <a:gd name="T2" fmla="*/ 15 w 143"/>
                <a:gd name="T3" fmla="*/ 44 h 318"/>
                <a:gd name="T4" fmla="*/ 34 w 143"/>
                <a:gd name="T5" fmla="*/ 35 h 318"/>
                <a:gd name="T6" fmla="*/ 49 w 143"/>
                <a:gd name="T7" fmla="*/ 16 h 318"/>
                <a:gd name="T8" fmla="*/ 63 w 143"/>
                <a:gd name="T9" fmla="*/ 0 h 318"/>
                <a:gd name="T10" fmla="*/ 67 w 143"/>
                <a:gd name="T11" fmla="*/ 23 h 318"/>
                <a:gd name="T12" fmla="*/ 79 w 143"/>
                <a:gd name="T13" fmla="*/ 39 h 318"/>
                <a:gd name="T14" fmla="*/ 68 w 143"/>
                <a:gd name="T15" fmla="*/ 91 h 318"/>
                <a:gd name="T16" fmla="*/ 35 w 143"/>
                <a:gd name="T17" fmla="*/ 154 h 318"/>
                <a:gd name="T18" fmla="*/ 3 w 143"/>
                <a:gd name="T19" fmla="*/ 192 h 318"/>
                <a:gd name="T20" fmla="*/ 32 w 143"/>
                <a:gd name="T21" fmla="*/ 137 h 318"/>
                <a:gd name="T22" fmla="*/ 55 w 143"/>
                <a:gd name="T23" fmla="*/ 85 h 318"/>
                <a:gd name="T24" fmla="*/ 35 w 143"/>
                <a:gd name="T25" fmla="*/ 54 h 318"/>
                <a:gd name="T26" fmla="*/ 11 w 143"/>
                <a:gd name="T27" fmla="*/ 49 h 31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43" h="318">
                  <a:moveTo>
                    <a:pt x="0" y="81"/>
                  </a:moveTo>
                  <a:cubicBezTo>
                    <a:pt x="13" y="80"/>
                    <a:pt x="17" y="73"/>
                    <a:pt x="28" y="72"/>
                  </a:cubicBezTo>
                  <a:cubicBezTo>
                    <a:pt x="46" y="71"/>
                    <a:pt x="49" y="77"/>
                    <a:pt x="59" y="57"/>
                  </a:cubicBezTo>
                  <a:cubicBezTo>
                    <a:pt x="68" y="40"/>
                    <a:pt x="67" y="39"/>
                    <a:pt x="83" y="29"/>
                  </a:cubicBezTo>
                  <a:cubicBezTo>
                    <a:pt x="97" y="21"/>
                    <a:pt x="98" y="8"/>
                    <a:pt x="110" y="0"/>
                  </a:cubicBezTo>
                  <a:cubicBezTo>
                    <a:pt x="109" y="13"/>
                    <a:pt x="108" y="25"/>
                    <a:pt x="116" y="36"/>
                  </a:cubicBezTo>
                  <a:cubicBezTo>
                    <a:pt x="124" y="48"/>
                    <a:pt x="133" y="49"/>
                    <a:pt x="137" y="65"/>
                  </a:cubicBezTo>
                  <a:cubicBezTo>
                    <a:pt x="143" y="101"/>
                    <a:pt x="135" y="121"/>
                    <a:pt x="117" y="151"/>
                  </a:cubicBezTo>
                  <a:cubicBezTo>
                    <a:pt x="97" y="184"/>
                    <a:pt x="80" y="219"/>
                    <a:pt x="62" y="253"/>
                  </a:cubicBezTo>
                  <a:cubicBezTo>
                    <a:pt x="47" y="284"/>
                    <a:pt x="32" y="301"/>
                    <a:pt x="3" y="318"/>
                  </a:cubicBezTo>
                  <a:cubicBezTo>
                    <a:pt x="26" y="292"/>
                    <a:pt x="40" y="258"/>
                    <a:pt x="55" y="227"/>
                  </a:cubicBezTo>
                  <a:cubicBezTo>
                    <a:pt x="69" y="201"/>
                    <a:pt x="93" y="170"/>
                    <a:pt x="96" y="139"/>
                  </a:cubicBezTo>
                  <a:cubicBezTo>
                    <a:pt x="98" y="115"/>
                    <a:pt x="87" y="92"/>
                    <a:pt x="62" y="87"/>
                  </a:cubicBezTo>
                  <a:cubicBezTo>
                    <a:pt x="48" y="83"/>
                    <a:pt x="26" y="80"/>
                    <a:pt x="11" y="80"/>
                  </a:cubicBezTo>
                </a:path>
              </a:pathLst>
            </a:custGeom>
            <a:solidFill>
              <a:srgbClr val="A581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5162" name="Freeform 578">
              <a:extLst>
                <a:ext uri="{FF2B5EF4-FFF2-40B4-BE49-F238E27FC236}">
                  <a16:creationId xmlns:a16="http://schemas.microsoft.com/office/drawing/2014/main" id="{DC17682E-866B-4407-B944-8BE9355BB53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4" y="1856"/>
              <a:ext cx="180" cy="232"/>
            </a:xfrm>
            <a:custGeom>
              <a:avLst/>
              <a:gdLst>
                <a:gd name="T0" fmla="*/ 8 w 187"/>
                <a:gd name="T1" fmla="*/ 54 h 241"/>
                <a:gd name="T2" fmla="*/ 38 w 187"/>
                <a:gd name="T3" fmla="*/ 31 h 241"/>
                <a:gd name="T4" fmla="*/ 45 w 187"/>
                <a:gd name="T5" fmla="*/ 13 h 241"/>
                <a:gd name="T6" fmla="*/ 58 w 187"/>
                <a:gd name="T7" fmla="*/ 0 h 241"/>
                <a:gd name="T8" fmla="*/ 66 w 187"/>
                <a:gd name="T9" fmla="*/ 15 h 241"/>
                <a:gd name="T10" fmla="*/ 85 w 187"/>
                <a:gd name="T11" fmla="*/ 33 h 241"/>
                <a:gd name="T12" fmla="*/ 108 w 187"/>
                <a:gd name="T13" fmla="*/ 61 h 241"/>
                <a:gd name="T14" fmla="*/ 99 w 187"/>
                <a:gd name="T15" fmla="*/ 95 h 241"/>
                <a:gd name="T16" fmla="*/ 92 w 187"/>
                <a:gd name="T17" fmla="*/ 147 h 241"/>
                <a:gd name="T18" fmla="*/ 83 w 187"/>
                <a:gd name="T19" fmla="*/ 85 h 241"/>
                <a:gd name="T20" fmla="*/ 83 w 187"/>
                <a:gd name="T21" fmla="*/ 65 h 241"/>
                <a:gd name="T22" fmla="*/ 60 w 187"/>
                <a:gd name="T23" fmla="*/ 53 h 241"/>
                <a:gd name="T24" fmla="*/ 29 w 187"/>
                <a:gd name="T25" fmla="*/ 59 h 241"/>
                <a:gd name="T26" fmla="*/ 13 w 187"/>
                <a:gd name="T27" fmla="*/ 58 h 241"/>
                <a:gd name="T28" fmla="*/ 0 w 187"/>
                <a:gd name="T29" fmla="*/ 55 h 24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87" h="241">
                  <a:moveTo>
                    <a:pt x="8" y="88"/>
                  </a:moveTo>
                  <a:cubicBezTo>
                    <a:pt x="35" y="74"/>
                    <a:pt x="55" y="84"/>
                    <a:pt x="62" y="49"/>
                  </a:cubicBezTo>
                  <a:cubicBezTo>
                    <a:pt x="65" y="36"/>
                    <a:pt x="66" y="30"/>
                    <a:pt x="74" y="21"/>
                  </a:cubicBezTo>
                  <a:cubicBezTo>
                    <a:pt x="81" y="13"/>
                    <a:pt x="89" y="13"/>
                    <a:pt x="93" y="0"/>
                  </a:cubicBezTo>
                  <a:cubicBezTo>
                    <a:pt x="99" y="8"/>
                    <a:pt x="102" y="20"/>
                    <a:pt x="110" y="28"/>
                  </a:cubicBezTo>
                  <a:cubicBezTo>
                    <a:pt x="118" y="37"/>
                    <a:pt x="130" y="44"/>
                    <a:pt x="139" y="52"/>
                  </a:cubicBezTo>
                  <a:cubicBezTo>
                    <a:pt x="154" y="64"/>
                    <a:pt x="170" y="83"/>
                    <a:pt x="177" y="100"/>
                  </a:cubicBezTo>
                  <a:cubicBezTo>
                    <a:pt x="187" y="123"/>
                    <a:pt x="172" y="136"/>
                    <a:pt x="162" y="156"/>
                  </a:cubicBezTo>
                  <a:cubicBezTo>
                    <a:pt x="149" y="181"/>
                    <a:pt x="152" y="213"/>
                    <a:pt x="153" y="241"/>
                  </a:cubicBezTo>
                  <a:cubicBezTo>
                    <a:pt x="144" y="213"/>
                    <a:pt x="133" y="169"/>
                    <a:pt x="136" y="139"/>
                  </a:cubicBezTo>
                  <a:cubicBezTo>
                    <a:pt x="137" y="127"/>
                    <a:pt x="142" y="119"/>
                    <a:pt x="135" y="108"/>
                  </a:cubicBezTo>
                  <a:cubicBezTo>
                    <a:pt x="128" y="97"/>
                    <a:pt x="110" y="86"/>
                    <a:pt x="98" y="86"/>
                  </a:cubicBezTo>
                  <a:cubicBezTo>
                    <a:pt x="81" y="86"/>
                    <a:pt x="62" y="96"/>
                    <a:pt x="44" y="96"/>
                  </a:cubicBezTo>
                  <a:cubicBezTo>
                    <a:pt x="33" y="97"/>
                    <a:pt x="29" y="97"/>
                    <a:pt x="20" y="94"/>
                  </a:cubicBezTo>
                  <a:cubicBezTo>
                    <a:pt x="11" y="91"/>
                    <a:pt x="13" y="82"/>
                    <a:pt x="0" y="89"/>
                  </a:cubicBezTo>
                </a:path>
              </a:pathLst>
            </a:custGeom>
            <a:solidFill>
              <a:srgbClr val="8D6A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5163" name="Freeform 579">
              <a:extLst>
                <a:ext uri="{FF2B5EF4-FFF2-40B4-BE49-F238E27FC236}">
                  <a16:creationId xmlns:a16="http://schemas.microsoft.com/office/drawing/2014/main" id="{8BE55485-55DA-49C5-8AB5-63D7DCCFD0F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1" y="2385"/>
              <a:ext cx="30" cy="31"/>
            </a:xfrm>
            <a:custGeom>
              <a:avLst/>
              <a:gdLst>
                <a:gd name="T0" fmla="*/ 8 w 32"/>
                <a:gd name="T1" fmla="*/ 0 h 33"/>
                <a:gd name="T2" fmla="*/ 15 w 32"/>
                <a:gd name="T3" fmla="*/ 8 h 33"/>
                <a:gd name="T4" fmla="*/ 0 w 32"/>
                <a:gd name="T5" fmla="*/ 15 h 33"/>
                <a:gd name="T6" fmla="*/ 8 w 32"/>
                <a:gd name="T7" fmla="*/ 0 h 3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2" h="33">
                  <a:moveTo>
                    <a:pt x="10" y="0"/>
                  </a:moveTo>
                  <a:cubicBezTo>
                    <a:pt x="17" y="3"/>
                    <a:pt x="23" y="11"/>
                    <a:pt x="32" y="11"/>
                  </a:cubicBezTo>
                  <a:cubicBezTo>
                    <a:pt x="28" y="22"/>
                    <a:pt x="8" y="25"/>
                    <a:pt x="0" y="33"/>
                  </a:cubicBezTo>
                  <a:cubicBezTo>
                    <a:pt x="4" y="23"/>
                    <a:pt x="10" y="11"/>
                    <a:pt x="10" y="0"/>
                  </a:cubicBezTo>
                </a:path>
              </a:pathLst>
            </a:custGeom>
            <a:solidFill>
              <a:srgbClr val="8D6A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5164" name="Freeform 580">
              <a:extLst>
                <a:ext uri="{FF2B5EF4-FFF2-40B4-BE49-F238E27FC236}">
                  <a16:creationId xmlns:a16="http://schemas.microsoft.com/office/drawing/2014/main" id="{13902031-959D-4FE8-96D5-D6E3FDB7BCC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1" y="2298"/>
              <a:ext cx="64" cy="85"/>
            </a:xfrm>
            <a:custGeom>
              <a:avLst/>
              <a:gdLst>
                <a:gd name="T0" fmla="*/ 16 w 66"/>
                <a:gd name="T1" fmla="*/ 57 h 88"/>
                <a:gd name="T2" fmla="*/ 7 w 66"/>
                <a:gd name="T3" fmla="*/ 52 h 88"/>
                <a:gd name="T4" fmla="*/ 14 w 66"/>
                <a:gd name="T5" fmla="*/ 42 h 88"/>
                <a:gd name="T6" fmla="*/ 29 w 66"/>
                <a:gd name="T7" fmla="*/ 23 h 88"/>
                <a:gd name="T8" fmla="*/ 44 w 66"/>
                <a:gd name="T9" fmla="*/ 0 h 88"/>
                <a:gd name="T10" fmla="*/ 34 w 66"/>
                <a:gd name="T11" fmla="*/ 23 h 88"/>
                <a:gd name="T12" fmla="*/ 23 w 66"/>
                <a:gd name="T13" fmla="*/ 39 h 88"/>
                <a:gd name="T14" fmla="*/ 16 w 66"/>
                <a:gd name="T15" fmla="*/ 57 h 8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6" h="88">
                  <a:moveTo>
                    <a:pt x="27" y="88"/>
                  </a:moveTo>
                  <a:cubicBezTo>
                    <a:pt x="21" y="87"/>
                    <a:pt x="12" y="85"/>
                    <a:pt x="7" y="81"/>
                  </a:cubicBezTo>
                  <a:cubicBezTo>
                    <a:pt x="0" y="75"/>
                    <a:pt x="9" y="71"/>
                    <a:pt x="14" y="66"/>
                  </a:cubicBezTo>
                  <a:cubicBezTo>
                    <a:pt x="24" y="56"/>
                    <a:pt x="34" y="47"/>
                    <a:pt x="42" y="36"/>
                  </a:cubicBezTo>
                  <a:cubicBezTo>
                    <a:pt x="50" y="24"/>
                    <a:pt x="57" y="11"/>
                    <a:pt x="66" y="0"/>
                  </a:cubicBezTo>
                  <a:cubicBezTo>
                    <a:pt x="58" y="10"/>
                    <a:pt x="53" y="24"/>
                    <a:pt x="47" y="36"/>
                  </a:cubicBezTo>
                  <a:cubicBezTo>
                    <a:pt x="43" y="44"/>
                    <a:pt x="39" y="52"/>
                    <a:pt x="36" y="60"/>
                  </a:cubicBezTo>
                  <a:cubicBezTo>
                    <a:pt x="31" y="69"/>
                    <a:pt x="28" y="79"/>
                    <a:pt x="24" y="88"/>
                  </a:cubicBezTo>
                </a:path>
              </a:pathLst>
            </a:custGeom>
            <a:solidFill>
              <a:srgbClr val="D3B4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5165" name="Freeform 581">
              <a:extLst>
                <a:ext uri="{FF2B5EF4-FFF2-40B4-BE49-F238E27FC236}">
                  <a16:creationId xmlns:a16="http://schemas.microsoft.com/office/drawing/2014/main" id="{D70B51AD-FD1A-4B21-B3E2-52ADC917C837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3" y="2322"/>
              <a:ext cx="44" cy="40"/>
            </a:xfrm>
            <a:custGeom>
              <a:avLst/>
              <a:gdLst>
                <a:gd name="T0" fmla="*/ 25 w 46"/>
                <a:gd name="T1" fmla="*/ 10 h 42"/>
                <a:gd name="T2" fmla="*/ 13 w 46"/>
                <a:gd name="T3" fmla="*/ 7 h 42"/>
                <a:gd name="T4" fmla="*/ 11 w 46"/>
                <a:gd name="T5" fmla="*/ 0 h 42"/>
                <a:gd name="T6" fmla="*/ 1 w 46"/>
                <a:gd name="T7" fmla="*/ 20 h 42"/>
                <a:gd name="T8" fmla="*/ 14 w 46"/>
                <a:gd name="T9" fmla="*/ 20 h 42"/>
                <a:gd name="T10" fmla="*/ 24 w 46"/>
                <a:gd name="T11" fmla="*/ 10 h 42"/>
                <a:gd name="T12" fmla="*/ 27 w 46"/>
                <a:gd name="T13" fmla="*/ 10 h 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6" h="42">
                  <a:moveTo>
                    <a:pt x="42" y="10"/>
                  </a:moveTo>
                  <a:cubicBezTo>
                    <a:pt x="37" y="8"/>
                    <a:pt x="31" y="8"/>
                    <a:pt x="26" y="7"/>
                  </a:cubicBezTo>
                  <a:cubicBezTo>
                    <a:pt x="21" y="6"/>
                    <a:pt x="15" y="4"/>
                    <a:pt x="12" y="0"/>
                  </a:cubicBezTo>
                  <a:cubicBezTo>
                    <a:pt x="11" y="11"/>
                    <a:pt x="0" y="24"/>
                    <a:pt x="1" y="36"/>
                  </a:cubicBezTo>
                  <a:cubicBezTo>
                    <a:pt x="9" y="40"/>
                    <a:pt x="19" y="42"/>
                    <a:pt x="27" y="36"/>
                  </a:cubicBezTo>
                  <a:cubicBezTo>
                    <a:pt x="32" y="31"/>
                    <a:pt x="36" y="25"/>
                    <a:pt x="40" y="20"/>
                  </a:cubicBezTo>
                  <a:cubicBezTo>
                    <a:pt x="42" y="16"/>
                    <a:pt x="46" y="14"/>
                    <a:pt x="46" y="10"/>
                  </a:cubicBezTo>
                </a:path>
              </a:pathLst>
            </a:custGeom>
            <a:solidFill>
              <a:srgbClr val="8D6A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5166" name="Freeform 582">
              <a:extLst>
                <a:ext uri="{FF2B5EF4-FFF2-40B4-BE49-F238E27FC236}">
                  <a16:creationId xmlns:a16="http://schemas.microsoft.com/office/drawing/2014/main" id="{F24DB3A5-203F-48A1-8D4A-EEB4BEF3635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9" y="2242"/>
              <a:ext cx="33" cy="80"/>
            </a:xfrm>
            <a:custGeom>
              <a:avLst/>
              <a:gdLst>
                <a:gd name="T0" fmla="*/ 21 w 34"/>
                <a:gd name="T1" fmla="*/ 47 h 83"/>
                <a:gd name="T2" fmla="*/ 6 w 34"/>
                <a:gd name="T3" fmla="*/ 48 h 83"/>
                <a:gd name="T4" fmla="*/ 5 w 34"/>
                <a:gd name="T5" fmla="*/ 40 h 83"/>
                <a:gd name="T6" fmla="*/ 17 w 34"/>
                <a:gd name="T7" fmla="*/ 14 h 83"/>
                <a:gd name="T8" fmla="*/ 18 w 34"/>
                <a:gd name="T9" fmla="*/ 0 h 83"/>
                <a:gd name="T10" fmla="*/ 17 w 34"/>
                <a:gd name="T11" fmla="*/ 34 h 83"/>
                <a:gd name="T12" fmla="*/ 20 w 34"/>
                <a:gd name="T13" fmla="*/ 46 h 8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4" h="83">
                  <a:moveTo>
                    <a:pt x="34" y="75"/>
                  </a:moveTo>
                  <a:cubicBezTo>
                    <a:pt x="26" y="77"/>
                    <a:pt x="14" y="83"/>
                    <a:pt x="6" y="77"/>
                  </a:cubicBezTo>
                  <a:cubicBezTo>
                    <a:pt x="0" y="73"/>
                    <a:pt x="2" y="71"/>
                    <a:pt x="5" y="66"/>
                  </a:cubicBezTo>
                  <a:cubicBezTo>
                    <a:pt x="13" y="53"/>
                    <a:pt x="19" y="40"/>
                    <a:pt x="23" y="27"/>
                  </a:cubicBezTo>
                  <a:cubicBezTo>
                    <a:pt x="26" y="18"/>
                    <a:pt x="28" y="8"/>
                    <a:pt x="31" y="0"/>
                  </a:cubicBezTo>
                  <a:cubicBezTo>
                    <a:pt x="29" y="18"/>
                    <a:pt x="26" y="36"/>
                    <a:pt x="29" y="54"/>
                  </a:cubicBezTo>
                  <a:cubicBezTo>
                    <a:pt x="30" y="59"/>
                    <a:pt x="30" y="70"/>
                    <a:pt x="33" y="74"/>
                  </a:cubicBezTo>
                </a:path>
              </a:pathLst>
            </a:custGeom>
            <a:solidFill>
              <a:srgbClr val="D3B4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5167" name="Freeform 583">
              <a:extLst>
                <a:ext uri="{FF2B5EF4-FFF2-40B4-BE49-F238E27FC236}">
                  <a16:creationId xmlns:a16="http://schemas.microsoft.com/office/drawing/2014/main" id="{864EE7F3-03F8-48FE-A7A0-234613A401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6" y="2421"/>
              <a:ext cx="25" cy="34"/>
            </a:xfrm>
            <a:custGeom>
              <a:avLst/>
              <a:gdLst>
                <a:gd name="T0" fmla="*/ 13 w 26"/>
                <a:gd name="T1" fmla="*/ 11 h 35"/>
                <a:gd name="T2" fmla="*/ 2 w 26"/>
                <a:gd name="T3" fmla="*/ 0 h 35"/>
                <a:gd name="T4" fmla="*/ 0 w 26"/>
                <a:gd name="T5" fmla="*/ 22 h 35"/>
                <a:gd name="T6" fmla="*/ 13 w 26"/>
                <a:gd name="T7" fmla="*/ 8 h 3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" h="35">
                  <a:moveTo>
                    <a:pt x="26" y="11"/>
                  </a:moveTo>
                  <a:cubicBezTo>
                    <a:pt x="18" y="11"/>
                    <a:pt x="4" y="8"/>
                    <a:pt x="2" y="0"/>
                  </a:cubicBezTo>
                  <a:cubicBezTo>
                    <a:pt x="0" y="10"/>
                    <a:pt x="0" y="24"/>
                    <a:pt x="0" y="35"/>
                  </a:cubicBezTo>
                  <a:cubicBezTo>
                    <a:pt x="10" y="30"/>
                    <a:pt x="14" y="14"/>
                    <a:pt x="24" y="8"/>
                  </a:cubicBezTo>
                </a:path>
              </a:pathLst>
            </a:custGeom>
            <a:solidFill>
              <a:srgbClr val="8D6A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5168" name="Freeform 584">
              <a:extLst>
                <a:ext uri="{FF2B5EF4-FFF2-40B4-BE49-F238E27FC236}">
                  <a16:creationId xmlns:a16="http://schemas.microsoft.com/office/drawing/2014/main" id="{001D11E3-0B18-40F2-A78F-8F5FDDC15657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6" y="2311"/>
              <a:ext cx="34" cy="107"/>
            </a:xfrm>
            <a:custGeom>
              <a:avLst/>
              <a:gdLst>
                <a:gd name="T0" fmla="*/ 17 w 35"/>
                <a:gd name="T1" fmla="*/ 60 h 112"/>
                <a:gd name="T2" fmla="*/ 9 w 35"/>
                <a:gd name="T3" fmla="*/ 58 h 112"/>
                <a:gd name="T4" fmla="*/ 9 w 35"/>
                <a:gd name="T5" fmla="*/ 50 h 112"/>
                <a:gd name="T6" fmla="*/ 22 w 35"/>
                <a:gd name="T7" fmla="*/ 0 h 112"/>
                <a:gd name="T8" fmla="*/ 17 w 35"/>
                <a:gd name="T9" fmla="*/ 44 h 112"/>
                <a:gd name="T10" fmla="*/ 17 w 35"/>
                <a:gd name="T11" fmla="*/ 59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5" h="112">
                  <a:moveTo>
                    <a:pt x="29" y="109"/>
                  </a:moveTo>
                  <a:cubicBezTo>
                    <a:pt x="23" y="112"/>
                    <a:pt x="15" y="111"/>
                    <a:pt x="9" y="106"/>
                  </a:cubicBezTo>
                  <a:cubicBezTo>
                    <a:pt x="0" y="100"/>
                    <a:pt x="4" y="97"/>
                    <a:pt x="9" y="89"/>
                  </a:cubicBezTo>
                  <a:cubicBezTo>
                    <a:pt x="25" y="62"/>
                    <a:pt x="25" y="30"/>
                    <a:pt x="35" y="0"/>
                  </a:cubicBezTo>
                  <a:cubicBezTo>
                    <a:pt x="35" y="26"/>
                    <a:pt x="29" y="52"/>
                    <a:pt x="28" y="78"/>
                  </a:cubicBezTo>
                  <a:cubicBezTo>
                    <a:pt x="27" y="88"/>
                    <a:pt x="29" y="97"/>
                    <a:pt x="28" y="107"/>
                  </a:cubicBezTo>
                </a:path>
              </a:pathLst>
            </a:custGeom>
            <a:solidFill>
              <a:srgbClr val="D3B4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5169" name="Freeform 585">
              <a:extLst>
                <a:ext uri="{FF2B5EF4-FFF2-40B4-BE49-F238E27FC236}">
                  <a16:creationId xmlns:a16="http://schemas.microsoft.com/office/drawing/2014/main" id="{F19B01F8-C8CC-44FD-836B-A972F7053D2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1" y="2382"/>
              <a:ext cx="28" cy="37"/>
            </a:xfrm>
            <a:custGeom>
              <a:avLst/>
              <a:gdLst>
                <a:gd name="T0" fmla="*/ 15 w 29"/>
                <a:gd name="T1" fmla="*/ 9 h 39"/>
                <a:gd name="T2" fmla="*/ 7 w 29"/>
                <a:gd name="T3" fmla="*/ 0 h 39"/>
                <a:gd name="T4" fmla="*/ 0 w 29"/>
                <a:gd name="T5" fmla="*/ 21 h 39"/>
                <a:gd name="T6" fmla="*/ 16 w 29"/>
                <a:gd name="T7" fmla="*/ 7 h 3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9" h="39">
                  <a:moveTo>
                    <a:pt x="28" y="9"/>
                  </a:moveTo>
                  <a:cubicBezTo>
                    <a:pt x="20" y="10"/>
                    <a:pt x="11" y="8"/>
                    <a:pt x="7" y="0"/>
                  </a:cubicBezTo>
                  <a:cubicBezTo>
                    <a:pt x="4" y="11"/>
                    <a:pt x="1" y="26"/>
                    <a:pt x="0" y="39"/>
                  </a:cubicBezTo>
                  <a:cubicBezTo>
                    <a:pt x="9" y="39"/>
                    <a:pt x="27" y="14"/>
                    <a:pt x="29" y="7"/>
                  </a:cubicBezTo>
                </a:path>
              </a:pathLst>
            </a:custGeom>
            <a:solidFill>
              <a:srgbClr val="8D6A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5170" name="Freeform 586">
              <a:extLst>
                <a:ext uri="{FF2B5EF4-FFF2-40B4-BE49-F238E27FC236}">
                  <a16:creationId xmlns:a16="http://schemas.microsoft.com/office/drawing/2014/main" id="{D458318A-5535-48DF-A675-BAAD051A5E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8" y="2288"/>
              <a:ext cx="31" cy="89"/>
            </a:xfrm>
            <a:custGeom>
              <a:avLst/>
              <a:gdLst>
                <a:gd name="T0" fmla="*/ 12 w 33"/>
                <a:gd name="T1" fmla="*/ 57 h 92"/>
                <a:gd name="T2" fmla="*/ 5 w 33"/>
                <a:gd name="T3" fmla="*/ 56 h 92"/>
                <a:gd name="T4" fmla="*/ 8 w 33"/>
                <a:gd name="T5" fmla="*/ 45 h 92"/>
                <a:gd name="T6" fmla="*/ 15 w 33"/>
                <a:gd name="T7" fmla="*/ 0 h 92"/>
                <a:gd name="T8" fmla="*/ 12 w 33"/>
                <a:gd name="T9" fmla="*/ 36 h 92"/>
                <a:gd name="T10" fmla="*/ 10 w 33"/>
                <a:gd name="T11" fmla="*/ 59 h 9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3" h="92">
                  <a:moveTo>
                    <a:pt x="26" y="87"/>
                  </a:moveTo>
                  <a:cubicBezTo>
                    <a:pt x="20" y="91"/>
                    <a:pt x="10" y="92"/>
                    <a:pt x="5" y="86"/>
                  </a:cubicBezTo>
                  <a:cubicBezTo>
                    <a:pt x="0" y="80"/>
                    <a:pt x="4" y="77"/>
                    <a:pt x="8" y="71"/>
                  </a:cubicBezTo>
                  <a:cubicBezTo>
                    <a:pt x="19" y="49"/>
                    <a:pt x="25" y="23"/>
                    <a:pt x="33" y="0"/>
                  </a:cubicBezTo>
                  <a:cubicBezTo>
                    <a:pt x="32" y="18"/>
                    <a:pt x="27" y="35"/>
                    <a:pt x="27" y="53"/>
                  </a:cubicBezTo>
                  <a:cubicBezTo>
                    <a:pt x="27" y="65"/>
                    <a:pt x="27" y="79"/>
                    <a:pt x="23" y="90"/>
                  </a:cubicBezTo>
                </a:path>
              </a:pathLst>
            </a:custGeom>
            <a:solidFill>
              <a:srgbClr val="D3B4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5171" name="Freeform 587">
              <a:extLst>
                <a:ext uri="{FF2B5EF4-FFF2-40B4-BE49-F238E27FC236}">
                  <a16:creationId xmlns:a16="http://schemas.microsoft.com/office/drawing/2014/main" id="{9DEDED97-11E5-4699-B90A-A8832B0E9CF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8" y="2418"/>
              <a:ext cx="22" cy="49"/>
            </a:xfrm>
            <a:custGeom>
              <a:avLst/>
              <a:gdLst>
                <a:gd name="T0" fmla="*/ 21 w 22"/>
                <a:gd name="T1" fmla="*/ 2 h 51"/>
                <a:gd name="T2" fmla="*/ 20 w 22"/>
                <a:gd name="T3" fmla="*/ 12 h 51"/>
                <a:gd name="T4" fmla="*/ 21 w 22"/>
                <a:gd name="T5" fmla="*/ 19 h 51"/>
                <a:gd name="T6" fmla="*/ 0 w 22"/>
                <a:gd name="T7" fmla="*/ 31 h 51"/>
                <a:gd name="T8" fmla="*/ 11 w 22"/>
                <a:gd name="T9" fmla="*/ 12 h 51"/>
                <a:gd name="T10" fmla="*/ 13 w 22"/>
                <a:gd name="T11" fmla="*/ 2 h 51"/>
                <a:gd name="T12" fmla="*/ 20 w 22"/>
                <a:gd name="T13" fmla="*/ 0 h 5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2" h="51">
                  <a:moveTo>
                    <a:pt x="21" y="2"/>
                  </a:moveTo>
                  <a:cubicBezTo>
                    <a:pt x="20" y="6"/>
                    <a:pt x="20" y="15"/>
                    <a:pt x="20" y="21"/>
                  </a:cubicBezTo>
                  <a:cubicBezTo>
                    <a:pt x="21" y="25"/>
                    <a:pt x="22" y="29"/>
                    <a:pt x="21" y="32"/>
                  </a:cubicBezTo>
                  <a:cubicBezTo>
                    <a:pt x="19" y="40"/>
                    <a:pt x="7" y="50"/>
                    <a:pt x="0" y="51"/>
                  </a:cubicBezTo>
                  <a:cubicBezTo>
                    <a:pt x="5" y="39"/>
                    <a:pt x="9" y="28"/>
                    <a:pt x="11" y="15"/>
                  </a:cubicBezTo>
                  <a:cubicBezTo>
                    <a:pt x="11" y="11"/>
                    <a:pt x="10" y="4"/>
                    <a:pt x="13" y="2"/>
                  </a:cubicBezTo>
                  <a:cubicBezTo>
                    <a:pt x="15" y="0"/>
                    <a:pt x="18" y="1"/>
                    <a:pt x="20" y="0"/>
                  </a:cubicBezTo>
                </a:path>
              </a:pathLst>
            </a:custGeom>
            <a:solidFill>
              <a:srgbClr val="6A49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5172" name="Freeform 588">
              <a:extLst>
                <a:ext uri="{FF2B5EF4-FFF2-40B4-BE49-F238E27FC236}">
                  <a16:creationId xmlns:a16="http://schemas.microsoft.com/office/drawing/2014/main" id="{3A4FA921-6669-4903-95E1-12EAC245979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5" y="2373"/>
              <a:ext cx="30" cy="55"/>
            </a:xfrm>
            <a:custGeom>
              <a:avLst/>
              <a:gdLst>
                <a:gd name="T0" fmla="*/ 18 w 31"/>
                <a:gd name="T1" fmla="*/ 1 h 57"/>
                <a:gd name="T2" fmla="*/ 15 w 31"/>
                <a:gd name="T3" fmla="*/ 25 h 57"/>
                <a:gd name="T4" fmla="*/ 15 w 31"/>
                <a:gd name="T5" fmla="*/ 29 h 57"/>
                <a:gd name="T6" fmla="*/ 15 w 31"/>
                <a:gd name="T7" fmla="*/ 32 h 57"/>
                <a:gd name="T8" fmla="*/ 0 w 31"/>
                <a:gd name="T9" fmla="*/ 35 h 57"/>
                <a:gd name="T10" fmla="*/ 15 w 31"/>
                <a:gd name="T11" fmla="*/ 14 h 57"/>
                <a:gd name="T12" fmla="*/ 18 w 31"/>
                <a:gd name="T13" fmla="*/ 0 h 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1" h="57">
                  <a:moveTo>
                    <a:pt x="31" y="1"/>
                  </a:moveTo>
                  <a:cubicBezTo>
                    <a:pt x="30" y="13"/>
                    <a:pt x="29" y="26"/>
                    <a:pt x="28" y="38"/>
                  </a:cubicBezTo>
                  <a:cubicBezTo>
                    <a:pt x="28" y="41"/>
                    <a:pt x="28" y="41"/>
                    <a:pt x="26" y="43"/>
                  </a:cubicBezTo>
                  <a:cubicBezTo>
                    <a:pt x="24" y="46"/>
                    <a:pt x="20" y="48"/>
                    <a:pt x="17" y="49"/>
                  </a:cubicBezTo>
                  <a:cubicBezTo>
                    <a:pt x="13" y="51"/>
                    <a:pt x="3" y="57"/>
                    <a:pt x="0" y="55"/>
                  </a:cubicBezTo>
                  <a:cubicBezTo>
                    <a:pt x="11" y="45"/>
                    <a:pt x="14" y="28"/>
                    <a:pt x="18" y="15"/>
                  </a:cubicBezTo>
                  <a:cubicBezTo>
                    <a:pt x="20" y="7"/>
                    <a:pt x="24" y="4"/>
                    <a:pt x="31" y="0"/>
                  </a:cubicBezTo>
                </a:path>
              </a:pathLst>
            </a:custGeom>
            <a:solidFill>
              <a:srgbClr val="6A49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5173" name="Freeform 589">
              <a:extLst>
                <a:ext uri="{FF2B5EF4-FFF2-40B4-BE49-F238E27FC236}">
                  <a16:creationId xmlns:a16="http://schemas.microsoft.com/office/drawing/2014/main" id="{9E08F23E-AFB4-4F7B-B544-AB16C18E23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5" y="2377"/>
              <a:ext cx="28" cy="54"/>
            </a:xfrm>
            <a:custGeom>
              <a:avLst/>
              <a:gdLst>
                <a:gd name="T0" fmla="*/ 14 w 29"/>
                <a:gd name="T1" fmla="*/ 0 h 56"/>
                <a:gd name="T2" fmla="*/ 14 w 29"/>
                <a:gd name="T3" fmla="*/ 14 h 56"/>
                <a:gd name="T4" fmla="*/ 14 w 29"/>
                <a:gd name="T5" fmla="*/ 27 h 56"/>
                <a:gd name="T6" fmla="*/ 0 w 29"/>
                <a:gd name="T7" fmla="*/ 35 h 56"/>
                <a:gd name="T8" fmla="*/ 14 w 29"/>
                <a:gd name="T9" fmla="*/ 2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" h="56">
                  <a:moveTo>
                    <a:pt x="26" y="0"/>
                  </a:moveTo>
                  <a:cubicBezTo>
                    <a:pt x="29" y="6"/>
                    <a:pt x="26" y="15"/>
                    <a:pt x="26" y="22"/>
                  </a:cubicBezTo>
                  <a:cubicBezTo>
                    <a:pt x="25" y="28"/>
                    <a:pt x="26" y="34"/>
                    <a:pt x="26" y="40"/>
                  </a:cubicBezTo>
                  <a:cubicBezTo>
                    <a:pt x="24" y="54"/>
                    <a:pt x="13" y="56"/>
                    <a:pt x="0" y="55"/>
                  </a:cubicBezTo>
                  <a:cubicBezTo>
                    <a:pt x="12" y="41"/>
                    <a:pt x="16" y="18"/>
                    <a:pt x="24" y="2"/>
                  </a:cubicBezTo>
                </a:path>
              </a:pathLst>
            </a:custGeom>
            <a:solidFill>
              <a:srgbClr val="6A49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5174" name="Freeform 590">
              <a:extLst>
                <a:ext uri="{FF2B5EF4-FFF2-40B4-BE49-F238E27FC236}">
                  <a16:creationId xmlns:a16="http://schemas.microsoft.com/office/drawing/2014/main" id="{1C2F5CB5-3E75-49C8-AE2B-4FCF95A9D0F8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7" y="2307"/>
              <a:ext cx="20" cy="50"/>
            </a:xfrm>
            <a:custGeom>
              <a:avLst/>
              <a:gdLst>
                <a:gd name="T0" fmla="*/ 10 w 21"/>
                <a:gd name="T1" fmla="*/ 0 h 52"/>
                <a:gd name="T2" fmla="*/ 10 w 21"/>
                <a:gd name="T3" fmla="*/ 20 h 52"/>
                <a:gd name="T4" fmla="*/ 0 w 21"/>
                <a:gd name="T5" fmla="*/ 32 h 52"/>
                <a:gd name="T6" fmla="*/ 10 w 21"/>
                <a:gd name="T7" fmla="*/ 0 h 5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" h="52">
                  <a:moveTo>
                    <a:pt x="13" y="0"/>
                  </a:moveTo>
                  <a:cubicBezTo>
                    <a:pt x="18" y="6"/>
                    <a:pt x="21" y="25"/>
                    <a:pt x="21" y="33"/>
                  </a:cubicBezTo>
                  <a:cubicBezTo>
                    <a:pt x="21" y="44"/>
                    <a:pt x="10" y="50"/>
                    <a:pt x="0" y="52"/>
                  </a:cubicBezTo>
                  <a:cubicBezTo>
                    <a:pt x="6" y="37"/>
                    <a:pt x="9" y="17"/>
                    <a:pt x="10" y="0"/>
                  </a:cubicBezTo>
                </a:path>
              </a:pathLst>
            </a:custGeom>
            <a:solidFill>
              <a:srgbClr val="6A49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5175" name="Freeform 591">
              <a:extLst>
                <a:ext uri="{FF2B5EF4-FFF2-40B4-BE49-F238E27FC236}">
                  <a16:creationId xmlns:a16="http://schemas.microsoft.com/office/drawing/2014/main" id="{80BD4631-6AFF-4C53-B9EA-FF9559F3A6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7" y="2381"/>
              <a:ext cx="16" cy="64"/>
            </a:xfrm>
            <a:custGeom>
              <a:avLst/>
              <a:gdLst>
                <a:gd name="T0" fmla="*/ 8 w 17"/>
                <a:gd name="T1" fmla="*/ 0 h 67"/>
                <a:gd name="T2" fmla="*/ 8 w 17"/>
                <a:gd name="T3" fmla="*/ 19 h 67"/>
                <a:gd name="T4" fmla="*/ 0 w 17"/>
                <a:gd name="T5" fmla="*/ 37 h 67"/>
                <a:gd name="T6" fmla="*/ 8 w 17"/>
                <a:gd name="T7" fmla="*/ 20 h 67"/>
                <a:gd name="T8" fmla="*/ 8 w 17"/>
                <a:gd name="T9" fmla="*/ 6 h 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" h="67">
                  <a:moveTo>
                    <a:pt x="16" y="0"/>
                  </a:moveTo>
                  <a:cubicBezTo>
                    <a:pt x="17" y="9"/>
                    <a:pt x="12" y="23"/>
                    <a:pt x="10" y="32"/>
                  </a:cubicBezTo>
                  <a:cubicBezTo>
                    <a:pt x="6" y="44"/>
                    <a:pt x="2" y="55"/>
                    <a:pt x="0" y="67"/>
                  </a:cubicBezTo>
                  <a:cubicBezTo>
                    <a:pt x="7" y="58"/>
                    <a:pt x="9" y="44"/>
                    <a:pt x="13" y="33"/>
                  </a:cubicBezTo>
                  <a:cubicBezTo>
                    <a:pt x="15" y="24"/>
                    <a:pt x="14" y="15"/>
                    <a:pt x="16" y="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5176" name="Freeform 592">
              <a:extLst>
                <a:ext uri="{FF2B5EF4-FFF2-40B4-BE49-F238E27FC236}">
                  <a16:creationId xmlns:a16="http://schemas.microsoft.com/office/drawing/2014/main" id="{6CF959BB-6487-4832-86BA-E0530421712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1" y="2356"/>
              <a:ext cx="19" cy="49"/>
            </a:xfrm>
            <a:custGeom>
              <a:avLst/>
              <a:gdLst>
                <a:gd name="T0" fmla="*/ 10 w 20"/>
                <a:gd name="T1" fmla="*/ 0 h 51"/>
                <a:gd name="T2" fmla="*/ 10 w 20"/>
                <a:gd name="T3" fmla="*/ 12 h 51"/>
                <a:gd name="T4" fmla="*/ 1 w 20"/>
                <a:gd name="T5" fmla="*/ 31 h 51"/>
                <a:gd name="T6" fmla="*/ 10 w 20"/>
                <a:gd name="T7" fmla="*/ 12 h 51"/>
                <a:gd name="T8" fmla="*/ 10 w 20"/>
                <a:gd name="T9" fmla="*/ 1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" h="51">
                  <a:moveTo>
                    <a:pt x="19" y="0"/>
                  </a:moveTo>
                  <a:cubicBezTo>
                    <a:pt x="20" y="5"/>
                    <a:pt x="15" y="16"/>
                    <a:pt x="13" y="21"/>
                  </a:cubicBezTo>
                  <a:cubicBezTo>
                    <a:pt x="9" y="29"/>
                    <a:pt x="0" y="41"/>
                    <a:pt x="1" y="51"/>
                  </a:cubicBezTo>
                  <a:cubicBezTo>
                    <a:pt x="7" y="45"/>
                    <a:pt x="11" y="31"/>
                    <a:pt x="14" y="23"/>
                  </a:cubicBezTo>
                  <a:cubicBezTo>
                    <a:pt x="17" y="17"/>
                    <a:pt x="19" y="8"/>
                    <a:pt x="19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5177" name="Freeform 593">
              <a:extLst>
                <a:ext uri="{FF2B5EF4-FFF2-40B4-BE49-F238E27FC236}">
                  <a16:creationId xmlns:a16="http://schemas.microsoft.com/office/drawing/2014/main" id="{B4818CE4-CE56-4962-95A8-C1DBAF9898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3" y="2339"/>
              <a:ext cx="33" cy="72"/>
            </a:xfrm>
            <a:custGeom>
              <a:avLst/>
              <a:gdLst>
                <a:gd name="T0" fmla="*/ 21 w 34"/>
                <a:gd name="T1" fmla="*/ 0 h 74"/>
                <a:gd name="T2" fmla="*/ 17 w 34"/>
                <a:gd name="T3" fmla="*/ 18 h 74"/>
                <a:gd name="T4" fmla="*/ 13 w 34"/>
                <a:gd name="T5" fmla="*/ 25 h 74"/>
                <a:gd name="T6" fmla="*/ 0 w 34"/>
                <a:gd name="T7" fmla="*/ 51 h 74"/>
                <a:gd name="T8" fmla="*/ 13 w 34"/>
                <a:gd name="T9" fmla="*/ 33 h 74"/>
                <a:gd name="T10" fmla="*/ 17 w 34"/>
                <a:gd name="T11" fmla="*/ 18 h 74"/>
                <a:gd name="T12" fmla="*/ 18 w 34"/>
                <a:gd name="T13" fmla="*/ 3 h 7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4" h="74">
                  <a:moveTo>
                    <a:pt x="34" y="0"/>
                  </a:moveTo>
                  <a:cubicBezTo>
                    <a:pt x="28" y="4"/>
                    <a:pt x="26" y="13"/>
                    <a:pt x="22" y="18"/>
                  </a:cubicBezTo>
                  <a:cubicBezTo>
                    <a:pt x="18" y="25"/>
                    <a:pt x="15" y="31"/>
                    <a:pt x="13" y="38"/>
                  </a:cubicBezTo>
                  <a:cubicBezTo>
                    <a:pt x="8" y="50"/>
                    <a:pt x="3" y="63"/>
                    <a:pt x="0" y="74"/>
                  </a:cubicBezTo>
                  <a:cubicBezTo>
                    <a:pt x="8" y="68"/>
                    <a:pt x="9" y="55"/>
                    <a:pt x="13" y="46"/>
                  </a:cubicBezTo>
                  <a:cubicBezTo>
                    <a:pt x="15" y="41"/>
                    <a:pt x="16" y="35"/>
                    <a:pt x="18" y="29"/>
                  </a:cubicBezTo>
                  <a:cubicBezTo>
                    <a:pt x="22" y="21"/>
                    <a:pt x="24" y="9"/>
                    <a:pt x="31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5178" name="Freeform 594">
              <a:extLst>
                <a:ext uri="{FF2B5EF4-FFF2-40B4-BE49-F238E27FC236}">
                  <a16:creationId xmlns:a16="http://schemas.microsoft.com/office/drawing/2014/main" id="{F5E33758-F6E8-4361-83A7-94B7FACFE9A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7" y="2293"/>
              <a:ext cx="23" cy="54"/>
            </a:xfrm>
            <a:custGeom>
              <a:avLst/>
              <a:gdLst>
                <a:gd name="T0" fmla="*/ 12 w 24"/>
                <a:gd name="T1" fmla="*/ 0 h 56"/>
                <a:gd name="T2" fmla="*/ 12 w 24"/>
                <a:gd name="T3" fmla="*/ 19 h 56"/>
                <a:gd name="T4" fmla="*/ 0 w 24"/>
                <a:gd name="T5" fmla="*/ 36 h 56"/>
                <a:gd name="T6" fmla="*/ 12 w 24"/>
                <a:gd name="T7" fmla="*/ 26 h 56"/>
                <a:gd name="T8" fmla="*/ 12 w 24"/>
                <a:gd name="T9" fmla="*/ 14 h 56"/>
                <a:gd name="T10" fmla="*/ 12 w 24"/>
                <a:gd name="T11" fmla="*/ 0 h 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4" h="56">
                  <a:moveTo>
                    <a:pt x="24" y="0"/>
                  </a:moveTo>
                  <a:cubicBezTo>
                    <a:pt x="19" y="10"/>
                    <a:pt x="18" y="22"/>
                    <a:pt x="13" y="32"/>
                  </a:cubicBezTo>
                  <a:cubicBezTo>
                    <a:pt x="9" y="40"/>
                    <a:pt x="2" y="48"/>
                    <a:pt x="0" y="56"/>
                  </a:cubicBezTo>
                  <a:cubicBezTo>
                    <a:pt x="6" y="53"/>
                    <a:pt x="9" y="45"/>
                    <a:pt x="12" y="39"/>
                  </a:cubicBezTo>
                  <a:cubicBezTo>
                    <a:pt x="14" y="35"/>
                    <a:pt x="16" y="31"/>
                    <a:pt x="18" y="27"/>
                  </a:cubicBezTo>
                  <a:cubicBezTo>
                    <a:pt x="21" y="19"/>
                    <a:pt x="24" y="9"/>
                    <a:pt x="2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5179" name="Freeform 595">
              <a:extLst>
                <a:ext uri="{FF2B5EF4-FFF2-40B4-BE49-F238E27FC236}">
                  <a16:creationId xmlns:a16="http://schemas.microsoft.com/office/drawing/2014/main" id="{35C62D31-5B5C-4C54-B8E6-B9905E9EDBB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5" y="956"/>
              <a:ext cx="41" cy="237"/>
            </a:xfrm>
            <a:custGeom>
              <a:avLst/>
              <a:gdLst>
                <a:gd name="T0" fmla="*/ 25 w 42"/>
                <a:gd name="T1" fmla="*/ 0 h 246"/>
                <a:gd name="T2" fmla="*/ 21 w 42"/>
                <a:gd name="T3" fmla="*/ 89 h 246"/>
                <a:gd name="T4" fmla="*/ 21 w 42"/>
                <a:gd name="T5" fmla="*/ 152 h 246"/>
                <a:gd name="T6" fmla="*/ 19 w 42"/>
                <a:gd name="T7" fmla="*/ 109 h 246"/>
                <a:gd name="T8" fmla="*/ 25 w 42"/>
                <a:gd name="T9" fmla="*/ 0 h 2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2" h="246">
                  <a:moveTo>
                    <a:pt x="38" y="0"/>
                  </a:moveTo>
                  <a:cubicBezTo>
                    <a:pt x="38" y="0"/>
                    <a:pt x="35" y="109"/>
                    <a:pt x="23" y="143"/>
                  </a:cubicBezTo>
                  <a:cubicBezTo>
                    <a:pt x="12" y="176"/>
                    <a:pt x="0" y="223"/>
                    <a:pt x="21" y="246"/>
                  </a:cubicBezTo>
                  <a:cubicBezTo>
                    <a:pt x="21" y="246"/>
                    <a:pt x="4" y="215"/>
                    <a:pt x="19" y="176"/>
                  </a:cubicBezTo>
                  <a:cubicBezTo>
                    <a:pt x="34" y="137"/>
                    <a:pt x="42" y="17"/>
                    <a:pt x="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5180" name="Freeform 596">
              <a:extLst>
                <a:ext uri="{FF2B5EF4-FFF2-40B4-BE49-F238E27FC236}">
                  <a16:creationId xmlns:a16="http://schemas.microsoft.com/office/drawing/2014/main" id="{20AAB8F3-F771-40F7-848E-12821D60E3D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7" y="1027"/>
              <a:ext cx="23" cy="17"/>
            </a:xfrm>
            <a:custGeom>
              <a:avLst/>
              <a:gdLst>
                <a:gd name="T0" fmla="*/ 0 w 23"/>
                <a:gd name="T1" fmla="*/ 9 h 18"/>
                <a:gd name="T2" fmla="*/ 23 w 23"/>
                <a:gd name="T3" fmla="*/ 3 h 18"/>
                <a:gd name="T4" fmla="*/ 3 w 23"/>
                <a:gd name="T5" fmla="*/ 9 h 1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3" h="18">
                  <a:moveTo>
                    <a:pt x="0" y="18"/>
                  </a:moveTo>
                  <a:cubicBezTo>
                    <a:pt x="7" y="15"/>
                    <a:pt x="21" y="12"/>
                    <a:pt x="23" y="3"/>
                  </a:cubicBezTo>
                  <a:cubicBezTo>
                    <a:pt x="17" y="0"/>
                    <a:pt x="6" y="7"/>
                    <a:pt x="3" y="9"/>
                  </a:cubicBezTo>
                </a:path>
              </a:pathLst>
            </a:custGeom>
            <a:noFill/>
            <a:ln w="6350" cap="flat">
              <a:solidFill>
                <a:srgbClr val="AA897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5181" name="Freeform 597">
              <a:extLst>
                <a:ext uri="{FF2B5EF4-FFF2-40B4-BE49-F238E27FC236}">
                  <a16:creationId xmlns:a16="http://schemas.microsoft.com/office/drawing/2014/main" id="{2B0AEE83-AEF6-4AE3-99EE-111D09DAB3A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6" y="971"/>
              <a:ext cx="26" cy="37"/>
            </a:xfrm>
            <a:custGeom>
              <a:avLst/>
              <a:gdLst>
                <a:gd name="T0" fmla="*/ 13 w 27"/>
                <a:gd name="T1" fmla="*/ 19 h 38"/>
                <a:gd name="T2" fmla="*/ 0 w 27"/>
                <a:gd name="T3" fmla="*/ 24 h 38"/>
                <a:gd name="T4" fmla="*/ 14 w 27"/>
                <a:gd name="T5" fmla="*/ 0 h 3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7" h="38">
                  <a:moveTo>
                    <a:pt x="26" y="19"/>
                  </a:moveTo>
                  <a:cubicBezTo>
                    <a:pt x="19" y="24"/>
                    <a:pt x="10" y="38"/>
                    <a:pt x="0" y="37"/>
                  </a:cubicBezTo>
                  <a:cubicBezTo>
                    <a:pt x="0" y="23"/>
                    <a:pt x="18" y="8"/>
                    <a:pt x="27" y="0"/>
                  </a:cubicBezTo>
                </a:path>
              </a:pathLst>
            </a:custGeom>
            <a:noFill/>
            <a:ln w="6350" cap="flat">
              <a:solidFill>
                <a:srgbClr val="BC998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5182" name="Freeform 598">
              <a:extLst>
                <a:ext uri="{FF2B5EF4-FFF2-40B4-BE49-F238E27FC236}">
                  <a16:creationId xmlns:a16="http://schemas.microsoft.com/office/drawing/2014/main" id="{7B1DF9DC-CC24-4518-A477-90F76EC3B59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7" y="1054"/>
              <a:ext cx="13" cy="6"/>
            </a:xfrm>
            <a:custGeom>
              <a:avLst/>
              <a:gdLst>
                <a:gd name="T0" fmla="*/ 7 w 14"/>
                <a:gd name="T1" fmla="*/ 1 h 6"/>
                <a:gd name="T2" fmla="*/ 0 w 14"/>
                <a:gd name="T3" fmla="*/ 6 h 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4" h="6">
                  <a:moveTo>
                    <a:pt x="14" y="1"/>
                  </a:moveTo>
                  <a:cubicBezTo>
                    <a:pt x="9" y="0"/>
                    <a:pt x="1" y="2"/>
                    <a:pt x="0" y="6"/>
                  </a:cubicBezTo>
                </a:path>
              </a:pathLst>
            </a:custGeom>
            <a:noFill/>
            <a:ln w="6350" cap="flat">
              <a:solidFill>
                <a:srgbClr val="BC998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5183" name="Freeform 599">
              <a:extLst>
                <a:ext uri="{FF2B5EF4-FFF2-40B4-BE49-F238E27FC236}">
                  <a16:creationId xmlns:a16="http://schemas.microsoft.com/office/drawing/2014/main" id="{E22B231F-DA45-48C9-979D-1CC772D2E97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0" y="1105"/>
              <a:ext cx="25" cy="37"/>
            </a:xfrm>
            <a:custGeom>
              <a:avLst/>
              <a:gdLst>
                <a:gd name="T0" fmla="*/ 13 w 26"/>
                <a:gd name="T1" fmla="*/ 0 h 38"/>
                <a:gd name="T2" fmla="*/ 5 w 26"/>
                <a:gd name="T3" fmla="*/ 19 h 38"/>
                <a:gd name="T4" fmla="*/ 13 w 26"/>
                <a:gd name="T5" fmla="*/ 20 h 3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6" h="38">
                  <a:moveTo>
                    <a:pt x="26" y="0"/>
                  </a:moveTo>
                  <a:cubicBezTo>
                    <a:pt x="18" y="4"/>
                    <a:pt x="7" y="15"/>
                    <a:pt x="5" y="23"/>
                  </a:cubicBezTo>
                  <a:cubicBezTo>
                    <a:pt x="0" y="36"/>
                    <a:pt x="11" y="38"/>
                    <a:pt x="21" y="33"/>
                  </a:cubicBezTo>
                </a:path>
              </a:pathLst>
            </a:custGeom>
            <a:noFill/>
            <a:ln w="6350" cap="flat">
              <a:solidFill>
                <a:srgbClr val="C6A89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5184" name="Freeform 600">
              <a:extLst>
                <a:ext uri="{FF2B5EF4-FFF2-40B4-BE49-F238E27FC236}">
                  <a16:creationId xmlns:a16="http://schemas.microsoft.com/office/drawing/2014/main" id="{966466E4-2D47-4B48-BD19-066FDF5DE75F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3" y="1144"/>
              <a:ext cx="8" cy="2"/>
            </a:xfrm>
            <a:custGeom>
              <a:avLst/>
              <a:gdLst>
                <a:gd name="T0" fmla="*/ 8 w 8"/>
                <a:gd name="T1" fmla="*/ 2 h 2"/>
                <a:gd name="T2" fmla="*/ 0 w 8"/>
                <a:gd name="T3" fmla="*/ 0 h 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" h="2">
                  <a:moveTo>
                    <a:pt x="8" y="2"/>
                  </a:moveTo>
                  <a:cubicBezTo>
                    <a:pt x="5" y="2"/>
                    <a:pt x="3" y="1"/>
                    <a:pt x="0" y="0"/>
                  </a:cubicBezTo>
                </a:path>
              </a:pathLst>
            </a:custGeom>
            <a:noFill/>
            <a:ln w="6350" cap="flat">
              <a:solidFill>
                <a:srgbClr val="C6A89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5185" name="Freeform 601">
              <a:extLst>
                <a:ext uri="{FF2B5EF4-FFF2-40B4-BE49-F238E27FC236}">
                  <a16:creationId xmlns:a16="http://schemas.microsoft.com/office/drawing/2014/main" id="{253D5C93-ADED-41B7-A3C6-E9E5022BBA2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2" y="1153"/>
              <a:ext cx="9" cy="9"/>
            </a:xfrm>
            <a:custGeom>
              <a:avLst/>
              <a:gdLst>
                <a:gd name="T0" fmla="*/ 9 w 9"/>
                <a:gd name="T1" fmla="*/ 9 h 9"/>
                <a:gd name="T2" fmla="*/ 0 w 9"/>
                <a:gd name="T3" fmla="*/ 0 h 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9" h="9">
                  <a:moveTo>
                    <a:pt x="9" y="9"/>
                  </a:moveTo>
                  <a:cubicBezTo>
                    <a:pt x="5" y="6"/>
                    <a:pt x="1" y="4"/>
                    <a:pt x="0" y="0"/>
                  </a:cubicBezTo>
                </a:path>
              </a:pathLst>
            </a:custGeom>
            <a:noFill/>
            <a:ln w="6350" cap="flat">
              <a:solidFill>
                <a:srgbClr val="C6A89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5186" name="Freeform 602">
              <a:extLst>
                <a:ext uri="{FF2B5EF4-FFF2-40B4-BE49-F238E27FC236}">
                  <a16:creationId xmlns:a16="http://schemas.microsoft.com/office/drawing/2014/main" id="{CA6337B4-9545-40B0-8BF2-37C59B02FF8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1" y="840"/>
              <a:ext cx="54" cy="36"/>
            </a:xfrm>
            <a:custGeom>
              <a:avLst/>
              <a:gdLst>
                <a:gd name="T0" fmla="*/ 36 w 56"/>
                <a:gd name="T1" fmla="*/ 18 h 37"/>
                <a:gd name="T2" fmla="*/ 14 w 56"/>
                <a:gd name="T3" fmla="*/ 2 h 37"/>
                <a:gd name="T4" fmla="*/ 14 w 56"/>
                <a:gd name="T5" fmla="*/ 24 h 37"/>
                <a:gd name="T6" fmla="*/ 14 w 56"/>
                <a:gd name="T7" fmla="*/ 7 h 37"/>
                <a:gd name="T8" fmla="*/ 34 w 56"/>
                <a:gd name="T9" fmla="*/ 18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6" h="37">
                  <a:moveTo>
                    <a:pt x="56" y="24"/>
                  </a:moveTo>
                  <a:cubicBezTo>
                    <a:pt x="45" y="19"/>
                    <a:pt x="30" y="0"/>
                    <a:pt x="16" y="2"/>
                  </a:cubicBezTo>
                  <a:cubicBezTo>
                    <a:pt x="0" y="5"/>
                    <a:pt x="16" y="31"/>
                    <a:pt x="22" y="37"/>
                  </a:cubicBezTo>
                  <a:cubicBezTo>
                    <a:pt x="19" y="30"/>
                    <a:pt x="8" y="9"/>
                    <a:pt x="22" y="7"/>
                  </a:cubicBezTo>
                  <a:cubicBezTo>
                    <a:pt x="30" y="6"/>
                    <a:pt x="46" y="18"/>
                    <a:pt x="52" y="2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5187" name="Freeform 603">
              <a:extLst>
                <a:ext uri="{FF2B5EF4-FFF2-40B4-BE49-F238E27FC236}">
                  <a16:creationId xmlns:a16="http://schemas.microsoft.com/office/drawing/2014/main" id="{2EFC9E33-1DEA-4DC5-B310-49369F19E90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6" y="814"/>
              <a:ext cx="53" cy="34"/>
            </a:xfrm>
            <a:custGeom>
              <a:avLst/>
              <a:gdLst>
                <a:gd name="T0" fmla="*/ 35 w 55"/>
                <a:gd name="T1" fmla="*/ 18 h 36"/>
                <a:gd name="T2" fmla="*/ 13 w 55"/>
                <a:gd name="T3" fmla="*/ 9 h 36"/>
                <a:gd name="T4" fmla="*/ 0 w 55"/>
                <a:gd name="T5" fmla="*/ 2 h 36"/>
                <a:gd name="T6" fmla="*/ 34 w 55"/>
                <a:gd name="T7" fmla="*/ 16 h 3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5" h="36">
                  <a:moveTo>
                    <a:pt x="55" y="36"/>
                  </a:moveTo>
                  <a:cubicBezTo>
                    <a:pt x="46" y="25"/>
                    <a:pt x="36" y="17"/>
                    <a:pt x="23" y="12"/>
                  </a:cubicBezTo>
                  <a:cubicBezTo>
                    <a:pt x="17" y="9"/>
                    <a:pt x="6" y="7"/>
                    <a:pt x="0" y="2"/>
                  </a:cubicBezTo>
                  <a:cubicBezTo>
                    <a:pt x="15" y="0"/>
                    <a:pt x="50" y="16"/>
                    <a:pt x="53" y="3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5188" name="Freeform 604">
              <a:extLst>
                <a:ext uri="{FF2B5EF4-FFF2-40B4-BE49-F238E27FC236}">
                  <a16:creationId xmlns:a16="http://schemas.microsoft.com/office/drawing/2014/main" id="{C89F2C0D-C484-45E3-BDD5-A179B1A5078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7" y="890"/>
              <a:ext cx="25" cy="36"/>
            </a:xfrm>
            <a:custGeom>
              <a:avLst/>
              <a:gdLst>
                <a:gd name="T0" fmla="*/ 13 w 26"/>
                <a:gd name="T1" fmla="*/ 19 h 37"/>
                <a:gd name="T2" fmla="*/ 0 w 26"/>
                <a:gd name="T3" fmla="*/ 5 h 37"/>
                <a:gd name="T4" fmla="*/ 13 w 26"/>
                <a:gd name="T5" fmla="*/ 24 h 3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6" h="37">
                  <a:moveTo>
                    <a:pt x="26" y="32"/>
                  </a:moveTo>
                  <a:cubicBezTo>
                    <a:pt x="26" y="19"/>
                    <a:pt x="11" y="7"/>
                    <a:pt x="0" y="5"/>
                  </a:cubicBezTo>
                  <a:cubicBezTo>
                    <a:pt x="18" y="0"/>
                    <a:pt x="23" y="25"/>
                    <a:pt x="26" y="3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5189" name="Freeform 605">
              <a:extLst>
                <a:ext uri="{FF2B5EF4-FFF2-40B4-BE49-F238E27FC236}">
                  <a16:creationId xmlns:a16="http://schemas.microsoft.com/office/drawing/2014/main" id="{87F6A0F5-C88B-43E1-A0B1-5AAA46F9C39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2" y="904"/>
              <a:ext cx="54" cy="44"/>
            </a:xfrm>
            <a:custGeom>
              <a:avLst/>
              <a:gdLst>
                <a:gd name="T0" fmla="*/ 21 w 57"/>
                <a:gd name="T1" fmla="*/ 27 h 46"/>
                <a:gd name="T2" fmla="*/ 22 w 57"/>
                <a:gd name="T3" fmla="*/ 11 h 46"/>
                <a:gd name="T4" fmla="*/ 0 w 57"/>
                <a:gd name="T5" fmla="*/ 8 h 46"/>
                <a:gd name="T6" fmla="*/ 20 w 57"/>
                <a:gd name="T7" fmla="*/ 11 h 46"/>
                <a:gd name="T8" fmla="*/ 22 w 57"/>
                <a:gd name="T9" fmla="*/ 26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" h="46">
                  <a:moveTo>
                    <a:pt x="41" y="46"/>
                  </a:moveTo>
                  <a:cubicBezTo>
                    <a:pt x="57" y="38"/>
                    <a:pt x="55" y="24"/>
                    <a:pt x="42" y="12"/>
                  </a:cubicBezTo>
                  <a:cubicBezTo>
                    <a:pt x="30" y="1"/>
                    <a:pt x="15" y="0"/>
                    <a:pt x="0" y="8"/>
                  </a:cubicBezTo>
                  <a:cubicBezTo>
                    <a:pt x="9" y="3"/>
                    <a:pt x="30" y="10"/>
                    <a:pt x="38" y="15"/>
                  </a:cubicBezTo>
                  <a:cubicBezTo>
                    <a:pt x="53" y="25"/>
                    <a:pt x="47" y="33"/>
                    <a:pt x="43" y="4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5190" name="Freeform 606">
              <a:extLst>
                <a:ext uri="{FF2B5EF4-FFF2-40B4-BE49-F238E27FC236}">
                  <a16:creationId xmlns:a16="http://schemas.microsoft.com/office/drawing/2014/main" id="{4B4E9AB5-5077-4992-A29E-C8557CB2664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1" y="1992"/>
              <a:ext cx="63" cy="201"/>
            </a:xfrm>
            <a:custGeom>
              <a:avLst/>
              <a:gdLst>
                <a:gd name="T0" fmla="*/ 5 w 66"/>
                <a:gd name="T1" fmla="*/ 24 h 209"/>
                <a:gd name="T2" fmla="*/ 19 w 66"/>
                <a:gd name="T3" fmla="*/ 0 h 209"/>
                <a:gd name="T4" fmla="*/ 32 w 66"/>
                <a:gd name="T5" fmla="*/ 28 h 209"/>
                <a:gd name="T6" fmla="*/ 34 w 66"/>
                <a:gd name="T7" fmla="*/ 60 h 209"/>
                <a:gd name="T8" fmla="*/ 20 w 66"/>
                <a:gd name="T9" fmla="*/ 90 h 209"/>
                <a:gd name="T10" fmla="*/ 0 w 66"/>
                <a:gd name="T11" fmla="*/ 126 h 209"/>
                <a:gd name="T12" fmla="*/ 25 w 66"/>
                <a:gd name="T13" fmla="*/ 58 h 209"/>
                <a:gd name="T14" fmla="*/ 11 w 66"/>
                <a:gd name="T15" fmla="*/ 15 h 20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6" h="209">
                  <a:moveTo>
                    <a:pt x="5" y="37"/>
                  </a:moveTo>
                  <a:cubicBezTo>
                    <a:pt x="11" y="24"/>
                    <a:pt x="19" y="5"/>
                    <a:pt x="32" y="0"/>
                  </a:cubicBezTo>
                  <a:cubicBezTo>
                    <a:pt x="36" y="24"/>
                    <a:pt x="48" y="26"/>
                    <a:pt x="58" y="43"/>
                  </a:cubicBezTo>
                  <a:cubicBezTo>
                    <a:pt x="66" y="58"/>
                    <a:pt x="65" y="83"/>
                    <a:pt x="63" y="99"/>
                  </a:cubicBezTo>
                  <a:cubicBezTo>
                    <a:pt x="60" y="120"/>
                    <a:pt x="43" y="135"/>
                    <a:pt x="33" y="151"/>
                  </a:cubicBezTo>
                  <a:cubicBezTo>
                    <a:pt x="22" y="168"/>
                    <a:pt x="12" y="190"/>
                    <a:pt x="0" y="209"/>
                  </a:cubicBezTo>
                  <a:cubicBezTo>
                    <a:pt x="4" y="169"/>
                    <a:pt x="34" y="132"/>
                    <a:pt x="44" y="95"/>
                  </a:cubicBezTo>
                  <a:cubicBezTo>
                    <a:pt x="48" y="79"/>
                    <a:pt x="46" y="14"/>
                    <a:pt x="15" y="2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5191" name="Freeform 607">
              <a:extLst>
                <a:ext uri="{FF2B5EF4-FFF2-40B4-BE49-F238E27FC236}">
                  <a16:creationId xmlns:a16="http://schemas.microsoft.com/office/drawing/2014/main" id="{C0380CF3-407B-4FD8-B449-D43A6A28C1B4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4" y="1941"/>
              <a:ext cx="73" cy="221"/>
            </a:xfrm>
            <a:custGeom>
              <a:avLst/>
              <a:gdLst>
                <a:gd name="T0" fmla="*/ 36 w 76"/>
                <a:gd name="T1" fmla="*/ 0 h 230"/>
                <a:gd name="T2" fmla="*/ 26 w 76"/>
                <a:gd name="T3" fmla="*/ 71 h 230"/>
                <a:gd name="T4" fmla="*/ 12 w 76"/>
                <a:gd name="T5" fmla="*/ 136 h 230"/>
                <a:gd name="T6" fmla="*/ 34 w 76"/>
                <a:gd name="T7" fmla="*/ 70 h 230"/>
                <a:gd name="T8" fmla="*/ 37 w 76"/>
                <a:gd name="T9" fmla="*/ 0 h 2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6" h="230">
                  <a:moveTo>
                    <a:pt x="60" y="0"/>
                  </a:moveTo>
                  <a:cubicBezTo>
                    <a:pt x="61" y="40"/>
                    <a:pt x="54" y="84"/>
                    <a:pt x="41" y="119"/>
                  </a:cubicBezTo>
                  <a:cubicBezTo>
                    <a:pt x="31" y="148"/>
                    <a:pt x="0" y="201"/>
                    <a:pt x="20" y="230"/>
                  </a:cubicBezTo>
                  <a:cubicBezTo>
                    <a:pt x="14" y="187"/>
                    <a:pt x="44" y="154"/>
                    <a:pt x="57" y="117"/>
                  </a:cubicBezTo>
                  <a:cubicBezTo>
                    <a:pt x="68" y="87"/>
                    <a:pt x="76" y="29"/>
                    <a:pt x="6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5192" name="Freeform 608">
              <a:extLst>
                <a:ext uri="{FF2B5EF4-FFF2-40B4-BE49-F238E27FC236}">
                  <a16:creationId xmlns:a16="http://schemas.microsoft.com/office/drawing/2014/main" id="{EB2C8797-DD38-45F9-83C6-06F3687DA18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1" y="1696"/>
              <a:ext cx="152" cy="214"/>
            </a:xfrm>
            <a:custGeom>
              <a:avLst/>
              <a:gdLst>
                <a:gd name="T0" fmla="*/ 13 w 158"/>
                <a:gd name="T1" fmla="*/ 80 h 223"/>
                <a:gd name="T2" fmla="*/ 4 w 158"/>
                <a:gd name="T3" fmla="*/ 91 h 223"/>
                <a:gd name="T4" fmla="*/ 13 w 158"/>
                <a:gd name="T5" fmla="*/ 103 h 223"/>
                <a:gd name="T6" fmla="*/ 11 w 158"/>
                <a:gd name="T7" fmla="*/ 121 h 223"/>
                <a:gd name="T8" fmla="*/ 14 w 158"/>
                <a:gd name="T9" fmla="*/ 129 h 223"/>
                <a:gd name="T10" fmla="*/ 29 w 158"/>
                <a:gd name="T11" fmla="*/ 121 h 223"/>
                <a:gd name="T12" fmla="*/ 38 w 158"/>
                <a:gd name="T13" fmla="*/ 124 h 223"/>
                <a:gd name="T14" fmla="*/ 46 w 158"/>
                <a:gd name="T15" fmla="*/ 118 h 223"/>
                <a:gd name="T16" fmla="*/ 49 w 158"/>
                <a:gd name="T17" fmla="*/ 99 h 223"/>
                <a:gd name="T18" fmla="*/ 66 w 158"/>
                <a:gd name="T19" fmla="*/ 91 h 223"/>
                <a:gd name="T20" fmla="*/ 77 w 158"/>
                <a:gd name="T21" fmla="*/ 70 h 223"/>
                <a:gd name="T22" fmla="*/ 78 w 158"/>
                <a:gd name="T23" fmla="*/ 47 h 223"/>
                <a:gd name="T24" fmla="*/ 93 w 158"/>
                <a:gd name="T25" fmla="*/ 27 h 223"/>
                <a:gd name="T26" fmla="*/ 83 w 158"/>
                <a:gd name="T27" fmla="*/ 12 h 223"/>
                <a:gd name="T28" fmla="*/ 74 w 158"/>
                <a:gd name="T29" fmla="*/ 28 h 223"/>
                <a:gd name="T30" fmla="*/ 59 w 158"/>
                <a:gd name="T31" fmla="*/ 33 h 223"/>
                <a:gd name="T32" fmla="*/ 39 w 158"/>
                <a:gd name="T33" fmla="*/ 52 h 223"/>
                <a:gd name="T34" fmla="*/ 28 w 158"/>
                <a:gd name="T35" fmla="*/ 71 h 223"/>
                <a:gd name="T36" fmla="*/ 13 w 158"/>
                <a:gd name="T37" fmla="*/ 81 h 22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58" h="223">
                  <a:moveTo>
                    <a:pt x="14" y="137"/>
                  </a:moveTo>
                  <a:cubicBezTo>
                    <a:pt x="4" y="133"/>
                    <a:pt x="0" y="148"/>
                    <a:pt x="4" y="156"/>
                  </a:cubicBezTo>
                  <a:cubicBezTo>
                    <a:pt x="8" y="165"/>
                    <a:pt x="19" y="165"/>
                    <a:pt x="18" y="175"/>
                  </a:cubicBezTo>
                  <a:cubicBezTo>
                    <a:pt x="17" y="185"/>
                    <a:pt x="2" y="192"/>
                    <a:pt x="11" y="205"/>
                  </a:cubicBezTo>
                  <a:cubicBezTo>
                    <a:pt x="16" y="212"/>
                    <a:pt x="29" y="208"/>
                    <a:pt x="27" y="221"/>
                  </a:cubicBezTo>
                  <a:cubicBezTo>
                    <a:pt x="38" y="223"/>
                    <a:pt x="38" y="210"/>
                    <a:pt x="45" y="207"/>
                  </a:cubicBezTo>
                  <a:cubicBezTo>
                    <a:pt x="53" y="203"/>
                    <a:pt x="56" y="209"/>
                    <a:pt x="63" y="212"/>
                  </a:cubicBezTo>
                  <a:cubicBezTo>
                    <a:pt x="73" y="215"/>
                    <a:pt x="74" y="215"/>
                    <a:pt x="76" y="202"/>
                  </a:cubicBezTo>
                  <a:cubicBezTo>
                    <a:pt x="77" y="192"/>
                    <a:pt x="75" y="179"/>
                    <a:pt x="80" y="170"/>
                  </a:cubicBezTo>
                  <a:cubicBezTo>
                    <a:pt x="87" y="157"/>
                    <a:pt x="100" y="166"/>
                    <a:pt x="110" y="156"/>
                  </a:cubicBezTo>
                  <a:cubicBezTo>
                    <a:pt x="120" y="146"/>
                    <a:pt x="122" y="131"/>
                    <a:pt x="127" y="119"/>
                  </a:cubicBezTo>
                  <a:cubicBezTo>
                    <a:pt x="134" y="104"/>
                    <a:pt x="124" y="93"/>
                    <a:pt x="129" y="79"/>
                  </a:cubicBezTo>
                  <a:cubicBezTo>
                    <a:pt x="133" y="65"/>
                    <a:pt x="149" y="58"/>
                    <a:pt x="154" y="44"/>
                  </a:cubicBezTo>
                  <a:cubicBezTo>
                    <a:pt x="158" y="33"/>
                    <a:pt x="153" y="0"/>
                    <a:pt x="137" y="14"/>
                  </a:cubicBezTo>
                  <a:cubicBezTo>
                    <a:pt x="129" y="20"/>
                    <a:pt x="127" y="36"/>
                    <a:pt x="122" y="45"/>
                  </a:cubicBezTo>
                  <a:cubicBezTo>
                    <a:pt x="115" y="58"/>
                    <a:pt x="111" y="55"/>
                    <a:pt x="98" y="56"/>
                  </a:cubicBezTo>
                  <a:cubicBezTo>
                    <a:pt x="79" y="58"/>
                    <a:pt x="73" y="73"/>
                    <a:pt x="65" y="88"/>
                  </a:cubicBezTo>
                  <a:cubicBezTo>
                    <a:pt x="58" y="102"/>
                    <a:pt x="45" y="106"/>
                    <a:pt x="44" y="122"/>
                  </a:cubicBezTo>
                  <a:cubicBezTo>
                    <a:pt x="42" y="146"/>
                    <a:pt x="32" y="140"/>
                    <a:pt x="14" y="139"/>
                  </a:cubicBezTo>
                </a:path>
              </a:pathLst>
            </a:custGeom>
            <a:solidFill>
              <a:srgbClr val="C4BC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 animBg="1"/>
      <p:bldP spid="24581" grpId="0" animBg="1"/>
      <p:bldP spid="2458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3">
            <a:extLst>
              <a:ext uri="{FF2B5EF4-FFF2-40B4-BE49-F238E27FC236}">
                <a16:creationId xmlns:a16="http://schemas.microsoft.com/office/drawing/2014/main" id="{1623B127-EFA0-49E2-82CE-565281B4BE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11188" y="1916113"/>
            <a:ext cx="52197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r-FR" altLang="fr-FR" sz="2800"/>
              <a:t>Motricité chez le </a:t>
            </a:r>
            <a:r>
              <a:rPr lang="fr-FR" altLang="fr-FR" sz="2800" b="1"/>
              <a:t>cheval </a:t>
            </a:r>
            <a:r>
              <a:rPr lang="fr-FR" altLang="fr-FR" sz="2800"/>
              <a:t>:</a:t>
            </a:r>
            <a:r>
              <a:rPr lang="fr-FR" altLang="fr-FR"/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fr-FR" altLang="fr-FR" sz="2000"/>
              <a:t>Temps de transit </a:t>
            </a:r>
          </a:p>
          <a:p>
            <a:pPr lvl="2" eaLnBrk="1" hangingPunct="1">
              <a:lnSpc>
                <a:spcPct val="90000"/>
              </a:lnSpc>
            </a:pPr>
            <a:r>
              <a:rPr lang="fr-FR" altLang="fr-FR" sz="1800"/>
              <a:t>Cæcum : 3h</a:t>
            </a:r>
          </a:p>
          <a:p>
            <a:pPr lvl="2" eaLnBrk="1" hangingPunct="1">
              <a:lnSpc>
                <a:spcPct val="90000"/>
              </a:lnSpc>
            </a:pPr>
            <a:r>
              <a:rPr lang="fr-FR" altLang="fr-FR" sz="1800"/>
              <a:t>Côlon: 25-50h</a:t>
            </a:r>
          </a:p>
          <a:p>
            <a:pPr lvl="2" eaLnBrk="1" hangingPunct="1">
              <a:lnSpc>
                <a:spcPct val="90000"/>
              </a:lnSpc>
            </a:pPr>
            <a:endParaRPr lang="fr-FR" altLang="fr-FR" sz="1600"/>
          </a:p>
          <a:p>
            <a:pPr lvl="1" eaLnBrk="1" hangingPunct="1">
              <a:lnSpc>
                <a:spcPct val="90000"/>
              </a:lnSpc>
            </a:pPr>
            <a:r>
              <a:rPr lang="fr-FR" altLang="fr-FR" sz="2000"/>
              <a:t>Passage du contenu digestif de l’iléon au ceacum puis au côlon par </a:t>
            </a:r>
            <a:r>
              <a:rPr lang="fr-FR" altLang="fr-FR" sz="2000" b="1">
                <a:solidFill>
                  <a:schemeClr val="accent1"/>
                </a:solidFill>
              </a:rPr>
              <a:t>l’orifice cæco-colique</a:t>
            </a:r>
          </a:p>
          <a:p>
            <a:pPr lvl="1" eaLnBrk="1" hangingPunct="1">
              <a:lnSpc>
                <a:spcPct val="90000"/>
              </a:lnSpc>
            </a:pPr>
            <a:endParaRPr lang="fr-FR" altLang="fr-FR" sz="2400" b="1">
              <a:solidFill>
                <a:srgbClr val="FF0000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fr-FR" altLang="fr-FR" sz="2400" b="1">
                <a:solidFill>
                  <a:srgbClr val="FF0000"/>
                </a:solidFill>
              </a:rPr>
              <a:t>Colon ascendant : environ 100 L (1/2 cavité abdominale)</a:t>
            </a:r>
          </a:p>
        </p:txBody>
      </p:sp>
      <p:sp>
        <p:nvSpPr>
          <p:cNvPr id="47107" name="Rectangle 5">
            <a:extLst>
              <a:ext uri="{FF2B5EF4-FFF2-40B4-BE49-F238E27FC236}">
                <a16:creationId xmlns:a16="http://schemas.microsoft.com/office/drawing/2014/main" id="{CD92398A-708D-405C-B69F-54215D504E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41288"/>
            <a:ext cx="8229600" cy="1236662"/>
          </a:xfrm>
          <a:noFill/>
        </p:spPr>
        <p:txBody>
          <a:bodyPr/>
          <a:lstStyle/>
          <a:p>
            <a:pPr eaLnBrk="1" hangingPunct="1"/>
            <a:r>
              <a:rPr lang="fr-FR" altLang="fr-FR"/>
              <a:t>Gros Intestin</a:t>
            </a:r>
            <a:br>
              <a:rPr lang="fr-FR" altLang="fr-FR"/>
            </a:br>
            <a:r>
              <a:rPr lang="fr-FR" altLang="fr-FR"/>
              <a:t>cheval</a:t>
            </a:r>
          </a:p>
        </p:txBody>
      </p:sp>
      <p:pic>
        <p:nvPicPr>
          <p:cNvPr id="47108" name="Picture 4" descr="digtrac3">
            <a:extLst>
              <a:ext uri="{FF2B5EF4-FFF2-40B4-BE49-F238E27FC236}">
                <a16:creationId xmlns:a16="http://schemas.microsoft.com/office/drawing/2014/main" id="{7CBA7364-9FC3-4D10-9C77-D61118F98F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1557338"/>
            <a:ext cx="2628900" cy="490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9" name="Text Box 5">
            <a:extLst>
              <a:ext uri="{FF2B5EF4-FFF2-40B4-BE49-F238E27FC236}">
                <a16:creationId xmlns:a16="http://schemas.microsoft.com/office/drawing/2014/main" id="{779A44CE-DFC2-4C1B-B0DB-1457B97434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5734050"/>
            <a:ext cx="1717675" cy="95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400">
                <a:cs typeface="Arial" panose="020B0604020202020204" pitchFamily="34" charset="0"/>
              </a:rPr>
              <a:t>A: estomac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400">
                <a:cs typeface="Arial" panose="020B0604020202020204" pitchFamily="34" charset="0"/>
              </a:rPr>
              <a:t>B: intestin grêle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400">
                <a:cs typeface="Arial" panose="020B0604020202020204" pitchFamily="34" charset="0"/>
              </a:rPr>
              <a:t>C: cæcum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400">
                <a:cs typeface="Arial" panose="020B0604020202020204" pitchFamily="34" charset="0"/>
              </a:rPr>
              <a:t>D: côlon ascendant</a:t>
            </a:r>
          </a:p>
        </p:txBody>
      </p:sp>
      <p:sp>
        <p:nvSpPr>
          <p:cNvPr id="47110" name="Text Box 6">
            <a:extLst>
              <a:ext uri="{FF2B5EF4-FFF2-40B4-BE49-F238E27FC236}">
                <a16:creationId xmlns:a16="http://schemas.microsoft.com/office/drawing/2014/main" id="{8429C2F1-0661-4DAA-BBCC-5BDD88E5DD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7675" y="5949950"/>
            <a:ext cx="1855788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400">
                <a:cs typeface="Arial" panose="020B0604020202020204" pitchFamily="34" charset="0"/>
              </a:rPr>
              <a:t>E : côlon descendant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400">
                <a:cs typeface="Arial" panose="020B0604020202020204" pitchFamily="34" charset="0"/>
              </a:rPr>
              <a:t>F : rectum</a:t>
            </a:r>
          </a:p>
        </p:txBody>
      </p:sp>
      <p:pic>
        <p:nvPicPr>
          <p:cNvPr id="47111" name="Image 6">
            <a:extLst>
              <a:ext uri="{FF2B5EF4-FFF2-40B4-BE49-F238E27FC236}">
                <a16:creationId xmlns:a16="http://schemas.microsoft.com/office/drawing/2014/main" id="{1169527E-B94A-45F1-8951-BDF4E1DCD7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9575" y="1470025"/>
            <a:ext cx="1114425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7D3306C6-1E7F-4349-92C0-31A9FC8093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1989138"/>
            <a:ext cx="5257800" cy="367188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fr-FR" altLang="fr-FR" sz="2800">
                <a:solidFill>
                  <a:schemeClr val="tx2"/>
                </a:solidFill>
              </a:rPr>
              <a:t>Motricité du </a:t>
            </a:r>
            <a:r>
              <a:rPr lang="fr-FR" altLang="fr-FR" sz="2800" b="1" u="sng">
                <a:solidFill>
                  <a:schemeClr val="tx2"/>
                </a:solidFill>
              </a:rPr>
              <a:t>cæcum</a:t>
            </a:r>
            <a:r>
              <a:rPr lang="fr-FR" altLang="fr-FR" sz="2800">
                <a:solidFill>
                  <a:schemeClr val="tx2"/>
                </a:solidFill>
              </a:rPr>
              <a:t> chez le </a:t>
            </a:r>
            <a:r>
              <a:rPr lang="fr-FR" altLang="fr-FR" sz="2800" b="1">
                <a:solidFill>
                  <a:schemeClr val="tx2"/>
                </a:solidFill>
              </a:rPr>
              <a:t>cheval </a:t>
            </a:r>
            <a:r>
              <a:rPr lang="fr-FR" altLang="fr-FR" sz="2000">
                <a:solidFill>
                  <a:schemeClr val="tx2"/>
                </a:solidFill>
              </a:rPr>
              <a:t>(</a:t>
            </a:r>
            <a:r>
              <a:rPr lang="fr-FR" altLang="fr-FR" sz="2000" b="1">
                <a:solidFill>
                  <a:schemeClr val="tx2"/>
                </a:solidFill>
              </a:rPr>
              <a:t>péristaltisme et brassage</a:t>
            </a:r>
            <a:r>
              <a:rPr lang="fr-FR" altLang="fr-FR" sz="2000">
                <a:solidFill>
                  <a:schemeClr val="tx2"/>
                </a:solidFill>
              </a:rPr>
              <a:t>)</a:t>
            </a:r>
            <a:endParaRPr lang="fr-FR" altLang="fr-FR" sz="1800">
              <a:solidFill>
                <a:schemeClr val="tx2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fr-FR" altLang="fr-FR" sz="1600">
              <a:solidFill>
                <a:schemeClr val="tx2"/>
              </a:solidFill>
            </a:endParaRPr>
          </a:p>
          <a:p>
            <a:pPr lvl="1" eaLnBrk="1" hangingPunct="1">
              <a:lnSpc>
                <a:spcPct val="80000"/>
              </a:lnSpc>
            </a:pPr>
            <a:r>
              <a:rPr lang="fr-FR" altLang="fr-FR" sz="2000" b="1">
                <a:solidFill>
                  <a:schemeClr val="accent1"/>
                </a:solidFill>
              </a:rPr>
              <a:t>Remplissage : </a:t>
            </a:r>
            <a:r>
              <a:rPr lang="fr-FR" altLang="fr-FR" sz="1400"/>
              <a:t>Contraction péristaltique dans le </a:t>
            </a:r>
            <a:r>
              <a:rPr lang="fr-FR" altLang="fr-FR" sz="1400" b="1"/>
              <a:t>sens base-pointe </a:t>
            </a:r>
            <a:r>
              <a:rPr lang="fr-FR" altLang="fr-FR" sz="1400"/>
              <a:t>lors de l</a:t>
            </a:r>
            <a:r>
              <a:rPr lang="fr-FR" altLang="fr-FR" sz="1400">
                <a:solidFill>
                  <a:schemeClr val="tx2"/>
                </a:solidFill>
              </a:rPr>
              <a:t>’arrivée d’un CMM à l’iléon </a:t>
            </a:r>
            <a:endParaRPr lang="fr-FR" altLang="fr-FR" sz="1800">
              <a:solidFill>
                <a:schemeClr val="tx2"/>
              </a:solidFill>
            </a:endParaRPr>
          </a:p>
          <a:p>
            <a:pPr marL="1371600" lvl="3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fr-FR" altLang="fr-FR" sz="1800"/>
          </a:p>
          <a:p>
            <a:pPr lvl="1" eaLnBrk="1" hangingPunct="1">
              <a:lnSpc>
                <a:spcPct val="80000"/>
              </a:lnSpc>
            </a:pPr>
            <a:r>
              <a:rPr lang="fr-FR" altLang="fr-FR" sz="2000" b="1">
                <a:solidFill>
                  <a:srgbClr val="C00000"/>
                </a:solidFill>
              </a:rPr>
              <a:t>Vidange : </a:t>
            </a:r>
            <a:r>
              <a:rPr lang="fr-FR" altLang="fr-FR" sz="1400">
                <a:solidFill>
                  <a:schemeClr val="tx2"/>
                </a:solidFill>
              </a:rPr>
              <a:t>Contractions du caecum dans le </a:t>
            </a:r>
            <a:r>
              <a:rPr lang="fr-FR" altLang="fr-FR" sz="1400" b="1">
                <a:solidFill>
                  <a:schemeClr val="tx2"/>
                </a:solidFill>
              </a:rPr>
              <a:t>sens pointe-base</a:t>
            </a:r>
            <a:r>
              <a:rPr lang="fr-FR" altLang="fr-FR" sz="1400">
                <a:solidFill>
                  <a:schemeClr val="tx2"/>
                </a:solidFill>
              </a:rPr>
              <a:t> déclenche des </a:t>
            </a:r>
            <a:r>
              <a:rPr lang="fr-FR" altLang="fr-FR" sz="1400"/>
              <a:t>contractions du côlon ventral</a:t>
            </a:r>
            <a:endParaRPr lang="fr-FR" altLang="fr-FR" sz="1800"/>
          </a:p>
        </p:txBody>
      </p:sp>
      <p:pic>
        <p:nvPicPr>
          <p:cNvPr id="49155" name="Picture 4" descr="digtrac3">
            <a:extLst>
              <a:ext uri="{FF2B5EF4-FFF2-40B4-BE49-F238E27FC236}">
                <a16:creationId xmlns:a16="http://schemas.microsoft.com/office/drawing/2014/main" id="{96B28CE6-6998-4D4F-947E-10DFC272F4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1557338"/>
            <a:ext cx="2628900" cy="490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6" name="Text Box 5">
            <a:extLst>
              <a:ext uri="{FF2B5EF4-FFF2-40B4-BE49-F238E27FC236}">
                <a16:creationId xmlns:a16="http://schemas.microsoft.com/office/drawing/2014/main" id="{A19FDED0-7088-4247-8C2B-CBD597AE9A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5734050"/>
            <a:ext cx="1717675" cy="95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400">
                <a:cs typeface="Arial" panose="020B0604020202020204" pitchFamily="34" charset="0"/>
              </a:rPr>
              <a:t>A: estomac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400">
                <a:cs typeface="Arial" panose="020B0604020202020204" pitchFamily="34" charset="0"/>
              </a:rPr>
              <a:t>B: intestin grêle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400">
                <a:cs typeface="Arial" panose="020B0604020202020204" pitchFamily="34" charset="0"/>
              </a:rPr>
              <a:t>C: cæcum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400">
                <a:cs typeface="Arial" panose="020B0604020202020204" pitchFamily="34" charset="0"/>
              </a:rPr>
              <a:t>D: côlon ascendant</a:t>
            </a:r>
          </a:p>
        </p:txBody>
      </p:sp>
      <p:sp>
        <p:nvSpPr>
          <p:cNvPr id="49157" name="Text Box 6">
            <a:extLst>
              <a:ext uri="{FF2B5EF4-FFF2-40B4-BE49-F238E27FC236}">
                <a16:creationId xmlns:a16="http://schemas.microsoft.com/office/drawing/2014/main" id="{DB0079F1-9890-4072-89E2-631C73AF54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7675" y="5949950"/>
            <a:ext cx="1855788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400">
                <a:cs typeface="Arial" panose="020B0604020202020204" pitchFamily="34" charset="0"/>
              </a:rPr>
              <a:t>E : côlon descendant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400">
                <a:cs typeface="Arial" panose="020B0604020202020204" pitchFamily="34" charset="0"/>
              </a:rPr>
              <a:t>F : rectum</a:t>
            </a:r>
          </a:p>
        </p:txBody>
      </p:sp>
      <p:sp>
        <p:nvSpPr>
          <p:cNvPr id="49158" name="Rectangle 8">
            <a:extLst>
              <a:ext uri="{FF2B5EF4-FFF2-40B4-BE49-F238E27FC236}">
                <a16:creationId xmlns:a16="http://schemas.microsoft.com/office/drawing/2014/main" id="{3B91FF72-4050-4DDF-801E-F715328D89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41300"/>
            <a:ext cx="8229600" cy="1243013"/>
          </a:xfrm>
          <a:noFill/>
        </p:spPr>
        <p:txBody>
          <a:bodyPr/>
          <a:lstStyle/>
          <a:p>
            <a:pPr eaLnBrk="1" hangingPunct="1"/>
            <a:r>
              <a:rPr lang="fr-FR" altLang="fr-FR"/>
              <a:t>Gros Intestin</a:t>
            </a:r>
            <a:br>
              <a:rPr lang="fr-FR" altLang="fr-FR"/>
            </a:br>
            <a:r>
              <a:rPr lang="fr-FR" altLang="fr-FR"/>
              <a:t>cheval</a:t>
            </a:r>
          </a:p>
        </p:txBody>
      </p:sp>
      <p:pic>
        <p:nvPicPr>
          <p:cNvPr id="49159" name="Image 6">
            <a:extLst>
              <a:ext uri="{FF2B5EF4-FFF2-40B4-BE49-F238E27FC236}">
                <a16:creationId xmlns:a16="http://schemas.microsoft.com/office/drawing/2014/main" id="{A206E980-0426-4B6B-88B4-A5C03B2E14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9575" y="1676400"/>
            <a:ext cx="1114425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A6A8665C-E922-45C1-829F-EAF7BFEBAF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31863" y="301625"/>
            <a:ext cx="7240587" cy="1084263"/>
          </a:xfrm>
        </p:spPr>
        <p:txBody>
          <a:bodyPr/>
          <a:lstStyle/>
          <a:p>
            <a:pPr eaLnBrk="1" hangingPunct="1"/>
            <a:r>
              <a:rPr lang="fr-FR" altLang="fr-FR"/>
              <a:t>Gros Intestin</a:t>
            </a:r>
            <a:br>
              <a:rPr lang="fr-FR" altLang="fr-FR"/>
            </a:br>
            <a:r>
              <a:rPr lang="fr-FR" altLang="fr-FR"/>
              <a:t>cheval 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E0E592C7-F328-497A-AF89-40CA601FF9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1916113"/>
            <a:ext cx="5616575" cy="432117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fr-FR" altLang="fr-FR" sz="2800">
                <a:solidFill>
                  <a:schemeClr val="tx2"/>
                </a:solidFill>
              </a:rPr>
              <a:t>Motricité du </a:t>
            </a:r>
            <a:r>
              <a:rPr lang="fr-FR" altLang="fr-FR" sz="2800" b="1" u="sng">
                <a:solidFill>
                  <a:schemeClr val="tx2"/>
                </a:solidFill>
              </a:rPr>
              <a:t>c</a:t>
            </a:r>
            <a:r>
              <a:rPr lang="fr-FR" altLang="fr-FR" sz="2800" b="1" u="sng"/>
              <a:t>ôlon</a:t>
            </a:r>
            <a:r>
              <a:rPr lang="fr-FR" altLang="fr-FR" sz="2800">
                <a:solidFill>
                  <a:schemeClr val="tx2"/>
                </a:solidFill>
              </a:rPr>
              <a:t> chez le </a:t>
            </a:r>
            <a:r>
              <a:rPr lang="fr-FR" altLang="fr-FR" sz="2800" b="1">
                <a:solidFill>
                  <a:schemeClr val="tx2"/>
                </a:solidFill>
              </a:rPr>
              <a:t>cheval</a:t>
            </a:r>
          </a:p>
          <a:p>
            <a:pPr lvl="1" eaLnBrk="1" hangingPunct="1">
              <a:lnSpc>
                <a:spcPct val="80000"/>
              </a:lnSpc>
            </a:pPr>
            <a:endParaRPr lang="fr-FR" altLang="fr-FR" sz="1800"/>
          </a:p>
          <a:p>
            <a:pPr lvl="1" eaLnBrk="1" hangingPunct="1">
              <a:lnSpc>
                <a:spcPct val="80000"/>
              </a:lnSpc>
            </a:pPr>
            <a:r>
              <a:rPr lang="fr-FR" altLang="fr-FR" sz="1800"/>
              <a:t>Motricité du </a:t>
            </a:r>
            <a:r>
              <a:rPr lang="fr-FR" altLang="fr-FR" sz="1800" b="1">
                <a:solidFill>
                  <a:schemeClr val="accent1"/>
                </a:solidFill>
              </a:rPr>
              <a:t>côlon ventral</a:t>
            </a:r>
            <a:r>
              <a:rPr lang="fr-FR" altLang="fr-FR" sz="1800"/>
              <a:t> coordonnée à la motricité dans le cæcum</a:t>
            </a:r>
          </a:p>
          <a:p>
            <a:pPr lvl="1" eaLnBrk="1" hangingPunct="1">
              <a:lnSpc>
                <a:spcPct val="80000"/>
              </a:lnSpc>
            </a:pPr>
            <a:endParaRPr lang="fr-FR" altLang="fr-FR" sz="1800"/>
          </a:p>
          <a:p>
            <a:pPr lvl="1" eaLnBrk="1" hangingPunct="1">
              <a:lnSpc>
                <a:spcPct val="80000"/>
              </a:lnSpc>
            </a:pPr>
            <a:r>
              <a:rPr lang="fr-FR" altLang="fr-FR" sz="1800"/>
              <a:t>Motricité du </a:t>
            </a:r>
            <a:r>
              <a:rPr lang="fr-FR" altLang="fr-FR" sz="1800" b="1">
                <a:solidFill>
                  <a:schemeClr val="accent1"/>
                </a:solidFill>
              </a:rPr>
              <a:t>côlon dorsal</a:t>
            </a:r>
            <a:r>
              <a:rPr lang="fr-FR" altLang="fr-FR" sz="1800"/>
              <a:t> indépendante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fr-FR" altLang="fr-FR" sz="1800"/>
          </a:p>
          <a:p>
            <a:pPr lvl="1" eaLnBrk="1" hangingPunct="1">
              <a:lnSpc>
                <a:spcPct val="80000"/>
              </a:lnSpc>
            </a:pPr>
            <a:r>
              <a:rPr lang="fr-FR" altLang="fr-FR" sz="1800" b="1"/>
              <a:t>Ralentissement du transit</a:t>
            </a:r>
            <a:r>
              <a:rPr lang="fr-FR" altLang="fr-FR" sz="1800"/>
              <a:t> au niveau de la</a:t>
            </a:r>
          </a:p>
          <a:p>
            <a:pPr lvl="2" eaLnBrk="1" hangingPunct="1">
              <a:lnSpc>
                <a:spcPct val="80000"/>
              </a:lnSpc>
            </a:pPr>
            <a:r>
              <a:rPr lang="fr-FR" altLang="fr-FR" sz="1600"/>
              <a:t>1. orifice cæco-colique</a:t>
            </a:r>
          </a:p>
          <a:p>
            <a:pPr lvl="2" eaLnBrk="1" hangingPunct="1">
              <a:lnSpc>
                <a:spcPct val="80000"/>
              </a:lnSpc>
            </a:pPr>
            <a:r>
              <a:rPr lang="fr-FR" altLang="fr-FR" sz="1600"/>
              <a:t>2. courbure pelvienne </a:t>
            </a:r>
          </a:p>
          <a:p>
            <a:pPr lvl="2" eaLnBrk="1" hangingPunct="1">
              <a:lnSpc>
                <a:spcPct val="80000"/>
              </a:lnSpc>
            </a:pPr>
            <a:r>
              <a:rPr lang="fr-FR" altLang="fr-FR" sz="1600"/>
              <a:t>3. jonction entre le colon transverse et le colon descendant ou flottant</a:t>
            </a:r>
          </a:p>
        </p:txBody>
      </p:sp>
      <p:pic>
        <p:nvPicPr>
          <p:cNvPr id="51204" name="Picture 4" descr="equine">
            <a:extLst>
              <a:ext uri="{FF2B5EF4-FFF2-40B4-BE49-F238E27FC236}">
                <a16:creationId xmlns:a16="http://schemas.microsoft.com/office/drawing/2014/main" id="{DDD48C01-017D-4DC3-9DC3-37BA5E3438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700213"/>
            <a:ext cx="3038475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5" name="Text Box 5">
            <a:extLst>
              <a:ext uri="{FF2B5EF4-FFF2-40B4-BE49-F238E27FC236}">
                <a16:creationId xmlns:a16="http://schemas.microsoft.com/office/drawing/2014/main" id="{33E2E250-DEEF-4F63-929D-068DCE6AAB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5702300"/>
            <a:ext cx="2065337" cy="1169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400">
                <a:cs typeface="Arial" panose="020B0604020202020204" pitchFamily="34" charset="0"/>
              </a:rPr>
              <a:t>A: iléon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400">
                <a:cs typeface="Arial" panose="020B0604020202020204" pitchFamily="34" charset="0"/>
              </a:rPr>
              <a:t>B: caecum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400">
                <a:cs typeface="Arial" panose="020B0604020202020204" pitchFamily="34" charset="0"/>
              </a:rPr>
              <a:t>C: colon ventral droit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400">
                <a:cs typeface="Arial" panose="020B0604020202020204" pitchFamily="34" charset="0"/>
              </a:rPr>
              <a:t>D: colon ventral gauche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400">
                <a:cs typeface="Arial" panose="020B0604020202020204" pitchFamily="34" charset="0"/>
              </a:rPr>
              <a:t>E: courbure pelvienne</a:t>
            </a:r>
          </a:p>
        </p:txBody>
      </p:sp>
      <p:sp>
        <p:nvSpPr>
          <p:cNvPr id="51206" name="Text Box 6">
            <a:extLst>
              <a:ext uri="{FF2B5EF4-FFF2-40B4-BE49-F238E27FC236}">
                <a16:creationId xmlns:a16="http://schemas.microsoft.com/office/drawing/2014/main" id="{5A5D5A11-D8E6-4B36-9BF3-53B72703B2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2138" y="5915025"/>
            <a:ext cx="2806700" cy="95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400">
                <a:cs typeface="Arial" panose="020B0604020202020204" pitchFamily="34" charset="0"/>
              </a:rPr>
              <a:t>F : colon dorsal gauche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400">
                <a:cs typeface="Arial" panose="020B0604020202020204" pitchFamily="34" charset="0"/>
              </a:rPr>
              <a:t>G : colon dorsal droit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400">
                <a:cs typeface="Arial" panose="020B0604020202020204" pitchFamily="34" charset="0"/>
              </a:rPr>
              <a:t>H : colon transverse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400">
                <a:cs typeface="Arial" panose="020B0604020202020204" pitchFamily="34" charset="0"/>
              </a:rPr>
              <a:t>I : petit colon = colon descendant</a:t>
            </a:r>
          </a:p>
        </p:txBody>
      </p:sp>
      <p:sp>
        <p:nvSpPr>
          <p:cNvPr id="1105927" name="Oval 7">
            <a:extLst>
              <a:ext uri="{FF2B5EF4-FFF2-40B4-BE49-F238E27FC236}">
                <a16:creationId xmlns:a16="http://schemas.microsoft.com/office/drawing/2014/main" id="{DB90BEA8-4BE1-4852-A196-8F2EB7E58D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72450" y="4652963"/>
            <a:ext cx="503238" cy="431800"/>
          </a:xfrm>
          <a:prstGeom prst="ellipse">
            <a:avLst/>
          </a:prstGeom>
          <a:noFill/>
          <a:ln w="57150">
            <a:solidFill>
              <a:schemeClr val="accent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1105928" name="Oval 8">
            <a:extLst>
              <a:ext uri="{FF2B5EF4-FFF2-40B4-BE49-F238E27FC236}">
                <a16:creationId xmlns:a16="http://schemas.microsoft.com/office/drawing/2014/main" id="{86DED63A-E2FF-4E80-9CC2-C242C25EFC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7050" y="4221163"/>
            <a:ext cx="574675" cy="576262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1105929" name="Oval 9">
            <a:extLst>
              <a:ext uri="{FF2B5EF4-FFF2-40B4-BE49-F238E27FC236}">
                <a16:creationId xmlns:a16="http://schemas.microsoft.com/office/drawing/2014/main" id="{F4E4893F-AB67-45BF-9D85-B7DED38CA4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0788" y="5805488"/>
            <a:ext cx="574675" cy="576262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1105930" name="Text Box 10">
            <a:extLst>
              <a:ext uri="{FF2B5EF4-FFF2-40B4-BE49-F238E27FC236}">
                <a16:creationId xmlns:a16="http://schemas.microsoft.com/office/drawing/2014/main" id="{C9CC9B73-9830-4943-B64D-904E852C07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83613" y="5032375"/>
            <a:ext cx="31115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b="1">
                <a:solidFill>
                  <a:schemeClr val="accent1"/>
                </a:solidFill>
                <a:cs typeface="Arial" panose="020B0604020202020204" pitchFamily="34" charset="0"/>
              </a:rPr>
              <a:t>1</a:t>
            </a:r>
          </a:p>
        </p:txBody>
      </p:sp>
      <p:sp>
        <p:nvSpPr>
          <p:cNvPr id="1105931" name="Text Box 11">
            <a:extLst>
              <a:ext uri="{FF2B5EF4-FFF2-40B4-BE49-F238E27FC236}">
                <a16:creationId xmlns:a16="http://schemas.microsoft.com/office/drawing/2014/main" id="{FE9B1E2C-10C6-44BF-9FD4-0657F4D8F9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7050" y="6021388"/>
            <a:ext cx="311150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b="1">
                <a:solidFill>
                  <a:schemeClr val="accent1"/>
                </a:solidFill>
                <a:cs typeface="Arial" panose="020B0604020202020204" pitchFamily="34" charset="0"/>
              </a:rPr>
              <a:t>2</a:t>
            </a:r>
          </a:p>
        </p:txBody>
      </p:sp>
      <p:sp>
        <p:nvSpPr>
          <p:cNvPr id="1105932" name="Text Box 12">
            <a:extLst>
              <a:ext uri="{FF2B5EF4-FFF2-40B4-BE49-F238E27FC236}">
                <a16:creationId xmlns:a16="http://schemas.microsoft.com/office/drawing/2014/main" id="{FC93F9B8-8D84-4AB7-9DF1-6B90B1B9AB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7050" y="3789363"/>
            <a:ext cx="311150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b="1">
                <a:solidFill>
                  <a:schemeClr val="accent1"/>
                </a:solidFill>
                <a:cs typeface="Arial" panose="020B0604020202020204" pitchFamily="34" charset="0"/>
              </a:rPr>
              <a:t>3</a:t>
            </a:r>
          </a:p>
        </p:txBody>
      </p:sp>
      <p:pic>
        <p:nvPicPr>
          <p:cNvPr id="51213" name="Image 12">
            <a:extLst>
              <a:ext uri="{FF2B5EF4-FFF2-40B4-BE49-F238E27FC236}">
                <a16:creationId xmlns:a16="http://schemas.microsoft.com/office/drawing/2014/main" id="{3977E4E4-A27E-4C05-9B71-E593E06B4D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350" y="1543050"/>
            <a:ext cx="1116013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  <p:bldP spid="1105927" grpId="0" animBg="1"/>
      <p:bldP spid="1105928" grpId="0" animBg="1"/>
      <p:bldP spid="1105929" grpId="0" animBg="1"/>
      <p:bldP spid="1105930" grpId="0" animBg="1"/>
      <p:bldP spid="1105931" grpId="0" animBg="1"/>
      <p:bldP spid="110593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32B88DFF-3EBC-46CB-A953-67695F6FDD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3850" y="1773238"/>
            <a:ext cx="6553200" cy="48958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fr-FR" altLang="fr-FR" sz="2800" dirty="0">
                <a:solidFill>
                  <a:schemeClr val="tx2"/>
                </a:solidFill>
              </a:rPr>
              <a:t>Motricité chez le </a:t>
            </a:r>
            <a:r>
              <a:rPr lang="fr-FR" altLang="fr-FR" sz="2800" b="1" dirty="0">
                <a:solidFill>
                  <a:schemeClr val="tx2"/>
                </a:solidFill>
              </a:rPr>
              <a:t>lapin </a:t>
            </a:r>
            <a:r>
              <a:rPr lang="fr-FR" altLang="fr-FR" sz="2000" dirty="0">
                <a:solidFill>
                  <a:schemeClr val="tx2"/>
                </a:solidFill>
              </a:rPr>
              <a:t>(et chinchilla)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fr-FR" altLang="fr-FR" sz="2000" dirty="0">
                <a:solidFill>
                  <a:schemeClr val="tx2"/>
                </a:solidFill>
              </a:rPr>
              <a:t>	</a:t>
            </a:r>
            <a:r>
              <a:rPr lang="fr-FR" altLang="fr-FR" sz="2400" dirty="0">
                <a:solidFill>
                  <a:schemeClr val="tx2"/>
                </a:solidFill>
              </a:rPr>
              <a:t>Formation de </a:t>
            </a:r>
            <a:r>
              <a:rPr lang="fr-FR" altLang="fr-FR" sz="2400" b="1" dirty="0">
                <a:solidFill>
                  <a:srgbClr val="FF0000"/>
                </a:solidFill>
              </a:rPr>
              <a:t>caecotrophes</a:t>
            </a:r>
            <a:r>
              <a:rPr lang="fr-FR" altLang="fr-FR" sz="2400" dirty="0">
                <a:solidFill>
                  <a:schemeClr val="tx2"/>
                </a:solidFill>
              </a:rPr>
              <a:t> = crottes molles ré-ingérées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fr-FR" altLang="fr-FR" sz="2000" dirty="0">
              <a:solidFill>
                <a:schemeClr val="tx2"/>
              </a:solidFill>
            </a:endParaRPr>
          </a:p>
          <a:p>
            <a:pPr lvl="1" eaLnBrk="1" hangingPunct="1">
              <a:lnSpc>
                <a:spcPct val="80000"/>
              </a:lnSpc>
            </a:pPr>
            <a:r>
              <a:rPr lang="fr-FR" altLang="fr-FR" sz="2000" b="1" dirty="0">
                <a:solidFill>
                  <a:schemeClr val="tx2"/>
                </a:solidFill>
              </a:rPr>
              <a:t>Motricité de « jour » : </a:t>
            </a:r>
            <a:r>
              <a:rPr lang="fr-FR" altLang="fr-FR" sz="2000" dirty="0">
                <a:solidFill>
                  <a:schemeClr val="tx2"/>
                </a:solidFill>
              </a:rPr>
              <a:t>formation de </a:t>
            </a:r>
            <a:r>
              <a:rPr lang="fr-FR" altLang="fr-FR" sz="2000" b="1" dirty="0">
                <a:solidFill>
                  <a:schemeClr val="accent1"/>
                </a:solidFill>
              </a:rPr>
              <a:t>crottes dures : </a:t>
            </a:r>
            <a:r>
              <a:rPr lang="fr-FR" altLang="fr-FR" sz="2000" dirty="0"/>
              <a:t>nombreuses contractions de </a:t>
            </a:r>
            <a:r>
              <a:rPr lang="fr-FR" altLang="fr-FR" sz="2000" b="1" dirty="0">
                <a:solidFill>
                  <a:schemeClr val="accent1"/>
                </a:solidFill>
              </a:rPr>
              <a:t>brassage</a:t>
            </a:r>
            <a:endParaRPr lang="fr-FR" altLang="fr-FR" sz="2400" dirty="0"/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fr-FR" altLang="fr-FR" sz="2000" b="1" dirty="0"/>
              <a:t>Forte réabsorption d’eau</a:t>
            </a:r>
            <a:endParaRPr lang="fr-FR" altLang="fr-FR" sz="2000" b="1" dirty="0">
              <a:solidFill>
                <a:schemeClr val="accent1"/>
              </a:solidFill>
            </a:endParaRPr>
          </a:p>
          <a:p>
            <a:pPr lvl="2" eaLnBrk="1" hangingPunct="1">
              <a:lnSpc>
                <a:spcPct val="80000"/>
              </a:lnSpc>
            </a:pPr>
            <a:endParaRPr lang="fr-FR" altLang="fr-FR" sz="1800" dirty="0">
              <a:solidFill>
                <a:schemeClr val="accent1"/>
              </a:solidFill>
            </a:endParaRPr>
          </a:p>
          <a:p>
            <a:pPr lvl="2" eaLnBrk="1" hangingPunct="1">
              <a:lnSpc>
                <a:spcPct val="80000"/>
              </a:lnSpc>
            </a:pPr>
            <a:endParaRPr lang="fr-FR" altLang="fr-FR" sz="1800" dirty="0">
              <a:solidFill>
                <a:schemeClr val="accent1"/>
              </a:solidFill>
            </a:endParaRPr>
          </a:p>
          <a:p>
            <a:pPr lvl="1" eaLnBrk="1" hangingPunct="1">
              <a:lnSpc>
                <a:spcPct val="80000"/>
              </a:lnSpc>
            </a:pPr>
            <a:r>
              <a:rPr lang="fr-FR" altLang="fr-FR" sz="2000" b="1" dirty="0">
                <a:solidFill>
                  <a:schemeClr val="tx2"/>
                </a:solidFill>
              </a:rPr>
              <a:t>Motricité de « nuit » : </a:t>
            </a:r>
            <a:r>
              <a:rPr lang="fr-FR" altLang="fr-FR" sz="2000" dirty="0">
                <a:solidFill>
                  <a:schemeClr val="tx2"/>
                </a:solidFill>
              </a:rPr>
              <a:t>formation de </a:t>
            </a:r>
            <a:r>
              <a:rPr lang="fr-FR" altLang="fr-FR" sz="2000" b="1" dirty="0">
                <a:solidFill>
                  <a:schemeClr val="accent1"/>
                </a:solidFill>
              </a:rPr>
              <a:t>crottes molles: peu de contractions</a:t>
            </a:r>
            <a:r>
              <a:rPr lang="fr-FR" altLang="fr-FR" sz="2000" dirty="0"/>
              <a:t> du cæcum et du côlon proximal et augmentation des contractions du côlon distal</a:t>
            </a:r>
            <a:endParaRPr lang="fr-FR" altLang="fr-FR" sz="2400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fr-FR" altLang="fr-FR" sz="2400" dirty="0"/>
              <a:t>	</a:t>
            </a:r>
            <a:r>
              <a:rPr lang="fr-FR" altLang="fr-FR" sz="2000" b="1" dirty="0"/>
              <a:t>Faible réabsorption d’eau</a:t>
            </a:r>
            <a:endParaRPr lang="fr-FR" altLang="fr-FR" sz="2400" b="1" dirty="0"/>
          </a:p>
        </p:txBody>
      </p:sp>
      <p:pic>
        <p:nvPicPr>
          <p:cNvPr id="53251" name="Picture 4">
            <a:extLst>
              <a:ext uri="{FF2B5EF4-FFF2-40B4-BE49-F238E27FC236}">
                <a16:creationId xmlns:a16="http://schemas.microsoft.com/office/drawing/2014/main" id="{8F32E47A-654B-4F48-B951-6C428D55B3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2185988"/>
            <a:ext cx="2087563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300" name="Picture 5">
            <a:extLst>
              <a:ext uri="{FF2B5EF4-FFF2-40B4-BE49-F238E27FC236}">
                <a16:creationId xmlns:a16="http://schemas.microsoft.com/office/drawing/2014/main" id="{D9BCBDBD-1169-4FC6-884C-7C257E169E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4652963"/>
            <a:ext cx="1800225" cy="175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5301" name="AutoShape 6">
            <a:extLst>
              <a:ext uri="{FF2B5EF4-FFF2-40B4-BE49-F238E27FC236}">
                <a16:creationId xmlns:a16="http://schemas.microsoft.com/office/drawing/2014/main" id="{40CC5891-10B4-41C3-97EE-0F9D9034C9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687" y="5543550"/>
            <a:ext cx="539750" cy="428625"/>
          </a:xfrm>
          <a:prstGeom prst="rightArrow">
            <a:avLst>
              <a:gd name="adj1" fmla="val 50000"/>
              <a:gd name="adj2" fmla="val 3541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53254" name="AutoShape 7">
            <a:extLst>
              <a:ext uri="{FF2B5EF4-FFF2-40B4-BE49-F238E27FC236}">
                <a16:creationId xmlns:a16="http://schemas.microsoft.com/office/drawing/2014/main" id="{2BBE49FB-1C0B-4002-AB67-529DDA241D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882" y="3657600"/>
            <a:ext cx="539750" cy="430213"/>
          </a:xfrm>
          <a:prstGeom prst="rightArrow">
            <a:avLst>
              <a:gd name="adj1" fmla="val 50000"/>
              <a:gd name="adj2" fmla="val 3528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53255" name="Rectangle 9">
            <a:extLst>
              <a:ext uri="{FF2B5EF4-FFF2-40B4-BE49-F238E27FC236}">
                <a16:creationId xmlns:a16="http://schemas.microsoft.com/office/drawing/2014/main" id="{B9C8A2A8-B5E1-4F6A-8BDA-CF7891EDAC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49238"/>
            <a:ext cx="8229600" cy="1317625"/>
          </a:xfrm>
          <a:noFill/>
        </p:spPr>
        <p:txBody>
          <a:bodyPr/>
          <a:lstStyle/>
          <a:p>
            <a:pPr eaLnBrk="1" hangingPunct="1"/>
            <a:r>
              <a:rPr lang="fr-FR" altLang="fr-FR"/>
              <a:t>Gros Intestin</a:t>
            </a:r>
            <a:br>
              <a:rPr lang="fr-FR" altLang="fr-FR"/>
            </a:br>
            <a:r>
              <a:rPr lang="fr-FR" altLang="fr-FR"/>
              <a:t>Lapin </a:t>
            </a:r>
          </a:p>
        </p:txBody>
      </p:sp>
      <p:grpSp>
        <p:nvGrpSpPr>
          <p:cNvPr id="53256" name="Group 338">
            <a:extLst>
              <a:ext uri="{FF2B5EF4-FFF2-40B4-BE49-F238E27FC236}">
                <a16:creationId xmlns:a16="http://schemas.microsoft.com/office/drawing/2014/main" id="{7A8E4450-0078-499A-8A9D-D8A90EE0892B}"/>
              </a:ext>
            </a:extLst>
          </p:cNvPr>
          <p:cNvGrpSpPr>
            <a:grpSpLocks/>
          </p:cNvGrpSpPr>
          <p:nvPr/>
        </p:nvGrpSpPr>
        <p:grpSpPr bwMode="auto">
          <a:xfrm>
            <a:off x="6486525" y="198438"/>
            <a:ext cx="2146300" cy="1724025"/>
            <a:chOff x="675" y="2589"/>
            <a:chExt cx="1352" cy="1086"/>
          </a:xfrm>
        </p:grpSpPr>
        <p:sp>
          <p:nvSpPr>
            <p:cNvPr id="53257" name="Freeform 339">
              <a:extLst>
                <a:ext uri="{FF2B5EF4-FFF2-40B4-BE49-F238E27FC236}">
                  <a16:creationId xmlns:a16="http://schemas.microsoft.com/office/drawing/2014/main" id="{67CDE5C1-D965-4E05-86AB-41403D0093E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2" y="3565"/>
              <a:ext cx="145" cy="46"/>
            </a:xfrm>
            <a:custGeom>
              <a:avLst/>
              <a:gdLst>
                <a:gd name="T0" fmla="*/ 0 w 58"/>
                <a:gd name="T1" fmla="*/ 1258411 h 17"/>
                <a:gd name="T2" fmla="*/ 4959300 w 58"/>
                <a:gd name="T3" fmla="*/ 801891 h 17"/>
                <a:gd name="T4" fmla="*/ 8346688 w 58"/>
                <a:gd name="T5" fmla="*/ 6610324 h 17"/>
                <a:gd name="T6" fmla="*/ 6276375 w 58"/>
                <a:gd name="T7" fmla="*/ 7069174 h 1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8" h="17">
                  <a:moveTo>
                    <a:pt x="0" y="3"/>
                  </a:moveTo>
                  <a:cubicBezTo>
                    <a:pt x="8" y="0"/>
                    <a:pt x="24" y="0"/>
                    <a:pt x="33" y="2"/>
                  </a:cubicBezTo>
                  <a:cubicBezTo>
                    <a:pt x="37" y="3"/>
                    <a:pt x="58" y="11"/>
                    <a:pt x="56" y="16"/>
                  </a:cubicBezTo>
                  <a:cubicBezTo>
                    <a:pt x="51" y="16"/>
                    <a:pt x="46" y="16"/>
                    <a:pt x="42" y="17"/>
                  </a:cubicBezTo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3258" name="Freeform 340">
              <a:extLst>
                <a:ext uri="{FF2B5EF4-FFF2-40B4-BE49-F238E27FC236}">
                  <a16:creationId xmlns:a16="http://schemas.microsoft.com/office/drawing/2014/main" id="{CAD329B1-8344-4D7F-9CD9-4F904DBE272F}"/>
                </a:ext>
              </a:extLst>
            </p:cNvPr>
            <p:cNvSpPr>
              <a:spLocks/>
            </p:cNvSpPr>
            <p:nvPr/>
          </p:nvSpPr>
          <p:spPr bwMode="auto">
            <a:xfrm>
              <a:off x="675" y="3413"/>
              <a:ext cx="110" cy="182"/>
            </a:xfrm>
            <a:custGeom>
              <a:avLst/>
              <a:gdLst>
                <a:gd name="T0" fmla="*/ 3292970 w 44"/>
                <a:gd name="T1" fmla="*/ 12713463 h 68"/>
                <a:gd name="T2" fmla="*/ 1793283 w 44"/>
                <a:gd name="T3" fmla="*/ 2585634 h 68"/>
                <a:gd name="T4" fmla="*/ 1671220 w 44"/>
                <a:gd name="T5" fmla="*/ 2169622 h 68"/>
                <a:gd name="T6" fmla="*/ 0 w 44"/>
                <a:gd name="T7" fmla="*/ 2169622 h 68"/>
                <a:gd name="T8" fmla="*/ 0 w 44"/>
                <a:gd name="T9" fmla="*/ 4997835 h 68"/>
                <a:gd name="T10" fmla="*/ 191220 w 44"/>
                <a:gd name="T11" fmla="*/ 9034836 h 68"/>
                <a:gd name="T12" fmla="*/ 1195125 w 44"/>
                <a:gd name="T13" fmla="*/ 11623502 h 68"/>
                <a:gd name="T14" fmla="*/ 1195125 w 44"/>
                <a:gd name="T15" fmla="*/ 12974387 h 68"/>
                <a:gd name="T16" fmla="*/ 1793283 w 44"/>
                <a:gd name="T17" fmla="*/ 14427558 h 68"/>
                <a:gd name="T18" fmla="*/ 2385283 w 44"/>
                <a:gd name="T19" fmla="*/ 17711697 h 68"/>
                <a:gd name="T20" fmla="*/ 3292970 w 44"/>
                <a:gd name="T21" fmla="*/ 20961309 h 68"/>
                <a:gd name="T22" fmla="*/ 6276375 w 44"/>
                <a:gd name="T23" fmla="*/ 24576913 h 68"/>
                <a:gd name="T24" fmla="*/ 6561333 w 44"/>
                <a:gd name="T25" fmla="*/ 24576913 h 68"/>
                <a:gd name="T26" fmla="*/ 3292970 w 44"/>
                <a:gd name="T27" fmla="*/ 12713463 h 6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4" h="68">
                  <a:moveTo>
                    <a:pt x="22" y="35"/>
                  </a:moveTo>
                  <a:cubicBezTo>
                    <a:pt x="17" y="27"/>
                    <a:pt x="14" y="17"/>
                    <a:pt x="12" y="7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8" y="4"/>
                    <a:pt x="2" y="0"/>
                    <a:pt x="0" y="6"/>
                  </a:cubicBezTo>
                  <a:cubicBezTo>
                    <a:pt x="0" y="8"/>
                    <a:pt x="8" y="11"/>
                    <a:pt x="0" y="14"/>
                  </a:cubicBezTo>
                  <a:cubicBezTo>
                    <a:pt x="5" y="17"/>
                    <a:pt x="3" y="21"/>
                    <a:pt x="1" y="25"/>
                  </a:cubicBezTo>
                  <a:cubicBezTo>
                    <a:pt x="6" y="26"/>
                    <a:pt x="7" y="28"/>
                    <a:pt x="8" y="32"/>
                  </a:cubicBezTo>
                  <a:cubicBezTo>
                    <a:pt x="9" y="33"/>
                    <a:pt x="7" y="35"/>
                    <a:pt x="8" y="36"/>
                  </a:cubicBezTo>
                  <a:cubicBezTo>
                    <a:pt x="9" y="38"/>
                    <a:pt x="12" y="39"/>
                    <a:pt x="12" y="40"/>
                  </a:cubicBezTo>
                  <a:cubicBezTo>
                    <a:pt x="14" y="44"/>
                    <a:pt x="14" y="46"/>
                    <a:pt x="16" y="49"/>
                  </a:cubicBezTo>
                  <a:cubicBezTo>
                    <a:pt x="18" y="51"/>
                    <a:pt x="20" y="56"/>
                    <a:pt x="22" y="58"/>
                  </a:cubicBezTo>
                  <a:cubicBezTo>
                    <a:pt x="26" y="62"/>
                    <a:pt x="36" y="67"/>
                    <a:pt x="42" y="68"/>
                  </a:cubicBezTo>
                  <a:cubicBezTo>
                    <a:pt x="43" y="68"/>
                    <a:pt x="43" y="68"/>
                    <a:pt x="44" y="68"/>
                  </a:cubicBezTo>
                  <a:cubicBezTo>
                    <a:pt x="39" y="60"/>
                    <a:pt x="32" y="50"/>
                    <a:pt x="22" y="35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3259" name="Freeform 341">
              <a:extLst>
                <a:ext uri="{FF2B5EF4-FFF2-40B4-BE49-F238E27FC236}">
                  <a16:creationId xmlns:a16="http://schemas.microsoft.com/office/drawing/2014/main" id="{333CDBD8-F012-4C67-96BB-FDD3965260AA}"/>
                </a:ext>
              </a:extLst>
            </p:cNvPr>
            <p:cNvSpPr>
              <a:spLocks/>
            </p:cNvSpPr>
            <p:nvPr/>
          </p:nvSpPr>
          <p:spPr bwMode="auto">
            <a:xfrm>
              <a:off x="695" y="2589"/>
              <a:ext cx="1332" cy="1086"/>
            </a:xfrm>
            <a:custGeom>
              <a:avLst/>
              <a:gdLst>
                <a:gd name="T0" fmla="*/ 74458570 w 533"/>
                <a:gd name="T1" fmla="*/ 61217993 h 407"/>
                <a:gd name="T2" fmla="*/ 65387038 w 533"/>
                <a:gd name="T3" fmla="*/ 44185495 h 407"/>
                <a:gd name="T4" fmla="*/ 60235801 w 533"/>
                <a:gd name="T5" fmla="*/ 13961101 h 407"/>
                <a:gd name="T6" fmla="*/ 54298703 w 533"/>
                <a:gd name="T7" fmla="*/ 14200114 h 407"/>
                <a:gd name="T8" fmla="*/ 55297703 w 533"/>
                <a:gd name="T9" fmla="*/ 24609782 h 407"/>
                <a:gd name="T10" fmla="*/ 46393425 w 533"/>
                <a:gd name="T11" fmla="*/ 10792988 h 407"/>
                <a:gd name="T12" fmla="*/ 53233235 w 533"/>
                <a:gd name="T13" fmla="*/ 47310576 h 407"/>
                <a:gd name="T14" fmla="*/ 48655691 w 533"/>
                <a:gd name="T15" fmla="*/ 51062765 h 407"/>
                <a:gd name="T16" fmla="*/ 23438582 w 533"/>
                <a:gd name="T17" fmla="*/ 40673296 h 407"/>
                <a:gd name="T18" fmla="*/ 2060104 w 533"/>
                <a:gd name="T19" fmla="*/ 119601708 h 407"/>
                <a:gd name="T20" fmla="*/ 14955808 w 533"/>
                <a:gd name="T21" fmla="*/ 137677397 h 407"/>
                <a:gd name="T22" fmla="*/ 29205894 w 533"/>
                <a:gd name="T23" fmla="*/ 138355149 h 407"/>
                <a:gd name="T24" fmla="*/ 40930466 w 533"/>
                <a:gd name="T25" fmla="*/ 138355149 h 407"/>
                <a:gd name="T26" fmla="*/ 37375490 w 533"/>
                <a:gd name="T27" fmla="*/ 130636536 h 407"/>
                <a:gd name="T28" fmla="*/ 29680876 w 533"/>
                <a:gd name="T29" fmla="*/ 128988545 h 407"/>
                <a:gd name="T30" fmla="*/ 33216426 w 533"/>
                <a:gd name="T31" fmla="*/ 125182673 h 407"/>
                <a:gd name="T32" fmla="*/ 33337691 w 533"/>
                <a:gd name="T33" fmla="*/ 124780215 h 407"/>
                <a:gd name="T34" fmla="*/ 34717605 w 533"/>
                <a:gd name="T35" fmla="*/ 126239031 h 407"/>
                <a:gd name="T36" fmla="*/ 38269732 w 533"/>
                <a:gd name="T37" fmla="*/ 122728711 h 407"/>
                <a:gd name="T38" fmla="*/ 40341894 w 533"/>
                <a:gd name="T39" fmla="*/ 122346580 h 407"/>
                <a:gd name="T40" fmla="*/ 48959874 w 533"/>
                <a:gd name="T41" fmla="*/ 133124012 h 407"/>
                <a:gd name="T42" fmla="*/ 58746713 w 533"/>
                <a:gd name="T43" fmla="*/ 141483269 h 407"/>
                <a:gd name="T44" fmla="*/ 61232347 w 533"/>
                <a:gd name="T45" fmla="*/ 140405597 h 407"/>
                <a:gd name="T46" fmla="*/ 62896803 w 533"/>
                <a:gd name="T47" fmla="*/ 137973029 h 407"/>
                <a:gd name="T48" fmla="*/ 57555570 w 533"/>
                <a:gd name="T49" fmla="*/ 133760709 h 407"/>
                <a:gd name="T50" fmla="*/ 60045805 w 533"/>
                <a:gd name="T51" fmla="*/ 131710264 h 407"/>
                <a:gd name="T52" fmla="*/ 63771534 w 533"/>
                <a:gd name="T53" fmla="*/ 129606130 h 407"/>
                <a:gd name="T54" fmla="*/ 59335419 w 533"/>
                <a:gd name="T55" fmla="*/ 124134894 h 407"/>
                <a:gd name="T56" fmla="*/ 50557375 w 533"/>
                <a:gd name="T57" fmla="*/ 119999545 h 407"/>
                <a:gd name="T58" fmla="*/ 55610013 w 533"/>
                <a:gd name="T59" fmla="*/ 119162796 h 407"/>
                <a:gd name="T60" fmla="*/ 56198532 w 533"/>
                <a:gd name="T61" fmla="*/ 118922838 h 407"/>
                <a:gd name="T62" fmla="*/ 59171106 w 533"/>
                <a:gd name="T63" fmla="*/ 118922838 h 407"/>
                <a:gd name="T64" fmla="*/ 60045805 w 533"/>
                <a:gd name="T65" fmla="*/ 117517749 h 407"/>
                <a:gd name="T66" fmla="*/ 62308069 w 533"/>
                <a:gd name="T67" fmla="*/ 114768235 h 407"/>
                <a:gd name="T68" fmla="*/ 64798519 w 533"/>
                <a:gd name="T69" fmla="*/ 112923254 h 407"/>
                <a:gd name="T70" fmla="*/ 67170143 w 533"/>
                <a:gd name="T71" fmla="*/ 108767604 h 407"/>
                <a:gd name="T72" fmla="*/ 68520811 w 533"/>
                <a:gd name="T73" fmla="*/ 101487791 h 407"/>
                <a:gd name="T74" fmla="*/ 72683571 w 533"/>
                <a:gd name="T75" fmla="*/ 87287658 h 407"/>
                <a:gd name="T76" fmla="*/ 78021603 w 533"/>
                <a:gd name="T77" fmla="*/ 77921159 h 407"/>
                <a:gd name="T78" fmla="*/ 78021603 w 533"/>
                <a:gd name="T79" fmla="*/ 69561787 h 40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533" h="407">
                  <a:moveTo>
                    <a:pt x="526" y="200"/>
                  </a:moveTo>
                  <a:cubicBezTo>
                    <a:pt x="518" y="193"/>
                    <a:pt x="509" y="184"/>
                    <a:pt x="502" y="176"/>
                  </a:cubicBezTo>
                  <a:cubicBezTo>
                    <a:pt x="495" y="169"/>
                    <a:pt x="479" y="148"/>
                    <a:pt x="471" y="143"/>
                  </a:cubicBezTo>
                  <a:cubicBezTo>
                    <a:pt x="463" y="137"/>
                    <a:pt x="454" y="132"/>
                    <a:pt x="441" y="127"/>
                  </a:cubicBezTo>
                  <a:cubicBezTo>
                    <a:pt x="428" y="122"/>
                    <a:pt x="426" y="114"/>
                    <a:pt x="420" y="101"/>
                  </a:cubicBezTo>
                  <a:cubicBezTo>
                    <a:pt x="409" y="82"/>
                    <a:pt x="412" y="61"/>
                    <a:pt x="406" y="40"/>
                  </a:cubicBezTo>
                  <a:cubicBezTo>
                    <a:pt x="401" y="19"/>
                    <a:pt x="385" y="0"/>
                    <a:pt x="380" y="2"/>
                  </a:cubicBezTo>
                  <a:cubicBezTo>
                    <a:pt x="375" y="5"/>
                    <a:pt x="367" y="29"/>
                    <a:pt x="366" y="41"/>
                  </a:cubicBezTo>
                  <a:cubicBezTo>
                    <a:pt x="365" y="53"/>
                    <a:pt x="366" y="58"/>
                    <a:pt x="372" y="70"/>
                  </a:cubicBezTo>
                  <a:cubicBezTo>
                    <a:pt x="373" y="71"/>
                    <a:pt x="373" y="71"/>
                    <a:pt x="373" y="71"/>
                  </a:cubicBezTo>
                  <a:cubicBezTo>
                    <a:pt x="368" y="65"/>
                    <a:pt x="362" y="59"/>
                    <a:pt x="354" y="52"/>
                  </a:cubicBezTo>
                  <a:cubicBezTo>
                    <a:pt x="339" y="38"/>
                    <a:pt x="316" y="29"/>
                    <a:pt x="313" y="31"/>
                  </a:cubicBezTo>
                  <a:cubicBezTo>
                    <a:pt x="310" y="34"/>
                    <a:pt x="308" y="59"/>
                    <a:pt x="321" y="80"/>
                  </a:cubicBezTo>
                  <a:cubicBezTo>
                    <a:pt x="332" y="98"/>
                    <a:pt x="351" y="120"/>
                    <a:pt x="359" y="136"/>
                  </a:cubicBezTo>
                  <a:cubicBezTo>
                    <a:pt x="360" y="138"/>
                    <a:pt x="360" y="138"/>
                    <a:pt x="360" y="138"/>
                  </a:cubicBezTo>
                  <a:cubicBezTo>
                    <a:pt x="357" y="147"/>
                    <a:pt x="338" y="148"/>
                    <a:pt x="328" y="147"/>
                  </a:cubicBezTo>
                  <a:cubicBezTo>
                    <a:pt x="318" y="146"/>
                    <a:pt x="285" y="137"/>
                    <a:pt x="267" y="129"/>
                  </a:cubicBezTo>
                  <a:cubicBezTo>
                    <a:pt x="249" y="120"/>
                    <a:pt x="200" y="109"/>
                    <a:pt x="158" y="117"/>
                  </a:cubicBezTo>
                  <a:cubicBezTo>
                    <a:pt x="69" y="134"/>
                    <a:pt x="27" y="182"/>
                    <a:pt x="9" y="270"/>
                  </a:cubicBezTo>
                  <a:cubicBezTo>
                    <a:pt x="2" y="291"/>
                    <a:pt x="0" y="323"/>
                    <a:pt x="14" y="344"/>
                  </a:cubicBezTo>
                  <a:cubicBezTo>
                    <a:pt x="28" y="364"/>
                    <a:pt x="35" y="377"/>
                    <a:pt x="43" y="385"/>
                  </a:cubicBezTo>
                  <a:cubicBezTo>
                    <a:pt x="50" y="394"/>
                    <a:pt x="83" y="395"/>
                    <a:pt x="101" y="396"/>
                  </a:cubicBezTo>
                  <a:cubicBezTo>
                    <a:pt x="119" y="398"/>
                    <a:pt x="137" y="394"/>
                    <a:pt x="145" y="394"/>
                  </a:cubicBezTo>
                  <a:cubicBezTo>
                    <a:pt x="154" y="394"/>
                    <a:pt x="178" y="396"/>
                    <a:pt x="197" y="398"/>
                  </a:cubicBezTo>
                  <a:cubicBezTo>
                    <a:pt x="216" y="400"/>
                    <a:pt x="245" y="402"/>
                    <a:pt x="248" y="402"/>
                  </a:cubicBezTo>
                  <a:cubicBezTo>
                    <a:pt x="253" y="399"/>
                    <a:pt x="269" y="402"/>
                    <a:pt x="276" y="398"/>
                  </a:cubicBezTo>
                  <a:cubicBezTo>
                    <a:pt x="282" y="395"/>
                    <a:pt x="283" y="393"/>
                    <a:pt x="283" y="393"/>
                  </a:cubicBezTo>
                  <a:cubicBezTo>
                    <a:pt x="278" y="385"/>
                    <a:pt x="258" y="379"/>
                    <a:pt x="252" y="376"/>
                  </a:cubicBezTo>
                  <a:cubicBezTo>
                    <a:pt x="247" y="373"/>
                    <a:pt x="240" y="369"/>
                    <a:pt x="236" y="370"/>
                  </a:cubicBezTo>
                  <a:cubicBezTo>
                    <a:pt x="232" y="371"/>
                    <a:pt x="208" y="371"/>
                    <a:pt x="200" y="371"/>
                  </a:cubicBezTo>
                  <a:cubicBezTo>
                    <a:pt x="205" y="371"/>
                    <a:pt x="214" y="369"/>
                    <a:pt x="220" y="364"/>
                  </a:cubicBezTo>
                  <a:cubicBezTo>
                    <a:pt x="221" y="362"/>
                    <a:pt x="222" y="361"/>
                    <a:pt x="224" y="360"/>
                  </a:cubicBezTo>
                  <a:cubicBezTo>
                    <a:pt x="223" y="361"/>
                    <a:pt x="223" y="361"/>
                    <a:pt x="223" y="361"/>
                  </a:cubicBezTo>
                  <a:cubicBezTo>
                    <a:pt x="224" y="361"/>
                    <a:pt x="224" y="360"/>
                    <a:pt x="225" y="359"/>
                  </a:cubicBezTo>
                  <a:cubicBezTo>
                    <a:pt x="226" y="358"/>
                    <a:pt x="228" y="357"/>
                    <a:pt x="230" y="356"/>
                  </a:cubicBezTo>
                  <a:cubicBezTo>
                    <a:pt x="233" y="356"/>
                    <a:pt x="233" y="360"/>
                    <a:pt x="234" y="363"/>
                  </a:cubicBezTo>
                  <a:cubicBezTo>
                    <a:pt x="235" y="356"/>
                    <a:pt x="240" y="354"/>
                    <a:pt x="246" y="357"/>
                  </a:cubicBezTo>
                  <a:cubicBezTo>
                    <a:pt x="248" y="351"/>
                    <a:pt x="253" y="354"/>
                    <a:pt x="258" y="353"/>
                  </a:cubicBezTo>
                  <a:cubicBezTo>
                    <a:pt x="264" y="352"/>
                    <a:pt x="266" y="350"/>
                    <a:pt x="271" y="355"/>
                  </a:cubicBezTo>
                  <a:cubicBezTo>
                    <a:pt x="271" y="354"/>
                    <a:pt x="272" y="353"/>
                    <a:pt x="272" y="352"/>
                  </a:cubicBezTo>
                  <a:cubicBezTo>
                    <a:pt x="273" y="353"/>
                    <a:pt x="274" y="353"/>
                    <a:pt x="274" y="353"/>
                  </a:cubicBezTo>
                  <a:cubicBezTo>
                    <a:pt x="282" y="356"/>
                    <a:pt x="315" y="374"/>
                    <a:pt x="330" y="383"/>
                  </a:cubicBezTo>
                  <a:cubicBezTo>
                    <a:pt x="344" y="392"/>
                    <a:pt x="361" y="401"/>
                    <a:pt x="369" y="403"/>
                  </a:cubicBezTo>
                  <a:cubicBezTo>
                    <a:pt x="378" y="406"/>
                    <a:pt x="389" y="407"/>
                    <a:pt x="396" y="407"/>
                  </a:cubicBezTo>
                  <a:cubicBezTo>
                    <a:pt x="403" y="407"/>
                    <a:pt x="406" y="406"/>
                    <a:pt x="410" y="406"/>
                  </a:cubicBezTo>
                  <a:cubicBezTo>
                    <a:pt x="413" y="406"/>
                    <a:pt x="413" y="404"/>
                    <a:pt x="413" y="404"/>
                  </a:cubicBezTo>
                  <a:cubicBezTo>
                    <a:pt x="417" y="405"/>
                    <a:pt x="419" y="401"/>
                    <a:pt x="419" y="401"/>
                  </a:cubicBezTo>
                  <a:cubicBezTo>
                    <a:pt x="423" y="401"/>
                    <a:pt x="424" y="397"/>
                    <a:pt x="424" y="397"/>
                  </a:cubicBezTo>
                  <a:cubicBezTo>
                    <a:pt x="424" y="397"/>
                    <a:pt x="416" y="391"/>
                    <a:pt x="410" y="389"/>
                  </a:cubicBezTo>
                  <a:cubicBezTo>
                    <a:pt x="404" y="386"/>
                    <a:pt x="394" y="383"/>
                    <a:pt x="388" y="385"/>
                  </a:cubicBezTo>
                  <a:cubicBezTo>
                    <a:pt x="383" y="386"/>
                    <a:pt x="377" y="379"/>
                    <a:pt x="377" y="379"/>
                  </a:cubicBezTo>
                  <a:cubicBezTo>
                    <a:pt x="386" y="379"/>
                    <a:pt x="398" y="378"/>
                    <a:pt x="405" y="379"/>
                  </a:cubicBezTo>
                  <a:cubicBezTo>
                    <a:pt x="412" y="379"/>
                    <a:pt x="422" y="376"/>
                    <a:pt x="420" y="376"/>
                  </a:cubicBezTo>
                  <a:cubicBezTo>
                    <a:pt x="427" y="376"/>
                    <a:pt x="430" y="373"/>
                    <a:pt x="430" y="373"/>
                  </a:cubicBezTo>
                  <a:cubicBezTo>
                    <a:pt x="430" y="373"/>
                    <a:pt x="424" y="367"/>
                    <a:pt x="417" y="365"/>
                  </a:cubicBezTo>
                  <a:cubicBezTo>
                    <a:pt x="410" y="363"/>
                    <a:pt x="403" y="359"/>
                    <a:pt x="400" y="357"/>
                  </a:cubicBezTo>
                  <a:cubicBezTo>
                    <a:pt x="391" y="351"/>
                    <a:pt x="350" y="355"/>
                    <a:pt x="348" y="355"/>
                  </a:cubicBezTo>
                  <a:cubicBezTo>
                    <a:pt x="345" y="355"/>
                    <a:pt x="339" y="348"/>
                    <a:pt x="341" y="345"/>
                  </a:cubicBezTo>
                  <a:cubicBezTo>
                    <a:pt x="343" y="342"/>
                    <a:pt x="361" y="346"/>
                    <a:pt x="370" y="344"/>
                  </a:cubicBezTo>
                  <a:cubicBezTo>
                    <a:pt x="372" y="344"/>
                    <a:pt x="373" y="344"/>
                    <a:pt x="375" y="343"/>
                  </a:cubicBezTo>
                  <a:cubicBezTo>
                    <a:pt x="375" y="344"/>
                    <a:pt x="376" y="344"/>
                    <a:pt x="376" y="345"/>
                  </a:cubicBezTo>
                  <a:cubicBezTo>
                    <a:pt x="377" y="344"/>
                    <a:pt x="378" y="343"/>
                    <a:pt x="379" y="342"/>
                  </a:cubicBezTo>
                  <a:cubicBezTo>
                    <a:pt x="381" y="342"/>
                    <a:pt x="382" y="341"/>
                    <a:pt x="383" y="341"/>
                  </a:cubicBezTo>
                  <a:cubicBezTo>
                    <a:pt x="389" y="345"/>
                    <a:pt x="397" y="334"/>
                    <a:pt x="399" y="342"/>
                  </a:cubicBezTo>
                  <a:cubicBezTo>
                    <a:pt x="399" y="340"/>
                    <a:pt x="400" y="337"/>
                    <a:pt x="402" y="335"/>
                  </a:cubicBezTo>
                  <a:cubicBezTo>
                    <a:pt x="402" y="336"/>
                    <a:pt x="404" y="337"/>
                    <a:pt x="405" y="338"/>
                  </a:cubicBezTo>
                  <a:cubicBezTo>
                    <a:pt x="407" y="333"/>
                    <a:pt x="411" y="337"/>
                    <a:pt x="414" y="336"/>
                  </a:cubicBezTo>
                  <a:cubicBezTo>
                    <a:pt x="416" y="335"/>
                    <a:pt x="417" y="331"/>
                    <a:pt x="420" y="330"/>
                  </a:cubicBezTo>
                  <a:cubicBezTo>
                    <a:pt x="424" y="328"/>
                    <a:pt x="426" y="330"/>
                    <a:pt x="430" y="328"/>
                  </a:cubicBezTo>
                  <a:cubicBezTo>
                    <a:pt x="432" y="326"/>
                    <a:pt x="433" y="322"/>
                    <a:pt x="437" y="325"/>
                  </a:cubicBezTo>
                  <a:cubicBezTo>
                    <a:pt x="437" y="320"/>
                    <a:pt x="442" y="319"/>
                    <a:pt x="446" y="320"/>
                  </a:cubicBezTo>
                  <a:cubicBezTo>
                    <a:pt x="445" y="316"/>
                    <a:pt x="449" y="310"/>
                    <a:pt x="453" y="313"/>
                  </a:cubicBezTo>
                  <a:cubicBezTo>
                    <a:pt x="455" y="308"/>
                    <a:pt x="454" y="299"/>
                    <a:pt x="462" y="300"/>
                  </a:cubicBezTo>
                  <a:cubicBezTo>
                    <a:pt x="462" y="298"/>
                    <a:pt x="462" y="295"/>
                    <a:pt x="462" y="292"/>
                  </a:cubicBezTo>
                  <a:cubicBezTo>
                    <a:pt x="465" y="285"/>
                    <a:pt x="469" y="276"/>
                    <a:pt x="469" y="269"/>
                  </a:cubicBezTo>
                  <a:cubicBezTo>
                    <a:pt x="478" y="265"/>
                    <a:pt x="481" y="250"/>
                    <a:pt x="490" y="251"/>
                  </a:cubicBezTo>
                  <a:cubicBezTo>
                    <a:pt x="498" y="251"/>
                    <a:pt x="504" y="247"/>
                    <a:pt x="509" y="244"/>
                  </a:cubicBezTo>
                  <a:cubicBezTo>
                    <a:pt x="513" y="241"/>
                    <a:pt x="523" y="231"/>
                    <a:pt x="526" y="224"/>
                  </a:cubicBezTo>
                  <a:cubicBezTo>
                    <a:pt x="526" y="224"/>
                    <a:pt x="529" y="224"/>
                    <a:pt x="531" y="222"/>
                  </a:cubicBezTo>
                  <a:cubicBezTo>
                    <a:pt x="532" y="219"/>
                    <a:pt x="533" y="208"/>
                    <a:pt x="526" y="2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3260" name="Oval 342">
              <a:extLst>
                <a:ext uri="{FF2B5EF4-FFF2-40B4-BE49-F238E27FC236}">
                  <a16:creationId xmlns:a16="http://schemas.microsoft.com/office/drawing/2014/main" id="{5F609900-AB5F-47BB-9A49-E1B3A726DC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0" y="3043"/>
              <a:ext cx="50" cy="50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53261" name="Oval 343">
              <a:extLst>
                <a:ext uri="{FF2B5EF4-FFF2-40B4-BE49-F238E27FC236}">
                  <a16:creationId xmlns:a16="http://schemas.microsoft.com/office/drawing/2014/main" id="{8BE8227D-25A9-4340-B81A-FFCBAA4776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2" y="3056"/>
              <a:ext cx="10" cy="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53262" name="Freeform 344">
              <a:extLst>
                <a:ext uri="{FF2B5EF4-FFF2-40B4-BE49-F238E27FC236}">
                  <a16:creationId xmlns:a16="http://schemas.microsoft.com/office/drawing/2014/main" id="{BDD9C7D8-335E-424C-AC2C-072F931D7F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2" y="3229"/>
              <a:ext cx="740" cy="358"/>
            </a:xfrm>
            <a:custGeom>
              <a:avLst/>
              <a:gdLst>
                <a:gd name="T0" fmla="*/ 2098438 w 296"/>
                <a:gd name="T1" fmla="*/ 6338238 h 134"/>
                <a:gd name="T2" fmla="*/ 4178050 w 296"/>
                <a:gd name="T3" fmla="*/ 29601959 h 134"/>
                <a:gd name="T4" fmla="*/ 3463875 w 296"/>
                <a:gd name="T5" fmla="*/ 39553248 h 134"/>
                <a:gd name="T6" fmla="*/ 908208 w 296"/>
                <a:gd name="T7" fmla="*/ 44850812 h 134"/>
                <a:gd name="T8" fmla="*/ 5086250 w 296"/>
                <a:gd name="T9" fmla="*/ 45240252 h 134"/>
                <a:gd name="T10" fmla="*/ 8346688 w 296"/>
                <a:gd name="T11" fmla="*/ 39942685 h 134"/>
                <a:gd name="T12" fmla="*/ 11922188 w 296"/>
                <a:gd name="T13" fmla="*/ 38458364 h 134"/>
                <a:gd name="T14" fmla="*/ 15976095 w 296"/>
                <a:gd name="T15" fmla="*/ 36773610 h 134"/>
                <a:gd name="T16" fmla="*/ 23251488 w 296"/>
                <a:gd name="T17" fmla="*/ 47313707 h 134"/>
                <a:gd name="T18" fmla="*/ 24159688 w 296"/>
                <a:gd name="T19" fmla="*/ 37424508 h 134"/>
                <a:gd name="T20" fmla="*/ 25825988 w 296"/>
                <a:gd name="T21" fmla="*/ 35683516 h 134"/>
                <a:gd name="T22" fmla="*/ 27611145 w 296"/>
                <a:gd name="T23" fmla="*/ 35683516 h 134"/>
                <a:gd name="T24" fmla="*/ 31471688 w 296"/>
                <a:gd name="T25" fmla="*/ 34644830 h 134"/>
                <a:gd name="T26" fmla="*/ 34886533 w 296"/>
                <a:gd name="T27" fmla="*/ 31476218 h 134"/>
                <a:gd name="T28" fmla="*/ 37862113 w 296"/>
                <a:gd name="T29" fmla="*/ 29345551 h 134"/>
                <a:gd name="T30" fmla="*/ 40417500 w 296"/>
                <a:gd name="T31" fmla="*/ 25137932 h 134"/>
                <a:gd name="T32" fmla="*/ 44110158 w 296"/>
                <a:gd name="T33" fmla="*/ 8856412 h 134"/>
                <a:gd name="T34" fmla="*/ 39940238 w 296"/>
                <a:gd name="T35" fmla="*/ 4653482 h 134"/>
                <a:gd name="T36" fmla="*/ 38033020 w 296"/>
                <a:gd name="T37" fmla="*/ 2779638 h 134"/>
                <a:gd name="T38" fmla="*/ 36079895 w 296"/>
                <a:gd name="T39" fmla="*/ 0 h 134"/>
                <a:gd name="T40" fmla="*/ 38033020 w 296"/>
                <a:gd name="T41" fmla="*/ 9893875 h 134"/>
                <a:gd name="T42" fmla="*/ 34886533 w 296"/>
                <a:gd name="T43" fmla="*/ 11225827 h 134"/>
                <a:gd name="T44" fmla="*/ 33856250 w 296"/>
                <a:gd name="T45" fmla="*/ 17966273 h 134"/>
                <a:gd name="T46" fmla="*/ 29690750 w 296"/>
                <a:gd name="T47" fmla="*/ 20878635 h 134"/>
                <a:gd name="T48" fmla="*/ 24444658 w 296"/>
                <a:gd name="T49" fmla="*/ 23661160 h 134"/>
                <a:gd name="T50" fmla="*/ 19264658 w 296"/>
                <a:gd name="T51" fmla="*/ 25400111 h 134"/>
                <a:gd name="T52" fmla="*/ 11922188 w 296"/>
                <a:gd name="T53" fmla="*/ 20492094 h 134"/>
                <a:gd name="T54" fmla="*/ 10731958 w 296"/>
                <a:gd name="T55" fmla="*/ 17966273 h 134"/>
                <a:gd name="T56" fmla="*/ 8061533 w 296"/>
                <a:gd name="T57" fmla="*/ 13506899 h 134"/>
                <a:gd name="T58" fmla="*/ 0 w 296"/>
                <a:gd name="T59" fmla="*/ 1741806 h 13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296" h="134">
                  <a:moveTo>
                    <a:pt x="14" y="18"/>
                  </a:moveTo>
                  <a:cubicBezTo>
                    <a:pt x="26" y="35"/>
                    <a:pt x="30" y="65"/>
                    <a:pt x="28" y="84"/>
                  </a:cubicBezTo>
                  <a:cubicBezTo>
                    <a:pt x="28" y="94"/>
                    <a:pt x="26" y="103"/>
                    <a:pt x="23" y="112"/>
                  </a:cubicBezTo>
                  <a:cubicBezTo>
                    <a:pt x="19" y="124"/>
                    <a:pt x="15" y="121"/>
                    <a:pt x="6" y="127"/>
                  </a:cubicBezTo>
                  <a:cubicBezTo>
                    <a:pt x="9" y="130"/>
                    <a:pt x="28" y="130"/>
                    <a:pt x="34" y="128"/>
                  </a:cubicBezTo>
                  <a:cubicBezTo>
                    <a:pt x="44" y="125"/>
                    <a:pt x="47" y="115"/>
                    <a:pt x="56" y="113"/>
                  </a:cubicBezTo>
                  <a:cubicBezTo>
                    <a:pt x="64" y="111"/>
                    <a:pt x="73" y="111"/>
                    <a:pt x="80" y="109"/>
                  </a:cubicBezTo>
                  <a:cubicBezTo>
                    <a:pt x="90" y="107"/>
                    <a:pt x="98" y="109"/>
                    <a:pt x="107" y="104"/>
                  </a:cubicBezTo>
                  <a:cubicBezTo>
                    <a:pt x="121" y="115"/>
                    <a:pt x="138" y="128"/>
                    <a:pt x="156" y="134"/>
                  </a:cubicBezTo>
                  <a:cubicBezTo>
                    <a:pt x="144" y="123"/>
                    <a:pt x="153" y="112"/>
                    <a:pt x="162" y="106"/>
                  </a:cubicBezTo>
                  <a:cubicBezTo>
                    <a:pt x="167" y="102"/>
                    <a:pt x="164" y="102"/>
                    <a:pt x="173" y="101"/>
                  </a:cubicBezTo>
                  <a:cubicBezTo>
                    <a:pt x="177" y="101"/>
                    <a:pt x="181" y="102"/>
                    <a:pt x="185" y="101"/>
                  </a:cubicBezTo>
                  <a:cubicBezTo>
                    <a:pt x="195" y="100"/>
                    <a:pt x="202" y="101"/>
                    <a:pt x="211" y="98"/>
                  </a:cubicBezTo>
                  <a:cubicBezTo>
                    <a:pt x="218" y="95"/>
                    <a:pt x="226" y="91"/>
                    <a:pt x="234" y="89"/>
                  </a:cubicBezTo>
                  <a:cubicBezTo>
                    <a:pt x="240" y="86"/>
                    <a:pt x="247" y="86"/>
                    <a:pt x="254" y="83"/>
                  </a:cubicBezTo>
                  <a:cubicBezTo>
                    <a:pt x="261" y="80"/>
                    <a:pt x="266" y="76"/>
                    <a:pt x="271" y="71"/>
                  </a:cubicBezTo>
                  <a:cubicBezTo>
                    <a:pt x="284" y="59"/>
                    <a:pt x="287" y="40"/>
                    <a:pt x="296" y="25"/>
                  </a:cubicBezTo>
                  <a:cubicBezTo>
                    <a:pt x="285" y="25"/>
                    <a:pt x="278" y="18"/>
                    <a:pt x="268" y="13"/>
                  </a:cubicBezTo>
                  <a:cubicBezTo>
                    <a:pt x="264" y="11"/>
                    <a:pt x="259" y="11"/>
                    <a:pt x="255" y="8"/>
                  </a:cubicBezTo>
                  <a:cubicBezTo>
                    <a:pt x="250" y="6"/>
                    <a:pt x="248" y="1"/>
                    <a:pt x="242" y="0"/>
                  </a:cubicBezTo>
                  <a:cubicBezTo>
                    <a:pt x="243" y="9"/>
                    <a:pt x="257" y="20"/>
                    <a:pt x="255" y="28"/>
                  </a:cubicBezTo>
                  <a:cubicBezTo>
                    <a:pt x="252" y="38"/>
                    <a:pt x="241" y="31"/>
                    <a:pt x="234" y="32"/>
                  </a:cubicBezTo>
                  <a:cubicBezTo>
                    <a:pt x="231" y="39"/>
                    <a:pt x="231" y="44"/>
                    <a:pt x="227" y="51"/>
                  </a:cubicBezTo>
                  <a:cubicBezTo>
                    <a:pt x="218" y="62"/>
                    <a:pt x="213" y="60"/>
                    <a:pt x="199" y="59"/>
                  </a:cubicBezTo>
                  <a:cubicBezTo>
                    <a:pt x="185" y="58"/>
                    <a:pt x="177" y="60"/>
                    <a:pt x="164" y="67"/>
                  </a:cubicBezTo>
                  <a:cubicBezTo>
                    <a:pt x="153" y="74"/>
                    <a:pt x="142" y="73"/>
                    <a:pt x="129" y="72"/>
                  </a:cubicBezTo>
                  <a:cubicBezTo>
                    <a:pt x="118" y="71"/>
                    <a:pt x="85" y="68"/>
                    <a:pt x="80" y="58"/>
                  </a:cubicBezTo>
                  <a:cubicBezTo>
                    <a:pt x="77" y="53"/>
                    <a:pt x="76" y="56"/>
                    <a:pt x="72" y="51"/>
                  </a:cubicBezTo>
                  <a:cubicBezTo>
                    <a:pt x="66" y="43"/>
                    <a:pt x="62" y="45"/>
                    <a:pt x="54" y="38"/>
                  </a:cubicBezTo>
                  <a:cubicBezTo>
                    <a:pt x="36" y="22"/>
                    <a:pt x="19" y="13"/>
                    <a:pt x="0" y="5"/>
                  </a:cubicBezTo>
                </a:path>
              </a:pathLst>
            </a:cu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3263" name="Freeform 345">
              <a:extLst>
                <a:ext uri="{FF2B5EF4-FFF2-40B4-BE49-F238E27FC236}">
                  <a16:creationId xmlns:a16="http://schemas.microsoft.com/office/drawing/2014/main" id="{B742B51B-0091-41E3-8699-222489EAD5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0" y="3544"/>
              <a:ext cx="152" cy="61"/>
            </a:xfrm>
            <a:custGeom>
              <a:avLst/>
              <a:gdLst>
                <a:gd name="T0" fmla="*/ 0 w 61"/>
                <a:gd name="T1" fmla="*/ 0 h 23"/>
                <a:gd name="T2" fmla="*/ 2003554 w 61"/>
                <a:gd name="T3" fmla="*/ 5442078 h 23"/>
                <a:gd name="T4" fmla="*/ 4004014 w 61"/>
                <a:gd name="T5" fmla="*/ 6440932 h 23"/>
                <a:gd name="T6" fmla="*/ 8710941 w 61"/>
                <a:gd name="T7" fmla="*/ 6076141 h 23"/>
                <a:gd name="T8" fmla="*/ 7262176 w 61"/>
                <a:gd name="T9" fmla="*/ 4114744 h 23"/>
                <a:gd name="T10" fmla="*/ 6996017 w 61"/>
                <a:gd name="T11" fmla="*/ 2927976 h 23"/>
                <a:gd name="T12" fmla="*/ 5722067 w 61"/>
                <a:gd name="T13" fmla="*/ 3292387 h 23"/>
                <a:gd name="T14" fmla="*/ 2115200 w 61"/>
                <a:gd name="T15" fmla="*/ 967136 h 23"/>
                <a:gd name="T16" fmla="*/ 111533 w 61"/>
                <a:gd name="T17" fmla="*/ 0 h 2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1" h="23">
                  <a:moveTo>
                    <a:pt x="0" y="0"/>
                  </a:moveTo>
                  <a:cubicBezTo>
                    <a:pt x="4" y="6"/>
                    <a:pt x="9" y="13"/>
                    <a:pt x="14" y="17"/>
                  </a:cubicBezTo>
                  <a:cubicBezTo>
                    <a:pt x="19" y="21"/>
                    <a:pt x="22" y="20"/>
                    <a:pt x="28" y="20"/>
                  </a:cubicBezTo>
                  <a:cubicBezTo>
                    <a:pt x="38" y="20"/>
                    <a:pt x="52" y="23"/>
                    <a:pt x="61" y="19"/>
                  </a:cubicBezTo>
                  <a:cubicBezTo>
                    <a:pt x="59" y="15"/>
                    <a:pt x="55" y="16"/>
                    <a:pt x="51" y="13"/>
                  </a:cubicBezTo>
                  <a:cubicBezTo>
                    <a:pt x="50" y="12"/>
                    <a:pt x="53" y="11"/>
                    <a:pt x="49" y="9"/>
                  </a:cubicBezTo>
                  <a:cubicBezTo>
                    <a:pt x="46" y="8"/>
                    <a:pt x="43" y="10"/>
                    <a:pt x="40" y="10"/>
                  </a:cubicBezTo>
                  <a:cubicBezTo>
                    <a:pt x="31" y="10"/>
                    <a:pt x="23" y="6"/>
                    <a:pt x="15" y="3"/>
                  </a:cubicBezTo>
                  <a:cubicBezTo>
                    <a:pt x="11" y="2"/>
                    <a:pt x="6" y="1"/>
                    <a:pt x="1" y="0"/>
                  </a:cubicBezTo>
                </a:path>
              </a:pathLst>
            </a:cu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3264" name="Freeform 346">
              <a:extLst>
                <a:ext uri="{FF2B5EF4-FFF2-40B4-BE49-F238E27FC236}">
                  <a16:creationId xmlns:a16="http://schemas.microsoft.com/office/drawing/2014/main" id="{5D67551B-E6E4-420C-8580-B438490D384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0" y="3627"/>
              <a:ext cx="162" cy="42"/>
            </a:xfrm>
            <a:custGeom>
              <a:avLst/>
              <a:gdLst>
                <a:gd name="T0" fmla="*/ 0 w 65"/>
                <a:gd name="T1" fmla="*/ 1384596 h 16"/>
                <a:gd name="T2" fmla="*/ 1728712 w 65"/>
                <a:gd name="T3" fmla="*/ 3106467 h 16"/>
                <a:gd name="T4" fmla="*/ 3570320 w 65"/>
                <a:gd name="T5" fmla="*/ 3959078 h 16"/>
                <a:gd name="T6" fmla="*/ 6889514 w 65"/>
                <a:gd name="T7" fmla="*/ 4166237 h 16"/>
                <a:gd name="T8" fmla="*/ 9008165 w 65"/>
                <a:gd name="T9" fmla="*/ 2563782 h 16"/>
                <a:gd name="T10" fmla="*/ 7194831 w 65"/>
                <a:gd name="T11" fmla="*/ 0 h 16"/>
                <a:gd name="T12" fmla="*/ 4883253 w 65"/>
                <a:gd name="T13" fmla="*/ 1710770 h 16"/>
                <a:gd name="T14" fmla="*/ 3570320 w 65"/>
                <a:gd name="T15" fmla="*/ 2236621 h 16"/>
                <a:gd name="T16" fmla="*/ 850089 w 65"/>
                <a:gd name="T17" fmla="*/ 1384596 h 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5" h="16">
                  <a:moveTo>
                    <a:pt x="0" y="5"/>
                  </a:moveTo>
                  <a:cubicBezTo>
                    <a:pt x="5" y="6"/>
                    <a:pt x="8" y="9"/>
                    <a:pt x="12" y="11"/>
                  </a:cubicBezTo>
                  <a:cubicBezTo>
                    <a:pt x="16" y="13"/>
                    <a:pt x="21" y="13"/>
                    <a:pt x="25" y="14"/>
                  </a:cubicBezTo>
                  <a:cubicBezTo>
                    <a:pt x="33" y="15"/>
                    <a:pt x="40" y="16"/>
                    <a:pt x="48" y="15"/>
                  </a:cubicBezTo>
                  <a:cubicBezTo>
                    <a:pt x="52" y="15"/>
                    <a:pt x="62" y="14"/>
                    <a:pt x="63" y="9"/>
                  </a:cubicBezTo>
                  <a:cubicBezTo>
                    <a:pt x="65" y="5"/>
                    <a:pt x="53" y="1"/>
                    <a:pt x="50" y="0"/>
                  </a:cubicBezTo>
                  <a:cubicBezTo>
                    <a:pt x="52" y="12"/>
                    <a:pt x="42" y="7"/>
                    <a:pt x="34" y="6"/>
                  </a:cubicBezTo>
                  <a:cubicBezTo>
                    <a:pt x="31" y="6"/>
                    <a:pt x="29" y="8"/>
                    <a:pt x="25" y="8"/>
                  </a:cubicBezTo>
                  <a:cubicBezTo>
                    <a:pt x="19" y="8"/>
                    <a:pt x="12" y="5"/>
                    <a:pt x="6" y="5"/>
                  </a:cubicBezTo>
                </a:path>
              </a:pathLst>
            </a:cu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3265" name="Freeform 347">
              <a:extLst>
                <a:ext uri="{FF2B5EF4-FFF2-40B4-BE49-F238E27FC236}">
                  <a16:creationId xmlns:a16="http://schemas.microsoft.com/office/drawing/2014/main" id="{09EFA35A-9255-4B7B-9416-9039628AAC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7" y="3616"/>
              <a:ext cx="303" cy="40"/>
            </a:xfrm>
            <a:custGeom>
              <a:avLst/>
              <a:gdLst>
                <a:gd name="T0" fmla="*/ 0 w 121"/>
                <a:gd name="T1" fmla="*/ 2094328 h 15"/>
                <a:gd name="T2" fmla="*/ 7910048 w 121"/>
                <a:gd name="T3" fmla="*/ 4124160 h 15"/>
                <a:gd name="T4" fmla="*/ 12943081 w 121"/>
                <a:gd name="T5" fmla="*/ 4799509 h 15"/>
                <a:gd name="T6" fmla="*/ 16610550 w 121"/>
                <a:gd name="T7" fmla="*/ 4799509 h 15"/>
                <a:gd name="T8" fmla="*/ 18111750 w 121"/>
                <a:gd name="T9" fmla="*/ 3490552 h 15"/>
                <a:gd name="T10" fmla="*/ 16122134 w 121"/>
                <a:gd name="T11" fmla="*/ 0 h 15"/>
                <a:gd name="T12" fmla="*/ 14271080 w 121"/>
                <a:gd name="T13" fmla="*/ 2094328 h 15"/>
                <a:gd name="T14" fmla="*/ 13380755 w 121"/>
                <a:gd name="T15" fmla="*/ 2475144 h 15"/>
                <a:gd name="T16" fmla="*/ 11557357 w 121"/>
                <a:gd name="T17" fmla="*/ 2094328 h 15"/>
                <a:gd name="T18" fmla="*/ 6070124 w 121"/>
                <a:gd name="T19" fmla="*/ 1399160 h 15"/>
                <a:gd name="T20" fmla="*/ 805857 w 121"/>
                <a:gd name="T21" fmla="*/ 2094328 h 1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1" h="15">
                  <a:moveTo>
                    <a:pt x="0" y="6"/>
                  </a:moveTo>
                  <a:cubicBezTo>
                    <a:pt x="17" y="6"/>
                    <a:pt x="35" y="11"/>
                    <a:pt x="52" y="12"/>
                  </a:cubicBezTo>
                  <a:cubicBezTo>
                    <a:pt x="63" y="12"/>
                    <a:pt x="74" y="13"/>
                    <a:pt x="85" y="14"/>
                  </a:cubicBezTo>
                  <a:cubicBezTo>
                    <a:pt x="92" y="15"/>
                    <a:pt x="101" y="15"/>
                    <a:pt x="109" y="14"/>
                  </a:cubicBezTo>
                  <a:cubicBezTo>
                    <a:pt x="112" y="14"/>
                    <a:pt x="118" y="14"/>
                    <a:pt x="119" y="10"/>
                  </a:cubicBezTo>
                  <a:cubicBezTo>
                    <a:pt x="121" y="5"/>
                    <a:pt x="109" y="1"/>
                    <a:pt x="106" y="0"/>
                  </a:cubicBezTo>
                  <a:cubicBezTo>
                    <a:pt x="109" y="11"/>
                    <a:pt x="100" y="6"/>
                    <a:pt x="94" y="6"/>
                  </a:cubicBezTo>
                  <a:cubicBezTo>
                    <a:pt x="90" y="5"/>
                    <a:pt x="90" y="6"/>
                    <a:pt x="88" y="7"/>
                  </a:cubicBezTo>
                  <a:cubicBezTo>
                    <a:pt x="83" y="8"/>
                    <a:pt x="81" y="7"/>
                    <a:pt x="76" y="6"/>
                  </a:cubicBezTo>
                  <a:cubicBezTo>
                    <a:pt x="65" y="3"/>
                    <a:pt x="52" y="4"/>
                    <a:pt x="40" y="4"/>
                  </a:cubicBezTo>
                  <a:cubicBezTo>
                    <a:pt x="29" y="4"/>
                    <a:pt x="16" y="4"/>
                    <a:pt x="5" y="6"/>
                  </a:cubicBezTo>
                </a:path>
              </a:pathLst>
            </a:cu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3266" name="Freeform 348">
              <a:extLst>
                <a:ext uri="{FF2B5EF4-FFF2-40B4-BE49-F238E27FC236}">
                  <a16:creationId xmlns:a16="http://schemas.microsoft.com/office/drawing/2014/main" id="{CB4B371A-A11F-4730-BCD2-9677C091F46A}"/>
                </a:ext>
              </a:extLst>
            </p:cNvPr>
            <p:cNvSpPr>
              <a:spLocks/>
            </p:cNvSpPr>
            <p:nvPr/>
          </p:nvSpPr>
          <p:spPr bwMode="auto">
            <a:xfrm>
              <a:off x="730" y="3512"/>
              <a:ext cx="40" cy="75"/>
            </a:xfrm>
            <a:custGeom>
              <a:avLst/>
              <a:gdLst>
                <a:gd name="T0" fmla="*/ 191220 w 16"/>
                <a:gd name="T1" fmla="*/ 0 h 28"/>
                <a:gd name="T2" fmla="*/ 603050 w 16"/>
                <a:gd name="T3" fmla="*/ 3975102 h 28"/>
                <a:gd name="T4" fmla="*/ 0 w 16"/>
                <a:gd name="T5" fmla="*/ 5856536 h 28"/>
                <a:gd name="T6" fmla="*/ 2385283 w 16"/>
                <a:gd name="T7" fmla="*/ 9831731 h 28"/>
                <a:gd name="T8" fmla="*/ 1080395 w 16"/>
                <a:gd name="T9" fmla="*/ 3251601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" h="28">
                  <a:moveTo>
                    <a:pt x="1" y="0"/>
                  </a:moveTo>
                  <a:cubicBezTo>
                    <a:pt x="2" y="3"/>
                    <a:pt x="4" y="7"/>
                    <a:pt x="4" y="11"/>
                  </a:cubicBezTo>
                  <a:cubicBezTo>
                    <a:pt x="3" y="14"/>
                    <a:pt x="0" y="13"/>
                    <a:pt x="0" y="16"/>
                  </a:cubicBezTo>
                  <a:cubicBezTo>
                    <a:pt x="0" y="22"/>
                    <a:pt x="11" y="28"/>
                    <a:pt x="16" y="27"/>
                  </a:cubicBezTo>
                  <a:cubicBezTo>
                    <a:pt x="14" y="21"/>
                    <a:pt x="9" y="15"/>
                    <a:pt x="7" y="9"/>
                  </a:cubicBezTo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3267" name="Freeform 349">
              <a:extLst>
                <a:ext uri="{FF2B5EF4-FFF2-40B4-BE49-F238E27FC236}">
                  <a16:creationId xmlns:a16="http://schemas.microsoft.com/office/drawing/2014/main" id="{986B6A3B-C855-4AC8-BB3F-6405A02D225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2" y="2976"/>
              <a:ext cx="105" cy="83"/>
            </a:xfrm>
            <a:custGeom>
              <a:avLst/>
              <a:gdLst>
                <a:gd name="T0" fmla="*/ 0 w 42"/>
                <a:gd name="T1" fmla="*/ 2841738 h 31"/>
                <a:gd name="T2" fmla="*/ 5246095 w 42"/>
                <a:gd name="T3" fmla="*/ 0 h 31"/>
                <a:gd name="T4" fmla="*/ 6276375 w 42"/>
                <a:gd name="T5" fmla="*/ 5415879 h 31"/>
                <a:gd name="T6" fmla="*/ 1793283 w 42"/>
                <a:gd name="T7" fmla="*/ 11241946 h 31"/>
                <a:gd name="T8" fmla="*/ 1195125 w 42"/>
                <a:gd name="T9" fmla="*/ 2596042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2" h="31">
                  <a:moveTo>
                    <a:pt x="0" y="8"/>
                  </a:moveTo>
                  <a:cubicBezTo>
                    <a:pt x="8" y="8"/>
                    <a:pt x="31" y="9"/>
                    <a:pt x="35" y="0"/>
                  </a:cubicBezTo>
                  <a:cubicBezTo>
                    <a:pt x="39" y="1"/>
                    <a:pt x="41" y="11"/>
                    <a:pt x="42" y="15"/>
                  </a:cubicBezTo>
                  <a:cubicBezTo>
                    <a:pt x="30" y="17"/>
                    <a:pt x="20" y="22"/>
                    <a:pt x="12" y="31"/>
                  </a:cubicBezTo>
                  <a:cubicBezTo>
                    <a:pt x="15" y="21"/>
                    <a:pt x="22" y="13"/>
                    <a:pt x="8" y="7"/>
                  </a:cubicBezTo>
                </a:path>
              </a:pathLst>
            </a:cu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3268" name="Freeform 350">
              <a:extLst>
                <a:ext uri="{FF2B5EF4-FFF2-40B4-BE49-F238E27FC236}">
                  <a16:creationId xmlns:a16="http://schemas.microsoft.com/office/drawing/2014/main" id="{A1F34A03-F53F-4738-9E71-CE7BC7FD6F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2" y="2728"/>
              <a:ext cx="108" cy="149"/>
            </a:xfrm>
            <a:custGeom>
              <a:avLst/>
              <a:gdLst>
                <a:gd name="T0" fmla="*/ 628595 w 43"/>
                <a:gd name="T1" fmla="*/ 373942 h 56"/>
                <a:gd name="T2" fmla="*/ 2386592 w 43"/>
                <a:gd name="T3" fmla="*/ 11079079 h 56"/>
                <a:gd name="T4" fmla="*/ 5544022 w 43"/>
                <a:gd name="T5" fmla="*/ 18741199 h 56"/>
                <a:gd name="T6" fmla="*/ 6801292 w 43"/>
                <a:gd name="T7" fmla="*/ 14704190 h 56"/>
                <a:gd name="T8" fmla="*/ 6172614 w 43"/>
                <a:gd name="T9" fmla="*/ 11079079 h 56"/>
                <a:gd name="T10" fmla="*/ 4915472 w 43"/>
                <a:gd name="T11" fmla="*/ 6060716 h 56"/>
                <a:gd name="T12" fmla="*/ 950217 w 43"/>
                <a:gd name="T13" fmla="*/ 373942 h 5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3" h="56">
                  <a:moveTo>
                    <a:pt x="4" y="1"/>
                  </a:moveTo>
                  <a:cubicBezTo>
                    <a:pt x="0" y="11"/>
                    <a:pt x="9" y="25"/>
                    <a:pt x="15" y="33"/>
                  </a:cubicBezTo>
                  <a:cubicBezTo>
                    <a:pt x="20" y="40"/>
                    <a:pt x="27" y="52"/>
                    <a:pt x="35" y="56"/>
                  </a:cubicBezTo>
                  <a:cubicBezTo>
                    <a:pt x="30" y="49"/>
                    <a:pt x="41" y="49"/>
                    <a:pt x="43" y="44"/>
                  </a:cubicBezTo>
                  <a:cubicBezTo>
                    <a:pt x="35" y="42"/>
                    <a:pt x="40" y="37"/>
                    <a:pt x="39" y="33"/>
                  </a:cubicBezTo>
                  <a:cubicBezTo>
                    <a:pt x="39" y="28"/>
                    <a:pt x="34" y="22"/>
                    <a:pt x="31" y="18"/>
                  </a:cubicBezTo>
                  <a:cubicBezTo>
                    <a:pt x="26" y="11"/>
                    <a:pt x="16" y="0"/>
                    <a:pt x="6" y="1"/>
                  </a:cubicBezTo>
                </a:path>
              </a:pathLst>
            </a:cu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3269" name="Freeform 351">
              <a:extLst>
                <a:ext uri="{FF2B5EF4-FFF2-40B4-BE49-F238E27FC236}">
                  <a16:creationId xmlns:a16="http://schemas.microsoft.com/office/drawing/2014/main" id="{320850CE-69DB-4AC8-943C-4E51C4CCACB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5" y="2656"/>
              <a:ext cx="200" cy="315"/>
            </a:xfrm>
            <a:custGeom>
              <a:avLst/>
              <a:gdLst>
                <a:gd name="T0" fmla="*/ 908208 w 80"/>
                <a:gd name="T1" fmla="*/ 0 h 118"/>
                <a:gd name="T2" fmla="*/ 478050 w 80"/>
                <a:gd name="T3" fmla="*/ 14663642 h 118"/>
                <a:gd name="T4" fmla="*/ 1983720 w 80"/>
                <a:gd name="T5" fmla="*/ 21335398 h 118"/>
                <a:gd name="T6" fmla="*/ 4654113 w 80"/>
                <a:gd name="T7" fmla="*/ 31446813 h 118"/>
                <a:gd name="T8" fmla="*/ 7756375 w 80"/>
                <a:gd name="T9" fmla="*/ 39549021 h 118"/>
                <a:gd name="T10" fmla="*/ 11922188 w 80"/>
                <a:gd name="T11" fmla="*/ 41257141 h 118"/>
                <a:gd name="T12" fmla="*/ 8346688 w 80"/>
                <a:gd name="T13" fmla="*/ 36003632 h 118"/>
                <a:gd name="T14" fmla="*/ 7344533 w 80"/>
                <a:gd name="T15" fmla="*/ 31446813 h 118"/>
                <a:gd name="T16" fmla="*/ 5086250 w 80"/>
                <a:gd name="T17" fmla="*/ 17810196 h 118"/>
                <a:gd name="T18" fmla="*/ 2700988 w 80"/>
                <a:gd name="T19" fmla="*/ 12164384 h 118"/>
                <a:gd name="T20" fmla="*/ 1385550 w 80"/>
                <a:gd name="T21" fmla="*/ 5253509 h 118"/>
                <a:gd name="T22" fmla="*/ 1080395 w 80"/>
                <a:gd name="T23" fmla="*/ 639447 h 11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0" h="118">
                  <a:moveTo>
                    <a:pt x="6" y="0"/>
                  </a:moveTo>
                  <a:cubicBezTo>
                    <a:pt x="4" y="15"/>
                    <a:pt x="0" y="27"/>
                    <a:pt x="3" y="42"/>
                  </a:cubicBezTo>
                  <a:cubicBezTo>
                    <a:pt x="4" y="49"/>
                    <a:pt x="9" y="55"/>
                    <a:pt x="13" y="61"/>
                  </a:cubicBezTo>
                  <a:cubicBezTo>
                    <a:pt x="19" y="70"/>
                    <a:pt x="24" y="81"/>
                    <a:pt x="31" y="90"/>
                  </a:cubicBezTo>
                  <a:cubicBezTo>
                    <a:pt x="37" y="97"/>
                    <a:pt x="44" y="110"/>
                    <a:pt x="52" y="113"/>
                  </a:cubicBezTo>
                  <a:cubicBezTo>
                    <a:pt x="61" y="116"/>
                    <a:pt x="72" y="114"/>
                    <a:pt x="80" y="118"/>
                  </a:cubicBezTo>
                  <a:cubicBezTo>
                    <a:pt x="73" y="114"/>
                    <a:pt x="61" y="109"/>
                    <a:pt x="56" y="103"/>
                  </a:cubicBezTo>
                  <a:cubicBezTo>
                    <a:pt x="52" y="99"/>
                    <a:pt x="51" y="94"/>
                    <a:pt x="49" y="90"/>
                  </a:cubicBezTo>
                  <a:cubicBezTo>
                    <a:pt x="44" y="77"/>
                    <a:pt x="33" y="67"/>
                    <a:pt x="34" y="51"/>
                  </a:cubicBezTo>
                  <a:cubicBezTo>
                    <a:pt x="26" y="56"/>
                    <a:pt x="20" y="40"/>
                    <a:pt x="18" y="35"/>
                  </a:cubicBezTo>
                  <a:cubicBezTo>
                    <a:pt x="15" y="29"/>
                    <a:pt x="11" y="22"/>
                    <a:pt x="9" y="15"/>
                  </a:cubicBezTo>
                  <a:cubicBezTo>
                    <a:pt x="8" y="11"/>
                    <a:pt x="8" y="6"/>
                    <a:pt x="7" y="2"/>
                  </a:cubicBezTo>
                </a:path>
              </a:pathLst>
            </a:cu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3270" name="Freeform 352">
              <a:extLst>
                <a:ext uri="{FF2B5EF4-FFF2-40B4-BE49-F238E27FC236}">
                  <a16:creationId xmlns:a16="http://schemas.microsoft.com/office/drawing/2014/main" id="{1AD7B9FB-1CC2-467E-89EF-7600051E2940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0" y="3136"/>
              <a:ext cx="35" cy="59"/>
            </a:xfrm>
            <a:custGeom>
              <a:avLst/>
              <a:gdLst>
                <a:gd name="T0" fmla="*/ 317395 w 14"/>
                <a:gd name="T1" fmla="*/ 2632800 h 22"/>
                <a:gd name="T2" fmla="*/ 1507625 w 14"/>
                <a:gd name="T3" fmla="*/ 7060691 h 22"/>
                <a:gd name="T4" fmla="*/ 1793283 w 14"/>
                <a:gd name="T5" fmla="*/ 674467 h 22"/>
                <a:gd name="T6" fmla="*/ 1385550 w 14"/>
                <a:gd name="T7" fmla="*/ 0 h 22"/>
                <a:gd name="T8" fmla="*/ 478050 w 14"/>
                <a:gd name="T9" fmla="*/ 2632800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22">
                  <a:moveTo>
                    <a:pt x="2" y="7"/>
                  </a:moveTo>
                  <a:cubicBezTo>
                    <a:pt x="0" y="11"/>
                    <a:pt x="4" y="22"/>
                    <a:pt x="10" y="19"/>
                  </a:cubicBezTo>
                  <a:cubicBezTo>
                    <a:pt x="14" y="16"/>
                    <a:pt x="14" y="8"/>
                    <a:pt x="12" y="2"/>
                  </a:cubicBezTo>
                  <a:cubicBezTo>
                    <a:pt x="11" y="1"/>
                    <a:pt x="10" y="0"/>
                    <a:pt x="9" y="0"/>
                  </a:cubicBezTo>
                  <a:cubicBezTo>
                    <a:pt x="9" y="5"/>
                    <a:pt x="9" y="8"/>
                    <a:pt x="3" y="7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3271" name="Freeform 353">
              <a:extLst>
                <a:ext uri="{FF2B5EF4-FFF2-40B4-BE49-F238E27FC236}">
                  <a16:creationId xmlns:a16="http://schemas.microsoft.com/office/drawing/2014/main" id="{B48C5FAE-F330-491E-91DB-76F167DBC2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5" y="2891"/>
              <a:ext cx="110" cy="106"/>
            </a:xfrm>
            <a:custGeom>
              <a:avLst/>
              <a:gdLst>
                <a:gd name="T0" fmla="*/ 0 w 44"/>
                <a:gd name="T1" fmla="*/ 0 h 40"/>
                <a:gd name="T2" fmla="*/ 603050 w 44"/>
                <a:gd name="T3" fmla="*/ 7928206 h 40"/>
                <a:gd name="T4" fmla="*/ 478050 w 44"/>
                <a:gd name="T5" fmla="*/ 12347227 h 40"/>
                <a:gd name="T6" fmla="*/ 2098438 w 44"/>
                <a:gd name="T7" fmla="*/ 11408353 h 40"/>
                <a:gd name="T8" fmla="*/ 3578645 w 44"/>
                <a:gd name="T9" fmla="*/ 10453307 h 40"/>
                <a:gd name="T10" fmla="*/ 4959300 w 44"/>
                <a:gd name="T11" fmla="*/ 11135888 h 40"/>
                <a:gd name="T12" fmla="*/ 6561333 w 44"/>
                <a:gd name="T13" fmla="*/ 11135888 h 40"/>
                <a:gd name="T14" fmla="*/ 4483208 w 44"/>
                <a:gd name="T15" fmla="*/ 9596800 h 40"/>
                <a:gd name="T16" fmla="*/ 3178720 w 44"/>
                <a:gd name="T17" fmla="*/ 7702490 h 40"/>
                <a:gd name="T18" fmla="*/ 1507625 w 44"/>
                <a:gd name="T19" fmla="*/ 4078599 h 40"/>
                <a:gd name="T20" fmla="*/ 0 w 44"/>
                <a:gd name="T21" fmla="*/ 0 h 4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4" h="40">
                  <a:moveTo>
                    <a:pt x="0" y="0"/>
                  </a:moveTo>
                  <a:cubicBezTo>
                    <a:pt x="6" y="6"/>
                    <a:pt x="4" y="17"/>
                    <a:pt x="4" y="25"/>
                  </a:cubicBezTo>
                  <a:cubicBezTo>
                    <a:pt x="5" y="30"/>
                    <a:pt x="2" y="34"/>
                    <a:pt x="3" y="39"/>
                  </a:cubicBezTo>
                  <a:cubicBezTo>
                    <a:pt x="6" y="40"/>
                    <a:pt x="11" y="36"/>
                    <a:pt x="14" y="36"/>
                  </a:cubicBezTo>
                  <a:cubicBezTo>
                    <a:pt x="17" y="35"/>
                    <a:pt x="20" y="34"/>
                    <a:pt x="24" y="33"/>
                  </a:cubicBezTo>
                  <a:cubicBezTo>
                    <a:pt x="28" y="33"/>
                    <a:pt x="29" y="34"/>
                    <a:pt x="33" y="35"/>
                  </a:cubicBezTo>
                  <a:cubicBezTo>
                    <a:pt x="37" y="35"/>
                    <a:pt x="40" y="34"/>
                    <a:pt x="44" y="35"/>
                  </a:cubicBezTo>
                  <a:cubicBezTo>
                    <a:pt x="39" y="32"/>
                    <a:pt x="35" y="32"/>
                    <a:pt x="30" y="30"/>
                  </a:cubicBezTo>
                  <a:cubicBezTo>
                    <a:pt x="25" y="29"/>
                    <a:pt x="25" y="28"/>
                    <a:pt x="21" y="24"/>
                  </a:cubicBezTo>
                  <a:cubicBezTo>
                    <a:pt x="17" y="20"/>
                    <a:pt x="13" y="18"/>
                    <a:pt x="10" y="13"/>
                  </a:cubicBezTo>
                  <a:cubicBezTo>
                    <a:pt x="7" y="8"/>
                    <a:pt x="4" y="4"/>
                    <a:pt x="0" y="0"/>
                  </a:cubicBezTo>
                </a:path>
              </a:pathLst>
            </a:cu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3272" name="Freeform 354">
              <a:extLst>
                <a:ext uri="{FF2B5EF4-FFF2-40B4-BE49-F238E27FC236}">
                  <a16:creationId xmlns:a16="http://schemas.microsoft.com/office/drawing/2014/main" id="{98DE24FD-6D1B-4E95-AB4B-B62169F476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7" y="3336"/>
              <a:ext cx="125" cy="248"/>
            </a:xfrm>
            <a:custGeom>
              <a:avLst/>
              <a:gdLst>
                <a:gd name="T0" fmla="*/ 5676300 w 50"/>
                <a:gd name="T1" fmla="*/ 31041251 h 93"/>
                <a:gd name="T2" fmla="*/ 3292970 w 50"/>
                <a:gd name="T3" fmla="*/ 28565048 h 93"/>
                <a:gd name="T4" fmla="*/ 0 w 50"/>
                <a:gd name="T5" fmla="*/ 29327360 h 93"/>
                <a:gd name="T6" fmla="*/ 2861333 w 50"/>
                <a:gd name="T7" fmla="*/ 25456435 h 93"/>
                <a:gd name="T8" fmla="*/ 5086250 w 50"/>
                <a:gd name="T9" fmla="*/ 19258027 h 93"/>
                <a:gd name="T10" fmla="*/ 6154300 w 50"/>
                <a:gd name="T11" fmla="*/ 15907293 h 93"/>
                <a:gd name="T12" fmla="*/ 6561333 w 50"/>
                <a:gd name="T13" fmla="*/ 6600384 h 93"/>
                <a:gd name="T14" fmla="*/ 5562313 w 50"/>
                <a:gd name="T15" fmla="*/ 0 h 93"/>
                <a:gd name="T16" fmla="*/ 7153333 w 50"/>
                <a:gd name="T17" fmla="*/ 7221760 h 93"/>
                <a:gd name="T18" fmla="*/ 7344533 w 50"/>
                <a:gd name="T19" fmla="*/ 12798691 h 93"/>
                <a:gd name="T20" fmla="*/ 7039375 w 50"/>
                <a:gd name="T21" fmla="*/ 17981533 h 93"/>
                <a:gd name="T22" fmla="*/ 6154300 w 50"/>
                <a:gd name="T23" fmla="*/ 25837205 h 93"/>
                <a:gd name="T24" fmla="*/ 6154300 w 50"/>
                <a:gd name="T25" fmla="*/ 32055603 h 9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0" h="93">
                  <a:moveTo>
                    <a:pt x="38" y="90"/>
                  </a:moveTo>
                  <a:cubicBezTo>
                    <a:pt x="32" y="86"/>
                    <a:pt x="29" y="83"/>
                    <a:pt x="22" y="83"/>
                  </a:cubicBezTo>
                  <a:cubicBezTo>
                    <a:pt x="14" y="83"/>
                    <a:pt x="7" y="83"/>
                    <a:pt x="0" y="85"/>
                  </a:cubicBezTo>
                  <a:cubicBezTo>
                    <a:pt x="1" y="73"/>
                    <a:pt x="10" y="76"/>
                    <a:pt x="19" y="74"/>
                  </a:cubicBezTo>
                  <a:cubicBezTo>
                    <a:pt x="29" y="70"/>
                    <a:pt x="29" y="65"/>
                    <a:pt x="34" y="56"/>
                  </a:cubicBezTo>
                  <a:cubicBezTo>
                    <a:pt x="36" y="52"/>
                    <a:pt x="39" y="49"/>
                    <a:pt x="41" y="46"/>
                  </a:cubicBezTo>
                  <a:cubicBezTo>
                    <a:pt x="43" y="40"/>
                    <a:pt x="44" y="26"/>
                    <a:pt x="44" y="19"/>
                  </a:cubicBezTo>
                  <a:cubicBezTo>
                    <a:pt x="43" y="9"/>
                    <a:pt x="42" y="9"/>
                    <a:pt x="37" y="0"/>
                  </a:cubicBezTo>
                  <a:cubicBezTo>
                    <a:pt x="44" y="7"/>
                    <a:pt x="47" y="11"/>
                    <a:pt x="48" y="21"/>
                  </a:cubicBezTo>
                  <a:cubicBezTo>
                    <a:pt x="48" y="27"/>
                    <a:pt x="50" y="32"/>
                    <a:pt x="49" y="37"/>
                  </a:cubicBezTo>
                  <a:cubicBezTo>
                    <a:pt x="49" y="43"/>
                    <a:pt x="48" y="47"/>
                    <a:pt x="47" y="52"/>
                  </a:cubicBezTo>
                  <a:cubicBezTo>
                    <a:pt x="46" y="60"/>
                    <a:pt x="43" y="68"/>
                    <a:pt x="41" y="75"/>
                  </a:cubicBezTo>
                  <a:cubicBezTo>
                    <a:pt x="40" y="80"/>
                    <a:pt x="44" y="89"/>
                    <a:pt x="41" y="93"/>
                  </a:cubicBezTo>
                </a:path>
              </a:pathLst>
            </a:cu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3273" name="Freeform 355">
              <a:extLst>
                <a:ext uri="{FF2B5EF4-FFF2-40B4-BE49-F238E27FC236}">
                  <a16:creationId xmlns:a16="http://schemas.microsoft.com/office/drawing/2014/main" id="{A0E36247-66AC-4EC1-867E-55332FC51309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" y="3411"/>
              <a:ext cx="303" cy="226"/>
            </a:xfrm>
            <a:custGeom>
              <a:avLst/>
              <a:gdLst>
                <a:gd name="T0" fmla="*/ 193299 w 121"/>
                <a:gd name="T1" fmla="*/ 0 h 85"/>
                <a:gd name="T2" fmla="*/ 3518797 w 121"/>
                <a:gd name="T3" fmla="*/ 14975143 h 85"/>
                <a:gd name="T4" fmla="*/ 6388667 w 121"/>
                <a:gd name="T5" fmla="*/ 24596096 h 85"/>
                <a:gd name="T6" fmla="*/ 12458797 w 121"/>
                <a:gd name="T7" fmla="*/ 27598027 h 85"/>
                <a:gd name="T8" fmla="*/ 15688571 w 121"/>
                <a:gd name="T9" fmla="*/ 28215239 h 85"/>
                <a:gd name="T10" fmla="*/ 18430263 w 121"/>
                <a:gd name="T11" fmla="*/ 26576980 h 85"/>
                <a:gd name="T12" fmla="*/ 14592841 w 121"/>
                <a:gd name="T13" fmla="*/ 25812391 h 85"/>
                <a:gd name="T14" fmla="*/ 10507699 w 121"/>
                <a:gd name="T15" fmla="*/ 22862700 h 85"/>
                <a:gd name="T16" fmla="*/ 9617265 w 121"/>
                <a:gd name="T17" fmla="*/ 19583450 h 85"/>
                <a:gd name="T18" fmla="*/ 7166639 w 121"/>
                <a:gd name="T19" fmla="*/ 17233388 h 85"/>
                <a:gd name="T20" fmla="*/ 3035296 w 121"/>
                <a:gd name="T21" fmla="*/ 9995767 h 85"/>
                <a:gd name="T22" fmla="*/ 193299 w 121"/>
                <a:gd name="T23" fmla="*/ 617190 h 8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21" h="85">
                  <a:moveTo>
                    <a:pt x="1" y="0"/>
                  </a:moveTo>
                  <a:cubicBezTo>
                    <a:pt x="1" y="19"/>
                    <a:pt x="14" y="31"/>
                    <a:pt x="23" y="45"/>
                  </a:cubicBezTo>
                  <a:cubicBezTo>
                    <a:pt x="30" y="55"/>
                    <a:pt x="32" y="67"/>
                    <a:pt x="42" y="74"/>
                  </a:cubicBezTo>
                  <a:cubicBezTo>
                    <a:pt x="55" y="83"/>
                    <a:pt x="67" y="82"/>
                    <a:pt x="82" y="83"/>
                  </a:cubicBezTo>
                  <a:cubicBezTo>
                    <a:pt x="89" y="83"/>
                    <a:pt x="96" y="84"/>
                    <a:pt x="103" y="85"/>
                  </a:cubicBezTo>
                  <a:cubicBezTo>
                    <a:pt x="110" y="85"/>
                    <a:pt x="115" y="82"/>
                    <a:pt x="121" y="80"/>
                  </a:cubicBezTo>
                  <a:cubicBezTo>
                    <a:pt x="113" y="81"/>
                    <a:pt x="104" y="79"/>
                    <a:pt x="96" y="78"/>
                  </a:cubicBezTo>
                  <a:cubicBezTo>
                    <a:pt x="85" y="77"/>
                    <a:pt x="78" y="77"/>
                    <a:pt x="69" y="69"/>
                  </a:cubicBezTo>
                  <a:cubicBezTo>
                    <a:pt x="61" y="64"/>
                    <a:pt x="65" y="66"/>
                    <a:pt x="63" y="59"/>
                  </a:cubicBezTo>
                  <a:cubicBezTo>
                    <a:pt x="62" y="54"/>
                    <a:pt x="51" y="53"/>
                    <a:pt x="47" y="52"/>
                  </a:cubicBezTo>
                  <a:cubicBezTo>
                    <a:pt x="33" y="50"/>
                    <a:pt x="30" y="38"/>
                    <a:pt x="20" y="30"/>
                  </a:cubicBezTo>
                  <a:cubicBezTo>
                    <a:pt x="12" y="24"/>
                    <a:pt x="0" y="12"/>
                    <a:pt x="1" y="2"/>
                  </a:cubicBezTo>
                </a:path>
              </a:pathLst>
            </a:cu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3274" name="Freeform 356">
              <a:extLst>
                <a:ext uri="{FF2B5EF4-FFF2-40B4-BE49-F238E27FC236}">
                  <a16:creationId xmlns:a16="http://schemas.microsoft.com/office/drawing/2014/main" id="{198FB959-873F-470E-961E-4EC1302231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0" y="3147"/>
              <a:ext cx="97" cy="101"/>
            </a:xfrm>
            <a:custGeom>
              <a:avLst/>
              <a:gdLst>
                <a:gd name="T0" fmla="*/ 0 w 39"/>
                <a:gd name="T1" fmla="*/ 12525613 h 38"/>
                <a:gd name="T2" fmla="*/ 2906707 w 39"/>
                <a:gd name="T3" fmla="*/ 11175310 h 38"/>
                <a:gd name="T4" fmla="*/ 5426648 w 39"/>
                <a:gd name="T5" fmla="*/ 5984901 h 38"/>
                <a:gd name="T6" fmla="*/ 3470844 w 39"/>
                <a:gd name="T7" fmla="*/ 1636157 h 38"/>
                <a:gd name="T8" fmla="*/ 1121584 w 39"/>
                <a:gd name="T9" fmla="*/ 615584 h 38"/>
                <a:gd name="T10" fmla="*/ 2345681 w 39"/>
                <a:gd name="T11" fmla="*/ 3608738 h 38"/>
                <a:gd name="T12" fmla="*/ 1395494 w 39"/>
                <a:gd name="T13" fmla="*/ 6599842 h 38"/>
                <a:gd name="T14" fmla="*/ 273913 w 39"/>
                <a:gd name="T15" fmla="*/ 8552648 h 38"/>
                <a:gd name="T16" fmla="*/ 110130 w 39"/>
                <a:gd name="T17" fmla="*/ 12525613 h 3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9" h="38">
                  <a:moveTo>
                    <a:pt x="0" y="38"/>
                  </a:moveTo>
                  <a:cubicBezTo>
                    <a:pt x="8" y="38"/>
                    <a:pt x="14" y="38"/>
                    <a:pt x="21" y="34"/>
                  </a:cubicBezTo>
                  <a:cubicBezTo>
                    <a:pt x="26" y="31"/>
                    <a:pt x="37" y="23"/>
                    <a:pt x="39" y="18"/>
                  </a:cubicBezTo>
                  <a:cubicBezTo>
                    <a:pt x="32" y="17"/>
                    <a:pt x="32" y="8"/>
                    <a:pt x="25" y="5"/>
                  </a:cubicBezTo>
                  <a:cubicBezTo>
                    <a:pt x="22" y="4"/>
                    <a:pt x="12" y="0"/>
                    <a:pt x="8" y="2"/>
                  </a:cubicBezTo>
                  <a:cubicBezTo>
                    <a:pt x="9" y="7"/>
                    <a:pt x="16" y="6"/>
                    <a:pt x="17" y="11"/>
                  </a:cubicBezTo>
                  <a:cubicBezTo>
                    <a:pt x="18" y="15"/>
                    <a:pt x="13" y="19"/>
                    <a:pt x="10" y="20"/>
                  </a:cubicBezTo>
                  <a:cubicBezTo>
                    <a:pt x="6" y="22"/>
                    <a:pt x="4" y="21"/>
                    <a:pt x="2" y="26"/>
                  </a:cubicBezTo>
                  <a:cubicBezTo>
                    <a:pt x="0" y="30"/>
                    <a:pt x="2" y="34"/>
                    <a:pt x="1" y="38"/>
                  </a:cubicBezTo>
                </a:path>
              </a:pathLst>
            </a:cu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3275" name="Freeform 357">
              <a:extLst>
                <a:ext uri="{FF2B5EF4-FFF2-40B4-BE49-F238E27FC236}">
                  <a16:creationId xmlns:a16="http://schemas.microsoft.com/office/drawing/2014/main" id="{9C63AE0B-6812-4507-9E5B-0A2F5A5C61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5" y="2931"/>
              <a:ext cx="237" cy="181"/>
            </a:xfrm>
            <a:custGeom>
              <a:avLst/>
              <a:gdLst>
                <a:gd name="T0" fmla="*/ 0 w 95"/>
                <a:gd name="T1" fmla="*/ 0 h 68"/>
                <a:gd name="T2" fmla="*/ 9413358 w 95"/>
                <a:gd name="T3" fmla="*/ 7088428 h 68"/>
                <a:gd name="T4" fmla="*/ 13482471 w 95"/>
                <a:gd name="T5" fmla="*/ 10121704 h 68"/>
                <a:gd name="T6" fmla="*/ 12793966 w 95"/>
                <a:gd name="T7" fmla="*/ 14783848 h 68"/>
                <a:gd name="T8" fmla="*/ 10457298 w 95"/>
                <a:gd name="T9" fmla="*/ 22903934 h 68"/>
                <a:gd name="T10" fmla="*/ 11318604 w 95"/>
                <a:gd name="T11" fmla="*/ 12160650 h 68"/>
                <a:gd name="T12" fmla="*/ 9009824 w 95"/>
                <a:gd name="T13" fmla="*/ 9122025 h 68"/>
                <a:gd name="T14" fmla="*/ 3773287 w 95"/>
                <a:gd name="T15" fmla="*/ 2663056 h 6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5" h="68">
                  <a:moveTo>
                    <a:pt x="0" y="0"/>
                  </a:moveTo>
                  <a:cubicBezTo>
                    <a:pt x="23" y="5"/>
                    <a:pt x="43" y="16"/>
                    <a:pt x="65" y="21"/>
                  </a:cubicBezTo>
                  <a:cubicBezTo>
                    <a:pt x="71" y="23"/>
                    <a:pt x="89" y="24"/>
                    <a:pt x="93" y="30"/>
                  </a:cubicBezTo>
                  <a:cubicBezTo>
                    <a:pt x="95" y="35"/>
                    <a:pt x="91" y="41"/>
                    <a:pt x="88" y="44"/>
                  </a:cubicBezTo>
                  <a:cubicBezTo>
                    <a:pt x="83" y="52"/>
                    <a:pt x="77" y="60"/>
                    <a:pt x="72" y="68"/>
                  </a:cubicBezTo>
                  <a:cubicBezTo>
                    <a:pt x="74" y="60"/>
                    <a:pt x="84" y="45"/>
                    <a:pt x="78" y="36"/>
                  </a:cubicBezTo>
                  <a:cubicBezTo>
                    <a:pt x="75" y="32"/>
                    <a:pt x="66" y="31"/>
                    <a:pt x="62" y="27"/>
                  </a:cubicBezTo>
                  <a:cubicBezTo>
                    <a:pt x="54" y="20"/>
                    <a:pt x="36" y="12"/>
                    <a:pt x="26" y="8"/>
                  </a:cubicBezTo>
                </a:path>
              </a:pathLst>
            </a:cu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3276" name="Freeform 358">
              <a:extLst>
                <a:ext uri="{FF2B5EF4-FFF2-40B4-BE49-F238E27FC236}">
                  <a16:creationId xmlns:a16="http://schemas.microsoft.com/office/drawing/2014/main" id="{BD2C95F4-0CE5-4310-87B7-F98A51E5AA8D}"/>
                </a:ext>
              </a:extLst>
            </p:cNvPr>
            <p:cNvSpPr>
              <a:spLocks/>
            </p:cNvSpPr>
            <p:nvPr/>
          </p:nvSpPr>
          <p:spPr bwMode="auto">
            <a:xfrm>
              <a:off x="767" y="2899"/>
              <a:ext cx="478" cy="306"/>
            </a:xfrm>
            <a:custGeom>
              <a:avLst/>
              <a:gdLst>
                <a:gd name="T0" fmla="*/ 0 w 191"/>
                <a:gd name="T1" fmla="*/ 38536038 h 115"/>
                <a:gd name="T2" fmla="*/ 10253608 w 191"/>
                <a:gd name="T3" fmla="*/ 10089246 h 115"/>
                <a:gd name="T4" fmla="*/ 28843416 w 191"/>
                <a:gd name="T5" fmla="*/ 2025893 h 115"/>
                <a:gd name="T6" fmla="*/ 10735622 w 191"/>
                <a:gd name="T7" fmla="*/ 13112446 h 115"/>
                <a:gd name="T8" fmla="*/ 0 w 191"/>
                <a:gd name="T9" fmla="*/ 38536038 h 1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1" h="115">
                  <a:moveTo>
                    <a:pt x="0" y="115"/>
                  </a:moveTo>
                  <a:cubicBezTo>
                    <a:pt x="8" y="92"/>
                    <a:pt x="20" y="54"/>
                    <a:pt x="68" y="30"/>
                  </a:cubicBezTo>
                  <a:cubicBezTo>
                    <a:pt x="117" y="6"/>
                    <a:pt x="155" y="0"/>
                    <a:pt x="191" y="6"/>
                  </a:cubicBezTo>
                  <a:cubicBezTo>
                    <a:pt x="169" y="8"/>
                    <a:pt x="121" y="8"/>
                    <a:pt x="71" y="39"/>
                  </a:cubicBezTo>
                  <a:cubicBezTo>
                    <a:pt x="20" y="70"/>
                    <a:pt x="15" y="90"/>
                    <a:pt x="0" y="1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3277" name="Freeform 359">
              <a:extLst>
                <a:ext uri="{FF2B5EF4-FFF2-40B4-BE49-F238E27FC236}">
                  <a16:creationId xmlns:a16="http://schemas.microsoft.com/office/drawing/2014/main" id="{6289C540-26D0-4809-A2FB-7D3EFCCF274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" y="3429"/>
              <a:ext cx="28" cy="72"/>
            </a:xfrm>
            <a:custGeom>
              <a:avLst/>
              <a:gdLst>
                <a:gd name="T0" fmla="*/ 731161 w 11"/>
                <a:gd name="T1" fmla="*/ 380835 h 27"/>
                <a:gd name="T2" fmla="*/ 229348 w 11"/>
                <a:gd name="T3" fmla="*/ 380835 h 27"/>
                <a:gd name="T4" fmla="*/ 0 w 11"/>
                <a:gd name="T5" fmla="*/ 3490552 h 27"/>
                <a:gd name="T6" fmla="*/ 377338 w 11"/>
                <a:gd name="T7" fmla="*/ 6839864 h 27"/>
                <a:gd name="T8" fmla="*/ 1712897 w 11"/>
                <a:gd name="T9" fmla="*/ 9308139 h 27"/>
                <a:gd name="T10" fmla="*/ 731161 w 11"/>
                <a:gd name="T11" fmla="*/ 380835 h 2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" h="27">
                  <a:moveTo>
                    <a:pt x="4" y="1"/>
                  </a:moveTo>
                  <a:cubicBezTo>
                    <a:pt x="3" y="0"/>
                    <a:pt x="2" y="0"/>
                    <a:pt x="1" y="1"/>
                  </a:cubicBezTo>
                  <a:cubicBezTo>
                    <a:pt x="2" y="4"/>
                    <a:pt x="3" y="7"/>
                    <a:pt x="0" y="10"/>
                  </a:cubicBezTo>
                  <a:cubicBezTo>
                    <a:pt x="4" y="12"/>
                    <a:pt x="4" y="17"/>
                    <a:pt x="2" y="20"/>
                  </a:cubicBezTo>
                  <a:cubicBezTo>
                    <a:pt x="6" y="20"/>
                    <a:pt x="9" y="23"/>
                    <a:pt x="9" y="27"/>
                  </a:cubicBezTo>
                  <a:cubicBezTo>
                    <a:pt x="11" y="26"/>
                    <a:pt x="7" y="4"/>
                    <a:pt x="4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3278" name="Freeform 360">
              <a:extLst>
                <a:ext uri="{FF2B5EF4-FFF2-40B4-BE49-F238E27FC236}">
                  <a16:creationId xmlns:a16="http://schemas.microsoft.com/office/drawing/2014/main" id="{7A26A48D-7538-4C50-A06C-66DCFB69505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5" y="2696"/>
              <a:ext cx="67" cy="157"/>
            </a:xfrm>
            <a:custGeom>
              <a:avLst/>
              <a:gdLst>
                <a:gd name="T0" fmla="*/ 3646182 w 27"/>
                <a:gd name="T1" fmla="*/ 19796058 h 59"/>
                <a:gd name="T2" fmla="*/ 370838 w 27"/>
                <a:gd name="T3" fmla="*/ 0 h 59"/>
                <a:gd name="T4" fmla="*/ 3646182 w 27"/>
                <a:gd name="T5" fmla="*/ 19796058 h 5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7" h="59">
                  <a:moveTo>
                    <a:pt x="27" y="59"/>
                  </a:moveTo>
                  <a:cubicBezTo>
                    <a:pt x="3" y="31"/>
                    <a:pt x="0" y="16"/>
                    <a:pt x="3" y="0"/>
                  </a:cubicBezTo>
                  <a:cubicBezTo>
                    <a:pt x="5" y="6"/>
                    <a:pt x="6" y="31"/>
                    <a:pt x="27" y="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3279" name="Freeform 361">
              <a:extLst>
                <a:ext uri="{FF2B5EF4-FFF2-40B4-BE49-F238E27FC236}">
                  <a16:creationId xmlns:a16="http://schemas.microsoft.com/office/drawing/2014/main" id="{4BDD15A8-F4FF-44C2-B6F0-4C98BC45620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2" y="2608"/>
              <a:ext cx="28" cy="109"/>
            </a:xfrm>
            <a:custGeom>
              <a:avLst/>
              <a:gdLst>
                <a:gd name="T0" fmla="*/ 0 w 11"/>
                <a:gd name="T1" fmla="*/ 13600140 h 41"/>
                <a:gd name="T2" fmla="*/ 2067563 w 11"/>
                <a:gd name="T3" fmla="*/ 0 h 41"/>
                <a:gd name="T4" fmla="*/ 0 w 11"/>
                <a:gd name="T5" fmla="*/ 13600140 h 4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" h="41">
                  <a:moveTo>
                    <a:pt x="0" y="41"/>
                  </a:moveTo>
                  <a:cubicBezTo>
                    <a:pt x="1" y="19"/>
                    <a:pt x="6" y="4"/>
                    <a:pt x="11" y="0"/>
                  </a:cubicBezTo>
                  <a:cubicBezTo>
                    <a:pt x="9" y="5"/>
                    <a:pt x="0" y="33"/>
                    <a:pt x="0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3280" name="Freeform 362">
              <a:extLst>
                <a:ext uri="{FF2B5EF4-FFF2-40B4-BE49-F238E27FC236}">
                  <a16:creationId xmlns:a16="http://schemas.microsoft.com/office/drawing/2014/main" id="{A36797F8-4811-406A-8E53-D9F48682A9D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5" y="3021"/>
              <a:ext cx="55" cy="24"/>
            </a:xfrm>
            <a:custGeom>
              <a:avLst/>
              <a:gdLst>
                <a:gd name="T0" fmla="*/ 0 w 22"/>
                <a:gd name="T1" fmla="*/ 3109717 h 9"/>
                <a:gd name="T2" fmla="*/ 3292970 w 22"/>
                <a:gd name="T3" fmla="*/ 3109717 h 9"/>
                <a:gd name="T4" fmla="*/ 191220 w 22"/>
                <a:gd name="T5" fmla="*/ 3109717 h 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" h="9">
                  <a:moveTo>
                    <a:pt x="0" y="9"/>
                  </a:moveTo>
                  <a:cubicBezTo>
                    <a:pt x="8" y="2"/>
                    <a:pt x="15" y="2"/>
                    <a:pt x="22" y="9"/>
                  </a:cubicBezTo>
                  <a:cubicBezTo>
                    <a:pt x="20" y="0"/>
                    <a:pt x="5" y="2"/>
                    <a:pt x="1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3281" name="Freeform 363">
              <a:extLst>
                <a:ext uri="{FF2B5EF4-FFF2-40B4-BE49-F238E27FC236}">
                  <a16:creationId xmlns:a16="http://schemas.microsoft.com/office/drawing/2014/main" id="{B380EE63-50B9-44ED-9D1C-4D935DC4666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2" y="3083"/>
              <a:ext cx="33" cy="24"/>
            </a:xfrm>
            <a:custGeom>
              <a:avLst/>
              <a:gdLst>
                <a:gd name="T0" fmla="*/ 0 w 13"/>
                <a:gd name="T1" fmla="*/ 2475144 h 9"/>
                <a:gd name="T2" fmla="*/ 2367143 w 13"/>
                <a:gd name="T3" fmla="*/ 0 h 9"/>
                <a:gd name="T4" fmla="*/ 222098 w 13"/>
                <a:gd name="T5" fmla="*/ 2708160 h 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" h="9">
                  <a:moveTo>
                    <a:pt x="0" y="7"/>
                  </a:moveTo>
                  <a:cubicBezTo>
                    <a:pt x="5" y="9"/>
                    <a:pt x="10" y="4"/>
                    <a:pt x="13" y="0"/>
                  </a:cubicBezTo>
                  <a:cubicBezTo>
                    <a:pt x="11" y="4"/>
                    <a:pt x="6" y="9"/>
                    <a:pt x="1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3282" name="Freeform 364">
              <a:extLst>
                <a:ext uri="{FF2B5EF4-FFF2-40B4-BE49-F238E27FC236}">
                  <a16:creationId xmlns:a16="http://schemas.microsoft.com/office/drawing/2014/main" id="{ED46C74E-AB29-4C43-8241-408794B30B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7" y="2771"/>
              <a:ext cx="35" cy="117"/>
            </a:xfrm>
            <a:custGeom>
              <a:avLst/>
              <a:gdLst>
                <a:gd name="T0" fmla="*/ 603050 w 14"/>
                <a:gd name="T1" fmla="*/ 2407347 h 44"/>
                <a:gd name="T2" fmla="*/ 1507625 w 14"/>
                <a:gd name="T3" fmla="*/ 4984168 h 44"/>
                <a:gd name="T4" fmla="*/ 1385550 w 14"/>
                <a:gd name="T5" fmla="*/ 7988175 h 44"/>
                <a:gd name="T6" fmla="*/ 1671220 w 14"/>
                <a:gd name="T7" fmla="*/ 10993357 h 44"/>
                <a:gd name="T8" fmla="*/ 1385550 w 14"/>
                <a:gd name="T9" fmla="*/ 11983220 h 44"/>
                <a:gd name="T10" fmla="*/ 1507625 w 14"/>
                <a:gd name="T11" fmla="*/ 14615342 h 44"/>
                <a:gd name="T12" fmla="*/ 1671220 w 14"/>
                <a:gd name="T13" fmla="*/ 11983220 h 44"/>
                <a:gd name="T14" fmla="*/ 1983720 w 14"/>
                <a:gd name="T15" fmla="*/ 10247772 h 44"/>
                <a:gd name="T16" fmla="*/ 1793283 w 14"/>
                <a:gd name="T17" fmla="*/ 6401355 h 44"/>
                <a:gd name="T18" fmla="*/ 0 w 14"/>
                <a:gd name="T19" fmla="*/ 0 h 4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4" h="44">
                  <a:moveTo>
                    <a:pt x="4" y="7"/>
                  </a:moveTo>
                  <a:cubicBezTo>
                    <a:pt x="5" y="9"/>
                    <a:pt x="9" y="12"/>
                    <a:pt x="10" y="15"/>
                  </a:cubicBezTo>
                  <a:cubicBezTo>
                    <a:pt x="11" y="19"/>
                    <a:pt x="8" y="20"/>
                    <a:pt x="9" y="24"/>
                  </a:cubicBezTo>
                  <a:cubicBezTo>
                    <a:pt x="10" y="28"/>
                    <a:pt x="12" y="28"/>
                    <a:pt x="11" y="33"/>
                  </a:cubicBezTo>
                  <a:cubicBezTo>
                    <a:pt x="10" y="34"/>
                    <a:pt x="9" y="34"/>
                    <a:pt x="9" y="36"/>
                  </a:cubicBezTo>
                  <a:cubicBezTo>
                    <a:pt x="9" y="38"/>
                    <a:pt x="10" y="42"/>
                    <a:pt x="10" y="44"/>
                  </a:cubicBezTo>
                  <a:cubicBezTo>
                    <a:pt x="10" y="41"/>
                    <a:pt x="10" y="39"/>
                    <a:pt x="11" y="36"/>
                  </a:cubicBezTo>
                  <a:cubicBezTo>
                    <a:pt x="11" y="34"/>
                    <a:pt x="13" y="33"/>
                    <a:pt x="13" y="31"/>
                  </a:cubicBezTo>
                  <a:cubicBezTo>
                    <a:pt x="14" y="28"/>
                    <a:pt x="13" y="22"/>
                    <a:pt x="12" y="19"/>
                  </a:cubicBezTo>
                  <a:cubicBezTo>
                    <a:pt x="10" y="13"/>
                    <a:pt x="5" y="4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3283" name="Freeform 365">
              <a:extLst>
                <a:ext uri="{FF2B5EF4-FFF2-40B4-BE49-F238E27FC236}">
                  <a16:creationId xmlns:a16="http://schemas.microsoft.com/office/drawing/2014/main" id="{6DCBAB70-556B-4F5D-9F4A-9429349C022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0" y="3376"/>
              <a:ext cx="352" cy="219"/>
            </a:xfrm>
            <a:custGeom>
              <a:avLst/>
              <a:gdLst>
                <a:gd name="T0" fmla="*/ 2463783 w 141"/>
                <a:gd name="T1" fmla="*/ 4187779 h 82"/>
                <a:gd name="T2" fmla="*/ 2041428 w 141"/>
                <a:gd name="T3" fmla="*/ 17647944 h 82"/>
                <a:gd name="T4" fmla="*/ 1288280 w 141"/>
                <a:gd name="T5" fmla="*/ 22136670 h 82"/>
                <a:gd name="T6" fmla="*/ 0 w 141"/>
                <a:gd name="T7" fmla="*/ 25682830 h 82"/>
                <a:gd name="T8" fmla="*/ 2463783 w 141"/>
                <a:gd name="T9" fmla="*/ 26088987 h 82"/>
                <a:gd name="T10" fmla="*/ 4504744 w 141"/>
                <a:gd name="T11" fmla="*/ 22931407 h 82"/>
                <a:gd name="T12" fmla="*/ 6458376 w 141"/>
                <a:gd name="T13" fmla="*/ 20420124 h 82"/>
                <a:gd name="T14" fmla="*/ 7326253 w 141"/>
                <a:gd name="T15" fmla="*/ 21450342 h 82"/>
                <a:gd name="T16" fmla="*/ 8312480 w 141"/>
                <a:gd name="T17" fmla="*/ 20014116 h 82"/>
                <a:gd name="T18" fmla="*/ 9083440 w 141"/>
                <a:gd name="T19" fmla="*/ 19770468 h 82"/>
                <a:gd name="T20" fmla="*/ 10372037 w 141"/>
                <a:gd name="T21" fmla="*/ 19770468 h 82"/>
                <a:gd name="T22" fmla="*/ 12420607 w 141"/>
                <a:gd name="T23" fmla="*/ 20014116 h 82"/>
                <a:gd name="T24" fmla="*/ 16688842 w 141"/>
                <a:gd name="T25" fmla="*/ 23966305 h 82"/>
                <a:gd name="T26" fmla="*/ 20627789 w 141"/>
                <a:gd name="T27" fmla="*/ 28840353 h 82"/>
                <a:gd name="T28" fmla="*/ 14481325 w 141"/>
                <a:gd name="T29" fmla="*/ 17262144 h 82"/>
                <a:gd name="T30" fmla="*/ 13004243 w 141"/>
                <a:gd name="T31" fmla="*/ 15525356 h 82"/>
                <a:gd name="T32" fmla="*/ 10839678 w 141"/>
                <a:gd name="T33" fmla="*/ 16231930 h 82"/>
                <a:gd name="T34" fmla="*/ 4975300 w 141"/>
                <a:gd name="T35" fmla="*/ 17647944 h 82"/>
                <a:gd name="T36" fmla="*/ 3216132 w 141"/>
                <a:gd name="T37" fmla="*/ 18983769 h 82"/>
                <a:gd name="T38" fmla="*/ 3216132 w 141"/>
                <a:gd name="T39" fmla="*/ 10948974 h 82"/>
                <a:gd name="T40" fmla="*/ 2746082 w 141"/>
                <a:gd name="T41" fmla="*/ 3546182 h 82"/>
                <a:gd name="T42" fmla="*/ 2350249 w 141"/>
                <a:gd name="T43" fmla="*/ 0 h 8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41" h="82">
                  <a:moveTo>
                    <a:pt x="17" y="12"/>
                  </a:moveTo>
                  <a:cubicBezTo>
                    <a:pt x="17" y="25"/>
                    <a:pt x="18" y="38"/>
                    <a:pt x="14" y="50"/>
                  </a:cubicBezTo>
                  <a:cubicBezTo>
                    <a:pt x="13" y="54"/>
                    <a:pt x="11" y="59"/>
                    <a:pt x="9" y="63"/>
                  </a:cubicBezTo>
                  <a:cubicBezTo>
                    <a:pt x="6" y="66"/>
                    <a:pt x="1" y="69"/>
                    <a:pt x="0" y="73"/>
                  </a:cubicBezTo>
                  <a:cubicBezTo>
                    <a:pt x="4" y="75"/>
                    <a:pt x="13" y="75"/>
                    <a:pt x="17" y="74"/>
                  </a:cubicBezTo>
                  <a:cubicBezTo>
                    <a:pt x="24" y="73"/>
                    <a:pt x="26" y="69"/>
                    <a:pt x="31" y="65"/>
                  </a:cubicBezTo>
                  <a:cubicBezTo>
                    <a:pt x="35" y="62"/>
                    <a:pt x="40" y="59"/>
                    <a:pt x="44" y="58"/>
                  </a:cubicBezTo>
                  <a:cubicBezTo>
                    <a:pt x="47" y="57"/>
                    <a:pt x="51" y="58"/>
                    <a:pt x="50" y="61"/>
                  </a:cubicBezTo>
                  <a:cubicBezTo>
                    <a:pt x="52" y="58"/>
                    <a:pt x="54" y="56"/>
                    <a:pt x="57" y="57"/>
                  </a:cubicBezTo>
                  <a:cubicBezTo>
                    <a:pt x="59" y="59"/>
                    <a:pt x="60" y="56"/>
                    <a:pt x="62" y="56"/>
                  </a:cubicBezTo>
                  <a:cubicBezTo>
                    <a:pt x="65" y="54"/>
                    <a:pt x="68" y="55"/>
                    <a:pt x="71" y="56"/>
                  </a:cubicBezTo>
                  <a:cubicBezTo>
                    <a:pt x="75" y="56"/>
                    <a:pt x="83" y="54"/>
                    <a:pt x="85" y="57"/>
                  </a:cubicBezTo>
                  <a:cubicBezTo>
                    <a:pt x="91" y="48"/>
                    <a:pt x="108" y="64"/>
                    <a:pt x="114" y="68"/>
                  </a:cubicBezTo>
                  <a:cubicBezTo>
                    <a:pt x="121" y="74"/>
                    <a:pt x="131" y="81"/>
                    <a:pt x="141" y="82"/>
                  </a:cubicBezTo>
                  <a:cubicBezTo>
                    <a:pt x="126" y="72"/>
                    <a:pt x="115" y="58"/>
                    <a:pt x="99" y="49"/>
                  </a:cubicBezTo>
                  <a:cubicBezTo>
                    <a:pt x="96" y="47"/>
                    <a:pt x="93" y="44"/>
                    <a:pt x="89" y="44"/>
                  </a:cubicBezTo>
                  <a:cubicBezTo>
                    <a:pt x="84" y="43"/>
                    <a:pt x="78" y="45"/>
                    <a:pt x="74" y="46"/>
                  </a:cubicBezTo>
                  <a:cubicBezTo>
                    <a:pt x="61" y="47"/>
                    <a:pt x="46" y="47"/>
                    <a:pt x="34" y="50"/>
                  </a:cubicBezTo>
                  <a:cubicBezTo>
                    <a:pt x="31" y="51"/>
                    <a:pt x="25" y="56"/>
                    <a:pt x="22" y="54"/>
                  </a:cubicBezTo>
                  <a:cubicBezTo>
                    <a:pt x="18" y="52"/>
                    <a:pt x="22" y="34"/>
                    <a:pt x="22" y="31"/>
                  </a:cubicBezTo>
                  <a:cubicBezTo>
                    <a:pt x="22" y="23"/>
                    <a:pt x="21" y="17"/>
                    <a:pt x="19" y="10"/>
                  </a:cubicBezTo>
                  <a:cubicBezTo>
                    <a:pt x="18" y="7"/>
                    <a:pt x="16" y="3"/>
                    <a:pt x="16" y="0"/>
                  </a:cubicBezTo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3284" name="Freeform 366">
              <a:extLst>
                <a:ext uri="{FF2B5EF4-FFF2-40B4-BE49-F238E27FC236}">
                  <a16:creationId xmlns:a16="http://schemas.microsoft.com/office/drawing/2014/main" id="{1339E067-DC9A-4E41-9246-B0E49478466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2" y="2739"/>
              <a:ext cx="65" cy="133"/>
            </a:xfrm>
            <a:custGeom>
              <a:avLst/>
              <a:gdLst>
                <a:gd name="T0" fmla="*/ 0 w 26"/>
                <a:gd name="T1" fmla="*/ 0 h 50"/>
                <a:gd name="T2" fmla="*/ 1793283 w 26"/>
                <a:gd name="T3" fmla="*/ 5659201 h 50"/>
                <a:gd name="T4" fmla="*/ 2098438 w 26"/>
                <a:gd name="T5" fmla="*/ 8386137 h 50"/>
                <a:gd name="T6" fmla="*/ 1983720 w 26"/>
                <a:gd name="T7" fmla="*/ 9667775 h 50"/>
                <a:gd name="T8" fmla="*/ 2270520 w 26"/>
                <a:gd name="T9" fmla="*/ 11281704 h 50"/>
                <a:gd name="T10" fmla="*/ 2270520 w 26"/>
                <a:gd name="T11" fmla="*/ 12306809 h 50"/>
                <a:gd name="T12" fmla="*/ 2575708 w 26"/>
                <a:gd name="T13" fmla="*/ 13301889 h 50"/>
                <a:gd name="T14" fmla="*/ 2385283 w 26"/>
                <a:gd name="T15" fmla="*/ 15714921 h 50"/>
                <a:gd name="T16" fmla="*/ 3292970 w 26"/>
                <a:gd name="T17" fmla="*/ 14667394 h 50"/>
                <a:gd name="T18" fmla="*/ 3769063 w 26"/>
                <a:gd name="T19" fmla="*/ 14061353 h 50"/>
                <a:gd name="T20" fmla="*/ 3578645 w 26"/>
                <a:gd name="T21" fmla="*/ 12699670 h 50"/>
                <a:gd name="T22" fmla="*/ 3292970 w 26"/>
                <a:gd name="T23" fmla="*/ 11281704 h 50"/>
                <a:gd name="T24" fmla="*/ 3578645 w 26"/>
                <a:gd name="T25" fmla="*/ 10053175 h 50"/>
                <a:gd name="T26" fmla="*/ 3292970 w 26"/>
                <a:gd name="T27" fmla="*/ 7639730 h 5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6" h="50">
                  <a:moveTo>
                    <a:pt x="0" y="0"/>
                  </a:moveTo>
                  <a:cubicBezTo>
                    <a:pt x="5" y="4"/>
                    <a:pt x="10" y="11"/>
                    <a:pt x="12" y="17"/>
                  </a:cubicBezTo>
                  <a:cubicBezTo>
                    <a:pt x="13" y="19"/>
                    <a:pt x="14" y="22"/>
                    <a:pt x="14" y="25"/>
                  </a:cubicBezTo>
                  <a:cubicBezTo>
                    <a:pt x="14" y="26"/>
                    <a:pt x="13" y="27"/>
                    <a:pt x="13" y="29"/>
                  </a:cubicBezTo>
                  <a:cubicBezTo>
                    <a:pt x="13" y="30"/>
                    <a:pt x="15" y="32"/>
                    <a:pt x="15" y="34"/>
                  </a:cubicBezTo>
                  <a:cubicBezTo>
                    <a:pt x="15" y="35"/>
                    <a:pt x="14" y="36"/>
                    <a:pt x="15" y="37"/>
                  </a:cubicBezTo>
                  <a:cubicBezTo>
                    <a:pt x="15" y="38"/>
                    <a:pt x="17" y="39"/>
                    <a:pt x="17" y="40"/>
                  </a:cubicBezTo>
                  <a:cubicBezTo>
                    <a:pt x="18" y="42"/>
                    <a:pt x="15" y="45"/>
                    <a:pt x="16" y="47"/>
                  </a:cubicBezTo>
                  <a:cubicBezTo>
                    <a:pt x="18" y="50"/>
                    <a:pt x="20" y="45"/>
                    <a:pt x="22" y="44"/>
                  </a:cubicBezTo>
                  <a:cubicBezTo>
                    <a:pt x="23" y="42"/>
                    <a:pt x="24" y="43"/>
                    <a:pt x="25" y="42"/>
                  </a:cubicBezTo>
                  <a:cubicBezTo>
                    <a:pt x="26" y="39"/>
                    <a:pt x="25" y="40"/>
                    <a:pt x="24" y="38"/>
                  </a:cubicBezTo>
                  <a:cubicBezTo>
                    <a:pt x="24" y="36"/>
                    <a:pt x="22" y="36"/>
                    <a:pt x="22" y="34"/>
                  </a:cubicBezTo>
                  <a:cubicBezTo>
                    <a:pt x="22" y="33"/>
                    <a:pt x="24" y="31"/>
                    <a:pt x="24" y="30"/>
                  </a:cubicBezTo>
                  <a:cubicBezTo>
                    <a:pt x="24" y="27"/>
                    <a:pt x="23" y="25"/>
                    <a:pt x="22" y="23"/>
                  </a:cubicBezTo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3285" name="Freeform 367">
              <a:extLst>
                <a:ext uri="{FF2B5EF4-FFF2-40B4-BE49-F238E27FC236}">
                  <a16:creationId xmlns:a16="http://schemas.microsoft.com/office/drawing/2014/main" id="{B6182228-3AB4-474F-BC94-8B1DAA87A54B}"/>
                </a:ext>
              </a:extLst>
            </p:cNvPr>
            <p:cNvSpPr>
              <a:spLocks/>
            </p:cNvSpPr>
            <p:nvPr/>
          </p:nvSpPr>
          <p:spPr bwMode="auto">
            <a:xfrm>
              <a:off x="795" y="3563"/>
              <a:ext cx="155" cy="74"/>
            </a:xfrm>
            <a:custGeom>
              <a:avLst/>
              <a:gdLst>
                <a:gd name="T0" fmla="*/ 0 w 62"/>
                <a:gd name="T1" fmla="*/ 0 h 28"/>
                <a:gd name="T2" fmla="*/ 1507625 w 62"/>
                <a:gd name="T3" fmla="*/ 4655055 h 28"/>
                <a:gd name="T4" fmla="*/ 3769063 w 62"/>
                <a:gd name="T5" fmla="*/ 6719052 h 28"/>
                <a:gd name="T6" fmla="*/ 9251770 w 62"/>
                <a:gd name="T7" fmla="*/ 8266392 h 28"/>
                <a:gd name="T8" fmla="*/ 4959300 w 62"/>
                <a:gd name="T9" fmla="*/ 5800657 h 28"/>
                <a:gd name="T10" fmla="*/ 1983720 w 62"/>
                <a:gd name="T11" fmla="*/ 4308180 h 28"/>
                <a:gd name="T12" fmla="*/ 0 w 62"/>
                <a:gd name="T13" fmla="*/ 0 h 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2" h="28">
                  <a:moveTo>
                    <a:pt x="0" y="0"/>
                  </a:moveTo>
                  <a:cubicBezTo>
                    <a:pt x="3" y="5"/>
                    <a:pt x="5" y="11"/>
                    <a:pt x="10" y="15"/>
                  </a:cubicBezTo>
                  <a:cubicBezTo>
                    <a:pt x="14" y="20"/>
                    <a:pt x="19" y="21"/>
                    <a:pt x="25" y="22"/>
                  </a:cubicBezTo>
                  <a:cubicBezTo>
                    <a:pt x="36" y="25"/>
                    <a:pt x="50" y="28"/>
                    <a:pt x="62" y="27"/>
                  </a:cubicBezTo>
                  <a:cubicBezTo>
                    <a:pt x="52" y="26"/>
                    <a:pt x="42" y="21"/>
                    <a:pt x="33" y="19"/>
                  </a:cubicBezTo>
                  <a:cubicBezTo>
                    <a:pt x="25" y="18"/>
                    <a:pt x="19" y="20"/>
                    <a:pt x="13" y="14"/>
                  </a:cubicBezTo>
                  <a:cubicBezTo>
                    <a:pt x="8" y="10"/>
                    <a:pt x="4" y="5"/>
                    <a:pt x="0" y="0"/>
                  </a:cubicBezTo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3286" name="Freeform 368">
              <a:extLst>
                <a:ext uri="{FF2B5EF4-FFF2-40B4-BE49-F238E27FC236}">
                  <a16:creationId xmlns:a16="http://schemas.microsoft.com/office/drawing/2014/main" id="{19DDF564-B180-43C7-B92C-DA30F0CD3D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0" y="3568"/>
              <a:ext cx="122" cy="29"/>
            </a:xfrm>
            <a:custGeom>
              <a:avLst/>
              <a:gdLst>
                <a:gd name="T0" fmla="*/ 110988 w 49"/>
                <a:gd name="T1" fmla="*/ 338166 h 11"/>
                <a:gd name="T2" fmla="*/ 1984574 w 49"/>
                <a:gd name="T3" fmla="*/ 2952021 h 11"/>
                <a:gd name="T4" fmla="*/ 3507107 w 49"/>
                <a:gd name="T5" fmla="*/ 2952021 h 11"/>
                <a:gd name="T6" fmla="*/ 6930638 w 49"/>
                <a:gd name="T7" fmla="*/ 2952021 h 11"/>
                <a:gd name="T8" fmla="*/ 3240260 w 49"/>
                <a:gd name="T9" fmla="*/ 2011901 h 11"/>
                <a:gd name="T10" fmla="*/ 0 w 49"/>
                <a:gd name="T11" fmla="*/ 0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9" h="11">
                  <a:moveTo>
                    <a:pt x="1" y="1"/>
                  </a:moveTo>
                  <a:cubicBezTo>
                    <a:pt x="4" y="4"/>
                    <a:pt x="10" y="8"/>
                    <a:pt x="14" y="10"/>
                  </a:cubicBezTo>
                  <a:cubicBezTo>
                    <a:pt x="17" y="11"/>
                    <a:pt x="21" y="10"/>
                    <a:pt x="25" y="10"/>
                  </a:cubicBezTo>
                  <a:cubicBezTo>
                    <a:pt x="33" y="10"/>
                    <a:pt x="42" y="11"/>
                    <a:pt x="49" y="10"/>
                  </a:cubicBezTo>
                  <a:cubicBezTo>
                    <a:pt x="41" y="10"/>
                    <a:pt x="31" y="8"/>
                    <a:pt x="23" y="7"/>
                  </a:cubicBezTo>
                  <a:cubicBezTo>
                    <a:pt x="16" y="7"/>
                    <a:pt x="5" y="5"/>
                    <a:pt x="0" y="0"/>
                  </a:cubicBezTo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3287" name="Freeform 369">
              <a:extLst>
                <a:ext uri="{FF2B5EF4-FFF2-40B4-BE49-F238E27FC236}">
                  <a16:creationId xmlns:a16="http://schemas.microsoft.com/office/drawing/2014/main" id="{95E07AE6-5C1D-40E9-BB10-706C2FBA535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5" y="3080"/>
              <a:ext cx="100" cy="155"/>
            </a:xfrm>
            <a:custGeom>
              <a:avLst/>
              <a:gdLst>
                <a:gd name="T0" fmla="*/ 191220 w 40"/>
                <a:gd name="T1" fmla="*/ 0 h 58"/>
                <a:gd name="T2" fmla="*/ 478050 w 40"/>
                <a:gd name="T3" fmla="*/ 7452977 h 58"/>
                <a:gd name="T4" fmla="*/ 1671220 w 40"/>
                <a:gd name="T5" fmla="*/ 12466391 h 58"/>
                <a:gd name="T6" fmla="*/ 1793283 w 40"/>
                <a:gd name="T7" fmla="*/ 11428538 h 58"/>
                <a:gd name="T8" fmla="*/ 2861333 w 40"/>
                <a:gd name="T9" fmla="*/ 15231906 h 58"/>
                <a:gd name="T10" fmla="*/ 2861333 w 40"/>
                <a:gd name="T11" fmla="*/ 14844671 h 58"/>
                <a:gd name="T12" fmla="*/ 2987813 w 40"/>
                <a:gd name="T13" fmla="*/ 14607892 h 58"/>
                <a:gd name="T14" fmla="*/ 3891145 w 40"/>
                <a:gd name="T15" fmla="*/ 16985111 h 58"/>
                <a:gd name="T16" fmla="*/ 4178050 w 40"/>
                <a:gd name="T17" fmla="*/ 16332037 h 58"/>
                <a:gd name="T18" fmla="*/ 5963208 w 40"/>
                <a:gd name="T19" fmla="*/ 20552102 h 58"/>
                <a:gd name="T20" fmla="*/ 4654113 w 40"/>
                <a:gd name="T21" fmla="*/ 14607892 h 58"/>
                <a:gd name="T22" fmla="*/ 1793283 w 40"/>
                <a:gd name="T23" fmla="*/ 9142135 h 58"/>
                <a:gd name="T24" fmla="*/ 603050 w 40"/>
                <a:gd name="T25" fmla="*/ 4922062 h 58"/>
                <a:gd name="T26" fmla="*/ 317395 w 40"/>
                <a:gd name="T27" fmla="*/ 653175 h 5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0" h="58">
                  <a:moveTo>
                    <a:pt x="1" y="0"/>
                  </a:moveTo>
                  <a:cubicBezTo>
                    <a:pt x="1" y="8"/>
                    <a:pt x="0" y="15"/>
                    <a:pt x="3" y="21"/>
                  </a:cubicBezTo>
                  <a:cubicBezTo>
                    <a:pt x="6" y="25"/>
                    <a:pt x="12" y="30"/>
                    <a:pt x="11" y="35"/>
                  </a:cubicBezTo>
                  <a:cubicBezTo>
                    <a:pt x="11" y="34"/>
                    <a:pt x="12" y="33"/>
                    <a:pt x="12" y="32"/>
                  </a:cubicBezTo>
                  <a:cubicBezTo>
                    <a:pt x="16" y="34"/>
                    <a:pt x="14" y="41"/>
                    <a:pt x="19" y="43"/>
                  </a:cubicBezTo>
                  <a:cubicBezTo>
                    <a:pt x="19" y="42"/>
                    <a:pt x="18" y="42"/>
                    <a:pt x="19" y="42"/>
                  </a:cubicBezTo>
                  <a:cubicBezTo>
                    <a:pt x="19" y="42"/>
                    <a:pt x="21" y="41"/>
                    <a:pt x="20" y="41"/>
                  </a:cubicBezTo>
                  <a:cubicBezTo>
                    <a:pt x="22" y="44"/>
                    <a:pt x="23" y="46"/>
                    <a:pt x="26" y="48"/>
                  </a:cubicBezTo>
                  <a:cubicBezTo>
                    <a:pt x="26" y="47"/>
                    <a:pt x="28" y="46"/>
                    <a:pt x="28" y="46"/>
                  </a:cubicBezTo>
                  <a:cubicBezTo>
                    <a:pt x="29" y="54"/>
                    <a:pt x="37" y="53"/>
                    <a:pt x="40" y="58"/>
                  </a:cubicBezTo>
                  <a:cubicBezTo>
                    <a:pt x="36" y="52"/>
                    <a:pt x="31" y="48"/>
                    <a:pt x="31" y="41"/>
                  </a:cubicBezTo>
                  <a:cubicBezTo>
                    <a:pt x="24" y="41"/>
                    <a:pt x="16" y="31"/>
                    <a:pt x="12" y="26"/>
                  </a:cubicBezTo>
                  <a:cubicBezTo>
                    <a:pt x="9" y="23"/>
                    <a:pt x="5" y="17"/>
                    <a:pt x="4" y="14"/>
                  </a:cubicBezTo>
                  <a:cubicBezTo>
                    <a:pt x="2" y="11"/>
                    <a:pt x="2" y="6"/>
                    <a:pt x="2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3288" name="Freeform 370">
              <a:extLst>
                <a:ext uri="{FF2B5EF4-FFF2-40B4-BE49-F238E27FC236}">
                  <a16:creationId xmlns:a16="http://schemas.microsoft.com/office/drawing/2014/main" id="{0ED8EA84-A1EE-4C57-8845-BFD1D777B70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0" y="3525"/>
              <a:ext cx="95" cy="86"/>
            </a:xfrm>
            <a:custGeom>
              <a:avLst/>
              <a:gdLst>
                <a:gd name="T0" fmla="*/ 0 w 38"/>
                <a:gd name="T1" fmla="*/ 0 h 32"/>
                <a:gd name="T2" fmla="*/ 5676300 w 38"/>
                <a:gd name="T3" fmla="*/ 12204830 h 3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8" h="32">
                  <a:moveTo>
                    <a:pt x="0" y="0"/>
                  </a:moveTo>
                  <a:cubicBezTo>
                    <a:pt x="8" y="7"/>
                    <a:pt x="30" y="26"/>
                    <a:pt x="38" y="32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3289" name="Freeform 371">
              <a:extLst>
                <a:ext uri="{FF2B5EF4-FFF2-40B4-BE49-F238E27FC236}">
                  <a16:creationId xmlns:a16="http://schemas.microsoft.com/office/drawing/2014/main" id="{F7309583-8786-4047-BE80-2A3F9E8B095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7" y="3651"/>
              <a:ext cx="28" cy="16"/>
            </a:xfrm>
            <a:custGeom>
              <a:avLst/>
              <a:gdLst>
                <a:gd name="T0" fmla="*/ 0 w 11"/>
                <a:gd name="T1" fmla="*/ 0 h 6"/>
                <a:gd name="T2" fmla="*/ 2067563 w 11"/>
                <a:gd name="T3" fmla="*/ 2094328 h 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1" h="6">
                  <a:moveTo>
                    <a:pt x="0" y="0"/>
                  </a:moveTo>
                  <a:cubicBezTo>
                    <a:pt x="6" y="1"/>
                    <a:pt x="11" y="6"/>
                    <a:pt x="11" y="6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3290" name="Freeform 372">
              <a:extLst>
                <a:ext uri="{FF2B5EF4-FFF2-40B4-BE49-F238E27FC236}">
                  <a16:creationId xmlns:a16="http://schemas.microsoft.com/office/drawing/2014/main" id="{B5D685BF-D0A1-442F-ACCD-2ECA79EA5E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7" y="3640"/>
              <a:ext cx="25" cy="19"/>
            </a:xfrm>
            <a:custGeom>
              <a:avLst/>
              <a:gdLst>
                <a:gd name="T0" fmla="*/ 0 w 10"/>
                <a:gd name="T1" fmla="*/ 0 h 7"/>
                <a:gd name="T2" fmla="*/ 1507625 w 10"/>
                <a:gd name="T3" fmla="*/ 3063932 h 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0" h="7">
                  <a:moveTo>
                    <a:pt x="0" y="0"/>
                  </a:moveTo>
                  <a:cubicBezTo>
                    <a:pt x="5" y="3"/>
                    <a:pt x="10" y="7"/>
                    <a:pt x="10" y="7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3291" name="Freeform 373">
              <a:extLst>
                <a:ext uri="{FF2B5EF4-FFF2-40B4-BE49-F238E27FC236}">
                  <a16:creationId xmlns:a16="http://schemas.microsoft.com/office/drawing/2014/main" id="{2AF3F561-D596-42A0-BDF8-A8C73EC4B97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7" y="3547"/>
              <a:ext cx="55" cy="13"/>
            </a:xfrm>
            <a:custGeom>
              <a:avLst/>
              <a:gdLst>
                <a:gd name="T0" fmla="*/ 0 w 22"/>
                <a:gd name="T1" fmla="*/ 298683 h 5"/>
                <a:gd name="T2" fmla="*/ 3292970 w 22"/>
                <a:gd name="T3" fmla="*/ 1242428 h 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2" h="5">
                  <a:moveTo>
                    <a:pt x="0" y="1"/>
                  </a:moveTo>
                  <a:cubicBezTo>
                    <a:pt x="5" y="0"/>
                    <a:pt x="22" y="5"/>
                    <a:pt x="22" y="5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3292" name="Freeform 374">
              <a:extLst>
                <a:ext uri="{FF2B5EF4-FFF2-40B4-BE49-F238E27FC236}">
                  <a16:creationId xmlns:a16="http://schemas.microsoft.com/office/drawing/2014/main" id="{CFA5E196-0CEF-45BD-8586-1447F85719B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5" y="3576"/>
              <a:ext cx="35" cy="13"/>
            </a:xfrm>
            <a:custGeom>
              <a:avLst/>
              <a:gdLst>
                <a:gd name="T0" fmla="*/ 0 w 14"/>
                <a:gd name="T1" fmla="*/ 0 h 5"/>
                <a:gd name="T2" fmla="*/ 2098438 w 14"/>
                <a:gd name="T3" fmla="*/ 1242428 h 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4" h="5">
                  <a:moveTo>
                    <a:pt x="0" y="0"/>
                  </a:moveTo>
                  <a:cubicBezTo>
                    <a:pt x="6" y="1"/>
                    <a:pt x="14" y="5"/>
                    <a:pt x="14" y="5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3293" name="Freeform 375">
              <a:extLst>
                <a:ext uri="{FF2B5EF4-FFF2-40B4-BE49-F238E27FC236}">
                  <a16:creationId xmlns:a16="http://schemas.microsoft.com/office/drawing/2014/main" id="{4A05BC63-0897-49EC-9154-E1623D8C752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2" y="3624"/>
              <a:ext cx="55" cy="35"/>
            </a:xfrm>
            <a:custGeom>
              <a:avLst/>
              <a:gdLst>
                <a:gd name="T0" fmla="*/ 0 w 22"/>
                <a:gd name="T1" fmla="*/ 0 h 13"/>
                <a:gd name="T2" fmla="*/ 2700988 w 22"/>
                <a:gd name="T3" fmla="*/ 2741014 h 13"/>
                <a:gd name="T4" fmla="*/ 3292970 w 22"/>
                <a:gd name="T5" fmla="*/ 5060346 h 1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" h="13">
                  <a:moveTo>
                    <a:pt x="0" y="0"/>
                  </a:moveTo>
                  <a:cubicBezTo>
                    <a:pt x="9" y="3"/>
                    <a:pt x="14" y="4"/>
                    <a:pt x="18" y="7"/>
                  </a:cubicBezTo>
                  <a:cubicBezTo>
                    <a:pt x="22" y="10"/>
                    <a:pt x="22" y="13"/>
                    <a:pt x="22" y="13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3294" name="Freeform 376">
              <a:extLst>
                <a:ext uri="{FF2B5EF4-FFF2-40B4-BE49-F238E27FC236}">
                  <a16:creationId xmlns:a16="http://schemas.microsoft.com/office/drawing/2014/main" id="{2C96F89C-1790-4654-AA2A-33121CF3E7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0" y="3600"/>
              <a:ext cx="85" cy="51"/>
            </a:xfrm>
            <a:custGeom>
              <a:avLst/>
              <a:gdLst>
                <a:gd name="T0" fmla="*/ 0 w 34"/>
                <a:gd name="T1" fmla="*/ 0 h 19"/>
                <a:gd name="T2" fmla="*/ 2700988 w 34"/>
                <a:gd name="T3" fmla="*/ 3341147 h 19"/>
                <a:gd name="T4" fmla="*/ 5086250 w 34"/>
                <a:gd name="T5" fmla="*/ 7147274 h 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4" h="19">
                  <a:moveTo>
                    <a:pt x="0" y="0"/>
                  </a:moveTo>
                  <a:cubicBezTo>
                    <a:pt x="5" y="5"/>
                    <a:pt x="12" y="4"/>
                    <a:pt x="18" y="9"/>
                  </a:cubicBezTo>
                  <a:cubicBezTo>
                    <a:pt x="24" y="14"/>
                    <a:pt x="34" y="14"/>
                    <a:pt x="34" y="19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3295" name="Freeform 377">
              <a:extLst>
                <a:ext uri="{FF2B5EF4-FFF2-40B4-BE49-F238E27FC236}">
                  <a16:creationId xmlns:a16="http://schemas.microsoft.com/office/drawing/2014/main" id="{8D2FCF4C-BDB4-401D-BA9B-B53195A32D9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0" y="3219"/>
              <a:ext cx="152" cy="336"/>
            </a:xfrm>
            <a:custGeom>
              <a:avLst/>
              <a:gdLst>
                <a:gd name="T0" fmla="*/ 0 w 61"/>
                <a:gd name="T1" fmla="*/ 1015560 h 126"/>
                <a:gd name="T2" fmla="*/ 8307114 w 61"/>
                <a:gd name="T3" fmla="*/ 22346560 h 126"/>
                <a:gd name="T4" fmla="*/ 6718079 w 61"/>
                <a:gd name="T5" fmla="*/ 43442936 h 12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1" h="126">
                  <a:moveTo>
                    <a:pt x="0" y="3"/>
                  </a:moveTo>
                  <a:cubicBezTo>
                    <a:pt x="27" y="0"/>
                    <a:pt x="56" y="27"/>
                    <a:pt x="58" y="65"/>
                  </a:cubicBezTo>
                  <a:cubicBezTo>
                    <a:pt x="61" y="103"/>
                    <a:pt x="54" y="115"/>
                    <a:pt x="47" y="126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3296" name="Freeform 378">
              <a:extLst>
                <a:ext uri="{FF2B5EF4-FFF2-40B4-BE49-F238E27FC236}">
                  <a16:creationId xmlns:a16="http://schemas.microsoft.com/office/drawing/2014/main" id="{72FBAE54-5E81-46D5-8C94-3657C157BBE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2" y="3560"/>
              <a:ext cx="103" cy="24"/>
            </a:xfrm>
            <a:custGeom>
              <a:avLst/>
              <a:gdLst>
                <a:gd name="T0" fmla="*/ 0 w 41"/>
                <a:gd name="T1" fmla="*/ 633912 h 9"/>
                <a:gd name="T2" fmla="*/ 3172558 w 41"/>
                <a:gd name="T3" fmla="*/ 2094328 h 9"/>
                <a:gd name="T4" fmla="*/ 6515913 w 41"/>
                <a:gd name="T5" fmla="*/ 2475144 h 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1" h="9">
                  <a:moveTo>
                    <a:pt x="0" y="2"/>
                  </a:moveTo>
                  <a:cubicBezTo>
                    <a:pt x="13" y="0"/>
                    <a:pt x="15" y="4"/>
                    <a:pt x="20" y="6"/>
                  </a:cubicBezTo>
                  <a:cubicBezTo>
                    <a:pt x="25" y="9"/>
                    <a:pt x="41" y="7"/>
                    <a:pt x="41" y="7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3297" name="Freeform 379">
              <a:extLst>
                <a:ext uri="{FF2B5EF4-FFF2-40B4-BE49-F238E27FC236}">
                  <a16:creationId xmlns:a16="http://schemas.microsoft.com/office/drawing/2014/main" id="{67EC0C4D-434A-4B04-994B-86777C70C7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0" y="2712"/>
              <a:ext cx="115" cy="176"/>
            </a:xfrm>
            <a:custGeom>
              <a:avLst/>
              <a:gdLst>
                <a:gd name="T0" fmla="*/ 5246095 w 46"/>
                <a:gd name="T1" fmla="*/ 21329293 h 66"/>
                <a:gd name="T2" fmla="*/ 603050 w 46"/>
                <a:gd name="T3" fmla="*/ 2475144 h 66"/>
                <a:gd name="T4" fmla="*/ 4768875 w 46"/>
                <a:gd name="T5" fmla="*/ 7617707 h 66"/>
                <a:gd name="T6" fmla="*/ 5849145 w 46"/>
                <a:gd name="T7" fmla="*/ 11402296 h 66"/>
                <a:gd name="T8" fmla="*/ 6276375 w 46"/>
                <a:gd name="T9" fmla="*/ 12798691 h 66"/>
                <a:gd name="T10" fmla="*/ 6154300 w 46"/>
                <a:gd name="T11" fmla="*/ 13820963 h 66"/>
                <a:gd name="T12" fmla="*/ 6154300 w 46"/>
                <a:gd name="T13" fmla="*/ 15907293 h 66"/>
                <a:gd name="T14" fmla="*/ 6752470 w 46"/>
                <a:gd name="T15" fmla="*/ 17217365 h 66"/>
                <a:gd name="T16" fmla="*/ 5562313 w 46"/>
                <a:gd name="T17" fmla="*/ 19258027 h 66"/>
                <a:gd name="T18" fmla="*/ 6276375 w 46"/>
                <a:gd name="T19" fmla="*/ 22748275 h 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6" h="66">
                  <a:moveTo>
                    <a:pt x="35" y="62"/>
                  </a:moveTo>
                  <a:cubicBezTo>
                    <a:pt x="26" y="55"/>
                    <a:pt x="0" y="21"/>
                    <a:pt x="4" y="7"/>
                  </a:cubicBezTo>
                  <a:cubicBezTo>
                    <a:pt x="4" y="0"/>
                    <a:pt x="26" y="13"/>
                    <a:pt x="32" y="22"/>
                  </a:cubicBezTo>
                  <a:cubicBezTo>
                    <a:pt x="33" y="24"/>
                    <a:pt x="38" y="30"/>
                    <a:pt x="39" y="33"/>
                  </a:cubicBezTo>
                  <a:cubicBezTo>
                    <a:pt x="39" y="34"/>
                    <a:pt x="42" y="34"/>
                    <a:pt x="42" y="37"/>
                  </a:cubicBezTo>
                  <a:cubicBezTo>
                    <a:pt x="43" y="39"/>
                    <a:pt x="41" y="39"/>
                    <a:pt x="41" y="40"/>
                  </a:cubicBezTo>
                  <a:cubicBezTo>
                    <a:pt x="41" y="42"/>
                    <a:pt x="41" y="45"/>
                    <a:pt x="41" y="46"/>
                  </a:cubicBezTo>
                  <a:cubicBezTo>
                    <a:pt x="42" y="48"/>
                    <a:pt x="45" y="48"/>
                    <a:pt x="45" y="50"/>
                  </a:cubicBezTo>
                  <a:cubicBezTo>
                    <a:pt x="46" y="54"/>
                    <a:pt x="40" y="55"/>
                    <a:pt x="37" y="56"/>
                  </a:cubicBezTo>
                  <a:cubicBezTo>
                    <a:pt x="40" y="58"/>
                    <a:pt x="44" y="62"/>
                    <a:pt x="42" y="66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3298" name="Freeform 380">
              <a:extLst>
                <a:ext uri="{FF2B5EF4-FFF2-40B4-BE49-F238E27FC236}">
                  <a16:creationId xmlns:a16="http://schemas.microsoft.com/office/drawing/2014/main" id="{878F18A7-66DB-4234-A369-C88B36B0B8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7" y="2779"/>
              <a:ext cx="258" cy="232"/>
            </a:xfrm>
            <a:custGeom>
              <a:avLst/>
              <a:gdLst>
                <a:gd name="T0" fmla="*/ 0 w 103"/>
                <a:gd name="T1" fmla="*/ 0 h 87"/>
                <a:gd name="T2" fmla="*/ 3851444 w 103"/>
                <a:gd name="T3" fmla="*/ 12020851 h 87"/>
                <a:gd name="T4" fmla="*/ 7818525 w 103"/>
                <a:gd name="T5" fmla="*/ 22748275 h 87"/>
                <a:gd name="T6" fmla="*/ 11280674 w 103"/>
                <a:gd name="T7" fmla="*/ 24438045 h 87"/>
                <a:gd name="T8" fmla="*/ 15732827 w 103"/>
                <a:gd name="T9" fmla="*/ 30022920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3" h="87">
                  <a:moveTo>
                    <a:pt x="0" y="0"/>
                  </a:moveTo>
                  <a:cubicBezTo>
                    <a:pt x="8" y="10"/>
                    <a:pt x="15" y="20"/>
                    <a:pt x="25" y="35"/>
                  </a:cubicBezTo>
                  <a:cubicBezTo>
                    <a:pt x="30" y="43"/>
                    <a:pt x="43" y="60"/>
                    <a:pt x="51" y="66"/>
                  </a:cubicBezTo>
                  <a:cubicBezTo>
                    <a:pt x="60" y="71"/>
                    <a:pt x="65" y="68"/>
                    <a:pt x="74" y="71"/>
                  </a:cubicBezTo>
                  <a:cubicBezTo>
                    <a:pt x="84" y="73"/>
                    <a:pt x="100" y="83"/>
                    <a:pt x="103" y="87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3299" name="Freeform 381">
              <a:extLst>
                <a:ext uri="{FF2B5EF4-FFF2-40B4-BE49-F238E27FC236}">
                  <a16:creationId xmlns:a16="http://schemas.microsoft.com/office/drawing/2014/main" id="{E2E323F3-9CC4-4FB7-B345-4198EBD3F2AA}"/>
                </a:ext>
              </a:extLst>
            </p:cNvPr>
            <p:cNvSpPr>
              <a:spLocks/>
            </p:cNvSpPr>
            <p:nvPr/>
          </p:nvSpPr>
          <p:spPr bwMode="auto">
            <a:xfrm>
              <a:off x="675" y="3413"/>
              <a:ext cx="110" cy="182"/>
            </a:xfrm>
            <a:custGeom>
              <a:avLst/>
              <a:gdLst>
                <a:gd name="T0" fmla="*/ 3292970 w 44"/>
                <a:gd name="T1" fmla="*/ 12713463 h 68"/>
                <a:gd name="T2" fmla="*/ 1793283 w 44"/>
                <a:gd name="T3" fmla="*/ 2585634 h 68"/>
                <a:gd name="T4" fmla="*/ 1671220 w 44"/>
                <a:gd name="T5" fmla="*/ 2169622 h 68"/>
                <a:gd name="T6" fmla="*/ 0 w 44"/>
                <a:gd name="T7" fmla="*/ 2169622 h 68"/>
                <a:gd name="T8" fmla="*/ 0 w 44"/>
                <a:gd name="T9" fmla="*/ 4997835 h 68"/>
                <a:gd name="T10" fmla="*/ 191220 w 44"/>
                <a:gd name="T11" fmla="*/ 9034836 h 68"/>
                <a:gd name="T12" fmla="*/ 1195125 w 44"/>
                <a:gd name="T13" fmla="*/ 11623502 h 68"/>
                <a:gd name="T14" fmla="*/ 1195125 w 44"/>
                <a:gd name="T15" fmla="*/ 12974387 h 68"/>
                <a:gd name="T16" fmla="*/ 1793283 w 44"/>
                <a:gd name="T17" fmla="*/ 14427558 h 68"/>
                <a:gd name="T18" fmla="*/ 2385283 w 44"/>
                <a:gd name="T19" fmla="*/ 17711697 h 68"/>
                <a:gd name="T20" fmla="*/ 3292970 w 44"/>
                <a:gd name="T21" fmla="*/ 20961309 h 68"/>
                <a:gd name="T22" fmla="*/ 6276375 w 44"/>
                <a:gd name="T23" fmla="*/ 24576913 h 68"/>
                <a:gd name="T24" fmla="*/ 6561333 w 44"/>
                <a:gd name="T25" fmla="*/ 24576913 h 68"/>
                <a:gd name="T26" fmla="*/ 3292970 w 44"/>
                <a:gd name="T27" fmla="*/ 12713463 h 6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4" h="68">
                  <a:moveTo>
                    <a:pt x="22" y="35"/>
                  </a:moveTo>
                  <a:cubicBezTo>
                    <a:pt x="17" y="27"/>
                    <a:pt x="14" y="17"/>
                    <a:pt x="12" y="7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8" y="4"/>
                    <a:pt x="2" y="0"/>
                    <a:pt x="0" y="6"/>
                  </a:cubicBezTo>
                  <a:cubicBezTo>
                    <a:pt x="0" y="8"/>
                    <a:pt x="8" y="11"/>
                    <a:pt x="0" y="14"/>
                  </a:cubicBezTo>
                  <a:cubicBezTo>
                    <a:pt x="5" y="17"/>
                    <a:pt x="3" y="21"/>
                    <a:pt x="1" y="25"/>
                  </a:cubicBezTo>
                  <a:cubicBezTo>
                    <a:pt x="6" y="26"/>
                    <a:pt x="7" y="28"/>
                    <a:pt x="8" y="32"/>
                  </a:cubicBezTo>
                  <a:cubicBezTo>
                    <a:pt x="9" y="33"/>
                    <a:pt x="7" y="35"/>
                    <a:pt x="8" y="36"/>
                  </a:cubicBezTo>
                  <a:cubicBezTo>
                    <a:pt x="9" y="38"/>
                    <a:pt x="12" y="39"/>
                    <a:pt x="12" y="40"/>
                  </a:cubicBezTo>
                  <a:cubicBezTo>
                    <a:pt x="14" y="44"/>
                    <a:pt x="14" y="46"/>
                    <a:pt x="16" y="49"/>
                  </a:cubicBezTo>
                  <a:cubicBezTo>
                    <a:pt x="18" y="51"/>
                    <a:pt x="20" y="56"/>
                    <a:pt x="22" y="58"/>
                  </a:cubicBezTo>
                  <a:cubicBezTo>
                    <a:pt x="26" y="62"/>
                    <a:pt x="36" y="67"/>
                    <a:pt x="42" y="68"/>
                  </a:cubicBezTo>
                  <a:cubicBezTo>
                    <a:pt x="43" y="68"/>
                    <a:pt x="43" y="68"/>
                    <a:pt x="44" y="68"/>
                  </a:cubicBezTo>
                  <a:cubicBezTo>
                    <a:pt x="39" y="60"/>
                    <a:pt x="32" y="50"/>
                    <a:pt x="22" y="35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3300" name="Freeform 382">
              <a:extLst>
                <a:ext uri="{FF2B5EF4-FFF2-40B4-BE49-F238E27FC236}">
                  <a16:creationId xmlns:a16="http://schemas.microsoft.com/office/drawing/2014/main" id="{B5D43EC9-FD38-4C85-B4FE-93630A56FD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0" y="3155"/>
              <a:ext cx="22" cy="29"/>
            </a:xfrm>
            <a:custGeom>
              <a:avLst/>
              <a:gdLst>
                <a:gd name="T0" fmla="*/ 90694 w 9"/>
                <a:gd name="T1" fmla="*/ 0 h 11"/>
                <a:gd name="T2" fmla="*/ 1007001 w 9"/>
                <a:gd name="T3" fmla="*/ 3241396 h 1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9" h="11">
                  <a:moveTo>
                    <a:pt x="1" y="0"/>
                  </a:moveTo>
                  <a:cubicBezTo>
                    <a:pt x="0" y="8"/>
                    <a:pt x="5" y="10"/>
                    <a:pt x="9" y="11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3301" name="Freeform 383">
              <a:extLst>
                <a:ext uri="{FF2B5EF4-FFF2-40B4-BE49-F238E27FC236}">
                  <a16:creationId xmlns:a16="http://schemas.microsoft.com/office/drawing/2014/main" id="{BB7CAE0C-52D4-4048-A958-6EE8C6D4FE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5" y="3040"/>
              <a:ext cx="72" cy="56"/>
            </a:xfrm>
            <a:custGeom>
              <a:avLst/>
              <a:gdLst>
                <a:gd name="T0" fmla="*/ 1921995 w 29"/>
                <a:gd name="T1" fmla="*/ 7221760 h 21"/>
                <a:gd name="T2" fmla="*/ 3949992 w 29"/>
                <a:gd name="T3" fmla="*/ 3731093 h 21"/>
                <a:gd name="T4" fmla="*/ 2296865 w 29"/>
                <a:gd name="T5" fmla="*/ 380835 h 21"/>
                <a:gd name="T6" fmla="*/ 0 w 29"/>
                <a:gd name="T7" fmla="*/ 3490552 h 21"/>
                <a:gd name="T8" fmla="*/ 1921995 w 29"/>
                <a:gd name="T9" fmla="*/ 7221760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" h="21">
                  <a:moveTo>
                    <a:pt x="14" y="21"/>
                  </a:moveTo>
                  <a:cubicBezTo>
                    <a:pt x="23" y="21"/>
                    <a:pt x="25" y="14"/>
                    <a:pt x="29" y="11"/>
                  </a:cubicBezTo>
                  <a:cubicBezTo>
                    <a:pt x="26" y="10"/>
                    <a:pt x="26" y="2"/>
                    <a:pt x="17" y="1"/>
                  </a:cubicBezTo>
                  <a:cubicBezTo>
                    <a:pt x="8" y="0"/>
                    <a:pt x="4" y="11"/>
                    <a:pt x="0" y="10"/>
                  </a:cubicBezTo>
                  <a:cubicBezTo>
                    <a:pt x="4" y="11"/>
                    <a:pt x="7" y="20"/>
                    <a:pt x="14" y="21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3302" name="Freeform 384">
              <a:extLst>
                <a:ext uri="{FF2B5EF4-FFF2-40B4-BE49-F238E27FC236}">
                  <a16:creationId xmlns:a16="http://schemas.microsoft.com/office/drawing/2014/main" id="{322860EF-BE7E-42EC-A2F7-2D2524B6D64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2" y="3083"/>
              <a:ext cx="38" cy="74"/>
            </a:xfrm>
            <a:custGeom>
              <a:avLst/>
              <a:gdLst>
                <a:gd name="T0" fmla="*/ 1045398 w 15"/>
                <a:gd name="T1" fmla="*/ 0 h 28"/>
                <a:gd name="T2" fmla="*/ 2648342 w 15"/>
                <a:gd name="T3" fmla="*/ 8611248 h 2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5" h="28">
                  <a:moveTo>
                    <a:pt x="6" y="0"/>
                  </a:moveTo>
                  <a:cubicBezTo>
                    <a:pt x="7" y="15"/>
                    <a:pt x="0" y="17"/>
                    <a:pt x="15" y="28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3303" name="Freeform 385">
              <a:extLst>
                <a:ext uri="{FF2B5EF4-FFF2-40B4-BE49-F238E27FC236}">
                  <a16:creationId xmlns:a16="http://schemas.microsoft.com/office/drawing/2014/main" id="{57989FE5-6C60-405D-B062-F5D1811715E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0" y="3232"/>
              <a:ext cx="107" cy="56"/>
            </a:xfrm>
            <a:custGeom>
              <a:avLst/>
              <a:gdLst>
                <a:gd name="T0" fmla="*/ 0 w 43"/>
                <a:gd name="T1" fmla="*/ 0 h 21"/>
                <a:gd name="T2" fmla="*/ 6023951 w 43"/>
                <a:gd name="T3" fmla="*/ 6600384 h 2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3" h="21">
                  <a:moveTo>
                    <a:pt x="0" y="0"/>
                  </a:moveTo>
                  <a:cubicBezTo>
                    <a:pt x="20" y="14"/>
                    <a:pt x="30" y="21"/>
                    <a:pt x="43" y="19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3304" name="Freeform 386">
              <a:extLst>
                <a:ext uri="{FF2B5EF4-FFF2-40B4-BE49-F238E27FC236}">
                  <a16:creationId xmlns:a16="http://schemas.microsoft.com/office/drawing/2014/main" id="{59D5C5B6-C36C-4AC3-833A-24FDFBDAD6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2" y="3205"/>
              <a:ext cx="18" cy="131"/>
            </a:xfrm>
            <a:custGeom>
              <a:avLst/>
              <a:gdLst>
                <a:gd name="T0" fmla="*/ 0 w 7"/>
                <a:gd name="T1" fmla="*/ 0 h 49"/>
                <a:gd name="T2" fmla="*/ 265436 w 7"/>
                <a:gd name="T3" fmla="*/ 17457068 h 4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" h="49">
                  <a:moveTo>
                    <a:pt x="0" y="0"/>
                  </a:moveTo>
                  <a:cubicBezTo>
                    <a:pt x="3" y="17"/>
                    <a:pt x="7" y="27"/>
                    <a:pt x="1" y="49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3305" name="Freeform 387">
              <a:extLst>
                <a:ext uri="{FF2B5EF4-FFF2-40B4-BE49-F238E27FC236}">
                  <a16:creationId xmlns:a16="http://schemas.microsoft.com/office/drawing/2014/main" id="{D7CB078D-8503-4E74-A2B8-D4CA557D360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7" y="3211"/>
              <a:ext cx="30" cy="138"/>
            </a:xfrm>
            <a:custGeom>
              <a:avLst/>
              <a:gdLst>
                <a:gd name="T0" fmla="*/ 0 w 12"/>
                <a:gd name="T1" fmla="*/ 0 h 52"/>
                <a:gd name="T2" fmla="*/ 1793283 w 12"/>
                <a:gd name="T3" fmla="*/ 16826932 h 5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2" h="52">
                  <a:moveTo>
                    <a:pt x="0" y="0"/>
                  </a:moveTo>
                  <a:cubicBezTo>
                    <a:pt x="3" y="15"/>
                    <a:pt x="6" y="44"/>
                    <a:pt x="12" y="52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3306" name="Freeform 388">
              <a:extLst>
                <a:ext uri="{FF2B5EF4-FFF2-40B4-BE49-F238E27FC236}">
                  <a16:creationId xmlns:a16="http://schemas.microsoft.com/office/drawing/2014/main" id="{B38BD829-A1B5-43A4-8187-C7D61A1E36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0" y="3221"/>
              <a:ext cx="27" cy="86"/>
            </a:xfrm>
            <a:custGeom>
              <a:avLst/>
              <a:gdLst>
                <a:gd name="T0" fmla="*/ 0 w 11"/>
                <a:gd name="T1" fmla="*/ 0 h 32"/>
                <a:gd name="T2" fmla="*/ 1287173 w 11"/>
                <a:gd name="T3" fmla="*/ 12204830 h 3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1" h="32">
                  <a:moveTo>
                    <a:pt x="0" y="0"/>
                  </a:moveTo>
                  <a:cubicBezTo>
                    <a:pt x="2" y="7"/>
                    <a:pt x="3" y="23"/>
                    <a:pt x="11" y="32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3307" name="Freeform 389">
              <a:extLst>
                <a:ext uri="{FF2B5EF4-FFF2-40B4-BE49-F238E27FC236}">
                  <a16:creationId xmlns:a16="http://schemas.microsoft.com/office/drawing/2014/main" id="{59071C68-1BD8-4646-B473-7AE3630BC01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2" y="2952"/>
              <a:ext cx="45" cy="80"/>
            </a:xfrm>
            <a:custGeom>
              <a:avLst/>
              <a:gdLst>
                <a:gd name="T0" fmla="*/ 2700988 w 18"/>
                <a:gd name="T1" fmla="*/ 10330419 h 30"/>
                <a:gd name="T2" fmla="*/ 0 w 18"/>
                <a:gd name="T3" fmla="*/ 0 h 3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8" h="30">
                  <a:moveTo>
                    <a:pt x="18" y="30"/>
                  </a:moveTo>
                  <a:cubicBezTo>
                    <a:pt x="12" y="26"/>
                    <a:pt x="7" y="15"/>
                    <a:pt x="0" y="0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3308" name="Oval 390">
              <a:extLst>
                <a:ext uri="{FF2B5EF4-FFF2-40B4-BE49-F238E27FC236}">
                  <a16:creationId xmlns:a16="http://schemas.microsoft.com/office/drawing/2014/main" id="{BDD52B79-CB87-4D20-B5D9-3840D8CFA1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0" y="3043"/>
              <a:ext cx="50" cy="50"/>
            </a:xfrm>
            <a:prstGeom prst="ellipse">
              <a:avLst/>
            </a:pr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53309" name="Freeform 391">
              <a:extLst>
                <a:ext uri="{FF2B5EF4-FFF2-40B4-BE49-F238E27FC236}">
                  <a16:creationId xmlns:a16="http://schemas.microsoft.com/office/drawing/2014/main" id="{591F1312-AB12-40F4-AF45-FC6754558042}"/>
                </a:ext>
              </a:extLst>
            </p:cNvPr>
            <p:cNvSpPr>
              <a:spLocks/>
            </p:cNvSpPr>
            <p:nvPr/>
          </p:nvSpPr>
          <p:spPr bwMode="auto">
            <a:xfrm>
              <a:off x="695" y="2589"/>
              <a:ext cx="1332" cy="1086"/>
            </a:xfrm>
            <a:custGeom>
              <a:avLst/>
              <a:gdLst>
                <a:gd name="T0" fmla="*/ 74458570 w 533"/>
                <a:gd name="T1" fmla="*/ 61217993 h 407"/>
                <a:gd name="T2" fmla="*/ 65387038 w 533"/>
                <a:gd name="T3" fmla="*/ 44185495 h 407"/>
                <a:gd name="T4" fmla="*/ 60235801 w 533"/>
                <a:gd name="T5" fmla="*/ 13961101 h 407"/>
                <a:gd name="T6" fmla="*/ 54298703 w 533"/>
                <a:gd name="T7" fmla="*/ 14200114 h 407"/>
                <a:gd name="T8" fmla="*/ 55297703 w 533"/>
                <a:gd name="T9" fmla="*/ 24609782 h 407"/>
                <a:gd name="T10" fmla="*/ 46393425 w 533"/>
                <a:gd name="T11" fmla="*/ 10792988 h 407"/>
                <a:gd name="T12" fmla="*/ 53233235 w 533"/>
                <a:gd name="T13" fmla="*/ 47310576 h 407"/>
                <a:gd name="T14" fmla="*/ 48655691 w 533"/>
                <a:gd name="T15" fmla="*/ 51062765 h 407"/>
                <a:gd name="T16" fmla="*/ 23438582 w 533"/>
                <a:gd name="T17" fmla="*/ 40673296 h 407"/>
                <a:gd name="T18" fmla="*/ 2060104 w 533"/>
                <a:gd name="T19" fmla="*/ 119601708 h 407"/>
                <a:gd name="T20" fmla="*/ 14955808 w 533"/>
                <a:gd name="T21" fmla="*/ 137677397 h 407"/>
                <a:gd name="T22" fmla="*/ 29205894 w 533"/>
                <a:gd name="T23" fmla="*/ 138355149 h 407"/>
                <a:gd name="T24" fmla="*/ 40930466 w 533"/>
                <a:gd name="T25" fmla="*/ 138355149 h 407"/>
                <a:gd name="T26" fmla="*/ 37375490 w 533"/>
                <a:gd name="T27" fmla="*/ 130636536 h 407"/>
                <a:gd name="T28" fmla="*/ 29680876 w 533"/>
                <a:gd name="T29" fmla="*/ 128988545 h 407"/>
                <a:gd name="T30" fmla="*/ 33216426 w 533"/>
                <a:gd name="T31" fmla="*/ 125182673 h 407"/>
                <a:gd name="T32" fmla="*/ 33337691 w 533"/>
                <a:gd name="T33" fmla="*/ 124780215 h 407"/>
                <a:gd name="T34" fmla="*/ 34717605 w 533"/>
                <a:gd name="T35" fmla="*/ 126239031 h 407"/>
                <a:gd name="T36" fmla="*/ 38269732 w 533"/>
                <a:gd name="T37" fmla="*/ 122728711 h 407"/>
                <a:gd name="T38" fmla="*/ 40341894 w 533"/>
                <a:gd name="T39" fmla="*/ 122346580 h 407"/>
                <a:gd name="T40" fmla="*/ 48959874 w 533"/>
                <a:gd name="T41" fmla="*/ 133124012 h 407"/>
                <a:gd name="T42" fmla="*/ 58746713 w 533"/>
                <a:gd name="T43" fmla="*/ 141483269 h 407"/>
                <a:gd name="T44" fmla="*/ 61232347 w 533"/>
                <a:gd name="T45" fmla="*/ 140405597 h 407"/>
                <a:gd name="T46" fmla="*/ 62896803 w 533"/>
                <a:gd name="T47" fmla="*/ 137973029 h 407"/>
                <a:gd name="T48" fmla="*/ 57555570 w 533"/>
                <a:gd name="T49" fmla="*/ 133760709 h 407"/>
                <a:gd name="T50" fmla="*/ 60045805 w 533"/>
                <a:gd name="T51" fmla="*/ 131710264 h 407"/>
                <a:gd name="T52" fmla="*/ 63771534 w 533"/>
                <a:gd name="T53" fmla="*/ 129606130 h 407"/>
                <a:gd name="T54" fmla="*/ 59335419 w 533"/>
                <a:gd name="T55" fmla="*/ 124134894 h 407"/>
                <a:gd name="T56" fmla="*/ 50557375 w 533"/>
                <a:gd name="T57" fmla="*/ 119999545 h 407"/>
                <a:gd name="T58" fmla="*/ 55610013 w 533"/>
                <a:gd name="T59" fmla="*/ 119162796 h 407"/>
                <a:gd name="T60" fmla="*/ 56198532 w 533"/>
                <a:gd name="T61" fmla="*/ 118922838 h 407"/>
                <a:gd name="T62" fmla="*/ 59171106 w 533"/>
                <a:gd name="T63" fmla="*/ 118922838 h 407"/>
                <a:gd name="T64" fmla="*/ 60045805 w 533"/>
                <a:gd name="T65" fmla="*/ 117517749 h 407"/>
                <a:gd name="T66" fmla="*/ 62308069 w 533"/>
                <a:gd name="T67" fmla="*/ 114768235 h 407"/>
                <a:gd name="T68" fmla="*/ 64798519 w 533"/>
                <a:gd name="T69" fmla="*/ 112923254 h 407"/>
                <a:gd name="T70" fmla="*/ 67170143 w 533"/>
                <a:gd name="T71" fmla="*/ 108767604 h 407"/>
                <a:gd name="T72" fmla="*/ 68520811 w 533"/>
                <a:gd name="T73" fmla="*/ 101487791 h 407"/>
                <a:gd name="T74" fmla="*/ 72683571 w 533"/>
                <a:gd name="T75" fmla="*/ 87287658 h 407"/>
                <a:gd name="T76" fmla="*/ 78021603 w 533"/>
                <a:gd name="T77" fmla="*/ 77921159 h 407"/>
                <a:gd name="T78" fmla="*/ 78021603 w 533"/>
                <a:gd name="T79" fmla="*/ 69561787 h 40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533" h="407">
                  <a:moveTo>
                    <a:pt x="526" y="200"/>
                  </a:moveTo>
                  <a:cubicBezTo>
                    <a:pt x="518" y="193"/>
                    <a:pt x="509" y="184"/>
                    <a:pt x="502" y="176"/>
                  </a:cubicBezTo>
                  <a:cubicBezTo>
                    <a:pt x="495" y="169"/>
                    <a:pt x="479" y="148"/>
                    <a:pt x="471" y="143"/>
                  </a:cubicBezTo>
                  <a:cubicBezTo>
                    <a:pt x="463" y="137"/>
                    <a:pt x="454" y="132"/>
                    <a:pt x="441" y="127"/>
                  </a:cubicBezTo>
                  <a:cubicBezTo>
                    <a:pt x="428" y="122"/>
                    <a:pt x="426" y="114"/>
                    <a:pt x="420" y="101"/>
                  </a:cubicBezTo>
                  <a:cubicBezTo>
                    <a:pt x="409" y="82"/>
                    <a:pt x="412" y="61"/>
                    <a:pt x="406" y="40"/>
                  </a:cubicBezTo>
                  <a:cubicBezTo>
                    <a:pt x="401" y="19"/>
                    <a:pt x="385" y="0"/>
                    <a:pt x="380" y="2"/>
                  </a:cubicBezTo>
                  <a:cubicBezTo>
                    <a:pt x="375" y="5"/>
                    <a:pt x="367" y="29"/>
                    <a:pt x="366" y="41"/>
                  </a:cubicBezTo>
                  <a:cubicBezTo>
                    <a:pt x="365" y="53"/>
                    <a:pt x="366" y="58"/>
                    <a:pt x="372" y="70"/>
                  </a:cubicBezTo>
                  <a:cubicBezTo>
                    <a:pt x="373" y="71"/>
                    <a:pt x="373" y="71"/>
                    <a:pt x="373" y="71"/>
                  </a:cubicBezTo>
                  <a:cubicBezTo>
                    <a:pt x="368" y="65"/>
                    <a:pt x="362" y="59"/>
                    <a:pt x="354" y="52"/>
                  </a:cubicBezTo>
                  <a:cubicBezTo>
                    <a:pt x="339" y="38"/>
                    <a:pt x="316" y="29"/>
                    <a:pt x="313" y="31"/>
                  </a:cubicBezTo>
                  <a:cubicBezTo>
                    <a:pt x="310" y="34"/>
                    <a:pt x="308" y="59"/>
                    <a:pt x="321" y="80"/>
                  </a:cubicBezTo>
                  <a:cubicBezTo>
                    <a:pt x="332" y="98"/>
                    <a:pt x="351" y="120"/>
                    <a:pt x="359" y="136"/>
                  </a:cubicBezTo>
                  <a:cubicBezTo>
                    <a:pt x="360" y="138"/>
                    <a:pt x="360" y="138"/>
                    <a:pt x="360" y="138"/>
                  </a:cubicBezTo>
                  <a:cubicBezTo>
                    <a:pt x="357" y="147"/>
                    <a:pt x="338" y="148"/>
                    <a:pt x="328" y="147"/>
                  </a:cubicBezTo>
                  <a:cubicBezTo>
                    <a:pt x="318" y="146"/>
                    <a:pt x="285" y="137"/>
                    <a:pt x="267" y="129"/>
                  </a:cubicBezTo>
                  <a:cubicBezTo>
                    <a:pt x="249" y="120"/>
                    <a:pt x="200" y="109"/>
                    <a:pt x="158" y="117"/>
                  </a:cubicBezTo>
                  <a:cubicBezTo>
                    <a:pt x="69" y="134"/>
                    <a:pt x="27" y="182"/>
                    <a:pt x="9" y="270"/>
                  </a:cubicBezTo>
                  <a:cubicBezTo>
                    <a:pt x="2" y="291"/>
                    <a:pt x="0" y="323"/>
                    <a:pt x="14" y="344"/>
                  </a:cubicBezTo>
                  <a:cubicBezTo>
                    <a:pt x="28" y="364"/>
                    <a:pt x="35" y="377"/>
                    <a:pt x="43" y="385"/>
                  </a:cubicBezTo>
                  <a:cubicBezTo>
                    <a:pt x="50" y="394"/>
                    <a:pt x="83" y="395"/>
                    <a:pt x="101" y="396"/>
                  </a:cubicBezTo>
                  <a:cubicBezTo>
                    <a:pt x="119" y="398"/>
                    <a:pt x="137" y="394"/>
                    <a:pt x="145" y="394"/>
                  </a:cubicBezTo>
                  <a:cubicBezTo>
                    <a:pt x="154" y="394"/>
                    <a:pt x="178" y="396"/>
                    <a:pt x="197" y="398"/>
                  </a:cubicBezTo>
                  <a:cubicBezTo>
                    <a:pt x="216" y="400"/>
                    <a:pt x="245" y="402"/>
                    <a:pt x="248" y="402"/>
                  </a:cubicBezTo>
                  <a:cubicBezTo>
                    <a:pt x="253" y="399"/>
                    <a:pt x="269" y="402"/>
                    <a:pt x="276" y="398"/>
                  </a:cubicBezTo>
                  <a:cubicBezTo>
                    <a:pt x="282" y="395"/>
                    <a:pt x="283" y="393"/>
                    <a:pt x="283" y="393"/>
                  </a:cubicBezTo>
                  <a:cubicBezTo>
                    <a:pt x="278" y="385"/>
                    <a:pt x="258" y="379"/>
                    <a:pt x="252" y="376"/>
                  </a:cubicBezTo>
                  <a:cubicBezTo>
                    <a:pt x="247" y="373"/>
                    <a:pt x="240" y="369"/>
                    <a:pt x="236" y="370"/>
                  </a:cubicBezTo>
                  <a:cubicBezTo>
                    <a:pt x="232" y="371"/>
                    <a:pt x="208" y="371"/>
                    <a:pt x="200" y="371"/>
                  </a:cubicBezTo>
                  <a:cubicBezTo>
                    <a:pt x="205" y="371"/>
                    <a:pt x="214" y="369"/>
                    <a:pt x="220" y="364"/>
                  </a:cubicBezTo>
                  <a:cubicBezTo>
                    <a:pt x="221" y="362"/>
                    <a:pt x="222" y="361"/>
                    <a:pt x="224" y="360"/>
                  </a:cubicBezTo>
                  <a:cubicBezTo>
                    <a:pt x="223" y="361"/>
                    <a:pt x="223" y="361"/>
                    <a:pt x="223" y="361"/>
                  </a:cubicBezTo>
                  <a:cubicBezTo>
                    <a:pt x="224" y="361"/>
                    <a:pt x="224" y="360"/>
                    <a:pt x="225" y="359"/>
                  </a:cubicBezTo>
                  <a:cubicBezTo>
                    <a:pt x="226" y="358"/>
                    <a:pt x="228" y="357"/>
                    <a:pt x="230" y="356"/>
                  </a:cubicBezTo>
                  <a:cubicBezTo>
                    <a:pt x="233" y="356"/>
                    <a:pt x="233" y="360"/>
                    <a:pt x="234" y="363"/>
                  </a:cubicBezTo>
                  <a:cubicBezTo>
                    <a:pt x="235" y="356"/>
                    <a:pt x="240" y="354"/>
                    <a:pt x="246" y="357"/>
                  </a:cubicBezTo>
                  <a:cubicBezTo>
                    <a:pt x="248" y="351"/>
                    <a:pt x="253" y="354"/>
                    <a:pt x="258" y="353"/>
                  </a:cubicBezTo>
                  <a:cubicBezTo>
                    <a:pt x="264" y="352"/>
                    <a:pt x="266" y="350"/>
                    <a:pt x="271" y="355"/>
                  </a:cubicBezTo>
                  <a:cubicBezTo>
                    <a:pt x="271" y="354"/>
                    <a:pt x="272" y="353"/>
                    <a:pt x="272" y="352"/>
                  </a:cubicBezTo>
                  <a:cubicBezTo>
                    <a:pt x="273" y="353"/>
                    <a:pt x="274" y="353"/>
                    <a:pt x="274" y="353"/>
                  </a:cubicBezTo>
                  <a:cubicBezTo>
                    <a:pt x="282" y="356"/>
                    <a:pt x="315" y="374"/>
                    <a:pt x="330" y="383"/>
                  </a:cubicBezTo>
                  <a:cubicBezTo>
                    <a:pt x="344" y="392"/>
                    <a:pt x="361" y="401"/>
                    <a:pt x="369" y="403"/>
                  </a:cubicBezTo>
                  <a:cubicBezTo>
                    <a:pt x="378" y="406"/>
                    <a:pt x="389" y="407"/>
                    <a:pt x="396" y="407"/>
                  </a:cubicBezTo>
                  <a:cubicBezTo>
                    <a:pt x="403" y="407"/>
                    <a:pt x="406" y="406"/>
                    <a:pt x="410" y="406"/>
                  </a:cubicBezTo>
                  <a:cubicBezTo>
                    <a:pt x="413" y="406"/>
                    <a:pt x="413" y="404"/>
                    <a:pt x="413" y="404"/>
                  </a:cubicBezTo>
                  <a:cubicBezTo>
                    <a:pt x="417" y="405"/>
                    <a:pt x="419" y="401"/>
                    <a:pt x="419" y="401"/>
                  </a:cubicBezTo>
                  <a:cubicBezTo>
                    <a:pt x="423" y="401"/>
                    <a:pt x="424" y="397"/>
                    <a:pt x="424" y="397"/>
                  </a:cubicBezTo>
                  <a:cubicBezTo>
                    <a:pt x="424" y="397"/>
                    <a:pt x="416" y="391"/>
                    <a:pt x="410" y="389"/>
                  </a:cubicBezTo>
                  <a:cubicBezTo>
                    <a:pt x="404" y="386"/>
                    <a:pt x="394" y="383"/>
                    <a:pt x="388" y="385"/>
                  </a:cubicBezTo>
                  <a:cubicBezTo>
                    <a:pt x="383" y="386"/>
                    <a:pt x="377" y="379"/>
                    <a:pt x="377" y="379"/>
                  </a:cubicBezTo>
                  <a:cubicBezTo>
                    <a:pt x="386" y="379"/>
                    <a:pt x="398" y="378"/>
                    <a:pt x="405" y="379"/>
                  </a:cubicBezTo>
                  <a:cubicBezTo>
                    <a:pt x="412" y="379"/>
                    <a:pt x="422" y="376"/>
                    <a:pt x="420" y="376"/>
                  </a:cubicBezTo>
                  <a:cubicBezTo>
                    <a:pt x="427" y="376"/>
                    <a:pt x="430" y="373"/>
                    <a:pt x="430" y="373"/>
                  </a:cubicBezTo>
                  <a:cubicBezTo>
                    <a:pt x="430" y="373"/>
                    <a:pt x="424" y="367"/>
                    <a:pt x="417" y="365"/>
                  </a:cubicBezTo>
                  <a:cubicBezTo>
                    <a:pt x="410" y="363"/>
                    <a:pt x="403" y="359"/>
                    <a:pt x="400" y="357"/>
                  </a:cubicBezTo>
                  <a:cubicBezTo>
                    <a:pt x="391" y="351"/>
                    <a:pt x="350" y="355"/>
                    <a:pt x="348" y="355"/>
                  </a:cubicBezTo>
                  <a:cubicBezTo>
                    <a:pt x="345" y="355"/>
                    <a:pt x="339" y="348"/>
                    <a:pt x="341" y="345"/>
                  </a:cubicBezTo>
                  <a:cubicBezTo>
                    <a:pt x="343" y="342"/>
                    <a:pt x="361" y="346"/>
                    <a:pt x="370" y="344"/>
                  </a:cubicBezTo>
                  <a:cubicBezTo>
                    <a:pt x="372" y="344"/>
                    <a:pt x="373" y="344"/>
                    <a:pt x="375" y="343"/>
                  </a:cubicBezTo>
                  <a:cubicBezTo>
                    <a:pt x="375" y="344"/>
                    <a:pt x="376" y="344"/>
                    <a:pt x="376" y="345"/>
                  </a:cubicBezTo>
                  <a:cubicBezTo>
                    <a:pt x="377" y="344"/>
                    <a:pt x="378" y="343"/>
                    <a:pt x="379" y="342"/>
                  </a:cubicBezTo>
                  <a:cubicBezTo>
                    <a:pt x="381" y="342"/>
                    <a:pt x="382" y="341"/>
                    <a:pt x="383" y="341"/>
                  </a:cubicBezTo>
                  <a:cubicBezTo>
                    <a:pt x="389" y="345"/>
                    <a:pt x="397" y="334"/>
                    <a:pt x="399" y="342"/>
                  </a:cubicBezTo>
                  <a:cubicBezTo>
                    <a:pt x="399" y="340"/>
                    <a:pt x="400" y="337"/>
                    <a:pt x="402" y="335"/>
                  </a:cubicBezTo>
                  <a:cubicBezTo>
                    <a:pt x="402" y="336"/>
                    <a:pt x="404" y="337"/>
                    <a:pt x="405" y="338"/>
                  </a:cubicBezTo>
                  <a:cubicBezTo>
                    <a:pt x="407" y="333"/>
                    <a:pt x="411" y="337"/>
                    <a:pt x="414" y="336"/>
                  </a:cubicBezTo>
                  <a:cubicBezTo>
                    <a:pt x="416" y="335"/>
                    <a:pt x="417" y="331"/>
                    <a:pt x="420" y="330"/>
                  </a:cubicBezTo>
                  <a:cubicBezTo>
                    <a:pt x="424" y="328"/>
                    <a:pt x="426" y="330"/>
                    <a:pt x="430" y="328"/>
                  </a:cubicBezTo>
                  <a:cubicBezTo>
                    <a:pt x="432" y="326"/>
                    <a:pt x="433" y="322"/>
                    <a:pt x="437" y="325"/>
                  </a:cubicBezTo>
                  <a:cubicBezTo>
                    <a:pt x="437" y="320"/>
                    <a:pt x="442" y="319"/>
                    <a:pt x="446" y="320"/>
                  </a:cubicBezTo>
                  <a:cubicBezTo>
                    <a:pt x="445" y="316"/>
                    <a:pt x="449" y="310"/>
                    <a:pt x="453" y="313"/>
                  </a:cubicBezTo>
                  <a:cubicBezTo>
                    <a:pt x="455" y="308"/>
                    <a:pt x="454" y="299"/>
                    <a:pt x="462" y="300"/>
                  </a:cubicBezTo>
                  <a:cubicBezTo>
                    <a:pt x="462" y="298"/>
                    <a:pt x="462" y="295"/>
                    <a:pt x="462" y="292"/>
                  </a:cubicBezTo>
                  <a:cubicBezTo>
                    <a:pt x="465" y="285"/>
                    <a:pt x="469" y="276"/>
                    <a:pt x="469" y="269"/>
                  </a:cubicBezTo>
                  <a:cubicBezTo>
                    <a:pt x="478" y="265"/>
                    <a:pt x="481" y="250"/>
                    <a:pt x="490" y="251"/>
                  </a:cubicBezTo>
                  <a:cubicBezTo>
                    <a:pt x="498" y="251"/>
                    <a:pt x="504" y="247"/>
                    <a:pt x="509" y="244"/>
                  </a:cubicBezTo>
                  <a:cubicBezTo>
                    <a:pt x="513" y="241"/>
                    <a:pt x="523" y="231"/>
                    <a:pt x="526" y="224"/>
                  </a:cubicBezTo>
                  <a:cubicBezTo>
                    <a:pt x="526" y="224"/>
                    <a:pt x="529" y="224"/>
                    <a:pt x="531" y="222"/>
                  </a:cubicBezTo>
                  <a:cubicBezTo>
                    <a:pt x="532" y="219"/>
                    <a:pt x="533" y="208"/>
                    <a:pt x="526" y="200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3310" name="Freeform 392">
              <a:extLst>
                <a:ext uri="{FF2B5EF4-FFF2-40B4-BE49-F238E27FC236}">
                  <a16:creationId xmlns:a16="http://schemas.microsoft.com/office/drawing/2014/main" id="{CC51E2FA-730E-4170-AD24-03D055CF2B7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5" y="3565"/>
              <a:ext cx="160" cy="40"/>
            </a:xfrm>
            <a:custGeom>
              <a:avLst/>
              <a:gdLst>
                <a:gd name="T0" fmla="*/ 5849145 w 64"/>
                <a:gd name="T1" fmla="*/ 380835 h 15"/>
                <a:gd name="T2" fmla="*/ 2385283 w 64"/>
                <a:gd name="T3" fmla="*/ 380835 h 15"/>
                <a:gd name="T4" fmla="*/ 2385283 w 64"/>
                <a:gd name="T5" fmla="*/ 380835 h 15"/>
                <a:gd name="T6" fmla="*/ 0 w 64"/>
                <a:gd name="T7" fmla="*/ 1690432 h 15"/>
                <a:gd name="T8" fmla="*/ 5371095 w 64"/>
                <a:gd name="T9" fmla="*/ 1399160 h 15"/>
                <a:gd name="T10" fmla="*/ 7756375 w 64"/>
                <a:gd name="T11" fmla="*/ 3490552 h 15"/>
                <a:gd name="T12" fmla="*/ 9536925 w 64"/>
                <a:gd name="T13" fmla="*/ 5182861 h 15"/>
                <a:gd name="T14" fmla="*/ 9422658 w 64"/>
                <a:gd name="T15" fmla="*/ 4124160 h 15"/>
                <a:gd name="T16" fmla="*/ 5849145 w 64"/>
                <a:gd name="T17" fmla="*/ 380835 h 1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4" h="15">
                  <a:moveTo>
                    <a:pt x="39" y="1"/>
                  </a:moveTo>
                  <a:cubicBezTo>
                    <a:pt x="36" y="0"/>
                    <a:pt x="23" y="0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1" y="4"/>
                    <a:pt x="4" y="5"/>
                    <a:pt x="0" y="5"/>
                  </a:cubicBezTo>
                  <a:cubicBezTo>
                    <a:pt x="8" y="5"/>
                    <a:pt x="32" y="5"/>
                    <a:pt x="36" y="4"/>
                  </a:cubicBezTo>
                  <a:cubicBezTo>
                    <a:pt x="40" y="3"/>
                    <a:pt x="47" y="7"/>
                    <a:pt x="52" y="10"/>
                  </a:cubicBezTo>
                  <a:cubicBezTo>
                    <a:pt x="55" y="11"/>
                    <a:pt x="59" y="13"/>
                    <a:pt x="64" y="15"/>
                  </a:cubicBezTo>
                  <a:cubicBezTo>
                    <a:pt x="64" y="14"/>
                    <a:pt x="64" y="13"/>
                    <a:pt x="63" y="12"/>
                  </a:cubicBezTo>
                  <a:cubicBezTo>
                    <a:pt x="61" y="9"/>
                    <a:pt x="43" y="2"/>
                    <a:pt x="39" y="1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3311" name="Freeform 393">
              <a:extLst>
                <a:ext uri="{FF2B5EF4-FFF2-40B4-BE49-F238E27FC236}">
                  <a16:creationId xmlns:a16="http://schemas.microsoft.com/office/drawing/2014/main" id="{F144A4FF-F132-4F02-A72D-74E4B44142F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2" y="3085"/>
              <a:ext cx="20" cy="30"/>
            </a:xfrm>
            <a:custGeom>
              <a:avLst/>
              <a:gdLst>
                <a:gd name="T0" fmla="*/ 1080395 w 8"/>
                <a:gd name="T1" fmla="*/ 0 h 11"/>
                <a:gd name="T2" fmla="*/ 478050 w 8"/>
                <a:gd name="T3" fmla="*/ 1368215 h 11"/>
                <a:gd name="T4" fmla="*/ 908208 w 8"/>
                <a:gd name="T5" fmla="*/ 2372348 h 11"/>
                <a:gd name="T6" fmla="*/ 0 w 8"/>
                <a:gd name="T7" fmla="*/ 5099714 h 1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" h="11">
                  <a:moveTo>
                    <a:pt x="7" y="0"/>
                  </a:moveTo>
                  <a:cubicBezTo>
                    <a:pt x="6" y="0"/>
                    <a:pt x="3" y="1"/>
                    <a:pt x="3" y="3"/>
                  </a:cubicBezTo>
                  <a:cubicBezTo>
                    <a:pt x="3" y="5"/>
                    <a:pt x="5" y="4"/>
                    <a:pt x="6" y="5"/>
                  </a:cubicBezTo>
                  <a:cubicBezTo>
                    <a:pt x="8" y="9"/>
                    <a:pt x="6" y="11"/>
                    <a:pt x="0" y="11"/>
                  </a:cubicBezTo>
                </a:path>
              </a:pathLst>
            </a:custGeom>
            <a:noFill/>
            <a:ln w="1587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3312" name="Freeform 394">
              <a:extLst>
                <a:ext uri="{FF2B5EF4-FFF2-40B4-BE49-F238E27FC236}">
                  <a16:creationId xmlns:a16="http://schemas.microsoft.com/office/drawing/2014/main" id="{7C9CCA24-F064-48E7-BC1D-6EC35C9888F3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2" y="3144"/>
              <a:ext cx="28" cy="27"/>
            </a:xfrm>
            <a:custGeom>
              <a:avLst/>
              <a:gdLst>
                <a:gd name="T0" fmla="*/ 1861137 w 11"/>
                <a:gd name="T1" fmla="*/ 1211466 h 10"/>
                <a:gd name="T2" fmla="*/ 1337835 w 11"/>
                <a:gd name="T3" fmla="*/ 0 h 1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1" h="10">
                  <a:moveTo>
                    <a:pt x="10" y="3"/>
                  </a:moveTo>
                  <a:cubicBezTo>
                    <a:pt x="11" y="10"/>
                    <a:pt x="0" y="5"/>
                    <a:pt x="7" y="0"/>
                  </a:cubicBezTo>
                </a:path>
              </a:pathLst>
            </a:custGeom>
            <a:noFill/>
            <a:ln w="1587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3313" name="Freeform 395">
              <a:extLst>
                <a:ext uri="{FF2B5EF4-FFF2-40B4-BE49-F238E27FC236}">
                  <a16:creationId xmlns:a16="http://schemas.microsoft.com/office/drawing/2014/main" id="{D41EC15A-667A-4D47-A9F2-62C0356BD6C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7" y="3232"/>
              <a:ext cx="3" cy="5"/>
            </a:xfrm>
            <a:custGeom>
              <a:avLst/>
              <a:gdLst>
                <a:gd name="T0" fmla="*/ 0 w 1"/>
                <a:gd name="T1" fmla="*/ 317395 h 2"/>
                <a:gd name="T2" fmla="*/ 1594323 w 1"/>
                <a:gd name="T3" fmla="*/ 0 h 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0" y="1"/>
                    <a:pt x="1" y="1"/>
                    <a:pt x="1" y="0"/>
                  </a:cubicBezTo>
                </a:path>
              </a:pathLst>
            </a:custGeom>
            <a:noFill/>
            <a:ln w="1587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3314" name="Freeform 396">
              <a:extLst>
                <a:ext uri="{FF2B5EF4-FFF2-40B4-BE49-F238E27FC236}">
                  <a16:creationId xmlns:a16="http://schemas.microsoft.com/office/drawing/2014/main" id="{38F6C1C1-430A-4ADB-9E00-6E1834709E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7" y="3272"/>
              <a:ext cx="18" cy="13"/>
            </a:xfrm>
            <a:custGeom>
              <a:avLst/>
              <a:gdLst>
                <a:gd name="T0" fmla="*/ 1263693 w 7"/>
                <a:gd name="T1" fmla="*/ 1242428 h 5"/>
                <a:gd name="T2" fmla="*/ 0 w 7"/>
                <a:gd name="T3" fmla="*/ 1242428 h 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" h="5">
                  <a:moveTo>
                    <a:pt x="6" y="5"/>
                  </a:moveTo>
                  <a:cubicBezTo>
                    <a:pt x="7" y="0"/>
                    <a:pt x="0" y="0"/>
                    <a:pt x="0" y="5"/>
                  </a:cubicBezTo>
                </a:path>
              </a:pathLst>
            </a:custGeom>
            <a:noFill/>
            <a:ln w="1587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3315" name="Freeform 397">
              <a:extLst>
                <a:ext uri="{FF2B5EF4-FFF2-40B4-BE49-F238E27FC236}">
                  <a16:creationId xmlns:a16="http://schemas.microsoft.com/office/drawing/2014/main" id="{7EE22763-CCBC-4A34-BA4F-32BE1262E59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2" y="2883"/>
              <a:ext cx="5" cy="2"/>
            </a:xfrm>
            <a:custGeom>
              <a:avLst/>
              <a:gdLst>
                <a:gd name="T0" fmla="*/ 0 w 2"/>
                <a:gd name="T1" fmla="*/ 8192 h 1"/>
                <a:gd name="T2" fmla="*/ 317395 w 2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0" y="1"/>
                    <a:pt x="1" y="1"/>
                    <a:pt x="2" y="0"/>
                  </a:cubicBezTo>
                </a:path>
              </a:pathLst>
            </a:custGeom>
            <a:noFill/>
            <a:ln w="1587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3316" name="Freeform 398">
              <a:extLst>
                <a:ext uri="{FF2B5EF4-FFF2-40B4-BE49-F238E27FC236}">
                  <a16:creationId xmlns:a16="http://schemas.microsoft.com/office/drawing/2014/main" id="{4BF992B4-7DAB-4016-8B26-00B2FC05F063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0" y="2992"/>
              <a:ext cx="30" cy="43"/>
            </a:xfrm>
            <a:custGeom>
              <a:avLst/>
              <a:gdLst>
                <a:gd name="T0" fmla="*/ 1080395 w 12"/>
                <a:gd name="T1" fmla="*/ 6136326 h 16"/>
                <a:gd name="T2" fmla="*/ 1671220 w 12"/>
                <a:gd name="T3" fmla="*/ 4541332 h 16"/>
                <a:gd name="T4" fmla="*/ 793488 w 12"/>
                <a:gd name="T5" fmla="*/ 4541332 h 16"/>
                <a:gd name="T6" fmla="*/ 1195125 w 12"/>
                <a:gd name="T7" fmla="*/ 1162387 h 16"/>
                <a:gd name="T8" fmla="*/ 0 w 12"/>
                <a:gd name="T9" fmla="*/ 1851196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16">
                  <a:moveTo>
                    <a:pt x="7" y="16"/>
                  </a:moveTo>
                  <a:cubicBezTo>
                    <a:pt x="9" y="16"/>
                    <a:pt x="12" y="14"/>
                    <a:pt x="11" y="12"/>
                  </a:cubicBezTo>
                  <a:cubicBezTo>
                    <a:pt x="10" y="10"/>
                    <a:pt x="6" y="12"/>
                    <a:pt x="5" y="12"/>
                  </a:cubicBezTo>
                  <a:cubicBezTo>
                    <a:pt x="6" y="10"/>
                    <a:pt x="9" y="5"/>
                    <a:pt x="8" y="3"/>
                  </a:cubicBezTo>
                  <a:cubicBezTo>
                    <a:pt x="6" y="0"/>
                    <a:pt x="0" y="3"/>
                    <a:pt x="0" y="5"/>
                  </a:cubicBezTo>
                </a:path>
              </a:pathLst>
            </a:custGeom>
            <a:noFill/>
            <a:ln w="1587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3317" name="Freeform 399">
              <a:extLst>
                <a:ext uri="{FF2B5EF4-FFF2-40B4-BE49-F238E27FC236}">
                  <a16:creationId xmlns:a16="http://schemas.microsoft.com/office/drawing/2014/main" id="{8038C7E9-B001-4919-B2DF-46B4EF6A115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0" y="2973"/>
              <a:ext cx="35" cy="43"/>
            </a:xfrm>
            <a:custGeom>
              <a:avLst/>
              <a:gdLst>
                <a:gd name="T0" fmla="*/ 2098438 w 14"/>
                <a:gd name="T1" fmla="*/ 3854031 h 16"/>
                <a:gd name="T2" fmla="*/ 1195125 w 14"/>
                <a:gd name="T3" fmla="*/ 5698806 h 16"/>
                <a:gd name="T4" fmla="*/ 1385550 w 14"/>
                <a:gd name="T5" fmla="*/ 3123915 h 16"/>
                <a:gd name="T6" fmla="*/ 317395 w 14"/>
                <a:gd name="T7" fmla="*/ 3854031 h 16"/>
                <a:gd name="T8" fmla="*/ 317395 w 14"/>
                <a:gd name="T9" fmla="*/ 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16">
                  <a:moveTo>
                    <a:pt x="14" y="10"/>
                  </a:moveTo>
                  <a:cubicBezTo>
                    <a:pt x="13" y="11"/>
                    <a:pt x="9" y="16"/>
                    <a:pt x="8" y="15"/>
                  </a:cubicBezTo>
                  <a:cubicBezTo>
                    <a:pt x="5" y="14"/>
                    <a:pt x="8" y="9"/>
                    <a:pt x="9" y="8"/>
                  </a:cubicBezTo>
                  <a:cubicBezTo>
                    <a:pt x="6" y="7"/>
                    <a:pt x="4" y="10"/>
                    <a:pt x="2" y="10"/>
                  </a:cubicBezTo>
                  <a:cubicBezTo>
                    <a:pt x="0" y="8"/>
                    <a:pt x="2" y="3"/>
                    <a:pt x="2" y="0"/>
                  </a:cubicBezTo>
                </a:path>
              </a:pathLst>
            </a:custGeom>
            <a:noFill/>
            <a:ln w="1587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3318" name="Freeform 400">
              <a:extLst>
                <a:ext uri="{FF2B5EF4-FFF2-40B4-BE49-F238E27FC236}">
                  <a16:creationId xmlns:a16="http://schemas.microsoft.com/office/drawing/2014/main" id="{88D3F727-5B9B-460D-8E8D-01428FD91FF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5" y="3211"/>
              <a:ext cx="52" cy="45"/>
            </a:xfrm>
            <a:custGeom>
              <a:avLst/>
              <a:gdLst>
                <a:gd name="T0" fmla="*/ 0 w 21"/>
                <a:gd name="T1" fmla="*/ 2851250 h 17"/>
                <a:gd name="T2" fmla="*/ 258621 w 21"/>
                <a:gd name="T3" fmla="*/ 573790 h 17"/>
                <a:gd name="T4" fmla="*/ 798569 w 21"/>
                <a:gd name="T5" fmla="*/ 3803882 h 17"/>
                <a:gd name="T6" fmla="*/ 1861394 w 21"/>
                <a:gd name="T7" fmla="*/ 0 h 17"/>
                <a:gd name="T8" fmla="*/ 1977409 w 21"/>
                <a:gd name="T9" fmla="*/ 5322603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" h="17">
                  <a:moveTo>
                    <a:pt x="0" y="9"/>
                  </a:moveTo>
                  <a:cubicBezTo>
                    <a:pt x="0" y="7"/>
                    <a:pt x="1" y="4"/>
                    <a:pt x="2" y="2"/>
                  </a:cubicBezTo>
                  <a:cubicBezTo>
                    <a:pt x="5" y="5"/>
                    <a:pt x="3" y="10"/>
                    <a:pt x="6" y="12"/>
                  </a:cubicBezTo>
                  <a:cubicBezTo>
                    <a:pt x="9" y="11"/>
                    <a:pt x="12" y="0"/>
                    <a:pt x="14" y="0"/>
                  </a:cubicBezTo>
                  <a:cubicBezTo>
                    <a:pt x="21" y="1"/>
                    <a:pt x="18" y="14"/>
                    <a:pt x="15" y="17"/>
                  </a:cubicBezTo>
                </a:path>
              </a:pathLst>
            </a:custGeom>
            <a:noFill/>
            <a:ln w="1587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3319" name="Freeform 401">
              <a:extLst>
                <a:ext uri="{FF2B5EF4-FFF2-40B4-BE49-F238E27FC236}">
                  <a16:creationId xmlns:a16="http://schemas.microsoft.com/office/drawing/2014/main" id="{27350F9A-FBC4-4531-8A9A-694A6B293A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2" y="3563"/>
              <a:ext cx="18" cy="21"/>
            </a:xfrm>
            <a:custGeom>
              <a:avLst/>
              <a:gdLst>
                <a:gd name="T0" fmla="*/ 418541 w 7"/>
                <a:gd name="T1" fmla="*/ 0 h 8"/>
                <a:gd name="T2" fmla="*/ 1489117 w 7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" h="8">
                  <a:moveTo>
                    <a:pt x="2" y="0"/>
                  </a:moveTo>
                  <a:cubicBezTo>
                    <a:pt x="0" y="8"/>
                    <a:pt x="6" y="4"/>
                    <a:pt x="7" y="0"/>
                  </a:cubicBezTo>
                </a:path>
              </a:pathLst>
            </a:custGeom>
            <a:noFill/>
            <a:ln w="1587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3320" name="Freeform 402">
              <a:extLst>
                <a:ext uri="{FF2B5EF4-FFF2-40B4-BE49-F238E27FC236}">
                  <a16:creationId xmlns:a16="http://schemas.microsoft.com/office/drawing/2014/main" id="{96DEEBFF-001E-4D04-980E-CBC659530EF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0" y="3597"/>
              <a:ext cx="17" cy="19"/>
            </a:xfrm>
            <a:custGeom>
              <a:avLst/>
              <a:gdLst>
                <a:gd name="T0" fmla="*/ 293979 w 7"/>
                <a:gd name="T1" fmla="*/ 0 h 7"/>
                <a:gd name="T2" fmla="*/ 0 w 7"/>
                <a:gd name="T3" fmla="*/ 3063932 h 7"/>
                <a:gd name="T4" fmla="*/ 713949 w 7"/>
                <a:gd name="T5" fmla="*/ 1302347 h 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" h="7">
                  <a:moveTo>
                    <a:pt x="3" y="0"/>
                  </a:moveTo>
                  <a:cubicBezTo>
                    <a:pt x="2" y="2"/>
                    <a:pt x="0" y="4"/>
                    <a:pt x="0" y="7"/>
                  </a:cubicBezTo>
                  <a:cubicBezTo>
                    <a:pt x="3" y="7"/>
                    <a:pt x="6" y="5"/>
                    <a:pt x="7" y="3"/>
                  </a:cubicBezTo>
                </a:path>
              </a:pathLst>
            </a:custGeom>
            <a:noFill/>
            <a:ln w="1587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3321" name="Freeform 403">
              <a:extLst>
                <a:ext uri="{FF2B5EF4-FFF2-40B4-BE49-F238E27FC236}">
                  <a16:creationId xmlns:a16="http://schemas.microsoft.com/office/drawing/2014/main" id="{B103FE24-4D4B-4AA1-8900-C0EF24DD2E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2" y="3544"/>
              <a:ext cx="5" cy="19"/>
            </a:xfrm>
            <a:custGeom>
              <a:avLst/>
              <a:gdLst>
                <a:gd name="T0" fmla="*/ 0 w 2"/>
                <a:gd name="T1" fmla="*/ 0 h 7"/>
                <a:gd name="T2" fmla="*/ 317395 w 2"/>
                <a:gd name="T3" fmla="*/ 3063932 h 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" h="7">
                  <a:moveTo>
                    <a:pt x="0" y="0"/>
                  </a:moveTo>
                  <a:cubicBezTo>
                    <a:pt x="1" y="2"/>
                    <a:pt x="1" y="5"/>
                    <a:pt x="2" y="7"/>
                  </a:cubicBezTo>
                </a:path>
              </a:pathLst>
            </a:custGeom>
            <a:noFill/>
            <a:ln w="1587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3322" name="Freeform 404">
              <a:extLst>
                <a:ext uri="{FF2B5EF4-FFF2-40B4-BE49-F238E27FC236}">
                  <a16:creationId xmlns:a16="http://schemas.microsoft.com/office/drawing/2014/main" id="{F1117742-7922-43C6-A273-1383AC152A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2" y="3576"/>
              <a:ext cx="5" cy="8"/>
            </a:xfrm>
            <a:custGeom>
              <a:avLst/>
              <a:gdLst>
                <a:gd name="T0" fmla="*/ 0 w 2"/>
                <a:gd name="T1" fmla="*/ 1015560 h 3"/>
                <a:gd name="T2" fmla="*/ 317395 w 2"/>
                <a:gd name="T3" fmla="*/ 0 h 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" h="3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</a:path>
              </a:pathLst>
            </a:custGeom>
            <a:noFill/>
            <a:ln w="1587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A5363901-A39B-42B8-BCA3-992DD7CE04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71550" y="384175"/>
            <a:ext cx="7399338" cy="928688"/>
          </a:xfrm>
        </p:spPr>
        <p:txBody>
          <a:bodyPr/>
          <a:lstStyle/>
          <a:p>
            <a:pPr eaLnBrk="1" hangingPunct="1"/>
            <a:r>
              <a:rPr lang="fr-FR" altLang="fr-FR"/>
              <a:t>Rectum</a:t>
            </a:r>
          </a:p>
        </p:txBody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4DE68655-B0E9-481C-97EB-09311D484A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11271" y="2328863"/>
            <a:ext cx="7889875" cy="265271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fr-FR" altLang="fr-FR" sz="2400" dirty="0"/>
              <a:t>Habituellement vide</a:t>
            </a:r>
          </a:p>
          <a:p>
            <a:pPr eaLnBrk="1" hangingPunct="1">
              <a:lnSpc>
                <a:spcPct val="80000"/>
              </a:lnSpc>
            </a:pPr>
            <a:endParaRPr lang="fr-FR" altLang="fr-FR" sz="2400" dirty="0"/>
          </a:p>
          <a:p>
            <a:pPr eaLnBrk="1" hangingPunct="1">
              <a:lnSpc>
                <a:spcPct val="80000"/>
              </a:lnSpc>
            </a:pPr>
            <a:r>
              <a:rPr lang="fr-FR" altLang="fr-FR" sz="2400" dirty="0"/>
              <a:t>Se remplit lors des mouvements de masse (péristaltiques) du côlon</a:t>
            </a:r>
          </a:p>
          <a:p>
            <a:pPr eaLnBrk="1" hangingPunct="1">
              <a:lnSpc>
                <a:spcPct val="80000"/>
              </a:lnSpc>
            </a:pPr>
            <a:r>
              <a:rPr lang="fr-FR" altLang="fr-FR" sz="2400" dirty="0"/>
              <a:t>Ce remplissage stimule la défécation</a:t>
            </a:r>
          </a:p>
          <a:p>
            <a:pPr eaLnBrk="1" hangingPunct="1">
              <a:lnSpc>
                <a:spcPct val="80000"/>
              </a:lnSpc>
            </a:pPr>
            <a:endParaRPr lang="fr-FR" altLang="fr-FR" sz="2400" dirty="0"/>
          </a:p>
          <a:p>
            <a:pPr eaLnBrk="1" hangingPunct="1">
              <a:lnSpc>
                <a:spcPct val="80000"/>
              </a:lnSpc>
            </a:pPr>
            <a:r>
              <a:rPr lang="fr-FR" altLang="fr-FR" sz="2400" dirty="0"/>
              <a:t>Sphincter anal</a:t>
            </a:r>
          </a:p>
          <a:p>
            <a:pPr lvl="1" eaLnBrk="1" hangingPunct="1">
              <a:lnSpc>
                <a:spcPct val="80000"/>
              </a:lnSpc>
            </a:pPr>
            <a:r>
              <a:rPr lang="fr-FR" altLang="fr-FR" sz="2000" b="1" dirty="0"/>
              <a:t>Interne :</a:t>
            </a:r>
            <a:r>
              <a:rPr lang="fr-FR" altLang="fr-FR" sz="2000" dirty="0"/>
              <a:t> musculature </a:t>
            </a:r>
            <a:r>
              <a:rPr lang="fr-FR" altLang="fr-FR" sz="2000" b="1" dirty="0"/>
              <a:t>lisse</a:t>
            </a:r>
          </a:p>
          <a:p>
            <a:pPr lvl="1" eaLnBrk="1" hangingPunct="1">
              <a:lnSpc>
                <a:spcPct val="80000"/>
              </a:lnSpc>
            </a:pPr>
            <a:r>
              <a:rPr lang="fr-FR" altLang="fr-FR" sz="2000" b="1" dirty="0"/>
              <a:t>Externe</a:t>
            </a:r>
            <a:r>
              <a:rPr lang="fr-FR" altLang="fr-FR" sz="2000" dirty="0"/>
              <a:t>: musculature </a:t>
            </a:r>
            <a:r>
              <a:rPr lang="fr-FR" altLang="fr-FR" sz="2000" b="1" dirty="0"/>
              <a:t>striée</a:t>
            </a:r>
            <a:r>
              <a:rPr lang="fr-FR" altLang="fr-FR" sz="2000" dirty="0"/>
              <a:t> à contraction/relâchement volontaire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>
            <a:extLst>
              <a:ext uri="{FF2B5EF4-FFF2-40B4-BE49-F238E27FC236}">
                <a16:creationId xmlns:a16="http://schemas.microsoft.com/office/drawing/2014/main" id="{FC8B126A-28DE-488F-89F2-FB99D0082A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92188" y="346075"/>
            <a:ext cx="7158037" cy="895350"/>
          </a:xfrm>
        </p:spPr>
        <p:txBody>
          <a:bodyPr/>
          <a:lstStyle/>
          <a:p>
            <a:pPr eaLnBrk="1" hangingPunct="1"/>
            <a:r>
              <a:rPr lang="fr-FR" altLang="fr-FR"/>
              <a:t>Défécation</a:t>
            </a:r>
          </a:p>
        </p:txBody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A26F3EFD-7E7F-4DE3-AEE7-EF8B5620C1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46112" y="1627188"/>
            <a:ext cx="7775575" cy="4876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fr-FR" altLang="fr-FR" sz="2400" dirty="0"/>
              <a:t>Ensemble </a:t>
            </a:r>
            <a:r>
              <a:rPr lang="fr-FR" altLang="fr-FR" sz="2400" b="1" dirty="0">
                <a:solidFill>
                  <a:schemeClr val="accent1"/>
                </a:solidFill>
              </a:rPr>
              <a:t>d’actions </a:t>
            </a:r>
            <a:r>
              <a:rPr lang="fr-FR" altLang="fr-FR" sz="2400" b="1" dirty="0">
                <a:solidFill>
                  <a:srgbClr val="FF0000"/>
                </a:solidFill>
              </a:rPr>
              <a:t>volontaires</a:t>
            </a:r>
            <a:r>
              <a:rPr lang="fr-FR" altLang="fr-FR" sz="2400" b="1" dirty="0">
                <a:solidFill>
                  <a:schemeClr val="accent1"/>
                </a:solidFill>
              </a:rPr>
              <a:t> et involontaires</a:t>
            </a:r>
          </a:p>
          <a:p>
            <a:pPr eaLnBrk="1" hangingPunct="1">
              <a:lnSpc>
                <a:spcPct val="80000"/>
              </a:lnSpc>
            </a:pPr>
            <a:endParaRPr lang="fr-FR" altLang="fr-FR" sz="2400" dirty="0"/>
          </a:p>
          <a:p>
            <a:pPr eaLnBrk="1" hangingPunct="1">
              <a:lnSpc>
                <a:spcPct val="80000"/>
              </a:lnSpc>
            </a:pPr>
            <a:r>
              <a:rPr lang="fr-FR" altLang="fr-FR" sz="2400" dirty="0"/>
              <a:t>Réflexe de défécation :</a:t>
            </a:r>
          </a:p>
          <a:p>
            <a:pPr lvl="1" eaLnBrk="1" hangingPunct="1">
              <a:lnSpc>
                <a:spcPct val="80000"/>
              </a:lnSpc>
            </a:pPr>
            <a:r>
              <a:rPr lang="fr-FR" altLang="fr-FR" sz="2000" dirty="0"/>
              <a:t>Réflexe myentérique </a:t>
            </a:r>
          </a:p>
          <a:p>
            <a:pPr lvl="2" eaLnBrk="1" hangingPunct="1">
              <a:lnSpc>
                <a:spcPct val="80000"/>
              </a:lnSpc>
            </a:pPr>
            <a:r>
              <a:rPr lang="fr-FR" altLang="fr-FR" sz="1800" dirty="0"/>
              <a:t>Distension du rectum envoie des signaux au plexus myentérique</a:t>
            </a:r>
          </a:p>
          <a:p>
            <a:pPr lvl="2" eaLnBrk="1" hangingPunct="1">
              <a:lnSpc>
                <a:spcPct val="80000"/>
              </a:lnSpc>
            </a:pPr>
            <a:r>
              <a:rPr lang="fr-FR" altLang="fr-FR" sz="1800" dirty="0"/>
              <a:t>Déclenchement de contractions</a:t>
            </a:r>
          </a:p>
          <a:p>
            <a:pPr lvl="2" eaLnBrk="1" hangingPunct="1">
              <a:lnSpc>
                <a:spcPct val="80000"/>
              </a:lnSpc>
            </a:pPr>
            <a:r>
              <a:rPr lang="fr-FR" altLang="fr-FR" sz="1800" dirty="0"/>
              <a:t>Relâchement du </a:t>
            </a:r>
            <a:r>
              <a:rPr lang="fr-FR" altLang="fr-FR" sz="1800" b="1" u="sng" dirty="0">
                <a:solidFill>
                  <a:schemeClr val="accent1"/>
                </a:solidFill>
              </a:rPr>
              <a:t>sphincter interne lisse</a:t>
            </a:r>
          </a:p>
          <a:p>
            <a:pPr lvl="2" eaLnBrk="1" hangingPunct="1">
              <a:lnSpc>
                <a:spcPct val="80000"/>
              </a:lnSpc>
            </a:pPr>
            <a:endParaRPr lang="fr-FR" altLang="fr-FR" sz="1800" b="1" dirty="0">
              <a:solidFill>
                <a:schemeClr val="accent1"/>
              </a:solidFill>
            </a:endParaRPr>
          </a:p>
          <a:p>
            <a:pPr lvl="1" eaLnBrk="1" hangingPunct="1">
              <a:lnSpc>
                <a:spcPct val="80000"/>
              </a:lnSpc>
            </a:pPr>
            <a:r>
              <a:rPr lang="fr-FR" altLang="fr-FR" sz="2000" dirty="0"/>
              <a:t>Réflexe parasympathique</a:t>
            </a:r>
          </a:p>
          <a:p>
            <a:pPr lvl="2" eaLnBrk="1" hangingPunct="1">
              <a:lnSpc>
                <a:spcPct val="80000"/>
              </a:lnSpc>
            </a:pPr>
            <a:r>
              <a:rPr lang="fr-FR" altLang="fr-FR" sz="1800" dirty="0"/>
              <a:t>Afférences partent à la moelle épinière de la </a:t>
            </a:r>
            <a:r>
              <a:rPr lang="fr-FR" altLang="fr-FR" sz="1800" b="1" dirty="0">
                <a:solidFill>
                  <a:srgbClr val="FF0000"/>
                </a:solidFill>
              </a:rPr>
              <a:t>région sacrale </a:t>
            </a:r>
            <a:r>
              <a:rPr lang="fr-FR" altLang="fr-FR" sz="1800" dirty="0"/>
              <a:t>puis reviennent au rectum et à l’anus par les </a:t>
            </a:r>
            <a:r>
              <a:rPr lang="fr-FR" altLang="fr-FR" sz="1800" b="1" dirty="0">
                <a:solidFill>
                  <a:srgbClr val="FF0000"/>
                </a:solidFill>
              </a:rPr>
              <a:t>nerfs pelviens</a:t>
            </a:r>
          </a:p>
          <a:p>
            <a:pPr lvl="2" eaLnBrk="1" hangingPunct="1">
              <a:lnSpc>
                <a:spcPct val="80000"/>
              </a:lnSpc>
            </a:pPr>
            <a:r>
              <a:rPr lang="fr-FR" altLang="fr-FR" sz="1800" dirty="0"/>
              <a:t>Renforce les contractions péristaltiques du rectum</a:t>
            </a:r>
          </a:p>
          <a:p>
            <a:pPr lvl="2" eaLnBrk="1" hangingPunct="1">
              <a:lnSpc>
                <a:spcPct val="80000"/>
              </a:lnSpc>
            </a:pPr>
            <a:r>
              <a:rPr lang="fr-FR" altLang="fr-FR" sz="1800" dirty="0"/>
              <a:t>Inspiration </a:t>
            </a:r>
          </a:p>
          <a:p>
            <a:pPr lvl="2" eaLnBrk="1" hangingPunct="1">
              <a:lnSpc>
                <a:spcPct val="80000"/>
              </a:lnSpc>
            </a:pPr>
            <a:r>
              <a:rPr lang="fr-FR" altLang="fr-FR" sz="1800" dirty="0"/>
              <a:t>Contraction des muscles abdominaux</a:t>
            </a:r>
          </a:p>
          <a:p>
            <a:pPr lvl="1" eaLnBrk="1" hangingPunct="1">
              <a:lnSpc>
                <a:spcPct val="80000"/>
              </a:lnSpc>
            </a:pPr>
            <a:endParaRPr lang="fr-FR" altLang="fr-FR" sz="2000" dirty="0"/>
          </a:p>
          <a:p>
            <a:pPr lvl="1" eaLnBrk="1" hangingPunct="1">
              <a:lnSpc>
                <a:spcPct val="80000"/>
              </a:lnSpc>
            </a:pPr>
            <a:r>
              <a:rPr lang="fr-FR" altLang="fr-FR" sz="2000" b="1" dirty="0">
                <a:solidFill>
                  <a:schemeClr val="accent1"/>
                </a:solidFill>
              </a:rPr>
              <a:t>Ouverture </a:t>
            </a:r>
            <a:r>
              <a:rPr lang="fr-FR" altLang="fr-FR" sz="2000" b="1" dirty="0">
                <a:solidFill>
                  <a:srgbClr val="FF0000"/>
                </a:solidFill>
              </a:rPr>
              <a:t>consciente</a:t>
            </a:r>
            <a:r>
              <a:rPr lang="fr-FR" altLang="fr-FR" sz="2000" b="1" dirty="0">
                <a:solidFill>
                  <a:schemeClr val="accent1"/>
                </a:solidFill>
              </a:rPr>
              <a:t> du </a:t>
            </a:r>
            <a:r>
              <a:rPr lang="fr-FR" altLang="fr-FR" sz="2000" b="1" u="sng" dirty="0">
                <a:solidFill>
                  <a:schemeClr val="accent1"/>
                </a:solidFill>
              </a:rPr>
              <a:t>sphincter externe strié</a:t>
            </a:r>
          </a:p>
          <a:p>
            <a:pPr lvl="1" eaLnBrk="1" hangingPunct="1">
              <a:lnSpc>
                <a:spcPct val="80000"/>
              </a:lnSpc>
            </a:pPr>
            <a:endParaRPr lang="fr-FR" altLang="fr-FR" sz="2000" b="1" dirty="0">
              <a:solidFill>
                <a:schemeClr val="accent1"/>
              </a:solidFill>
            </a:endParaRPr>
          </a:p>
          <a:p>
            <a:pPr lvl="1" eaLnBrk="1" hangingPunct="1">
              <a:lnSpc>
                <a:spcPct val="80000"/>
              </a:lnSpc>
            </a:pPr>
            <a:endParaRPr lang="fr-FR" altLang="fr-FR" sz="2000" dirty="0"/>
          </a:p>
        </p:txBody>
      </p:sp>
      <p:sp>
        <p:nvSpPr>
          <p:cNvPr id="2" name="Étoile à 5 branches 1">
            <a:extLst>
              <a:ext uri="{FF2B5EF4-FFF2-40B4-BE49-F238E27FC236}">
                <a16:creationId xmlns:a16="http://schemas.microsoft.com/office/drawing/2014/main" id="{033F4FF4-D352-4564-8D76-6E306127D495}"/>
              </a:ext>
            </a:extLst>
          </p:cNvPr>
          <p:cNvSpPr/>
          <p:nvPr/>
        </p:nvSpPr>
        <p:spPr bwMode="auto">
          <a:xfrm>
            <a:off x="7821613" y="4432300"/>
            <a:ext cx="676275" cy="398463"/>
          </a:xfrm>
          <a:prstGeom prst="star5">
            <a:avLst/>
          </a:prstGeom>
          <a:solidFill>
            <a:srgbClr val="FFFF00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fr-FR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55">
            <a:extLst>
              <a:ext uri="{FF2B5EF4-FFF2-40B4-BE49-F238E27FC236}">
                <a16:creationId xmlns:a16="http://schemas.microsoft.com/office/drawing/2014/main" id="{23883B4F-A20E-48E3-B425-5EE3CB3C70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8850" y="1281113"/>
            <a:ext cx="5767388" cy="4960937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79E00F62-295C-4797-A135-9301AF7891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" y="1077913"/>
            <a:ext cx="1736725" cy="373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7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400" b="1"/>
              <a:t>Omnivores</a:t>
            </a:r>
          </a:p>
        </p:txBody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8011CB46-420D-45AB-9B46-E9CEB8E4E3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825" y="2095500"/>
            <a:ext cx="1738313" cy="37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7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400" b="1"/>
              <a:t>Carnivores</a:t>
            </a:r>
          </a:p>
        </p:txBody>
      </p:sp>
      <p:sp>
        <p:nvSpPr>
          <p:cNvPr id="9221" name="Rectangle 4">
            <a:extLst>
              <a:ext uri="{FF2B5EF4-FFF2-40B4-BE49-F238E27FC236}">
                <a16:creationId xmlns:a16="http://schemas.microsoft.com/office/drawing/2014/main" id="{22F268F2-17CE-48E6-B9B6-6FA3369DC2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713" y="3473450"/>
            <a:ext cx="1736725" cy="37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7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400" b="1"/>
              <a:t>Herbivores</a:t>
            </a:r>
          </a:p>
        </p:txBody>
      </p:sp>
      <p:sp>
        <p:nvSpPr>
          <p:cNvPr id="9222" name="Line 5">
            <a:extLst>
              <a:ext uri="{FF2B5EF4-FFF2-40B4-BE49-F238E27FC236}">
                <a16:creationId xmlns:a16="http://schemas.microsoft.com/office/drawing/2014/main" id="{80D6AA0A-7AF4-4C2C-8C0B-D9AEC7647585}"/>
              </a:ext>
            </a:extLst>
          </p:cNvPr>
          <p:cNvSpPr>
            <a:spLocks noChangeShapeType="1"/>
          </p:cNvSpPr>
          <p:nvPr/>
        </p:nvSpPr>
        <p:spPr bwMode="auto">
          <a:xfrm>
            <a:off x="2460625" y="1816100"/>
            <a:ext cx="203200" cy="0"/>
          </a:xfrm>
          <a:prstGeom prst="line">
            <a:avLst/>
          </a:prstGeom>
          <a:noFill/>
          <a:ln w="57150">
            <a:solidFill>
              <a:srgbClr val="FAFD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223" name="Line 6">
            <a:extLst>
              <a:ext uri="{FF2B5EF4-FFF2-40B4-BE49-F238E27FC236}">
                <a16:creationId xmlns:a16="http://schemas.microsoft.com/office/drawing/2014/main" id="{1D5F86A0-45CD-4EE9-A6C7-64BC69A4DE0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698750" y="1714500"/>
            <a:ext cx="0" cy="114300"/>
          </a:xfrm>
          <a:prstGeom prst="line">
            <a:avLst/>
          </a:prstGeom>
          <a:noFill/>
          <a:ln w="57150">
            <a:solidFill>
              <a:srgbClr val="FAFD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224" name="Line 7">
            <a:extLst>
              <a:ext uri="{FF2B5EF4-FFF2-40B4-BE49-F238E27FC236}">
                <a16:creationId xmlns:a16="http://schemas.microsoft.com/office/drawing/2014/main" id="{78597A3C-0668-474B-89C2-375F48590510}"/>
              </a:ext>
            </a:extLst>
          </p:cNvPr>
          <p:cNvSpPr>
            <a:spLocks noChangeShapeType="1"/>
          </p:cNvSpPr>
          <p:nvPr/>
        </p:nvSpPr>
        <p:spPr bwMode="auto">
          <a:xfrm>
            <a:off x="2709863" y="1714500"/>
            <a:ext cx="700087" cy="0"/>
          </a:xfrm>
          <a:prstGeom prst="line">
            <a:avLst/>
          </a:prstGeom>
          <a:noFill/>
          <a:ln w="57150">
            <a:solidFill>
              <a:srgbClr val="FAFD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225" name="Line 8">
            <a:extLst>
              <a:ext uri="{FF2B5EF4-FFF2-40B4-BE49-F238E27FC236}">
                <a16:creationId xmlns:a16="http://schemas.microsoft.com/office/drawing/2014/main" id="{A7141E12-5850-433E-88D7-69042403327B}"/>
              </a:ext>
            </a:extLst>
          </p:cNvPr>
          <p:cNvSpPr>
            <a:spLocks noChangeShapeType="1"/>
          </p:cNvSpPr>
          <p:nvPr/>
        </p:nvSpPr>
        <p:spPr bwMode="auto">
          <a:xfrm>
            <a:off x="3421063" y="1727200"/>
            <a:ext cx="0" cy="76200"/>
          </a:xfrm>
          <a:prstGeom prst="line">
            <a:avLst/>
          </a:prstGeom>
          <a:noFill/>
          <a:ln w="57150">
            <a:solidFill>
              <a:srgbClr val="FAFD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226" name="Line 9">
            <a:extLst>
              <a:ext uri="{FF2B5EF4-FFF2-40B4-BE49-F238E27FC236}">
                <a16:creationId xmlns:a16="http://schemas.microsoft.com/office/drawing/2014/main" id="{4EC74CBE-B7F7-4287-8ED4-258A800D6641}"/>
              </a:ext>
            </a:extLst>
          </p:cNvPr>
          <p:cNvSpPr>
            <a:spLocks noChangeShapeType="1"/>
          </p:cNvSpPr>
          <p:nvPr/>
        </p:nvSpPr>
        <p:spPr bwMode="auto">
          <a:xfrm>
            <a:off x="3432175" y="1816100"/>
            <a:ext cx="1489075" cy="0"/>
          </a:xfrm>
          <a:prstGeom prst="line">
            <a:avLst/>
          </a:prstGeom>
          <a:noFill/>
          <a:ln w="57150">
            <a:solidFill>
              <a:srgbClr val="FAFD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227" name="Line 10">
            <a:extLst>
              <a:ext uri="{FF2B5EF4-FFF2-40B4-BE49-F238E27FC236}">
                <a16:creationId xmlns:a16="http://schemas.microsoft.com/office/drawing/2014/main" id="{1D2D30A5-5212-458C-B105-C6EE4C51962E}"/>
              </a:ext>
            </a:extLst>
          </p:cNvPr>
          <p:cNvSpPr>
            <a:spLocks noChangeShapeType="1"/>
          </p:cNvSpPr>
          <p:nvPr/>
        </p:nvSpPr>
        <p:spPr bwMode="auto">
          <a:xfrm>
            <a:off x="5057775" y="1803400"/>
            <a:ext cx="1477963" cy="0"/>
          </a:xfrm>
          <a:prstGeom prst="line">
            <a:avLst/>
          </a:prstGeom>
          <a:noFill/>
          <a:ln w="57150">
            <a:solidFill>
              <a:srgbClr val="FAFD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228" name="Line 11">
            <a:extLst>
              <a:ext uri="{FF2B5EF4-FFF2-40B4-BE49-F238E27FC236}">
                <a16:creationId xmlns:a16="http://schemas.microsoft.com/office/drawing/2014/main" id="{6FC37E70-E6FB-4FFC-8CE9-7EA37140FE1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546850" y="1676400"/>
            <a:ext cx="0" cy="139700"/>
          </a:xfrm>
          <a:prstGeom prst="line">
            <a:avLst/>
          </a:prstGeom>
          <a:noFill/>
          <a:ln w="57150">
            <a:solidFill>
              <a:srgbClr val="FAFD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229" name="Line 12">
            <a:extLst>
              <a:ext uri="{FF2B5EF4-FFF2-40B4-BE49-F238E27FC236}">
                <a16:creationId xmlns:a16="http://schemas.microsoft.com/office/drawing/2014/main" id="{67FA15A3-3EDB-4181-A49D-9CBA17C35BC0}"/>
              </a:ext>
            </a:extLst>
          </p:cNvPr>
          <p:cNvSpPr>
            <a:spLocks noChangeShapeType="1"/>
          </p:cNvSpPr>
          <p:nvPr/>
        </p:nvSpPr>
        <p:spPr bwMode="auto">
          <a:xfrm>
            <a:off x="6559550" y="1689100"/>
            <a:ext cx="722313" cy="0"/>
          </a:xfrm>
          <a:prstGeom prst="line">
            <a:avLst/>
          </a:prstGeom>
          <a:noFill/>
          <a:ln w="57150">
            <a:solidFill>
              <a:srgbClr val="FAFD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230" name="Line 13">
            <a:extLst>
              <a:ext uri="{FF2B5EF4-FFF2-40B4-BE49-F238E27FC236}">
                <a16:creationId xmlns:a16="http://schemas.microsoft.com/office/drawing/2014/main" id="{2FEAC8A5-FB9A-46EB-8CA1-7692DE08C47B}"/>
              </a:ext>
            </a:extLst>
          </p:cNvPr>
          <p:cNvSpPr>
            <a:spLocks noChangeShapeType="1"/>
          </p:cNvSpPr>
          <p:nvPr/>
        </p:nvSpPr>
        <p:spPr bwMode="auto">
          <a:xfrm>
            <a:off x="7304088" y="1714500"/>
            <a:ext cx="0" cy="63500"/>
          </a:xfrm>
          <a:prstGeom prst="line">
            <a:avLst/>
          </a:prstGeom>
          <a:noFill/>
          <a:ln w="57150">
            <a:solidFill>
              <a:srgbClr val="FAFD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231" name="Line 14">
            <a:extLst>
              <a:ext uri="{FF2B5EF4-FFF2-40B4-BE49-F238E27FC236}">
                <a16:creationId xmlns:a16="http://schemas.microsoft.com/office/drawing/2014/main" id="{47169786-4809-4F3D-80F2-EF252716224D}"/>
              </a:ext>
            </a:extLst>
          </p:cNvPr>
          <p:cNvSpPr>
            <a:spLocks noChangeShapeType="1"/>
          </p:cNvSpPr>
          <p:nvPr/>
        </p:nvSpPr>
        <p:spPr bwMode="auto">
          <a:xfrm>
            <a:off x="7315200" y="1790700"/>
            <a:ext cx="428625" cy="0"/>
          </a:xfrm>
          <a:prstGeom prst="line">
            <a:avLst/>
          </a:prstGeom>
          <a:noFill/>
          <a:ln w="57150">
            <a:solidFill>
              <a:srgbClr val="FAFD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232" name="Line 15">
            <a:extLst>
              <a:ext uri="{FF2B5EF4-FFF2-40B4-BE49-F238E27FC236}">
                <a16:creationId xmlns:a16="http://schemas.microsoft.com/office/drawing/2014/main" id="{5C4F19A8-32B0-4155-89D5-4BF513CD62D8}"/>
              </a:ext>
            </a:extLst>
          </p:cNvPr>
          <p:cNvSpPr>
            <a:spLocks noChangeShapeType="1"/>
          </p:cNvSpPr>
          <p:nvPr/>
        </p:nvSpPr>
        <p:spPr bwMode="auto">
          <a:xfrm>
            <a:off x="2471738" y="1905000"/>
            <a:ext cx="203200" cy="0"/>
          </a:xfrm>
          <a:prstGeom prst="line">
            <a:avLst/>
          </a:prstGeom>
          <a:noFill/>
          <a:ln w="57150">
            <a:solidFill>
              <a:srgbClr val="FAFD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233" name="Line 16">
            <a:extLst>
              <a:ext uri="{FF2B5EF4-FFF2-40B4-BE49-F238E27FC236}">
                <a16:creationId xmlns:a16="http://schemas.microsoft.com/office/drawing/2014/main" id="{E3DA792B-DF2A-4F97-ACAA-426AF331B312}"/>
              </a:ext>
            </a:extLst>
          </p:cNvPr>
          <p:cNvSpPr>
            <a:spLocks noChangeShapeType="1"/>
          </p:cNvSpPr>
          <p:nvPr/>
        </p:nvSpPr>
        <p:spPr bwMode="auto">
          <a:xfrm>
            <a:off x="2686050" y="1917700"/>
            <a:ext cx="0" cy="101600"/>
          </a:xfrm>
          <a:prstGeom prst="line">
            <a:avLst/>
          </a:prstGeom>
          <a:noFill/>
          <a:ln w="57150">
            <a:solidFill>
              <a:srgbClr val="FAFD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234" name="Line 17">
            <a:extLst>
              <a:ext uri="{FF2B5EF4-FFF2-40B4-BE49-F238E27FC236}">
                <a16:creationId xmlns:a16="http://schemas.microsoft.com/office/drawing/2014/main" id="{238F4BEF-BF9A-41EE-84DB-24B446837B01}"/>
              </a:ext>
            </a:extLst>
          </p:cNvPr>
          <p:cNvSpPr>
            <a:spLocks noChangeShapeType="1"/>
          </p:cNvSpPr>
          <p:nvPr/>
        </p:nvSpPr>
        <p:spPr bwMode="auto">
          <a:xfrm>
            <a:off x="2720975" y="2032000"/>
            <a:ext cx="700088" cy="0"/>
          </a:xfrm>
          <a:prstGeom prst="line">
            <a:avLst/>
          </a:prstGeom>
          <a:noFill/>
          <a:ln w="57150">
            <a:solidFill>
              <a:srgbClr val="FAFD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235" name="Line 18">
            <a:extLst>
              <a:ext uri="{FF2B5EF4-FFF2-40B4-BE49-F238E27FC236}">
                <a16:creationId xmlns:a16="http://schemas.microsoft.com/office/drawing/2014/main" id="{3E7B8142-98CC-4620-95C8-35C48662F63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32175" y="1917700"/>
            <a:ext cx="0" cy="127000"/>
          </a:xfrm>
          <a:prstGeom prst="line">
            <a:avLst/>
          </a:prstGeom>
          <a:noFill/>
          <a:ln w="57150">
            <a:solidFill>
              <a:srgbClr val="FAFD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236" name="Line 19">
            <a:extLst>
              <a:ext uri="{FF2B5EF4-FFF2-40B4-BE49-F238E27FC236}">
                <a16:creationId xmlns:a16="http://schemas.microsoft.com/office/drawing/2014/main" id="{E8AC90EF-8095-4D29-B7F5-3EE8B5EA1E98}"/>
              </a:ext>
            </a:extLst>
          </p:cNvPr>
          <p:cNvSpPr>
            <a:spLocks noChangeShapeType="1"/>
          </p:cNvSpPr>
          <p:nvPr/>
        </p:nvSpPr>
        <p:spPr bwMode="auto">
          <a:xfrm>
            <a:off x="3443288" y="1930400"/>
            <a:ext cx="1389062" cy="0"/>
          </a:xfrm>
          <a:prstGeom prst="line">
            <a:avLst/>
          </a:prstGeom>
          <a:noFill/>
          <a:ln w="57150">
            <a:solidFill>
              <a:srgbClr val="FAFD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237" name="Line 20">
            <a:extLst>
              <a:ext uri="{FF2B5EF4-FFF2-40B4-BE49-F238E27FC236}">
                <a16:creationId xmlns:a16="http://schemas.microsoft.com/office/drawing/2014/main" id="{37728544-5235-4CB4-AA1F-ECD90E72D8EA}"/>
              </a:ext>
            </a:extLst>
          </p:cNvPr>
          <p:cNvSpPr>
            <a:spLocks noChangeShapeType="1"/>
          </p:cNvSpPr>
          <p:nvPr/>
        </p:nvSpPr>
        <p:spPr bwMode="auto">
          <a:xfrm>
            <a:off x="4978400" y="1930400"/>
            <a:ext cx="1568450" cy="0"/>
          </a:xfrm>
          <a:prstGeom prst="line">
            <a:avLst/>
          </a:prstGeom>
          <a:noFill/>
          <a:ln w="57150">
            <a:solidFill>
              <a:srgbClr val="FAFD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238" name="Line 21">
            <a:extLst>
              <a:ext uri="{FF2B5EF4-FFF2-40B4-BE49-F238E27FC236}">
                <a16:creationId xmlns:a16="http://schemas.microsoft.com/office/drawing/2014/main" id="{72EFEB98-00EB-41F4-B2A2-1C1746D457DA}"/>
              </a:ext>
            </a:extLst>
          </p:cNvPr>
          <p:cNvSpPr>
            <a:spLocks noChangeShapeType="1"/>
          </p:cNvSpPr>
          <p:nvPr/>
        </p:nvSpPr>
        <p:spPr bwMode="auto">
          <a:xfrm>
            <a:off x="6559550" y="1930400"/>
            <a:ext cx="0" cy="190500"/>
          </a:xfrm>
          <a:prstGeom prst="line">
            <a:avLst/>
          </a:prstGeom>
          <a:noFill/>
          <a:ln w="57150">
            <a:solidFill>
              <a:srgbClr val="FAFD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239" name="Line 22">
            <a:extLst>
              <a:ext uri="{FF2B5EF4-FFF2-40B4-BE49-F238E27FC236}">
                <a16:creationId xmlns:a16="http://schemas.microsoft.com/office/drawing/2014/main" id="{F137A507-9955-4136-8564-FEEFDD6D617F}"/>
              </a:ext>
            </a:extLst>
          </p:cNvPr>
          <p:cNvSpPr>
            <a:spLocks noChangeShapeType="1"/>
          </p:cNvSpPr>
          <p:nvPr/>
        </p:nvSpPr>
        <p:spPr bwMode="auto">
          <a:xfrm>
            <a:off x="6570663" y="2163763"/>
            <a:ext cx="711200" cy="0"/>
          </a:xfrm>
          <a:prstGeom prst="line">
            <a:avLst/>
          </a:prstGeom>
          <a:noFill/>
          <a:ln w="57150">
            <a:solidFill>
              <a:srgbClr val="FAFD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240" name="Line 23">
            <a:extLst>
              <a:ext uri="{FF2B5EF4-FFF2-40B4-BE49-F238E27FC236}">
                <a16:creationId xmlns:a16="http://schemas.microsoft.com/office/drawing/2014/main" id="{BCCC4339-5D86-4F7D-9F14-5EC84B71A2E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304088" y="1905000"/>
            <a:ext cx="0" cy="241300"/>
          </a:xfrm>
          <a:prstGeom prst="line">
            <a:avLst/>
          </a:prstGeom>
          <a:noFill/>
          <a:ln w="57150">
            <a:solidFill>
              <a:srgbClr val="FAFD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241" name="Line 24">
            <a:extLst>
              <a:ext uri="{FF2B5EF4-FFF2-40B4-BE49-F238E27FC236}">
                <a16:creationId xmlns:a16="http://schemas.microsoft.com/office/drawing/2014/main" id="{F13AAA29-D766-43C7-AC97-0C982A9D1B07}"/>
              </a:ext>
            </a:extLst>
          </p:cNvPr>
          <p:cNvSpPr>
            <a:spLocks noChangeShapeType="1"/>
          </p:cNvSpPr>
          <p:nvPr/>
        </p:nvSpPr>
        <p:spPr bwMode="auto">
          <a:xfrm>
            <a:off x="7315200" y="1917700"/>
            <a:ext cx="439738" cy="0"/>
          </a:xfrm>
          <a:prstGeom prst="line">
            <a:avLst/>
          </a:prstGeom>
          <a:noFill/>
          <a:ln w="57150">
            <a:solidFill>
              <a:srgbClr val="FAFD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242" name="Line 25">
            <a:extLst>
              <a:ext uri="{FF2B5EF4-FFF2-40B4-BE49-F238E27FC236}">
                <a16:creationId xmlns:a16="http://schemas.microsoft.com/office/drawing/2014/main" id="{AC21229C-728A-4B80-8B70-DB47F618D5EE}"/>
              </a:ext>
            </a:extLst>
          </p:cNvPr>
          <p:cNvSpPr>
            <a:spLocks noChangeShapeType="1"/>
          </p:cNvSpPr>
          <p:nvPr/>
        </p:nvSpPr>
        <p:spPr bwMode="auto">
          <a:xfrm>
            <a:off x="2370138" y="2730500"/>
            <a:ext cx="125412" cy="0"/>
          </a:xfrm>
          <a:prstGeom prst="line">
            <a:avLst/>
          </a:prstGeom>
          <a:noFill/>
          <a:ln w="57150">
            <a:solidFill>
              <a:srgbClr val="FAFD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243" name="Line 26">
            <a:extLst>
              <a:ext uri="{FF2B5EF4-FFF2-40B4-BE49-F238E27FC236}">
                <a16:creationId xmlns:a16="http://schemas.microsoft.com/office/drawing/2014/main" id="{555388C3-A25A-4FB3-930D-05858936F61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06663" y="2578100"/>
            <a:ext cx="0" cy="165100"/>
          </a:xfrm>
          <a:prstGeom prst="line">
            <a:avLst/>
          </a:prstGeom>
          <a:noFill/>
          <a:ln w="57150">
            <a:solidFill>
              <a:srgbClr val="FAFD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244" name="Line 27">
            <a:extLst>
              <a:ext uri="{FF2B5EF4-FFF2-40B4-BE49-F238E27FC236}">
                <a16:creationId xmlns:a16="http://schemas.microsoft.com/office/drawing/2014/main" id="{1ACB6CBB-E1F3-4F5F-8FBE-919C8C4D4F6A}"/>
              </a:ext>
            </a:extLst>
          </p:cNvPr>
          <p:cNvSpPr>
            <a:spLocks noChangeShapeType="1"/>
          </p:cNvSpPr>
          <p:nvPr/>
        </p:nvSpPr>
        <p:spPr bwMode="auto">
          <a:xfrm>
            <a:off x="2517775" y="2590800"/>
            <a:ext cx="1071563" cy="0"/>
          </a:xfrm>
          <a:prstGeom prst="line">
            <a:avLst/>
          </a:prstGeom>
          <a:noFill/>
          <a:ln w="57150">
            <a:solidFill>
              <a:srgbClr val="FAFD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245" name="Line 28">
            <a:extLst>
              <a:ext uri="{FF2B5EF4-FFF2-40B4-BE49-F238E27FC236}">
                <a16:creationId xmlns:a16="http://schemas.microsoft.com/office/drawing/2014/main" id="{D4B337C5-0B5F-48A5-8531-5AB5DAE49F47}"/>
              </a:ext>
            </a:extLst>
          </p:cNvPr>
          <p:cNvSpPr>
            <a:spLocks noChangeShapeType="1"/>
          </p:cNvSpPr>
          <p:nvPr/>
        </p:nvSpPr>
        <p:spPr bwMode="auto">
          <a:xfrm>
            <a:off x="3600450" y="2603500"/>
            <a:ext cx="0" cy="88900"/>
          </a:xfrm>
          <a:prstGeom prst="line">
            <a:avLst/>
          </a:prstGeom>
          <a:noFill/>
          <a:ln w="57150">
            <a:solidFill>
              <a:srgbClr val="FAFD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246" name="Line 29">
            <a:extLst>
              <a:ext uri="{FF2B5EF4-FFF2-40B4-BE49-F238E27FC236}">
                <a16:creationId xmlns:a16="http://schemas.microsoft.com/office/drawing/2014/main" id="{911CD90F-7A86-48F2-B12D-6013C94AC39D}"/>
              </a:ext>
            </a:extLst>
          </p:cNvPr>
          <p:cNvSpPr>
            <a:spLocks noChangeShapeType="1"/>
          </p:cNvSpPr>
          <p:nvPr/>
        </p:nvSpPr>
        <p:spPr bwMode="auto">
          <a:xfrm>
            <a:off x="3600450" y="2705100"/>
            <a:ext cx="2935288" cy="0"/>
          </a:xfrm>
          <a:prstGeom prst="line">
            <a:avLst/>
          </a:prstGeom>
          <a:noFill/>
          <a:ln w="57150">
            <a:solidFill>
              <a:srgbClr val="FAFD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247" name="Line 30">
            <a:extLst>
              <a:ext uri="{FF2B5EF4-FFF2-40B4-BE49-F238E27FC236}">
                <a16:creationId xmlns:a16="http://schemas.microsoft.com/office/drawing/2014/main" id="{7E3D295B-74CB-4677-94E4-5EA585F3782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559550" y="2654300"/>
            <a:ext cx="0" cy="76200"/>
          </a:xfrm>
          <a:prstGeom prst="line">
            <a:avLst/>
          </a:prstGeom>
          <a:noFill/>
          <a:ln w="57150">
            <a:solidFill>
              <a:srgbClr val="FAFD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248" name="Line 31">
            <a:extLst>
              <a:ext uri="{FF2B5EF4-FFF2-40B4-BE49-F238E27FC236}">
                <a16:creationId xmlns:a16="http://schemas.microsoft.com/office/drawing/2014/main" id="{BDB93B37-1E7E-42AA-83F9-F89FD2CE217E}"/>
              </a:ext>
            </a:extLst>
          </p:cNvPr>
          <p:cNvSpPr>
            <a:spLocks noChangeShapeType="1"/>
          </p:cNvSpPr>
          <p:nvPr/>
        </p:nvSpPr>
        <p:spPr bwMode="auto">
          <a:xfrm>
            <a:off x="6570663" y="2667000"/>
            <a:ext cx="700087" cy="0"/>
          </a:xfrm>
          <a:prstGeom prst="line">
            <a:avLst/>
          </a:prstGeom>
          <a:noFill/>
          <a:ln w="57150">
            <a:solidFill>
              <a:srgbClr val="FAFD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249" name="Line 32">
            <a:extLst>
              <a:ext uri="{FF2B5EF4-FFF2-40B4-BE49-F238E27FC236}">
                <a16:creationId xmlns:a16="http://schemas.microsoft.com/office/drawing/2014/main" id="{2EB28E32-3C26-4A76-BE51-449BEAEC07DB}"/>
              </a:ext>
            </a:extLst>
          </p:cNvPr>
          <p:cNvSpPr>
            <a:spLocks noChangeShapeType="1"/>
          </p:cNvSpPr>
          <p:nvPr/>
        </p:nvSpPr>
        <p:spPr bwMode="auto">
          <a:xfrm>
            <a:off x="7281863" y="2679700"/>
            <a:ext cx="11112" cy="25400"/>
          </a:xfrm>
          <a:prstGeom prst="line">
            <a:avLst/>
          </a:prstGeom>
          <a:noFill/>
          <a:ln w="57150">
            <a:solidFill>
              <a:srgbClr val="FAFD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250" name="Line 33">
            <a:extLst>
              <a:ext uri="{FF2B5EF4-FFF2-40B4-BE49-F238E27FC236}">
                <a16:creationId xmlns:a16="http://schemas.microsoft.com/office/drawing/2014/main" id="{DD3F9AC0-0EB9-4DE1-862A-75ACDA1EDAB0}"/>
              </a:ext>
            </a:extLst>
          </p:cNvPr>
          <p:cNvSpPr>
            <a:spLocks noChangeShapeType="1"/>
          </p:cNvSpPr>
          <p:nvPr/>
        </p:nvSpPr>
        <p:spPr bwMode="auto">
          <a:xfrm>
            <a:off x="7304088" y="2717800"/>
            <a:ext cx="474662" cy="0"/>
          </a:xfrm>
          <a:prstGeom prst="line">
            <a:avLst/>
          </a:prstGeom>
          <a:noFill/>
          <a:ln w="57150">
            <a:solidFill>
              <a:srgbClr val="FAFD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251" name="Line 34">
            <a:extLst>
              <a:ext uri="{FF2B5EF4-FFF2-40B4-BE49-F238E27FC236}">
                <a16:creationId xmlns:a16="http://schemas.microsoft.com/office/drawing/2014/main" id="{5468D7CD-01BE-4189-9EA0-166347F776EB}"/>
              </a:ext>
            </a:extLst>
          </p:cNvPr>
          <p:cNvSpPr>
            <a:spLocks noChangeShapeType="1"/>
          </p:cNvSpPr>
          <p:nvPr/>
        </p:nvSpPr>
        <p:spPr bwMode="auto">
          <a:xfrm>
            <a:off x="2347913" y="2806700"/>
            <a:ext cx="169862" cy="0"/>
          </a:xfrm>
          <a:prstGeom prst="line">
            <a:avLst/>
          </a:prstGeom>
          <a:noFill/>
          <a:ln w="57150">
            <a:solidFill>
              <a:srgbClr val="FAFD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252" name="Line 35">
            <a:extLst>
              <a:ext uri="{FF2B5EF4-FFF2-40B4-BE49-F238E27FC236}">
                <a16:creationId xmlns:a16="http://schemas.microsoft.com/office/drawing/2014/main" id="{C7893B45-F29A-4636-80ED-26F12BB3962A}"/>
              </a:ext>
            </a:extLst>
          </p:cNvPr>
          <p:cNvSpPr>
            <a:spLocks noChangeShapeType="1"/>
          </p:cNvSpPr>
          <p:nvPr/>
        </p:nvSpPr>
        <p:spPr bwMode="auto">
          <a:xfrm>
            <a:off x="2528888" y="2819400"/>
            <a:ext cx="0" cy="139700"/>
          </a:xfrm>
          <a:prstGeom prst="line">
            <a:avLst/>
          </a:prstGeom>
          <a:noFill/>
          <a:ln w="57150">
            <a:solidFill>
              <a:srgbClr val="FAFD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253" name="Line 36">
            <a:extLst>
              <a:ext uri="{FF2B5EF4-FFF2-40B4-BE49-F238E27FC236}">
                <a16:creationId xmlns:a16="http://schemas.microsoft.com/office/drawing/2014/main" id="{F2D8C3D9-DE91-474F-A291-E9DEEEE0D81A}"/>
              </a:ext>
            </a:extLst>
          </p:cNvPr>
          <p:cNvSpPr>
            <a:spLocks noChangeShapeType="1"/>
          </p:cNvSpPr>
          <p:nvPr/>
        </p:nvSpPr>
        <p:spPr bwMode="auto">
          <a:xfrm>
            <a:off x="2528888" y="2971800"/>
            <a:ext cx="1071562" cy="0"/>
          </a:xfrm>
          <a:prstGeom prst="line">
            <a:avLst/>
          </a:prstGeom>
          <a:noFill/>
          <a:ln w="57150">
            <a:solidFill>
              <a:srgbClr val="FAFD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254" name="Line 37">
            <a:extLst>
              <a:ext uri="{FF2B5EF4-FFF2-40B4-BE49-F238E27FC236}">
                <a16:creationId xmlns:a16="http://schemas.microsoft.com/office/drawing/2014/main" id="{18A34819-42B1-4DAE-8FAB-AFA0258CC1B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13150" y="2819400"/>
            <a:ext cx="0" cy="165100"/>
          </a:xfrm>
          <a:prstGeom prst="line">
            <a:avLst/>
          </a:prstGeom>
          <a:noFill/>
          <a:ln w="57150">
            <a:solidFill>
              <a:srgbClr val="FAFD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255" name="Line 38">
            <a:extLst>
              <a:ext uri="{FF2B5EF4-FFF2-40B4-BE49-F238E27FC236}">
                <a16:creationId xmlns:a16="http://schemas.microsoft.com/office/drawing/2014/main" id="{64CD3A92-7011-48C8-8C58-E6D24455BFE8}"/>
              </a:ext>
            </a:extLst>
          </p:cNvPr>
          <p:cNvSpPr>
            <a:spLocks noChangeShapeType="1"/>
          </p:cNvSpPr>
          <p:nvPr/>
        </p:nvSpPr>
        <p:spPr bwMode="auto">
          <a:xfrm>
            <a:off x="3635375" y="2832100"/>
            <a:ext cx="2889250" cy="0"/>
          </a:xfrm>
          <a:prstGeom prst="line">
            <a:avLst/>
          </a:prstGeom>
          <a:noFill/>
          <a:ln w="57150">
            <a:solidFill>
              <a:srgbClr val="FAFD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256" name="Line 39">
            <a:extLst>
              <a:ext uri="{FF2B5EF4-FFF2-40B4-BE49-F238E27FC236}">
                <a16:creationId xmlns:a16="http://schemas.microsoft.com/office/drawing/2014/main" id="{B3F28BB2-E705-4BD9-BBF3-D2E3E0113A8A}"/>
              </a:ext>
            </a:extLst>
          </p:cNvPr>
          <p:cNvSpPr>
            <a:spLocks noChangeShapeType="1"/>
          </p:cNvSpPr>
          <p:nvPr/>
        </p:nvSpPr>
        <p:spPr bwMode="auto">
          <a:xfrm>
            <a:off x="6546850" y="2819400"/>
            <a:ext cx="12700" cy="25400"/>
          </a:xfrm>
          <a:prstGeom prst="line">
            <a:avLst/>
          </a:prstGeom>
          <a:noFill/>
          <a:ln w="57150">
            <a:solidFill>
              <a:srgbClr val="FAFD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257" name="Line 40">
            <a:extLst>
              <a:ext uri="{FF2B5EF4-FFF2-40B4-BE49-F238E27FC236}">
                <a16:creationId xmlns:a16="http://schemas.microsoft.com/office/drawing/2014/main" id="{32C5DAAB-5365-4655-B56D-5E4C19C4FD53}"/>
              </a:ext>
            </a:extLst>
          </p:cNvPr>
          <p:cNvSpPr>
            <a:spLocks noChangeShapeType="1"/>
          </p:cNvSpPr>
          <p:nvPr/>
        </p:nvSpPr>
        <p:spPr bwMode="auto">
          <a:xfrm>
            <a:off x="6570663" y="2857500"/>
            <a:ext cx="687387" cy="0"/>
          </a:xfrm>
          <a:prstGeom prst="line">
            <a:avLst/>
          </a:prstGeom>
          <a:noFill/>
          <a:ln w="57150">
            <a:solidFill>
              <a:srgbClr val="FAFD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258" name="Line 41">
            <a:extLst>
              <a:ext uri="{FF2B5EF4-FFF2-40B4-BE49-F238E27FC236}">
                <a16:creationId xmlns:a16="http://schemas.microsoft.com/office/drawing/2014/main" id="{D6AE398C-0ED4-4781-A7DE-689B319EE76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270750" y="2806700"/>
            <a:ext cx="0" cy="63500"/>
          </a:xfrm>
          <a:prstGeom prst="line">
            <a:avLst/>
          </a:prstGeom>
          <a:noFill/>
          <a:ln w="57150">
            <a:solidFill>
              <a:srgbClr val="FAFD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259" name="Line 42">
            <a:extLst>
              <a:ext uri="{FF2B5EF4-FFF2-40B4-BE49-F238E27FC236}">
                <a16:creationId xmlns:a16="http://schemas.microsoft.com/office/drawing/2014/main" id="{04932CA8-161C-4F9A-B2FE-43942523584D}"/>
              </a:ext>
            </a:extLst>
          </p:cNvPr>
          <p:cNvSpPr>
            <a:spLocks noChangeShapeType="1"/>
          </p:cNvSpPr>
          <p:nvPr/>
        </p:nvSpPr>
        <p:spPr bwMode="auto">
          <a:xfrm>
            <a:off x="7281863" y="2819400"/>
            <a:ext cx="473075" cy="0"/>
          </a:xfrm>
          <a:prstGeom prst="line">
            <a:avLst/>
          </a:prstGeom>
          <a:noFill/>
          <a:ln w="57150">
            <a:solidFill>
              <a:srgbClr val="FAFD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260" name="Line 43">
            <a:extLst>
              <a:ext uri="{FF2B5EF4-FFF2-40B4-BE49-F238E27FC236}">
                <a16:creationId xmlns:a16="http://schemas.microsoft.com/office/drawing/2014/main" id="{66C3975C-AD72-4A3D-8281-EB1E111A910E}"/>
              </a:ext>
            </a:extLst>
          </p:cNvPr>
          <p:cNvSpPr>
            <a:spLocks noChangeShapeType="1"/>
          </p:cNvSpPr>
          <p:nvPr/>
        </p:nvSpPr>
        <p:spPr bwMode="auto">
          <a:xfrm>
            <a:off x="2686050" y="3937000"/>
            <a:ext cx="215900" cy="0"/>
          </a:xfrm>
          <a:prstGeom prst="line">
            <a:avLst/>
          </a:prstGeom>
          <a:noFill/>
          <a:ln w="57150">
            <a:solidFill>
              <a:srgbClr val="FAFD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261" name="Line 44">
            <a:extLst>
              <a:ext uri="{FF2B5EF4-FFF2-40B4-BE49-F238E27FC236}">
                <a16:creationId xmlns:a16="http://schemas.microsoft.com/office/drawing/2014/main" id="{2714A048-A32A-4F97-8DC0-AE36F774005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913063" y="3873500"/>
            <a:ext cx="0" cy="76200"/>
          </a:xfrm>
          <a:prstGeom prst="line">
            <a:avLst/>
          </a:prstGeom>
          <a:noFill/>
          <a:ln w="57150">
            <a:solidFill>
              <a:srgbClr val="FAFD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262" name="Line 45">
            <a:extLst>
              <a:ext uri="{FF2B5EF4-FFF2-40B4-BE49-F238E27FC236}">
                <a16:creationId xmlns:a16="http://schemas.microsoft.com/office/drawing/2014/main" id="{9DA34488-E985-4966-A8D5-24DDE9B58F77}"/>
              </a:ext>
            </a:extLst>
          </p:cNvPr>
          <p:cNvSpPr>
            <a:spLocks noChangeShapeType="1"/>
          </p:cNvSpPr>
          <p:nvPr/>
        </p:nvSpPr>
        <p:spPr bwMode="auto">
          <a:xfrm>
            <a:off x="2924175" y="3886200"/>
            <a:ext cx="384175" cy="0"/>
          </a:xfrm>
          <a:prstGeom prst="line">
            <a:avLst/>
          </a:prstGeom>
          <a:noFill/>
          <a:ln w="57150">
            <a:solidFill>
              <a:srgbClr val="FAFD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263" name="Line 46">
            <a:extLst>
              <a:ext uri="{FF2B5EF4-FFF2-40B4-BE49-F238E27FC236}">
                <a16:creationId xmlns:a16="http://schemas.microsoft.com/office/drawing/2014/main" id="{8B82438D-A750-4625-816E-92D562DEC3E1}"/>
              </a:ext>
            </a:extLst>
          </p:cNvPr>
          <p:cNvSpPr>
            <a:spLocks noChangeShapeType="1"/>
          </p:cNvSpPr>
          <p:nvPr/>
        </p:nvSpPr>
        <p:spPr bwMode="auto">
          <a:xfrm>
            <a:off x="3308350" y="3898900"/>
            <a:ext cx="0" cy="25400"/>
          </a:xfrm>
          <a:prstGeom prst="line">
            <a:avLst/>
          </a:prstGeom>
          <a:noFill/>
          <a:ln w="57150">
            <a:solidFill>
              <a:srgbClr val="FAFD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264" name="Line 47">
            <a:extLst>
              <a:ext uri="{FF2B5EF4-FFF2-40B4-BE49-F238E27FC236}">
                <a16:creationId xmlns:a16="http://schemas.microsoft.com/office/drawing/2014/main" id="{27E88CA9-4822-440E-8E81-E1F4DD0226FB}"/>
              </a:ext>
            </a:extLst>
          </p:cNvPr>
          <p:cNvSpPr>
            <a:spLocks noChangeShapeType="1"/>
          </p:cNvSpPr>
          <p:nvPr/>
        </p:nvSpPr>
        <p:spPr bwMode="auto">
          <a:xfrm>
            <a:off x="3319463" y="3937000"/>
            <a:ext cx="1658937" cy="0"/>
          </a:xfrm>
          <a:prstGeom prst="line">
            <a:avLst/>
          </a:prstGeom>
          <a:noFill/>
          <a:ln w="57150">
            <a:solidFill>
              <a:srgbClr val="FAFD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265" name="Line 48">
            <a:extLst>
              <a:ext uri="{FF2B5EF4-FFF2-40B4-BE49-F238E27FC236}">
                <a16:creationId xmlns:a16="http://schemas.microsoft.com/office/drawing/2014/main" id="{F6C83CD3-78DD-4356-ADCF-AE32B3F36E26}"/>
              </a:ext>
            </a:extLst>
          </p:cNvPr>
          <p:cNvSpPr>
            <a:spLocks noChangeShapeType="1"/>
          </p:cNvSpPr>
          <p:nvPr/>
        </p:nvSpPr>
        <p:spPr bwMode="auto">
          <a:xfrm>
            <a:off x="5113338" y="3937000"/>
            <a:ext cx="1479550" cy="0"/>
          </a:xfrm>
          <a:prstGeom prst="line">
            <a:avLst/>
          </a:prstGeom>
          <a:noFill/>
          <a:ln w="57150">
            <a:solidFill>
              <a:srgbClr val="FAFD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266" name="Line 49">
            <a:extLst>
              <a:ext uri="{FF2B5EF4-FFF2-40B4-BE49-F238E27FC236}">
                <a16:creationId xmlns:a16="http://schemas.microsoft.com/office/drawing/2014/main" id="{FBD27CA1-8513-4446-A254-ED6DB6DC69E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604000" y="3746500"/>
            <a:ext cx="0" cy="203200"/>
          </a:xfrm>
          <a:prstGeom prst="line">
            <a:avLst/>
          </a:prstGeom>
          <a:noFill/>
          <a:ln w="57150">
            <a:solidFill>
              <a:srgbClr val="FAFD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267" name="Line 50">
            <a:extLst>
              <a:ext uri="{FF2B5EF4-FFF2-40B4-BE49-F238E27FC236}">
                <a16:creationId xmlns:a16="http://schemas.microsoft.com/office/drawing/2014/main" id="{B9A97289-3BC8-47D8-8BEA-2D46D2CBE515}"/>
              </a:ext>
            </a:extLst>
          </p:cNvPr>
          <p:cNvSpPr>
            <a:spLocks noChangeShapeType="1"/>
          </p:cNvSpPr>
          <p:nvPr/>
        </p:nvSpPr>
        <p:spPr bwMode="auto">
          <a:xfrm>
            <a:off x="6615113" y="3759200"/>
            <a:ext cx="1073150" cy="0"/>
          </a:xfrm>
          <a:prstGeom prst="line">
            <a:avLst/>
          </a:prstGeom>
          <a:noFill/>
          <a:ln w="57150">
            <a:solidFill>
              <a:srgbClr val="FAFD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268" name="Line 51">
            <a:extLst>
              <a:ext uri="{FF2B5EF4-FFF2-40B4-BE49-F238E27FC236}">
                <a16:creationId xmlns:a16="http://schemas.microsoft.com/office/drawing/2014/main" id="{E79B5EE3-A0E8-4D8F-808A-3DB5BFB09F75}"/>
              </a:ext>
            </a:extLst>
          </p:cNvPr>
          <p:cNvSpPr>
            <a:spLocks noChangeShapeType="1"/>
          </p:cNvSpPr>
          <p:nvPr/>
        </p:nvSpPr>
        <p:spPr bwMode="auto">
          <a:xfrm>
            <a:off x="7699375" y="3759200"/>
            <a:ext cx="0" cy="152400"/>
          </a:xfrm>
          <a:prstGeom prst="line">
            <a:avLst/>
          </a:prstGeom>
          <a:noFill/>
          <a:ln w="57150">
            <a:solidFill>
              <a:srgbClr val="FAFD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269" name="Line 52">
            <a:extLst>
              <a:ext uri="{FF2B5EF4-FFF2-40B4-BE49-F238E27FC236}">
                <a16:creationId xmlns:a16="http://schemas.microsoft.com/office/drawing/2014/main" id="{B76730D0-C118-4F77-8DC9-59E790FAEE28}"/>
              </a:ext>
            </a:extLst>
          </p:cNvPr>
          <p:cNvSpPr>
            <a:spLocks noChangeShapeType="1"/>
          </p:cNvSpPr>
          <p:nvPr/>
        </p:nvSpPr>
        <p:spPr bwMode="auto">
          <a:xfrm>
            <a:off x="7721600" y="3924300"/>
            <a:ext cx="101600" cy="0"/>
          </a:xfrm>
          <a:prstGeom prst="line">
            <a:avLst/>
          </a:prstGeom>
          <a:noFill/>
          <a:ln w="57150">
            <a:solidFill>
              <a:srgbClr val="FAFD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270" name="Line 53">
            <a:extLst>
              <a:ext uri="{FF2B5EF4-FFF2-40B4-BE49-F238E27FC236}">
                <a16:creationId xmlns:a16="http://schemas.microsoft.com/office/drawing/2014/main" id="{4106F2E6-E2D9-4E76-AF3B-CEF1EDF9EB8E}"/>
              </a:ext>
            </a:extLst>
          </p:cNvPr>
          <p:cNvSpPr>
            <a:spLocks noChangeShapeType="1"/>
          </p:cNvSpPr>
          <p:nvPr/>
        </p:nvSpPr>
        <p:spPr bwMode="auto">
          <a:xfrm>
            <a:off x="2686050" y="4013200"/>
            <a:ext cx="227013" cy="0"/>
          </a:xfrm>
          <a:prstGeom prst="line">
            <a:avLst/>
          </a:prstGeom>
          <a:noFill/>
          <a:ln w="57150">
            <a:solidFill>
              <a:srgbClr val="FAFD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271" name="Line 54">
            <a:extLst>
              <a:ext uri="{FF2B5EF4-FFF2-40B4-BE49-F238E27FC236}">
                <a16:creationId xmlns:a16="http://schemas.microsoft.com/office/drawing/2014/main" id="{8DCB2985-B35B-4B62-A562-16E753394E9C}"/>
              </a:ext>
            </a:extLst>
          </p:cNvPr>
          <p:cNvSpPr>
            <a:spLocks noChangeShapeType="1"/>
          </p:cNvSpPr>
          <p:nvPr/>
        </p:nvSpPr>
        <p:spPr bwMode="auto">
          <a:xfrm>
            <a:off x="2924175" y="4025900"/>
            <a:ext cx="0" cy="25400"/>
          </a:xfrm>
          <a:prstGeom prst="line">
            <a:avLst/>
          </a:prstGeom>
          <a:noFill/>
          <a:ln w="57150">
            <a:solidFill>
              <a:srgbClr val="FAFD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272" name="Line 55">
            <a:extLst>
              <a:ext uri="{FF2B5EF4-FFF2-40B4-BE49-F238E27FC236}">
                <a16:creationId xmlns:a16="http://schemas.microsoft.com/office/drawing/2014/main" id="{2B8DDF5D-D11A-4514-84A4-5F47E6D8C0B1}"/>
              </a:ext>
            </a:extLst>
          </p:cNvPr>
          <p:cNvSpPr>
            <a:spLocks noChangeShapeType="1"/>
          </p:cNvSpPr>
          <p:nvPr/>
        </p:nvSpPr>
        <p:spPr bwMode="auto">
          <a:xfrm>
            <a:off x="2935288" y="4064000"/>
            <a:ext cx="360362" cy="0"/>
          </a:xfrm>
          <a:prstGeom prst="line">
            <a:avLst/>
          </a:prstGeom>
          <a:noFill/>
          <a:ln w="57150">
            <a:solidFill>
              <a:srgbClr val="FAFD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273" name="Line 56">
            <a:extLst>
              <a:ext uri="{FF2B5EF4-FFF2-40B4-BE49-F238E27FC236}">
                <a16:creationId xmlns:a16="http://schemas.microsoft.com/office/drawing/2014/main" id="{BCF64DBF-6D21-490E-8A11-9827EEBE3C8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308350" y="4013200"/>
            <a:ext cx="0" cy="63500"/>
          </a:xfrm>
          <a:prstGeom prst="line">
            <a:avLst/>
          </a:prstGeom>
          <a:noFill/>
          <a:ln w="57150">
            <a:solidFill>
              <a:srgbClr val="FAFD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274" name="Line 57">
            <a:extLst>
              <a:ext uri="{FF2B5EF4-FFF2-40B4-BE49-F238E27FC236}">
                <a16:creationId xmlns:a16="http://schemas.microsoft.com/office/drawing/2014/main" id="{0ECF1A94-D8D9-49F3-B23D-8EF11D53C7AD}"/>
              </a:ext>
            </a:extLst>
          </p:cNvPr>
          <p:cNvSpPr>
            <a:spLocks noChangeShapeType="1"/>
          </p:cNvSpPr>
          <p:nvPr/>
        </p:nvSpPr>
        <p:spPr bwMode="auto">
          <a:xfrm>
            <a:off x="3319463" y="4025900"/>
            <a:ext cx="1625600" cy="0"/>
          </a:xfrm>
          <a:prstGeom prst="line">
            <a:avLst/>
          </a:prstGeom>
          <a:noFill/>
          <a:ln w="57150">
            <a:solidFill>
              <a:srgbClr val="FAFD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275" name="Line 58">
            <a:extLst>
              <a:ext uri="{FF2B5EF4-FFF2-40B4-BE49-F238E27FC236}">
                <a16:creationId xmlns:a16="http://schemas.microsoft.com/office/drawing/2014/main" id="{3804241D-0CD6-4627-AF5D-97D6284E4D49}"/>
              </a:ext>
            </a:extLst>
          </p:cNvPr>
          <p:cNvSpPr>
            <a:spLocks noChangeShapeType="1"/>
          </p:cNvSpPr>
          <p:nvPr/>
        </p:nvSpPr>
        <p:spPr bwMode="auto">
          <a:xfrm>
            <a:off x="5068888" y="4025900"/>
            <a:ext cx="1535112" cy="0"/>
          </a:xfrm>
          <a:prstGeom prst="line">
            <a:avLst/>
          </a:prstGeom>
          <a:noFill/>
          <a:ln w="57150">
            <a:solidFill>
              <a:srgbClr val="FAFD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276" name="Line 59">
            <a:extLst>
              <a:ext uri="{FF2B5EF4-FFF2-40B4-BE49-F238E27FC236}">
                <a16:creationId xmlns:a16="http://schemas.microsoft.com/office/drawing/2014/main" id="{3715EBDD-3332-4658-85F1-42B2859305A9}"/>
              </a:ext>
            </a:extLst>
          </p:cNvPr>
          <p:cNvSpPr>
            <a:spLocks noChangeShapeType="1"/>
          </p:cNvSpPr>
          <p:nvPr/>
        </p:nvSpPr>
        <p:spPr bwMode="auto">
          <a:xfrm>
            <a:off x="6615113" y="4038600"/>
            <a:ext cx="0" cy="177800"/>
          </a:xfrm>
          <a:prstGeom prst="line">
            <a:avLst/>
          </a:prstGeom>
          <a:noFill/>
          <a:ln w="57150">
            <a:solidFill>
              <a:srgbClr val="FAFD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277" name="Line 60">
            <a:extLst>
              <a:ext uri="{FF2B5EF4-FFF2-40B4-BE49-F238E27FC236}">
                <a16:creationId xmlns:a16="http://schemas.microsoft.com/office/drawing/2014/main" id="{3BB470E0-8ACF-4871-A79E-D92A6D656966}"/>
              </a:ext>
            </a:extLst>
          </p:cNvPr>
          <p:cNvSpPr>
            <a:spLocks noChangeShapeType="1"/>
          </p:cNvSpPr>
          <p:nvPr/>
        </p:nvSpPr>
        <p:spPr bwMode="auto">
          <a:xfrm>
            <a:off x="6626225" y="4271963"/>
            <a:ext cx="1084263" cy="0"/>
          </a:xfrm>
          <a:prstGeom prst="line">
            <a:avLst/>
          </a:prstGeom>
          <a:noFill/>
          <a:ln w="57150">
            <a:solidFill>
              <a:srgbClr val="FAFD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278" name="Line 61">
            <a:extLst>
              <a:ext uri="{FF2B5EF4-FFF2-40B4-BE49-F238E27FC236}">
                <a16:creationId xmlns:a16="http://schemas.microsoft.com/office/drawing/2014/main" id="{9AB139BF-9160-410E-A70F-D4625D57A4B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721600" y="4051300"/>
            <a:ext cx="0" cy="228600"/>
          </a:xfrm>
          <a:prstGeom prst="line">
            <a:avLst/>
          </a:prstGeom>
          <a:noFill/>
          <a:ln w="57150">
            <a:solidFill>
              <a:srgbClr val="FAFD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279" name="Line 62">
            <a:extLst>
              <a:ext uri="{FF2B5EF4-FFF2-40B4-BE49-F238E27FC236}">
                <a16:creationId xmlns:a16="http://schemas.microsoft.com/office/drawing/2014/main" id="{4C6ECFAC-32C0-4C96-B2C3-1E298D5FF358}"/>
              </a:ext>
            </a:extLst>
          </p:cNvPr>
          <p:cNvSpPr>
            <a:spLocks noChangeShapeType="1"/>
          </p:cNvSpPr>
          <p:nvPr/>
        </p:nvSpPr>
        <p:spPr bwMode="auto">
          <a:xfrm>
            <a:off x="7732713" y="4064000"/>
            <a:ext cx="79375" cy="0"/>
          </a:xfrm>
          <a:prstGeom prst="line">
            <a:avLst/>
          </a:prstGeom>
          <a:noFill/>
          <a:ln w="57150">
            <a:solidFill>
              <a:srgbClr val="FAFD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280" name="Line 63">
            <a:extLst>
              <a:ext uri="{FF2B5EF4-FFF2-40B4-BE49-F238E27FC236}">
                <a16:creationId xmlns:a16="http://schemas.microsoft.com/office/drawing/2014/main" id="{31A6854E-ABD2-4ED0-B686-E3747B5AB777}"/>
              </a:ext>
            </a:extLst>
          </p:cNvPr>
          <p:cNvSpPr>
            <a:spLocks noChangeShapeType="1"/>
          </p:cNvSpPr>
          <p:nvPr/>
        </p:nvSpPr>
        <p:spPr bwMode="auto">
          <a:xfrm>
            <a:off x="2540000" y="4826000"/>
            <a:ext cx="236538" cy="0"/>
          </a:xfrm>
          <a:prstGeom prst="line">
            <a:avLst/>
          </a:prstGeom>
          <a:noFill/>
          <a:ln w="57150">
            <a:solidFill>
              <a:srgbClr val="FAFD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281" name="Line 64">
            <a:extLst>
              <a:ext uri="{FF2B5EF4-FFF2-40B4-BE49-F238E27FC236}">
                <a16:creationId xmlns:a16="http://schemas.microsoft.com/office/drawing/2014/main" id="{F161A471-5F5A-4AF1-BB50-38973FB84EE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87650" y="4749800"/>
            <a:ext cx="0" cy="88900"/>
          </a:xfrm>
          <a:prstGeom prst="line">
            <a:avLst/>
          </a:prstGeom>
          <a:noFill/>
          <a:ln w="57150">
            <a:solidFill>
              <a:srgbClr val="FAFD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282" name="Line 65">
            <a:extLst>
              <a:ext uri="{FF2B5EF4-FFF2-40B4-BE49-F238E27FC236}">
                <a16:creationId xmlns:a16="http://schemas.microsoft.com/office/drawing/2014/main" id="{D40FE66A-959E-443A-AD99-2D8F341A9707}"/>
              </a:ext>
            </a:extLst>
          </p:cNvPr>
          <p:cNvSpPr>
            <a:spLocks noChangeShapeType="1"/>
          </p:cNvSpPr>
          <p:nvPr/>
        </p:nvSpPr>
        <p:spPr bwMode="auto">
          <a:xfrm>
            <a:off x="2800350" y="4775200"/>
            <a:ext cx="563563" cy="0"/>
          </a:xfrm>
          <a:prstGeom prst="line">
            <a:avLst/>
          </a:prstGeom>
          <a:noFill/>
          <a:ln w="57150">
            <a:solidFill>
              <a:srgbClr val="FAFD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283" name="Line 66">
            <a:extLst>
              <a:ext uri="{FF2B5EF4-FFF2-40B4-BE49-F238E27FC236}">
                <a16:creationId xmlns:a16="http://schemas.microsoft.com/office/drawing/2014/main" id="{BB7B9C42-57F8-46A2-BDC7-DD47154B909C}"/>
              </a:ext>
            </a:extLst>
          </p:cNvPr>
          <p:cNvSpPr>
            <a:spLocks noChangeShapeType="1"/>
          </p:cNvSpPr>
          <p:nvPr/>
        </p:nvSpPr>
        <p:spPr bwMode="auto">
          <a:xfrm>
            <a:off x="3386138" y="4787900"/>
            <a:ext cx="0" cy="38100"/>
          </a:xfrm>
          <a:prstGeom prst="line">
            <a:avLst/>
          </a:prstGeom>
          <a:noFill/>
          <a:ln w="57150">
            <a:solidFill>
              <a:srgbClr val="FAFD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284" name="Line 67">
            <a:extLst>
              <a:ext uri="{FF2B5EF4-FFF2-40B4-BE49-F238E27FC236}">
                <a16:creationId xmlns:a16="http://schemas.microsoft.com/office/drawing/2014/main" id="{C70F2533-8321-45AD-BE2A-885A418D6A23}"/>
              </a:ext>
            </a:extLst>
          </p:cNvPr>
          <p:cNvSpPr>
            <a:spLocks noChangeShapeType="1"/>
          </p:cNvSpPr>
          <p:nvPr/>
        </p:nvSpPr>
        <p:spPr bwMode="auto">
          <a:xfrm>
            <a:off x="3397250" y="4826000"/>
            <a:ext cx="3138488" cy="0"/>
          </a:xfrm>
          <a:prstGeom prst="line">
            <a:avLst/>
          </a:prstGeom>
          <a:noFill/>
          <a:ln w="57150">
            <a:solidFill>
              <a:srgbClr val="FAFD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285" name="Line 68">
            <a:extLst>
              <a:ext uri="{FF2B5EF4-FFF2-40B4-BE49-F238E27FC236}">
                <a16:creationId xmlns:a16="http://schemas.microsoft.com/office/drawing/2014/main" id="{082BAABB-5189-4E41-85B2-804A0B7775C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546850" y="4622800"/>
            <a:ext cx="0" cy="190500"/>
          </a:xfrm>
          <a:prstGeom prst="line">
            <a:avLst/>
          </a:prstGeom>
          <a:noFill/>
          <a:ln w="57150">
            <a:solidFill>
              <a:srgbClr val="FAFD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286" name="Line 69">
            <a:extLst>
              <a:ext uri="{FF2B5EF4-FFF2-40B4-BE49-F238E27FC236}">
                <a16:creationId xmlns:a16="http://schemas.microsoft.com/office/drawing/2014/main" id="{0125FE2D-5D27-4436-8F8D-85F81C696C1C}"/>
              </a:ext>
            </a:extLst>
          </p:cNvPr>
          <p:cNvSpPr>
            <a:spLocks noChangeShapeType="1"/>
          </p:cNvSpPr>
          <p:nvPr/>
        </p:nvSpPr>
        <p:spPr bwMode="auto">
          <a:xfrm>
            <a:off x="6559550" y="4635500"/>
            <a:ext cx="1104900" cy="0"/>
          </a:xfrm>
          <a:prstGeom prst="line">
            <a:avLst/>
          </a:prstGeom>
          <a:noFill/>
          <a:ln w="57150">
            <a:solidFill>
              <a:srgbClr val="FAFD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287" name="Line 70">
            <a:extLst>
              <a:ext uri="{FF2B5EF4-FFF2-40B4-BE49-F238E27FC236}">
                <a16:creationId xmlns:a16="http://schemas.microsoft.com/office/drawing/2014/main" id="{EA6DC8AB-C520-4486-9D01-96DBC1D198FA}"/>
              </a:ext>
            </a:extLst>
          </p:cNvPr>
          <p:cNvSpPr>
            <a:spLocks noChangeShapeType="1"/>
          </p:cNvSpPr>
          <p:nvPr/>
        </p:nvSpPr>
        <p:spPr bwMode="auto">
          <a:xfrm>
            <a:off x="7677150" y="4648200"/>
            <a:ext cx="0" cy="88900"/>
          </a:xfrm>
          <a:prstGeom prst="line">
            <a:avLst/>
          </a:prstGeom>
          <a:noFill/>
          <a:ln w="57150">
            <a:solidFill>
              <a:srgbClr val="FAFD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288" name="Line 71">
            <a:extLst>
              <a:ext uri="{FF2B5EF4-FFF2-40B4-BE49-F238E27FC236}">
                <a16:creationId xmlns:a16="http://schemas.microsoft.com/office/drawing/2014/main" id="{2C051FF0-DF82-417E-A931-C58301B2469E}"/>
              </a:ext>
            </a:extLst>
          </p:cNvPr>
          <p:cNvSpPr>
            <a:spLocks noChangeShapeType="1"/>
          </p:cNvSpPr>
          <p:nvPr/>
        </p:nvSpPr>
        <p:spPr bwMode="auto">
          <a:xfrm>
            <a:off x="7664450" y="4749800"/>
            <a:ext cx="90488" cy="0"/>
          </a:xfrm>
          <a:prstGeom prst="line">
            <a:avLst/>
          </a:prstGeom>
          <a:noFill/>
          <a:ln w="57150">
            <a:solidFill>
              <a:srgbClr val="FAFD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289" name="Line 72">
            <a:extLst>
              <a:ext uri="{FF2B5EF4-FFF2-40B4-BE49-F238E27FC236}">
                <a16:creationId xmlns:a16="http://schemas.microsoft.com/office/drawing/2014/main" id="{90E554AC-2CBB-4FA1-8847-E900EF78E1EB}"/>
              </a:ext>
            </a:extLst>
          </p:cNvPr>
          <p:cNvSpPr>
            <a:spLocks noChangeShapeType="1"/>
          </p:cNvSpPr>
          <p:nvPr/>
        </p:nvSpPr>
        <p:spPr bwMode="auto">
          <a:xfrm>
            <a:off x="2528888" y="4902200"/>
            <a:ext cx="258762" cy="0"/>
          </a:xfrm>
          <a:prstGeom prst="line">
            <a:avLst/>
          </a:prstGeom>
          <a:noFill/>
          <a:ln w="57150">
            <a:solidFill>
              <a:srgbClr val="FAFD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290" name="Line 73">
            <a:extLst>
              <a:ext uri="{FF2B5EF4-FFF2-40B4-BE49-F238E27FC236}">
                <a16:creationId xmlns:a16="http://schemas.microsoft.com/office/drawing/2014/main" id="{51BFC022-3A5B-4EB2-9085-8D56288C77BA}"/>
              </a:ext>
            </a:extLst>
          </p:cNvPr>
          <p:cNvSpPr>
            <a:spLocks noChangeShapeType="1"/>
          </p:cNvSpPr>
          <p:nvPr/>
        </p:nvSpPr>
        <p:spPr bwMode="auto">
          <a:xfrm>
            <a:off x="2800350" y="4914900"/>
            <a:ext cx="0" cy="38100"/>
          </a:xfrm>
          <a:prstGeom prst="line">
            <a:avLst/>
          </a:prstGeom>
          <a:noFill/>
          <a:ln w="57150">
            <a:solidFill>
              <a:srgbClr val="FAFD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291" name="Line 74">
            <a:extLst>
              <a:ext uri="{FF2B5EF4-FFF2-40B4-BE49-F238E27FC236}">
                <a16:creationId xmlns:a16="http://schemas.microsoft.com/office/drawing/2014/main" id="{E5BCA367-3381-4C3C-89C4-73CF4FDBD456}"/>
              </a:ext>
            </a:extLst>
          </p:cNvPr>
          <p:cNvSpPr>
            <a:spLocks noChangeShapeType="1"/>
          </p:cNvSpPr>
          <p:nvPr/>
        </p:nvSpPr>
        <p:spPr bwMode="auto">
          <a:xfrm>
            <a:off x="2811463" y="4978400"/>
            <a:ext cx="563562" cy="0"/>
          </a:xfrm>
          <a:prstGeom prst="line">
            <a:avLst/>
          </a:prstGeom>
          <a:noFill/>
          <a:ln w="57150">
            <a:solidFill>
              <a:srgbClr val="FAFD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292" name="Line 75">
            <a:extLst>
              <a:ext uri="{FF2B5EF4-FFF2-40B4-BE49-F238E27FC236}">
                <a16:creationId xmlns:a16="http://schemas.microsoft.com/office/drawing/2014/main" id="{F8A08EBC-144D-4ED2-AB80-23C124663A5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386138" y="4889500"/>
            <a:ext cx="0" cy="101600"/>
          </a:xfrm>
          <a:prstGeom prst="line">
            <a:avLst/>
          </a:prstGeom>
          <a:noFill/>
          <a:ln w="57150">
            <a:solidFill>
              <a:srgbClr val="FAFD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293" name="Line 76">
            <a:extLst>
              <a:ext uri="{FF2B5EF4-FFF2-40B4-BE49-F238E27FC236}">
                <a16:creationId xmlns:a16="http://schemas.microsoft.com/office/drawing/2014/main" id="{0F1F1413-B12C-4C4D-874A-D7B214A05031}"/>
              </a:ext>
            </a:extLst>
          </p:cNvPr>
          <p:cNvSpPr>
            <a:spLocks noChangeShapeType="1"/>
          </p:cNvSpPr>
          <p:nvPr/>
        </p:nvSpPr>
        <p:spPr bwMode="auto">
          <a:xfrm>
            <a:off x="3397250" y="4914900"/>
            <a:ext cx="3162300" cy="0"/>
          </a:xfrm>
          <a:prstGeom prst="line">
            <a:avLst/>
          </a:prstGeom>
          <a:noFill/>
          <a:ln w="57150">
            <a:solidFill>
              <a:srgbClr val="FAFD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294" name="Line 77">
            <a:extLst>
              <a:ext uri="{FF2B5EF4-FFF2-40B4-BE49-F238E27FC236}">
                <a16:creationId xmlns:a16="http://schemas.microsoft.com/office/drawing/2014/main" id="{D351F1A8-1A87-4979-AAAD-CF41C198D972}"/>
              </a:ext>
            </a:extLst>
          </p:cNvPr>
          <p:cNvSpPr>
            <a:spLocks noChangeShapeType="1"/>
          </p:cNvSpPr>
          <p:nvPr/>
        </p:nvSpPr>
        <p:spPr bwMode="auto">
          <a:xfrm>
            <a:off x="6570663" y="4914900"/>
            <a:ext cx="0" cy="177800"/>
          </a:xfrm>
          <a:prstGeom prst="line">
            <a:avLst/>
          </a:prstGeom>
          <a:noFill/>
          <a:ln w="57150">
            <a:solidFill>
              <a:srgbClr val="FAFD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295" name="Line 78">
            <a:extLst>
              <a:ext uri="{FF2B5EF4-FFF2-40B4-BE49-F238E27FC236}">
                <a16:creationId xmlns:a16="http://schemas.microsoft.com/office/drawing/2014/main" id="{1EACBB64-2FD1-429A-99BE-B9881735F560}"/>
              </a:ext>
            </a:extLst>
          </p:cNvPr>
          <p:cNvSpPr>
            <a:spLocks noChangeShapeType="1"/>
          </p:cNvSpPr>
          <p:nvPr/>
        </p:nvSpPr>
        <p:spPr bwMode="auto">
          <a:xfrm>
            <a:off x="6570663" y="5105400"/>
            <a:ext cx="1071562" cy="0"/>
          </a:xfrm>
          <a:prstGeom prst="line">
            <a:avLst/>
          </a:prstGeom>
          <a:noFill/>
          <a:ln w="57150">
            <a:solidFill>
              <a:srgbClr val="FAFD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296" name="Line 79">
            <a:extLst>
              <a:ext uri="{FF2B5EF4-FFF2-40B4-BE49-F238E27FC236}">
                <a16:creationId xmlns:a16="http://schemas.microsoft.com/office/drawing/2014/main" id="{81204500-CEA0-49AF-A3EE-241FF57E4D3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653338" y="4914900"/>
            <a:ext cx="0" cy="203200"/>
          </a:xfrm>
          <a:prstGeom prst="line">
            <a:avLst/>
          </a:prstGeom>
          <a:noFill/>
          <a:ln w="57150">
            <a:solidFill>
              <a:srgbClr val="FAFD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297" name="Line 80">
            <a:extLst>
              <a:ext uri="{FF2B5EF4-FFF2-40B4-BE49-F238E27FC236}">
                <a16:creationId xmlns:a16="http://schemas.microsoft.com/office/drawing/2014/main" id="{87B9F6E4-E3F7-43E1-9FB9-9C76C625661E}"/>
              </a:ext>
            </a:extLst>
          </p:cNvPr>
          <p:cNvSpPr>
            <a:spLocks noChangeShapeType="1"/>
          </p:cNvSpPr>
          <p:nvPr/>
        </p:nvSpPr>
        <p:spPr bwMode="auto">
          <a:xfrm>
            <a:off x="7664450" y="4927600"/>
            <a:ext cx="90488" cy="0"/>
          </a:xfrm>
          <a:prstGeom prst="line">
            <a:avLst/>
          </a:prstGeom>
          <a:noFill/>
          <a:ln w="57150">
            <a:solidFill>
              <a:srgbClr val="FAFD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298" name="Line 81">
            <a:extLst>
              <a:ext uri="{FF2B5EF4-FFF2-40B4-BE49-F238E27FC236}">
                <a16:creationId xmlns:a16="http://schemas.microsoft.com/office/drawing/2014/main" id="{F2B7076D-7D6C-4608-A742-7FDD18B8E2C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876800" y="1739900"/>
            <a:ext cx="101600" cy="101600"/>
          </a:xfrm>
          <a:prstGeom prst="line">
            <a:avLst/>
          </a:prstGeom>
          <a:noFill/>
          <a:ln w="57150">
            <a:solidFill>
              <a:srgbClr val="FAFD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299" name="Line 82">
            <a:extLst>
              <a:ext uri="{FF2B5EF4-FFF2-40B4-BE49-F238E27FC236}">
                <a16:creationId xmlns:a16="http://schemas.microsoft.com/office/drawing/2014/main" id="{41D7E498-9AE6-46F2-8C5D-A0F6A9516CC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989513" y="1739900"/>
            <a:ext cx="101600" cy="88900"/>
          </a:xfrm>
          <a:prstGeom prst="line">
            <a:avLst/>
          </a:prstGeom>
          <a:noFill/>
          <a:ln w="57150">
            <a:solidFill>
              <a:srgbClr val="FAFD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300" name="Line 83">
            <a:extLst>
              <a:ext uri="{FF2B5EF4-FFF2-40B4-BE49-F238E27FC236}">
                <a16:creationId xmlns:a16="http://schemas.microsoft.com/office/drawing/2014/main" id="{007EE4F0-2F15-40D2-9173-2744DB8B951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97425" y="1892300"/>
            <a:ext cx="90488" cy="101600"/>
          </a:xfrm>
          <a:prstGeom prst="line">
            <a:avLst/>
          </a:prstGeom>
          <a:noFill/>
          <a:ln w="57150">
            <a:solidFill>
              <a:srgbClr val="FAFD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301" name="Line 84">
            <a:extLst>
              <a:ext uri="{FF2B5EF4-FFF2-40B4-BE49-F238E27FC236}">
                <a16:creationId xmlns:a16="http://schemas.microsoft.com/office/drawing/2014/main" id="{7FB51042-D820-44A3-A840-6EECED225B0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910138" y="1892300"/>
            <a:ext cx="90487" cy="101600"/>
          </a:xfrm>
          <a:prstGeom prst="line">
            <a:avLst/>
          </a:prstGeom>
          <a:noFill/>
          <a:ln w="57150">
            <a:solidFill>
              <a:srgbClr val="FAFD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302" name="Line 85">
            <a:extLst>
              <a:ext uri="{FF2B5EF4-FFF2-40B4-BE49-F238E27FC236}">
                <a16:creationId xmlns:a16="http://schemas.microsoft.com/office/drawing/2014/main" id="{A8C2207C-7484-4BB7-8BEE-75B85D4877C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956175" y="3860800"/>
            <a:ext cx="90488" cy="101600"/>
          </a:xfrm>
          <a:prstGeom prst="line">
            <a:avLst/>
          </a:prstGeom>
          <a:noFill/>
          <a:ln w="57150">
            <a:solidFill>
              <a:srgbClr val="FAFD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303" name="Line 86">
            <a:extLst>
              <a:ext uri="{FF2B5EF4-FFF2-40B4-BE49-F238E27FC236}">
                <a16:creationId xmlns:a16="http://schemas.microsoft.com/office/drawing/2014/main" id="{8C6C2C43-67AF-42BE-BDAF-EE208E145F2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068888" y="3848100"/>
            <a:ext cx="90487" cy="101600"/>
          </a:xfrm>
          <a:prstGeom prst="line">
            <a:avLst/>
          </a:prstGeom>
          <a:noFill/>
          <a:ln w="57150">
            <a:solidFill>
              <a:srgbClr val="FAFD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304" name="Line 87">
            <a:extLst>
              <a:ext uri="{FF2B5EF4-FFF2-40B4-BE49-F238E27FC236}">
                <a16:creationId xmlns:a16="http://schemas.microsoft.com/office/drawing/2014/main" id="{7BFC40CC-5B25-4B54-B0CA-D1787C4090A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900613" y="3987800"/>
            <a:ext cx="88900" cy="101600"/>
          </a:xfrm>
          <a:prstGeom prst="line">
            <a:avLst/>
          </a:prstGeom>
          <a:noFill/>
          <a:ln w="57150">
            <a:solidFill>
              <a:srgbClr val="FAFD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305" name="Line 88">
            <a:extLst>
              <a:ext uri="{FF2B5EF4-FFF2-40B4-BE49-F238E27FC236}">
                <a16:creationId xmlns:a16="http://schemas.microsoft.com/office/drawing/2014/main" id="{912E16E7-7C8A-467A-BAB6-B419B4A28C9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011738" y="4000500"/>
            <a:ext cx="90487" cy="101600"/>
          </a:xfrm>
          <a:prstGeom prst="line">
            <a:avLst/>
          </a:prstGeom>
          <a:noFill/>
          <a:ln w="57150">
            <a:solidFill>
              <a:srgbClr val="FAFD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306" name="Line 89">
            <a:extLst>
              <a:ext uri="{FF2B5EF4-FFF2-40B4-BE49-F238E27FC236}">
                <a16:creationId xmlns:a16="http://schemas.microsoft.com/office/drawing/2014/main" id="{F90391AB-4E27-4458-B8A9-BE9B2D6815B8}"/>
              </a:ext>
            </a:extLst>
          </p:cNvPr>
          <p:cNvSpPr>
            <a:spLocks noChangeShapeType="1"/>
          </p:cNvSpPr>
          <p:nvPr/>
        </p:nvSpPr>
        <p:spPr bwMode="auto">
          <a:xfrm>
            <a:off x="2416175" y="5715000"/>
            <a:ext cx="123825" cy="0"/>
          </a:xfrm>
          <a:prstGeom prst="line">
            <a:avLst/>
          </a:prstGeom>
          <a:noFill/>
          <a:ln w="57150">
            <a:solidFill>
              <a:srgbClr val="FAFD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307" name="Line 90">
            <a:extLst>
              <a:ext uri="{FF2B5EF4-FFF2-40B4-BE49-F238E27FC236}">
                <a16:creationId xmlns:a16="http://schemas.microsoft.com/office/drawing/2014/main" id="{F860B2D7-F062-4F37-A658-E1DA11A5F76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51113" y="5473700"/>
            <a:ext cx="0" cy="254000"/>
          </a:xfrm>
          <a:prstGeom prst="line">
            <a:avLst/>
          </a:prstGeom>
          <a:noFill/>
          <a:ln w="57150">
            <a:solidFill>
              <a:srgbClr val="FAFD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308" name="Line 91">
            <a:extLst>
              <a:ext uri="{FF2B5EF4-FFF2-40B4-BE49-F238E27FC236}">
                <a16:creationId xmlns:a16="http://schemas.microsoft.com/office/drawing/2014/main" id="{797337F7-414A-4E6B-9A86-137666AA282F}"/>
              </a:ext>
            </a:extLst>
          </p:cNvPr>
          <p:cNvSpPr>
            <a:spLocks noChangeShapeType="1"/>
          </p:cNvSpPr>
          <p:nvPr/>
        </p:nvSpPr>
        <p:spPr bwMode="auto">
          <a:xfrm>
            <a:off x="2562225" y="5486400"/>
            <a:ext cx="1073150" cy="0"/>
          </a:xfrm>
          <a:prstGeom prst="line">
            <a:avLst/>
          </a:prstGeom>
          <a:noFill/>
          <a:ln w="57150">
            <a:solidFill>
              <a:srgbClr val="FAFD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309" name="Line 92">
            <a:extLst>
              <a:ext uri="{FF2B5EF4-FFF2-40B4-BE49-F238E27FC236}">
                <a16:creationId xmlns:a16="http://schemas.microsoft.com/office/drawing/2014/main" id="{B2C4F8E8-4463-441C-BC91-B7BBFBC5043B}"/>
              </a:ext>
            </a:extLst>
          </p:cNvPr>
          <p:cNvSpPr>
            <a:spLocks noChangeShapeType="1"/>
          </p:cNvSpPr>
          <p:nvPr/>
        </p:nvSpPr>
        <p:spPr bwMode="auto">
          <a:xfrm>
            <a:off x="3646488" y="5511800"/>
            <a:ext cx="0" cy="165100"/>
          </a:xfrm>
          <a:prstGeom prst="line">
            <a:avLst/>
          </a:prstGeom>
          <a:noFill/>
          <a:ln w="57150">
            <a:solidFill>
              <a:srgbClr val="FAFD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310" name="Line 93">
            <a:extLst>
              <a:ext uri="{FF2B5EF4-FFF2-40B4-BE49-F238E27FC236}">
                <a16:creationId xmlns:a16="http://schemas.microsoft.com/office/drawing/2014/main" id="{602779B3-F01F-4103-8F7D-7F5594403B4E}"/>
              </a:ext>
            </a:extLst>
          </p:cNvPr>
          <p:cNvSpPr>
            <a:spLocks noChangeShapeType="1"/>
          </p:cNvSpPr>
          <p:nvPr/>
        </p:nvSpPr>
        <p:spPr bwMode="auto">
          <a:xfrm>
            <a:off x="3646488" y="5689600"/>
            <a:ext cx="1219200" cy="0"/>
          </a:xfrm>
          <a:prstGeom prst="line">
            <a:avLst/>
          </a:prstGeom>
          <a:noFill/>
          <a:ln w="57150">
            <a:solidFill>
              <a:srgbClr val="FAFD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311" name="Line 94">
            <a:extLst>
              <a:ext uri="{FF2B5EF4-FFF2-40B4-BE49-F238E27FC236}">
                <a16:creationId xmlns:a16="http://schemas.microsoft.com/office/drawing/2014/main" id="{59D8998E-36ED-4FB6-A9C5-B0F9385A4FC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604000" y="5638800"/>
            <a:ext cx="0" cy="76200"/>
          </a:xfrm>
          <a:prstGeom prst="line">
            <a:avLst/>
          </a:prstGeom>
          <a:noFill/>
          <a:ln w="57150">
            <a:solidFill>
              <a:srgbClr val="FAFD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312" name="Line 95">
            <a:extLst>
              <a:ext uri="{FF2B5EF4-FFF2-40B4-BE49-F238E27FC236}">
                <a16:creationId xmlns:a16="http://schemas.microsoft.com/office/drawing/2014/main" id="{B04C598B-ECFE-475B-9EC7-296176DDFE39}"/>
              </a:ext>
            </a:extLst>
          </p:cNvPr>
          <p:cNvSpPr>
            <a:spLocks noChangeShapeType="1"/>
          </p:cNvSpPr>
          <p:nvPr/>
        </p:nvSpPr>
        <p:spPr bwMode="auto">
          <a:xfrm>
            <a:off x="6615113" y="5651500"/>
            <a:ext cx="700087" cy="0"/>
          </a:xfrm>
          <a:prstGeom prst="line">
            <a:avLst/>
          </a:prstGeom>
          <a:noFill/>
          <a:ln w="57150">
            <a:solidFill>
              <a:srgbClr val="FAFD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313" name="Line 96">
            <a:extLst>
              <a:ext uri="{FF2B5EF4-FFF2-40B4-BE49-F238E27FC236}">
                <a16:creationId xmlns:a16="http://schemas.microsoft.com/office/drawing/2014/main" id="{C8EA2821-38A2-4242-A66F-4A5EFB085191}"/>
              </a:ext>
            </a:extLst>
          </p:cNvPr>
          <p:cNvSpPr>
            <a:spLocks noChangeShapeType="1"/>
          </p:cNvSpPr>
          <p:nvPr/>
        </p:nvSpPr>
        <p:spPr bwMode="auto">
          <a:xfrm>
            <a:off x="7326313" y="5664200"/>
            <a:ext cx="11112" cy="25400"/>
          </a:xfrm>
          <a:prstGeom prst="line">
            <a:avLst/>
          </a:prstGeom>
          <a:noFill/>
          <a:ln w="57150">
            <a:solidFill>
              <a:srgbClr val="FAFD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314" name="Line 97">
            <a:extLst>
              <a:ext uri="{FF2B5EF4-FFF2-40B4-BE49-F238E27FC236}">
                <a16:creationId xmlns:a16="http://schemas.microsoft.com/office/drawing/2014/main" id="{E5F6D5CB-1738-4D75-A577-7F075AB67AB7}"/>
              </a:ext>
            </a:extLst>
          </p:cNvPr>
          <p:cNvSpPr>
            <a:spLocks noChangeShapeType="1"/>
          </p:cNvSpPr>
          <p:nvPr/>
        </p:nvSpPr>
        <p:spPr bwMode="auto">
          <a:xfrm>
            <a:off x="7348538" y="5702300"/>
            <a:ext cx="430212" cy="0"/>
          </a:xfrm>
          <a:prstGeom prst="line">
            <a:avLst/>
          </a:prstGeom>
          <a:noFill/>
          <a:ln w="57150">
            <a:solidFill>
              <a:srgbClr val="FAFD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315" name="Line 98">
            <a:extLst>
              <a:ext uri="{FF2B5EF4-FFF2-40B4-BE49-F238E27FC236}">
                <a16:creationId xmlns:a16="http://schemas.microsoft.com/office/drawing/2014/main" id="{E3628863-A585-4200-AEE4-A49D02007112}"/>
              </a:ext>
            </a:extLst>
          </p:cNvPr>
          <p:cNvSpPr>
            <a:spLocks noChangeShapeType="1"/>
          </p:cNvSpPr>
          <p:nvPr/>
        </p:nvSpPr>
        <p:spPr bwMode="auto">
          <a:xfrm>
            <a:off x="2393950" y="5791200"/>
            <a:ext cx="168275" cy="0"/>
          </a:xfrm>
          <a:prstGeom prst="line">
            <a:avLst/>
          </a:prstGeom>
          <a:noFill/>
          <a:ln w="57150">
            <a:solidFill>
              <a:srgbClr val="FAFD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316" name="Line 99">
            <a:extLst>
              <a:ext uri="{FF2B5EF4-FFF2-40B4-BE49-F238E27FC236}">
                <a16:creationId xmlns:a16="http://schemas.microsoft.com/office/drawing/2014/main" id="{8FC766CA-952F-45A7-A963-C5166A9504E4}"/>
              </a:ext>
            </a:extLst>
          </p:cNvPr>
          <p:cNvSpPr>
            <a:spLocks noChangeShapeType="1"/>
          </p:cNvSpPr>
          <p:nvPr/>
        </p:nvSpPr>
        <p:spPr bwMode="auto">
          <a:xfrm>
            <a:off x="2562225" y="5803900"/>
            <a:ext cx="0" cy="177800"/>
          </a:xfrm>
          <a:prstGeom prst="line">
            <a:avLst/>
          </a:prstGeom>
          <a:noFill/>
          <a:ln w="57150">
            <a:solidFill>
              <a:srgbClr val="FAFD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317" name="Line 100">
            <a:extLst>
              <a:ext uri="{FF2B5EF4-FFF2-40B4-BE49-F238E27FC236}">
                <a16:creationId xmlns:a16="http://schemas.microsoft.com/office/drawing/2014/main" id="{D0395890-170C-42F0-8DAC-BEEBE5D9BB55}"/>
              </a:ext>
            </a:extLst>
          </p:cNvPr>
          <p:cNvSpPr>
            <a:spLocks noChangeShapeType="1"/>
          </p:cNvSpPr>
          <p:nvPr/>
        </p:nvSpPr>
        <p:spPr bwMode="auto">
          <a:xfrm>
            <a:off x="2562225" y="5994400"/>
            <a:ext cx="1073150" cy="0"/>
          </a:xfrm>
          <a:prstGeom prst="line">
            <a:avLst/>
          </a:prstGeom>
          <a:noFill/>
          <a:ln w="57150">
            <a:solidFill>
              <a:srgbClr val="FAFD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318" name="Line 101">
            <a:extLst>
              <a:ext uri="{FF2B5EF4-FFF2-40B4-BE49-F238E27FC236}">
                <a16:creationId xmlns:a16="http://schemas.microsoft.com/office/drawing/2014/main" id="{A2EF9CED-EF9F-48DA-8124-CFA2516C700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57600" y="5803900"/>
            <a:ext cx="0" cy="190500"/>
          </a:xfrm>
          <a:prstGeom prst="line">
            <a:avLst/>
          </a:prstGeom>
          <a:noFill/>
          <a:ln w="57150">
            <a:solidFill>
              <a:srgbClr val="FAFD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319" name="Line 102">
            <a:extLst>
              <a:ext uri="{FF2B5EF4-FFF2-40B4-BE49-F238E27FC236}">
                <a16:creationId xmlns:a16="http://schemas.microsoft.com/office/drawing/2014/main" id="{CD0B99F2-86CC-416C-9BD3-3CDCC367F79D}"/>
              </a:ext>
            </a:extLst>
          </p:cNvPr>
          <p:cNvSpPr>
            <a:spLocks noChangeShapeType="1"/>
          </p:cNvSpPr>
          <p:nvPr/>
        </p:nvSpPr>
        <p:spPr bwMode="auto">
          <a:xfrm>
            <a:off x="3679825" y="5816600"/>
            <a:ext cx="1163638" cy="0"/>
          </a:xfrm>
          <a:prstGeom prst="line">
            <a:avLst/>
          </a:prstGeom>
          <a:noFill/>
          <a:ln w="57150">
            <a:solidFill>
              <a:srgbClr val="FAFD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320" name="Line 103">
            <a:extLst>
              <a:ext uri="{FF2B5EF4-FFF2-40B4-BE49-F238E27FC236}">
                <a16:creationId xmlns:a16="http://schemas.microsoft.com/office/drawing/2014/main" id="{85392C68-9A7F-4E96-ACE8-748617B2C687}"/>
              </a:ext>
            </a:extLst>
          </p:cNvPr>
          <p:cNvSpPr>
            <a:spLocks noChangeShapeType="1"/>
          </p:cNvSpPr>
          <p:nvPr/>
        </p:nvSpPr>
        <p:spPr bwMode="auto">
          <a:xfrm>
            <a:off x="6592888" y="5803900"/>
            <a:ext cx="11112" cy="25400"/>
          </a:xfrm>
          <a:prstGeom prst="line">
            <a:avLst/>
          </a:prstGeom>
          <a:noFill/>
          <a:ln w="57150">
            <a:solidFill>
              <a:srgbClr val="FAFD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321" name="Line 104">
            <a:extLst>
              <a:ext uri="{FF2B5EF4-FFF2-40B4-BE49-F238E27FC236}">
                <a16:creationId xmlns:a16="http://schemas.microsoft.com/office/drawing/2014/main" id="{74977D3B-1A40-4051-A5A9-B5E15C2CD078}"/>
              </a:ext>
            </a:extLst>
          </p:cNvPr>
          <p:cNvSpPr>
            <a:spLocks noChangeShapeType="1"/>
          </p:cNvSpPr>
          <p:nvPr/>
        </p:nvSpPr>
        <p:spPr bwMode="auto">
          <a:xfrm>
            <a:off x="6615113" y="5842000"/>
            <a:ext cx="688975" cy="0"/>
          </a:xfrm>
          <a:prstGeom prst="line">
            <a:avLst/>
          </a:prstGeom>
          <a:noFill/>
          <a:ln w="57150">
            <a:solidFill>
              <a:srgbClr val="FAFD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322" name="Line 105">
            <a:extLst>
              <a:ext uri="{FF2B5EF4-FFF2-40B4-BE49-F238E27FC236}">
                <a16:creationId xmlns:a16="http://schemas.microsoft.com/office/drawing/2014/main" id="{947882F2-3A7A-464E-BCFB-70479322A60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315200" y="5791200"/>
            <a:ext cx="0" cy="63500"/>
          </a:xfrm>
          <a:prstGeom prst="line">
            <a:avLst/>
          </a:prstGeom>
          <a:noFill/>
          <a:ln w="57150">
            <a:solidFill>
              <a:srgbClr val="FAFD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323" name="Line 106">
            <a:extLst>
              <a:ext uri="{FF2B5EF4-FFF2-40B4-BE49-F238E27FC236}">
                <a16:creationId xmlns:a16="http://schemas.microsoft.com/office/drawing/2014/main" id="{D9A82C66-5FCD-4ECD-A133-D6630B1A33C1}"/>
              </a:ext>
            </a:extLst>
          </p:cNvPr>
          <p:cNvSpPr>
            <a:spLocks noChangeShapeType="1"/>
          </p:cNvSpPr>
          <p:nvPr/>
        </p:nvSpPr>
        <p:spPr bwMode="auto">
          <a:xfrm>
            <a:off x="7326313" y="5803900"/>
            <a:ext cx="474662" cy="0"/>
          </a:xfrm>
          <a:prstGeom prst="line">
            <a:avLst/>
          </a:prstGeom>
          <a:noFill/>
          <a:ln w="57150">
            <a:solidFill>
              <a:srgbClr val="FAFD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324" name="Line 107">
            <a:extLst>
              <a:ext uri="{FF2B5EF4-FFF2-40B4-BE49-F238E27FC236}">
                <a16:creationId xmlns:a16="http://schemas.microsoft.com/office/drawing/2014/main" id="{CE1827A2-3373-4B82-AA94-972336420BF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854575" y="5613400"/>
            <a:ext cx="90488" cy="101600"/>
          </a:xfrm>
          <a:prstGeom prst="line">
            <a:avLst/>
          </a:prstGeom>
          <a:noFill/>
          <a:ln w="57150">
            <a:solidFill>
              <a:srgbClr val="FAFD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325" name="Line 108">
            <a:extLst>
              <a:ext uri="{FF2B5EF4-FFF2-40B4-BE49-F238E27FC236}">
                <a16:creationId xmlns:a16="http://schemas.microsoft.com/office/drawing/2014/main" id="{AA0BF546-FF8B-4657-BD2D-317FFFD6F05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832350" y="5765800"/>
            <a:ext cx="88900" cy="101600"/>
          </a:xfrm>
          <a:prstGeom prst="line">
            <a:avLst/>
          </a:prstGeom>
          <a:noFill/>
          <a:ln w="57150">
            <a:solidFill>
              <a:srgbClr val="FAFD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326" name="Line 109">
            <a:extLst>
              <a:ext uri="{FF2B5EF4-FFF2-40B4-BE49-F238E27FC236}">
                <a16:creationId xmlns:a16="http://schemas.microsoft.com/office/drawing/2014/main" id="{94EE2AA6-5029-4B2C-8BE4-01309F97185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945063" y="5613400"/>
            <a:ext cx="90487" cy="101600"/>
          </a:xfrm>
          <a:prstGeom prst="line">
            <a:avLst/>
          </a:prstGeom>
          <a:noFill/>
          <a:ln w="57150">
            <a:solidFill>
              <a:srgbClr val="FAFD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327" name="Line 110">
            <a:extLst>
              <a:ext uri="{FF2B5EF4-FFF2-40B4-BE49-F238E27FC236}">
                <a16:creationId xmlns:a16="http://schemas.microsoft.com/office/drawing/2014/main" id="{7BAD6F12-CE1C-46FC-B1E0-75D3A0A5D03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921250" y="5765800"/>
            <a:ext cx="90488" cy="101600"/>
          </a:xfrm>
          <a:prstGeom prst="line">
            <a:avLst/>
          </a:prstGeom>
          <a:noFill/>
          <a:ln w="57150">
            <a:solidFill>
              <a:srgbClr val="FAFD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328" name="Line 111">
            <a:extLst>
              <a:ext uri="{FF2B5EF4-FFF2-40B4-BE49-F238E27FC236}">
                <a16:creationId xmlns:a16="http://schemas.microsoft.com/office/drawing/2014/main" id="{0DE11567-7ADB-4793-9018-0593975EFDBF}"/>
              </a:ext>
            </a:extLst>
          </p:cNvPr>
          <p:cNvSpPr>
            <a:spLocks noChangeShapeType="1"/>
          </p:cNvSpPr>
          <p:nvPr/>
        </p:nvSpPr>
        <p:spPr bwMode="auto">
          <a:xfrm>
            <a:off x="5011738" y="5803900"/>
            <a:ext cx="1570037" cy="0"/>
          </a:xfrm>
          <a:prstGeom prst="line">
            <a:avLst/>
          </a:prstGeom>
          <a:noFill/>
          <a:ln w="57150">
            <a:solidFill>
              <a:srgbClr val="FAFD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329" name="Line 112">
            <a:extLst>
              <a:ext uri="{FF2B5EF4-FFF2-40B4-BE49-F238E27FC236}">
                <a16:creationId xmlns:a16="http://schemas.microsoft.com/office/drawing/2014/main" id="{6AB6C17A-C18A-40C6-A275-43FAC09A4428}"/>
              </a:ext>
            </a:extLst>
          </p:cNvPr>
          <p:cNvSpPr>
            <a:spLocks noChangeShapeType="1"/>
          </p:cNvSpPr>
          <p:nvPr/>
        </p:nvSpPr>
        <p:spPr bwMode="auto">
          <a:xfrm>
            <a:off x="5000625" y="5689600"/>
            <a:ext cx="1592263" cy="0"/>
          </a:xfrm>
          <a:prstGeom prst="line">
            <a:avLst/>
          </a:prstGeom>
          <a:noFill/>
          <a:ln w="57150">
            <a:solidFill>
              <a:srgbClr val="FAFD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330" name="Rectangle 113">
            <a:extLst>
              <a:ext uri="{FF2B5EF4-FFF2-40B4-BE49-F238E27FC236}">
                <a16:creationId xmlns:a16="http://schemas.microsoft.com/office/drawing/2014/main" id="{7233915A-C516-4149-B946-6D6348C836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0975" y="1701800"/>
            <a:ext cx="830263" cy="37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7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400" b="1">
                <a:solidFill>
                  <a:srgbClr val="990000"/>
                </a:solidFill>
              </a:rPr>
              <a:t>29 %</a:t>
            </a:r>
          </a:p>
        </p:txBody>
      </p:sp>
      <p:sp>
        <p:nvSpPr>
          <p:cNvPr id="9331" name="Rectangle 114">
            <a:extLst>
              <a:ext uri="{FF2B5EF4-FFF2-40B4-BE49-F238E27FC236}">
                <a16:creationId xmlns:a16="http://schemas.microsoft.com/office/drawing/2014/main" id="{139FEB80-6504-4140-A87F-C608801B42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9863" y="2603500"/>
            <a:ext cx="830262" cy="37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7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400" b="1">
                <a:solidFill>
                  <a:srgbClr val="990000"/>
                </a:solidFill>
              </a:rPr>
              <a:t>63 %</a:t>
            </a:r>
          </a:p>
        </p:txBody>
      </p:sp>
      <p:sp>
        <p:nvSpPr>
          <p:cNvPr id="9332" name="Rectangle 115">
            <a:extLst>
              <a:ext uri="{FF2B5EF4-FFF2-40B4-BE49-F238E27FC236}">
                <a16:creationId xmlns:a16="http://schemas.microsoft.com/office/drawing/2014/main" id="{E1D39B0C-D317-471F-8CCC-037EC46069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5913" y="3556000"/>
            <a:ext cx="658812" cy="37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7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400" b="1">
                <a:solidFill>
                  <a:srgbClr val="990000"/>
                </a:solidFill>
              </a:rPr>
              <a:t>9 %</a:t>
            </a:r>
          </a:p>
        </p:txBody>
      </p:sp>
      <p:sp>
        <p:nvSpPr>
          <p:cNvPr id="9333" name="Rectangle 116">
            <a:extLst>
              <a:ext uri="{FF2B5EF4-FFF2-40B4-BE49-F238E27FC236}">
                <a16:creationId xmlns:a16="http://schemas.microsoft.com/office/drawing/2014/main" id="{E5EFCEC7-9B65-4534-B29A-8735D68977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4343400"/>
            <a:ext cx="830263" cy="37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7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400" b="1">
                <a:solidFill>
                  <a:srgbClr val="990000"/>
                </a:solidFill>
              </a:rPr>
              <a:t>15 %</a:t>
            </a:r>
          </a:p>
        </p:txBody>
      </p:sp>
      <p:sp>
        <p:nvSpPr>
          <p:cNvPr id="9334" name="Rectangle 117">
            <a:extLst>
              <a:ext uri="{FF2B5EF4-FFF2-40B4-BE49-F238E27FC236}">
                <a16:creationId xmlns:a16="http://schemas.microsoft.com/office/drawing/2014/main" id="{A126E4BE-6916-49FE-B4E7-4B53447D39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2088" y="5549900"/>
            <a:ext cx="830262" cy="37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7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400" b="1">
                <a:solidFill>
                  <a:srgbClr val="990000"/>
                </a:solidFill>
              </a:rPr>
              <a:t>71 %</a:t>
            </a:r>
          </a:p>
        </p:txBody>
      </p:sp>
      <p:sp>
        <p:nvSpPr>
          <p:cNvPr id="9335" name="Rectangle 118">
            <a:extLst>
              <a:ext uri="{FF2B5EF4-FFF2-40B4-BE49-F238E27FC236}">
                <a16:creationId xmlns:a16="http://schemas.microsoft.com/office/drawing/2014/main" id="{BA4CDB4E-979A-4E7A-9753-7814816204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81513" y="1397000"/>
            <a:ext cx="830262" cy="37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7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400" b="1">
                <a:solidFill>
                  <a:srgbClr val="990000"/>
                </a:solidFill>
              </a:rPr>
              <a:t>33 %</a:t>
            </a:r>
          </a:p>
        </p:txBody>
      </p:sp>
      <p:sp>
        <p:nvSpPr>
          <p:cNvPr id="9336" name="Rectangle 120">
            <a:extLst>
              <a:ext uri="{FF2B5EF4-FFF2-40B4-BE49-F238E27FC236}">
                <a16:creationId xmlns:a16="http://schemas.microsoft.com/office/drawing/2014/main" id="{37082720-8FF9-4EB0-8FA1-C8DF8C2448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29575" y="1528763"/>
            <a:ext cx="830263" cy="373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7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400" b="1">
                <a:solidFill>
                  <a:srgbClr val="990000"/>
                </a:solidFill>
              </a:rPr>
              <a:t>30 %</a:t>
            </a:r>
          </a:p>
        </p:txBody>
      </p:sp>
      <p:sp>
        <p:nvSpPr>
          <p:cNvPr id="9337" name="Rectangle 121">
            <a:extLst>
              <a:ext uri="{FF2B5EF4-FFF2-40B4-BE49-F238E27FC236}">
                <a16:creationId xmlns:a16="http://schemas.microsoft.com/office/drawing/2014/main" id="{4061C6AB-672C-4525-9CE3-CABC95C726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6250" y="1784350"/>
            <a:ext cx="658813" cy="37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7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400" b="1">
                <a:solidFill>
                  <a:srgbClr val="990000"/>
                </a:solidFill>
              </a:rPr>
              <a:t>8 %</a:t>
            </a:r>
          </a:p>
        </p:txBody>
      </p:sp>
      <p:sp>
        <p:nvSpPr>
          <p:cNvPr id="9338" name="Rectangle 122">
            <a:extLst>
              <a:ext uri="{FF2B5EF4-FFF2-40B4-BE49-F238E27FC236}">
                <a16:creationId xmlns:a16="http://schemas.microsoft.com/office/drawing/2014/main" id="{77C8F02F-067A-4683-8BA8-4ADBBDAA9F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5338" y="2324100"/>
            <a:ext cx="830262" cy="37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7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400" b="1">
                <a:solidFill>
                  <a:srgbClr val="990000"/>
                </a:solidFill>
              </a:rPr>
              <a:t>23 %</a:t>
            </a:r>
          </a:p>
        </p:txBody>
      </p:sp>
      <p:sp>
        <p:nvSpPr>
          <p:cNvPr id="9339" name="Rectangle 123">
            <a:extLst>
              <a:ext uri="{FF2B5EF4-FFF2-40B4-BE49-F238E27FC236}">
                <a16:creationId xmlns:a16="http://schemas.microsoft.com/office/drawing/2014/main" id="{0D129EB2-E352-40A6-9289-97916B1777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8050" y="3454400"/>
            <a:ext cx="831850" cy="37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7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400" b="1">
                <a:solidFill>
                  <a:srgbClr val="990000"/>
                </a:solidFill>
              </a:rPr>
              <a:t>21 %</a:t>
            </a:r>
          </a:p>
        </p:txBody>
      </p:sp>
      <p:sp>
        <p:nvSpPr>
          <p:cNvPr id="9340" name="Rectangle 124">
            <a:extLst>
              <a:ext uri="{FF2B5EF4-FFF2-40B4-BE49-F238E27FC236}">
                <a16:creationId xmlns:a16="http://schemas.microsoft.com/office/drawing/2014/main" id="{A562B71F-C75D-4A16-968F-F81074BEB6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1050" y="4464050"/>
            <a:ext cx="830263" cy="37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7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400" b="1">
                <a:solidFill>
                  <a:srgbClr val="990000"/>
                </a:solidFill>
              </a:rPr>
              <a:t>12 %</a:t>
            </a:r>
          </a:p>
        </p:txBody>
      </p:sp>
      <p:sp>
        <p:nvSpPr>
          <p:cNvPr id="9341" name="Rectangle 125">
            <a:extLst>
              <a:ext uri="{FF2B5EF4-FFF2-40B4-BE49-F238E27FC236}">
                <a16:creationId xmlns:a16="http://schemas.microsoft.com/office/drawing/2014/main" id="{3E8DF3B3-145C-49B2-8062-899C0F9734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6938" y="5270500"/>
            <a:ext cx="830262" cy="37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7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400" b="1">
                <a:solidFill>
                  <a:srgbClr val="990000"/>
                </a:solidFill>
              </a:rPr>
              <a:t>18 %</a:t>
            </a:r>
          </a:p>
        </p:txBody>
      </p:sp>
      <p:sp>
        <p:nvSpPr>
          <p:cNvPr id="9342" name="Rectangle 126">
            <a:extLst>
              <a:ext uri="{FF2B5EF4-FFF2-40B4-BE49-F238E27FC236}">
                <a16:creationId xmlns:a16="http://schemas.microsoft.com/office/drawing/2014/main" id="{734CF175-0852-448C-9B9B-CCF77EACE2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96238" y="2616200"/>
            <a:ext cx="830262" cy="37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7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400" b="1">
                <a:solidFill>
                  <a:srgbClr val="990000"/>
                </a:solidFill>
              </a:rPr>
              <a:t>14 %</a:t>
            </a:r>
          </a:p>
        </p:txBody>
      </p:sp>
      <p:sp>
        <p:nvSpPr>
          <p:cNvPr id="9343" name="Rectangle 127">
            <a:extLst>
              <a:ext uri="{FF2B5EF4-FFF2-40B4-BE49-F238E27FC236}">
                <a16:creationId xmlns:a16="http://schemas.microsoft.com/office/drawing/2014/main" id="{017F040C-D3F9-45BE-BF60-8ED7F9973C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26400" y="3687763"/>
            <a:ext cx="830263" cy="373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7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400" b="1">
                <a:solidFill>
                  <a:srgbClr val="990000"/>
                </a:solidFill>
              </a:rPr>
              <a:t>54 %</a:t>
            </a:r>
          </a:p>
        </p:txBody>
      </p:sp>
      <p:sp>
        <p:nvSpPr>
          <p:cNvPr id="9344" name="Rectangle 128">
            <a:extLst>
              <a:ext uri="{FF2B5EF4-FFF2-40B4-BE49-F238E27FC236}">
                <a16:creationId xmlns:a16="http://schemas.microsoft.com/office/drawing/2014/main" id="{D644D420-2C17-4BC8-95F1-E347FA1E44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26400" y="3975100"/>
            <a:ext cx="830263" cy="37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7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400" b="1">
                <a:solidFill>
                  <a:srgbClr val="990000"/>
                </a:solidFill>
              </a:rPr>
              <a:t>16 %</a:t>
            </a:r>
          </a:p>
        </p:txBody>
      </p:sp>
      <p:sp>
        <p:nvSpPr>
          <p:cNvPr id="9345" name="Rectangle 129">
            <a:extLst>
              <a:ext uri="{FF2B5EF4-FFF2-40B4-BE49-F238E27FC236}">
                <a16:creationId xmlns:a16="http://schemas.microsoft.com/office/drawing/2014/main" id="{987B16A6-B617-4A53-ABFF-D45E0EDCD6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26400" y="4914900"/>
            <a:ext cx="830263" cy="37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7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400" b="1">
                <a:solidFill>
                  <a:srgbClr val="990000"/>
                </a:solidFill>
              </a:rPr>
              <a:t>23 %</a:t>
            </a:r>
          </a:p>
        </p:txBody>
      </p:sp>
      <p:sp>
        <p:nvSpPr>
          <p:cNvPr id="9346" name="Rectangle 130">
            <a:extLst>
              <a:ext uri="{FF2B5EF4-FFF2-40B4-BE49-F238E27FC236}">
                <a16:creationId xmlns:a16="http://schemas.microsoft.com/office/drawing/2014/main" id="{AED85BCF-98A5-4C41-9BFF-CC74AF13AA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15288" y="4610100"/>
            <a:ext cx="830262" cy="37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7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400" b="1">
                <a:solidFill>
                  <a:srgbClr val="990000"/>
                </a:solidFill>
              </a:rPr>
              <a:t>50 %</a:t>
            </a:r>
          </a:p>
        </p:txBody>
      </p:sp>
      <p:sp>
        <p:nvSpPr>
          <p:cNvPr id="9347" name="Rectangle 131">
            <a:extLst>
              <a:ext uri="{FF2B5EF4-FFF2-40B4-BE49-F238E27FC236}">
                <a16:creationId xmlns:a16="http://schemas.microsoft.com/office/drawing/2014/main" id="{1C9C3586-46A9-4779-9033-D1E4361CA5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64500" y="5581650"/>
            <a:ext cx="658813" cy="37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7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400" b="1">
                <a:solidFill>
                  <a:srgbClr val="990000"/>
                </a:solidFill>
              </a:rPr>
              <a:t>8 %</a:t>
            </a:r>
          </a:p>
        </p:txBody>
      </p:sp>
      <p:sp>
        <p:nvSpPr>
          <p:cNvPr id="9348" name="Rectangle 132">
            <a:extLst>
              <a:ext uri="{FF2B5EF4-FFF2-40B4-BE49-F238E27FC236}">
                <a16:creationId xmlns:a16="http://schemas.microsoft.com/office/drawing/2014/main" id="{238552ED-21D7-4727-8A1A-4EAFD5D27C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4138" y="1993900"/>
            <a:ext cx="868362" cy="31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000"/>
              <a:t>(18 m)</a:t>
            </a:r>
          </a:p>
        </p:txBody>
      </p:sp>
      <p:sp>
        <p:nvSpPr>
          <p:cNvPr id="9349" name="Rectangle 133">
            <a:extLst>
              <a:ext uri="{FF2B5EF4-FFF2-40B4-BE49-F238E27FC236}">
                <a16:creationId xmlns:a16="http://schemas.microsoft.com/office/drawing/2014/main" id="{3FED8642-D472-40F7-B10C-140F4FAAE2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17950" y="2908300"/>
            <a:ext cx="725488" cy="31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000"/>
              <a:t>(4 m)</a:t>
            </a:r>
          </a:p>
        </p:txBody>
      </p:sp>
      <p:sp>
        <p:nvSpPr>
          <p:cNvPr id="9350" name="Rectangle 134">
            <a:extLst>
              <a:ext uri="{FF2B5EF4-FFF2-40B4-BE49-F238E27FC236}">
                <a16:creationId xmlns:a16="http://schemas.microsoft.com/office/drawing/2014/main" id="{3251934E-9753-40A0-86E3-C486BC6F79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6350" y="4089400"/>
            <a:ext cx="868363" cy="31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000"/>
              <a:t>(22 m)</a:t>
            </a:r>
          </a:p>
        </p:txBody>
      </p:sp>
      <p:sp>
        <p:nvSpPr>
          <p:cNvPr id="9351" name="Rectangle 135">
            <a:extLst>
              <a:ext uri="{FF2B5EF4-FFF2-40B4-BE49-F238E27FC236}">
                <a16:creationId xmlns:a16="http://schemas.microsoft.com/office/drawing/2014/main" id="{70A8F78E-DABC-4FBE-BFA5-2F7F3FE1E8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03650" y="4965700"/>
            <a:ext cx="938213" cy="31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000"/>
              <a:t>(3.5 m)</a:t>
            </a:r>
          </a:p>
        </p:txBody>
      </p:sp>
      <p:sp>
        <p:nvSpPr>
          <p:cNvPr id="9352" name="Rectangle 136">
            <a:extLst>
              <a:ext uri="{FF2B5EF4-FFF2-40B4-BE49-F238E27FC236}">
                <a16:creationId xmlns:a16="http://schemas.microsoft.com/office/drawing/2014/main" id="{4E2E4438-7A4E-4184-B772-DF2D12ED9E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03650" y="5880100"/>
            <a:ext cx="868363" cy="31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000"/>
              <a:t>(46 m)</a:t>
            </a:r>
          </a:p>
        </p:txBody>
      </p:sp>
      <p:sp>
        <p:nvSpPr>
          <p:cNvPr id="9353" name="Line 137">
            <a:extLst>
              <a:ext uri="{FF2B5EF4-FFF2-40B4-BE49-F238E27FC236}">
                <a16:creationId xmlns:a16="http://schemas.microsoft.com/office/drawing/2014/main" id="{B3E1B1D6-FAB6-48D9-B2C4-B8D0E501C2B3}"/>
              </a:ext>
            </a:extLst>
          </p:cNvPr>
          <p:cNvSpPr>
            <a:spLocks noChangeShapeType="1"/>
          </p:cNvSpPr>
          <p:nvPr/>
        </p:nvSpPr>
        <p:spPr bwMode="auto">
          <a:xfrm>
            <a:off x="6586538" y="2006600"/>
            <a:ext cx="666750" cy="0"/>
          </a:xfrm>
          <a:prstGeom prst="line">
            <a:avLst/>
          </a:prstGeom>
          <a:noFill/>
          <a:ln w="57150">
            <a:pattFill prst="ltVert">
              <a:fgClr>
                <a:srgbClr val="FAFD00"/>
              </a:fgClr>
              <a:bgClr>
                <a:schemeClr val="bg1"/>
              </a:bgClr>
            </a:patt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354" name="Line 138">
            <a:extLst>
              <a:ext uri="{FF2B5EF4-FFF2-40B4-BE49-F238E27FC236}">
                <a16:creationId xmlns:a16="http://schemas.microsoft.com/office/drawing/2014/main" id="{9E728100-4C0D-48F1-90A5-FF5CFC1D9160}"/>
              </a:ext>
            </a:extLst>
          </p:cNvPr>
          <p:cNvSpPr>
            <a:spLocks noChangeShapeType="1"/>
          </p:cNvSpPr>
          <p:nvPr/>
        </p:nvSpPr>
        <p:spPr bwMode="auto">
          <a:xfrm>
            <a:off x="6610350" y="4102100"/>
            <a:ext cx="1071563" cy="0"/>
          </a:xfrm>
          <a:prstGeom prst="line">
            <a:avLst/>
          </a:prstGeom>
          <a:noFill/>
          <a:ln w="57150">
            <a:pattFill prst="ltVert">
              <a:fgClr>
                <a:srgbClr val="FAFD00"/>
              </a:fgClr>
              <a:bgClr>
                <a:schemeClr val="bg1"/>
              </a:bgClr>
            </a:patt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355" name="Line 139">
            <a:extLst>
              <a:ext uri="{FF2B5EF4-FFF2-40B4-BE49-F238E27FC236}">
                <a16:creationId xmlns:a16="http://schemas.microsoft.com/office/drawing/2014/main" id="{4A4328BC-6B1C-4928-A784-866BA7D7D27A}"/>
              </a:ext>
            </a:extLst>
          </p:cNvPr>
          <p:cNvSpPr>
            <a:spLocks noChangeShapeType="1"/>
          </p:cNvSpPr>
          <p:nvPr/>
        </p:nvSpPr>
        <p:spPr bwMode="auto">
          <a:xfrm>
            <a:off x="6597650" y="4940300"/>
            <a:ext cx="1073150" cy="0"/>
          </a:xfrm>
          <a:prstGeom prst="line">
            <a:avLst/>
          </a:prstGeom>
          <a:noFill/>
          <a:ln w="57150">
            <a:pattFill prst="ltVert">
              <a:fgClr>
                <a:srgbClr val="FAFD00"/>
              </a:fgClr>
              <a:bgClr>
                <a:schemeClr val="bg1"/>
              </a:bgClr>
            </a:patt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356" name="Text Box 140">
            <a:extLst>
              <a:ext uri="{FF2B5EF4-FFF2-40B4-BE49-F238E27FC236}">
                <a16:creationId xmlns:a16="http://schemas.microsoft.com/office/drawing/2014/main" id="{70B9B19F-0D82-4268-8AEA-F16B0B89D4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7775" y="749300"/>
            <a:ext cx="146843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400" b="1">
                <a:solidFill>
                  <a:schemeClr val="bg2"/>
                </a:solidFill>
              </a:rPr>
              <a:t>Estomac</a:t>
            </a:r>
          </a:p>
        </p:txBody>
      </p:sp>
      <p:sp>
        <p:nvSpPr>
          <p:cNvPr id="9357" name="Text Box 141">
            <a:extLst>
              <a:ext uri="{FF2B5EF4-FFF2-40B4-BE49-F238E27FC236}">
                <a16:creationId xmlns:a16="http://schemas.microsoft.com/office/drawing/2014/main" id="{EDF1E7AD-8225-4B2A-8554-9D48FAB4BA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4963" y="723900"/>
            <a:ext cx="209867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400" b="1">
                <a:solidFill>
                  <a:schemeClr val="bg2"/>
                </a:solidFill>
              </a:rPr>
              <a:t>Intestin grêle</a:t>
            </a:r>
          </a:p>
        </p:txBody>
      </p:sp>
      <p:sp>
        <p:nvSpPr>
          <p:cNvPr id="9358" name="Text Box 142">
            <a:extLst>
              <a:ext uri="{FF2B5EF4-FFF2-40B4-BE49-F238E27FC236}">
                <a16:creationId xmlns:a16="http://schemas.microsoft.com/office/drawing/2014/main" id="{C2088AE5-9610-44B7-8A77-D87E602F82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9525" y="736600"/>
            <a:ext cx="221932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400" b="1">
                <a:solidFill>
                  <a:schemeClr val="bg2"/>
                </a:solidFill>
              </a:rPr>
              <a:t>Côlon/c</a:t>
            </a:r>
            <a:r>
              <a:rPr lang="en-US" altLang="fr-FR" sz="2400" b="1">
                <a:solidFill>
                  <a:schemeClr val="bg2"/>
                </a:solidFill>
                <a:cs typeface="Arial" panose="020B0604020202020204" pitchFamily="34" charset="0"/>
              </a:rPr>
              <a:t>æ</a:t>
            </a:r>
            <a:r>
              <a:rPr lang="en-US" altLang="fr-FR" sz="2400" b="1">
                <a:solidFill>
                  <a:schemeClr val="bg2"/>
                </a:solidFill>
              </a:rPr>
              <a:t>cum</a:t>
            </a:r>
          </a:p>
        </p:txBody>
      </p:sp>
      <p:sp>
        <p:nvSpPr>
          <p:cNvPr id="9359" name="Oval 156">
            <a:extLst>
              <a:ext uri="{FF2B5EF4-FFF2-40B4-BE49-F238E27FC236}">
                <a16:creationId xmlns:a16="http://schemas.microsoft.com/office/drawing/2014/main" id="{333451A9-3E1D-4B64-B881-4C8A109F7B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1088" y="3454400"/>
            <a:ext cx="1835150" cy="2095500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9360" name="Oval 157">
            <a:extLst>
              <a:ext uri="{FF2B5EF4-FFF2-40B4-BE49-F238E27FC236}">
                <a16:creationId xmlns:a16="http://schemas.microsoft.com/office/drawing/2014/main" id="{D2DD35F7-7201-4E5D-BA68-E7D42A82AF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6963" y="5311775"/>
            <a:ext cx="1436687" cy="869950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grpSp>
        <p:nvGrpSpPr>
          <p:cNvPr id="9361" name="Group 6">
            <a:extLst>
              <a:ext uri="{FF2B5EF4-FFF2-40B4-BE49-F238E27FC236}">
                <a16:creationId xmlns:a16="http://schemas.microsoft.com/office/drawing/2014/main" id="{A22E1E50-515C-46AC-A9F6-AFFD4F001C1F}"/>
              </a:ext>
            </a:extLst>
          </p:cNvPr>
          <p:cNvGrpSpPr>
            <a:grpSpLocks/>
          </p:cNvGrpSpPr>
          <p:nvPr/>
        </p:nvGrpSpPr>
        <p:grpSpPr bwMode="auto">
          <a:xfrm>
            <a:off x="984250" y="2452688"/>
            <a:ext cx="881063" cy="815975"/>
            <a:chOff x="2592" y="902"/>
            <a:chExt cx="2241" cy="1785"/>
          </a:xfrm>
        </p:grpSpPr>
        <p:sp>
          <p:nvSpPr>
            <p:cNvPr id="9432" name="Freeform 7">
              <a:extLst>
                <a:ext uri="{FF2B5EF4-FFF2-40B4-BE49-F238E27FC236}">
                  <a16:creationId xmlns:a16="http://schemas.microsoft.com/office/drawing/2014/main" id="{F9EFB278-2EAA-49D7-91B5-91503F303E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0" y="1576"/>
              <a:ext cx="37" cy="141"/>
            </a:xfrm>
            <a:custGeom>
              <a:avLst/>
              <a:gdLst>
                <a:gd name="T0" fmla="*/ 2147483646 w 11"/>
                <a:gd name="T1" fmla="*/ 2147483646 h 40"/>
                <a:gd name="T2" fmla="*/ 2147483646 w 11"/>
                <a:gd name="T3" fmla="*/ 2147483646 h 40"/>
                <a:gd name="T4" fmla="*/ 2147483646 w 11"/>
                <a:gd name="T5" fmla="*/ 2147483646 h 40"/>
                <a:gd name="T6" fmla="*/ 2147483646 w 11"/>
                <a:gd name="T7" fmla="*/ 2147483646 h 40"/>
                <a:gd name="T8" fmla="*/ 2147483646 w 11"/>
                <a:gd name="T9" fmla="*/ 2147483646 h 40"/>
                <a:gd name="T10" fmla="*/ 2147483646 w 11"/>
                <a:gd name="T11" fmla="*/ 2147483646 h 40"/>
                <a:gd name="T12" fmla="*/ 2147483646 w 11"/>
                <a:gd name="T13" fmla="*/ 2147483646 h 40"/>
                <a:gd name="T14" fmla="*/ 2147483646 w 11"/>
                <a:gd name="T15" fmla="*/ 2147483646 h 40"/>
                <a:gd name="T16" fmla="*/ 2147483646 w 11"/>
                <a:gd name="T17" fmla="*/ 2147483646 h 40"/>
                <a:gd name="T18" fmla="*/ 2147483646 w 11"/>
                <a:gd name="T19" fmla="*/ 0 h 40"/>
                <a:gd name="T20" fmla="*/ 2147483646 w 11"/>
                <a:gd name="T21" fmla="*/ 2147483646 h 40"/>
                <a:gd name="T22" fmla="*/ 2147483646 w 11"/>
                <a:gd name="T23" fmla="*/ 2147483646 h 40"/>
                <a:gd name="T24" fmla="*/ 2147483646 w 11"/>
                <a:gd name="T25" fmla="*/ 2147483646 h 4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1" h="40">
                  <a:moveTo>
                    <a:pt x="2" y="4"/>
                  </a:moveTo>
                  <a:cubicBezTo>
                    <a:pt x="2" y="4"/>
                    <a:pt x="2" y="5"/>
                    <a:pt x="2" y="5"/>
                  </a:cubicBezTo>
                  <a:cubicBezTo>
                    <a:pt x="2" y="6"/>
                    <a:pt x="2" y="6"/>
                    <a:pt x="2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9"/>
                    <a:pt x="2" y="10"/>
                    <a:pt x="2" y="10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2"/>
                    <a:pt x="2" y="13"/>
                    <a:pt x="2" y="14"/>
                  </a:cubicBezTo>
                  <a:cubicBezTo>
                    <a:pt x="2" y="19"/>
                    <a:pt x="0" y="29"/>
                    <a:pt x="1" y="40"/>
                  </a:cubicBezTo>
                  <a:cubicBezTo>
                    <a:pt x="3" y="35"/>
                    <a:pt x="11" y="30"/>
                    <a:pt x="11" y="24"/>
                  </a:cubicBezTo>
                  <a:cubicBezTo>
                    <a:pt x="11" y="16"/>
                    <a:pt x="6" y="8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2" y="3"/>
                    <a:pt x="2" y="4"/>
                  </a:cubicBezTo>
                  <a:close/>
                </a:path>
              </a:pathLst>
            </a:custGeom>
            <a:solidFill>
              <a:srgbClr val="BD72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433" name="Freeform 8">
              <a:extLst>
                <a:ext uri="{FF2B5EF4-FFF2-40B4-BE49-F238E27FC236}">
                  <a16:creationId xmlns:a16="http://schemas.microsoft.com/office/drawing/2014/main" id="{08955347-CD65-4F52-BA00-8789DFA62E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2" y="902"/>
              <a:ext cx="2241" cy="1785"/>
            </a:xfrm>
            <a:custGeom>
              <a:avLst/>
              <a:gdLst>
                <a:gd name="T0" fmla="*/ 2147483646 w 680"/>
                <a:gd name="T1" fmla="*/ 2147483646 h 508"/>
                <a:gd name="T2" fmla="*/ 2147483646 w 680"/>
                <a:gd name="T3" fmla="*/ 2147483646 h 508"/>
                <a:gd name="T4" fmla="*/ 2147483646 w 680"/>
                <a:gd name="T5" fmla="*/ 2147483646 h 508"/>
                <a:gd name="T6" fmla="*/ 2147483646 w 680"/>
                <a:gd name="T7" fmla="*/ 2147483646 h 508"/>
                <a:gd name="T8" fmla="*/ 2147483646 w 680"/>
                <a:gd name="T9" fmla="*/ 2147483646 h 508"/>
                <a:gd name="T10" fmla="*/ 2147483646 w 680"/>
                <a:gd name="T11" fmla="*/ 2147483646 h 508"/>
                <a:gd name="T12" fmla="*/ 2147483646 w 680"/>
                <a:gd name="T13" fmla="*/ 2147483646 h 508"/>
                <a:gd name="T14" fmla="*/ 2147483646 w 680"/>
                <a:gd name="T15" fmla="*/ 2147483646 h 508"/>
                <a:gd name="T16" fmla="*/ 2147483646 w 680"/>
                <a:gd name="T17" fmla="*/ 2147483646 h 508"/>
                <a:gd name="T18" fmla="*/ 2147483646 w 680"/>
                <a:gd name="T19" fmla="*/ 2147483646 h 508"/>
                <a:gd name="T20" fmla="*/ 2147483646 w 680"/>
                <a:gd name="T21" fmla="*/ 2147483646 h 508"/>
                <a:gd name="T22" fmla="*/ 2147483646 w 680"/>
                <a:gd name="T23" fmla="*/ 2147483646 h 508"/>
                <a:gd name="T24" fmla="*/ 2147483646 w 680"/>
                <a:gd name="T25" fmla="*/ 2147483646 h 508"/>
                <a:gd name="T26" fmla="*/ 2147483646 w 680"/>
                <a:gd name="T27" fmla="*/ 2147483646 h 508"/>
                <a:gd name="T28" fmla="*/ 2147483646 w 680"/>
                <a:gd name="T29" fmla="*/ 2147483646 h 508"/>
                <a:gd name="T30" fmla="*/ 2147483646 w 680"/>
                <a:gd name="T31" fmla="*/ 2147483646 h 508"/>
                <a:gd name="T32" fmla="*/ 2147483646 w 680"/>
                <a:gd name="T33" fmla="*/ 2147483646 h 508"/>
                <a:gd name="T34" fmla="*/ 2147483646 w 680"/>
                <a:gd name="T35" fmla="*/ 2147483646 h 508"/>
                <a:gd name="T36" fmla="*/ 2147483646 w 680"/>
                <a:gd name="T37" fmla="*/ 2147483646 h 508"/>
                <a:gd name="T38" fmla="*/ 2147483646 w 680"/>
                <a:gd name="T39" fmla="*/ 2147483646 h 508"/>
                <a:gd name="T40" fmla="*/ 2147483646 w 680"/>
                <a:gd name="T41" fmla="*/ 2147483646 h 508"/>
                <a:gd name="T42" fmla="*/ 2147483646 w 680"/>
                <a:gd name="T43" fmla="*/ 2147483646 h 508"/>
                <a:gd name="T44" fmla="*/ 2147483646 w 680"/>
                <a:gd name="T45" fmla="*/ 2147483646 h 508"/>
                <a:gd name="T46" fmla="*/ 2147483646 w 680"/>
                <a:gd name="T47" fmla="*/ 2147483646 h 508"/>
                <a:gd name="T48" fmla="*/ 2147483646 w 680"/>
                <a:gd name="T49" fmla="*/ 2147483646 h 508"/>
                <a:gd name="T50" fmla="*/ 2147483646 w 680"/>
                <a:gd name="T51" fmla="*/ 2147483646 h 508"/>
                <a:gd name="T52" fmla="*/ 2147483646 w 680"/>
                <a:gd name="T53" fmla="*/ 2147483646 h 508"/>
                <a:gd name="T54" fmla="*/ 2147483646 w 680"/>
                <a:gd name="T55" fmla="*/ 2147483646 h 508"/>
                <a:gd name="T56" fmla="*/ 2147483646 w 680"/>
                <a:gd name="T57" fmla="*/ 2147483646 h 508"/>
                <a:gd name="T58" fmla="*/ 2147483646 w 680"/>
                <a:gd name="T59" fmla="*/ 2147483646 h 508"/>
                <a:gd name="T60" fmla="*/ 2147483646 w 680"/>
                <a:gd name="T61" fmla="*/ 2147483646 h 508"/>
                <a:gd name="T62" fmla="*/ 2147483646 w 680"/>
                <a:gd name="T63" fmla="*/ 2147483646 h 508"/>
                <a:gd name="T64" fmla="*/ 2147483646 w 680"/>
                <a:gd name="T65" fmla="*/ 2147483646 h 508"/>
                <a:gd name="T66" fmla="*/ 2147483646 w 680"/>
                <a:gd name="T67" fmla="*/ 2147483646 h 508"/>
                <a:gd name="T68" fmla="*/ 2147483646 w 680"/>
                <a:gd name="T69" fmla="*/ 2147483646 h 508"/>
                <a:gd name="T70" fmla="*/ 2147483646 w 680"/>
                <a:gd name="T71" fmla="*/ 2147483646 h 508"/>
                <a:gd name="T72" fmla="*/ 2147483646 w 680"/>
                <a:gd name="T73" fmla="*/ 2147483646 h 508"/>
                <a:gd name="T74" fmla="*/ 2147483646 w 680"/>
                <a:gd name="T75" fmla="*/ 2147483646 h 508"/>
                <a:gd name="T76" fmla="*/ 2147483646 w 680"/>
                <a:gd name="T77" fmla="*/ 2147483646 h 508"/>
                <a:gd name="T78" fmla="*/ 2147483646 w 680"/>
                <a:gd name="T79" fmla="*/ 2147483646 h 508"/>
                <a:gd name="T80" fmla="*/ 2147483646 w 680"/>
                <a:gd name="T81" fmla="*/ 2147483646 h 508"/>
                <a:gd name="T82" fmla="*/ 2147483646 w 680"/>
                <a:gd name="T83" fmla="*/ 2147483646 h 508"/>
                <a:gd name="T84" fmla="*/ 2147483646 w 680"/>
                <a:gd name="T85" fmla="*/ 2147483646 h 508"/>
                <a:gd name="T86" fmla="*/ 2147483646 w 680"/>
                <a:gd name="T87" fmla="*/ 2147483646 h 508"/>
                <a:gd name="T88" fmla="*/ 2147483646 w 680"/>
                <a:gd name="T89" fmla="*/ 2147483646 h 508"/>
                <a:gd name="T90" fmla="*/ 2147483646 w 680"/>
                <a:gd name="T91" fmla="*/ 2147483646 h 508"/>
                <a:gd name="T92" fmla="*/ 2147483646 w 680"/>
                <a:gd name="T93" fmla="*/ 2147483646 h 508"/>
                <a:gd name="T94" fmla="*/ 2147483646 w 680"/>
                <a:gd name="T95" fmla="*/ 2147483646 h 508"/>
                <a:gd name="T96" fmla="*/ 2147483646 w 680"/>
                <a:gd name="T97" fmla="*/ 2147483646 h 508"/>
                <a:gd name="T98" fmla="*/ 2147483646 w 680"/>
                <a:gd name="T99" fmla="*/ 2147483646 h 508"/>
                <a:gd name="T100" fmla="*/ 2147483646 w 680"/>
                <a:gd name="T101" fmla="*/ 2147483646 h 508"/>
                <a:gd name="T102" fmla="*/ 2147483646 w 680"/>
                <a:gd name="T103" fmla="*/ 2147483646 h 508"/>
                <a:gd name="T104" fmla="*/ 2147483646 w 680"/>
                <a:gd name="T105" fmla="*/ 2147483646 h 508"/>
                <a:gd name="T106" fmla="*/ 2147483646 w 680"/>
                <a:gd name="T107" fmla="*/ 2147483646 h 508"/>
                <a:gd name="T108" fmla="*/ 2147483646 w 680"/>
                <a:gd name="T109" fmla="*/ 2147483646 h 508"/>
                <a:gd name="T110" fmla="*/ 2147483646 w 680"/>
                <a:gd name="T111" fmla="*/ 2147483646 h 50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680" h="508">
                  <a:moveTo>
                    <a:pt x="136" y="206"/>
                  </a:moveTo>
                  <a:cubicBezTo>
                    <a:pt x="131" y="201"/>
                    <a:pt x="137" y="177"/>
                    <a:pt x="125" y="181"/>
                  </a:cubicBezTo>
                  <a:cubicBezTo>
                    <a:pt x="124" y="176"/>
                    <a:pt x="121" y="170"/>
                    <a:pt x="118" y="166"/>
                  </a:cubicBezTo>
                  <a:cubicBezTo>
                    <a:pt x="116" y="169"/>
                    <a:pt x="114" y="172"/>
                    <a:pt x="112" y="174"/>
                  </a:cubicBezTo>
                  <a:cubicBezTo>
                    <a:pt x="117" y="168"/>
                    <a:pt x="112" y="158"/>
                    <a:pt x="107" y="153"/>
                  </a:cubicBezTo>
                  <a:cubicBezTo>
                    <a:pt x="107" y="154"/>
                    <a:pt x="105" y="156"/>
                    <a:pt x="106" y="156"/>
                  </a:cubicBezTo>
                  <a:cubicBezTo>
                    <a:pt x="104" y="145"/>
                    <a:pt x="98" y="143"/>
                    <a:pt x="92" y="136"/>
                  </a:cubicBezTo>
                  <a:cubicBezTo>
                    <a:pt x="87" y="132"/>
                    <a:pt x="73" y="130"/>
                    <a:pt x="69" y="130"/>
                  </a:cubicBezTo>
                  <a:cubicBezTo>
                    <a:pt x="48" y="130"/>
                    <a:pt x="33" y="129"/>
                    <a:pt x="16" y="113"/>
                  </a:cubicBezTo>
                  <a:cubicBezTo>
                    <a:pt x="12" y="108"/>
                    <a:pt x="10" y="102"/>
                    <a:pt x="8" y="95"/>
                  </a:cubicBezTo>
                  <a:cubicBezTo>
                    <a:pt x="5" y="87"/>
                    <a:pt x="2" y="89"/>
                    <a:pt x="1" y="77"/>
                  </a:cubicBezTo>
                  <a:cubicBezTo>
                    <a:pt x="0" y="64"/>
                    <a:pt x="2" y="61"/>
                    <a:pt x="11" y="59"/>
                  </a:cubicBezTo>
                  <a:cubicBezTo>
                    <a:pt x="14" y="58"/>
                    <a:pt x="22" y="54"/>
                    <a:pt x="31" y="52"/>
                  </a:cubicBezTo>
                  <a:cubicBezTo>
                    <a:pt x="39" y="50"/>
                    <a:pt x="48" y="50"/>
                    <a:pt x="56" y="47"/>
                  </a:cubicBezTo>
                  <a:cubicBezTo>
                    <a:pt x="71" y="42"/>
                    <a:pt x="74" y="43"/>
                    <a:pt x="82" y="33"/>
                  </a:cubicBezTo>
                  <a:cubicBezTo>
                    <a:pt x="90" y="22"/>
                    <a:pt x="96" y="16"/>
                    <a:pt x="116" y="8"/>
                  </a:cubicBezTo>
                  <a:cubicBezTo>
                    <a:pt x="135" y="1"/>
                    <a:pt x="162" y="0"/>
                    <a:pt x="186" y="10"/>
                  </a:cubicBezTo>
                  <a:cubicBezTo>
                    <a:pt x="203" y="16"/>
                    <a:pt x="215" y="25"/>
                    <a:pt x="218" y="30"/>
                  </a:cubicBezTo>
                  <a:cubicBezTo>
                    <a:pt x="221" y="35"/>
                    <a:pt x="225" y="45"/>
                    <a:pt x="229" y="51"/>
                  </a:cubicBezTo>
                  <a:cubicBezTo>
                    <a:pt x="233" y="58"/>
                    <a:pt x="238" y="65"/>
                    <a:pt x="249" y="71"/>
                  </a:cubicBezTo>
                  <a:cubicBezTo>
                    <a:pt x="259" y="78"/>
                    <a:pt x="267" y="81"/>
                    <a:pt x="270" y="86"/>
                  </a:cubicBezTo>
                  <a:cubicBezTo>
                    <a:pt x="273" y="91"/>
                    <a:pt x="275" y="92"/>
                    <a:pt x="275" y="92"/>
                  </a:cubicBezTo>
                  <a:cubicBezTo>
                    <a:pt x="279" y="96"/>
                    <a:pt x="279" y="96"/>
                    <a:pt x="279" y="96"/>
                  </a:cubicBezTo>
                  <a:cubicBezTo>
                    <a:pt x="279" y="96"/>
                    <a:pt x="284" y="97"/>
                    <a:pt x="307" y="105"/>
                  </a:cubicBezTo>
                  <a:cubicBezTo>
                    <a:pt x="330" y="111"/>
                    <a:pt x="360" y="122"/>
                    <a:pt x="388" y="121"/>
                  </a:cubicBezTo>
                  <a:cubicBezTo>
                    <a:pt x="416" y="120"/>
                    <a:pt x="503" y="108"/>
                    <a:pt x="544" y="113"/>
                  </a:cubicBezTo>
                  <a:cubicBezTo>
                    <a:pt x="586" y="119"/>
                    <a:pt x="615" y="140"/>
                    <a:pt x="633" y="157"/>
                  </a:cubicBezTo>
                  <a:cubicBezTo>
                    <a:pt x="652" y="175"/>
                    <a:pt x="655" y="193"/>
                    <a:pt x="654" y="206"/>
                  </a:cubicBezTo>
                  <a:cubicBezTo>
                    <a:pt x="653" y="216"/>
                    <a:pt x="648" y="243"/>
                    <a:pt x="666" y="264"/>
                  </a:cubicBezTo>
                  <a:cubicBezTo>
                    <a:pt x="678" y="288"/>
                    <a:pt x="678" y="288"/>
                    <a:pt x="678" y="288"/>
                  </a:cubicBezTo>
                  <a:cubicBezTo>
                    <a:pt x="669" y="295"/>
                    <a:pt x="669" y="299"/>
                    <a:pt x="674" y="307"/>
                  </a:cubicBezTo>
                  <a:cubicBezTo>
                    <a:pt x="673" y="307"/>
                    <a:pt x="670" y="307"/>
                    <a:pt x="668" y="306"/>
                  </a:cubicBezTo>
                  <a:cubicBezTo>
                    <a:pt x="671" y="314"/>
                    <a:pt x="675" y="321"/>
                    <a:pt x="680" y="328"/>
                  </a:cubicBezTo>
                  <a:cubicBezTo>
                    <a:pt x="677" y="327"/>
                    <a:pt x="674" y="329"/>
                    <a:pt x="672" y="328"/>
                  </a:cubicBezTo>
                  <a:cubicBezTo>
                    <a:pt x="674" y="334"/>
                    <a:pt x="678" y="337"/>
                    <a:pt x="679" y="343"/>
                  </a:cubicBezTo>
                  <a:cubicBezTo>
                    <a:pt x="668" y="343"/>
                    <a:pt x="675" y="353"/>
                    <a:pt x="676" y="359"/>
                  </a:cubicBezTo>
                  <a:cubicBezTo>
                    <a:pt x="677" y="367"/>
                    <a:pt x="674" y="379"/>
                    <a:pt x="672" y="388"/>
                  </a:cubicBezTo>
                  <a:cubicBezTo>
                    <a:pt x="669" y="401"/>
                    <a:pt x="667" y="422"/>
                    <a:pt x="668" y="435"/>
                  </a:cubicBezTo>
                  <a:cubicBezTo>
                    <a:pt x="668" y="442"/>
                    <a:pt x="673" y="448"/>
                    <a:pt x="674" y="454"/>
                  </a:cubicBezTo>
                  <a:cubicBezTo>
                    <a:pt x="676" y="464"/>
                    <a:pt x="673" y="465"/>
                    <a:pt x="668" y="473"/>
                  </a:cubicBezTo>
                  <a:cubicBezTo>
                    <a:pt x="662" y="481"/>
                    <a:pt x="663" y="482"/>
                    <a:pt x="652" y="483"/>
                  </a:cubicBezTo>
                  <a:cubicBezTo>
                    <a:pt x="647" y="483"/>
                    <a:pt x="635" y="486"/>
                    <a:pt x="633" y="480"/>
                  </a:cubicBezTo>
                  <a:cubicBezTo>
                    <a:pt x="625" y="488"/>
                    <a:pt x="608" y="472"/>
                    <a:pt x="611" y="462"/>
                  </a:cubicBezTo>
                  <a:cubicBezTo>
                    <a:pt x="614" y="452"/>
                    <a:pt x="633" y="452"/>
                    <a:pt x="638" y="442"/>
                  </a:cubicBezTo>
                  <a:cubicBezTo>
                    <a:pt x="642" y="437"/>
                    <a:pt x="639" y="430"/>
                    <a:pt x="639" y="424"/>
                  </a:cubicBezTo>
                  <a:cubicBezTo>
                    <a:pt x="638" y="416"/>
                    <a:pt x="641" y="409"/>
                    <a:pt x="641" y="402"/>
                  </a:cubicBezTo>
                  <a:cubicBezTo>
                    <a:pt x="641" y="383"/>
                    <a:pt x="623" y="367"/>
                    <a:pt x="616" y="351"/>
                  </a:cubicBezTo>
                  <a:cubicBezTo>
                    <a:pt x="622" y="363"/>
                    <a:pt x="612" y="389"/>
                    <a:pt x="610" y="402"/>
                  </a:cubicBezTo>
                  <a:cubicBezTo>
                    <a:pt x="608" y="409"/>
                    <a:pt x="610" y="411"/>
                    <a:pt x="605" y="418"/>
                  </a:cubicBezTo>
                  <a:cubicBezTo>
                    <a:pt x="601" y="423"/>
                    <a:pt x="584" y="426"/>
                    <a:pt x="577" y="426"/>
                  </a:cubicBezTo>
                  <a:cubicBezTo>
                    <a:pt x="564" y="425"/>
                    <a:pt x="552" y="419"/>
                    <a:pt x="557" y="402"/>
                  </a:cubicBezTo>
                  <a:cubicBezTo>
                    <a:pt x="561" y="386"/>
                    <a:pt x="586" y="398"/>
                    <a:pt x="582" y="374"/>
                  </a:cubicBezTo>
                  <a:cubicBezTo>
                    <a:pt x="571" y="387"/>
                    <a:pt x="577" y="344"/>
                    <a:pt x="578" y="342"/>
                  </a:cubicBezTo>
                  <a:cubicBezTo>
                    <a:pt x="575" y="346"/>
                    <a:pt x="573" y="341"/>
                    <a:pt x="569" y="344"/>
                  </a:cubicBezTo>
                  <a:cubicBezTo>
                    <a:pt x="566" y="336"/>
                    <a:pt x="566" y="337"/>
                    <a:pt x="564" y="329"/>
                  </a:cubicBezTo>
                  <a:cubicBezTo>
                    <a:pt x="563" y="331"/>
                    <a:pt x="554" y="339"/>
                    <a:pt x="554" y="339"/>
                  </a:cubicBezTo>
                  <a:cubicBezTo>
                    <a:pt x="554" y="339"/>
                    <a:pt x="556" y="322"/>
                    <a:pt x="555" y="319"/>
                  </a:cubicBezTo>
                  <a:cubicBezTo>
                    <a:pt x="553" y="312"/>
                    <a:pt x="546" y="309"/>
                    <a:pt x="537" y="317"/>
                  </a:cubicBezTo>
                  <a:cubicBezTo>
                    <a:pt x="535" y="313"/>
                    <a:pt x="535" y="307"/>
                    <a:pt x="533" y="302"/>
                  </a:cubicBezTo>
                  <a:cubicBezTo>
                    <a:pt x="530" y="298"/>
                    <a:pt x="524" y="309"/>
                    <a:pt x="522" y="306"/>
                  </a:cubicBezTo>
                  <a:cubicBezTo>
                    <a:pt x="518" y="303"/>
                    <a:pt x="518" y="303"/>
                    <a:pt x="518" y="303"/>
                  </a:cubicBezTo>
                  <a:cubicBezTo>
                    <a:pt x="518" y="310"/>
                    <a:pt x="519" y="318"/>
                    <a:pt x="518" y="325"/>
                  </a:cubicBezTo>
                  <a:cubicBezTo>
                    <a:pt x="516" y="320"/>
                    <a:pt x="514" y="316"/>
                    <a:pt x="511" y="312"/>
                  </a:cubicBezTo>
                  <a:cubicBezTo>
                    <a:pt x="511" y="321"/>
                    <a:pt x="509" y="330"/>
                    <a:pt x="503" y="338"/>
                  </a:cubicBezTo>
                  <a:cubicBezTo>
                    <a:pt x="502" y="332"/>
                    <a:pt x="500" y="325"/>
                    <a:pt x="496" y="321"/>
                  </a:cubicBezTo>
                  <a:cubicBezTo>
                    <a:pt x="494" y="329"/>
                    <a:pt x="489" y="336"/>
                    <a:pt x="484" y="343"/>
                  </a:cubicBezTo>
                  <a:cubicBezTo>
                    <a:pt x="483" y="338"/>
                    <a:pt x="484" y="330"/>
                    <a:pt x="478" y="327"/>
                  </a:cubicBezTo>
                  <a:cubicBezTo>
                    <a:pt x="475" y="333"/>
                    <a:pt x="471" y="340"/>
                    <a:pt x="464" y="344"/>
                  </a:cubicBezTo>
                  <a:cubicBezTo>
                    <a:pt x="463" y="339"/>
                    <a:pt x="460" y="333"/>
                    <a:pt x="458" y="327"/>
                  </a:cubicBezTo>
                  <a:cubicBezTo>
                    <a:pt x="452" y="332"/>
                    <a:pt x="449" y="342"/>
                    <a:pt x="443" y="348"/>
                  </a:cubicBezTo>
                  <a:cubicBezTo>
                    <a:pt x="442" y="343"/>
                    <a:pt x="439" y="339"/>
                    <a:pt x="435" y="336"/>
                  </a:cubicBezTo>
                  <a:cubicBezTo>
                    <a:pt x="434" y="338"/>
                    <a:pt x="433" y="339"/>
                    <a:pt x="433" y="341"/>
                  </a:cubicBezTo>
                  <a:cubicBezTo>
                    <a:pt x="432" y="340"/>
                    <a:pt x="431" y="340"/>
                    <a:pt x="430" y="340"/>
                  </a:cubicBezTo>
                  <a:cubicBezTo>
                    <a:pt x="429" y="341"/>
                    <a:pt x="429" y="342"/>
                    <a:pt x="428" y="343"/>
                  </a:cubicBezTo>
                  <a:cubicBezTo>
                    <a:pt x="419" y="337"/>
                    <a:pt x="414" y="348"/>
                    <a:pt x="413" y="354"/>
                  </a:cubicBezTo>
                  <a:cubicBezTo>
                    <a:pt x="412" y="349"/>
                    <a:pt x="410" y="346"/>
                    <a:pt x="404" y="345"/>
                  </a:cubicBezTo>
                  <a:cubicBezTo>
                    <a:pt x="397" y="343"/>
                    <a:pt x="389" y="356"/>
                    <a:pt x="389" y="356"/>
                  </a:cubicBezTo>
                  <a:cubicBezTo>
                    <a:pt x="389" y="356"/>
                    <a:pt x="382" y="350"/>
                    <a:pt x="376" y="353"/>
                  </a:cubicBezTo>
                  <a:cubicBezTo>
                    <a:pt x="372" y="354"/>
                    <a:pt x="370" y="341"/>
                    <a:pt x="365" y="343"/>
                  </a:cubicBezTo>
                  <a:cubicBezTo>
                    <a:pt x="373" y="352"/>
                    <a:pt x="360" y="352"/>
                    <a:pt x="356" y="358"/>
                  </a:cubicBezTo>
                  <a:cubicBezTo>
                    <a:pt x="360" y="366"/>
                    <a:pt x="363" y="363"/>
                    <a:pt x="365" y="372"/>
                  </a:cubicBezTo>
                  <a:cubicBezTo>
                    <a:pt x="362" y="371"/>
                    <a:pt x="361" y="380"/>
                    <a:pt x="359" y="380"/>
                  </a:cubicBezTo>
                  <a:cubicBezTo>
                    <a:pt x="366" y="386"/>
                    <a:pt x="362" y="407"/>
                    <a:pt x="362" y="416"/>
                  </a:cubicBezTo>
                  <a:cubicBezTo>
                    <a:pt x="357" y="413"/>
                    <a:pt x="360" y="414"/>
                    <a:pt x="355" y="415"/>
                  </a:cubicBezTo>
                  <a:cubicBezTo>
                    <a:pt x="360" y="422"/>
                    <a:pt x="358" y="427"/>
                    <a:pt x="352" y="437"/>
                  </a:cubicBezTo>
                  <a:cubicBezTo>
                    <a:pt x="345" y="429"/>
                    <a:pt x="354" y="431"/>
                    <a:pt x="342" y="434"/>
                  </a:cubicBezTo>
                  <a:cubicBezTo>
                    <a:pt x="346" y="441"/>
                    <a:pt x="355" y="453"/>
                    <a:pt x="346" y="449"/>
                  </a:cubicBezTo>
                  <a:cubicBezTo>
                    <a:pt x="341" y="446"/>
                    <a:pt x="339" y="456"/>
                    <a:pt x="331" y="458"/>
                  </a:cubicBezTo>
                  <a:cubicBezTo>
                    <a:pt x="321" y="461"/>
                    <a:pt x="320" y="482"/>
                    <a:pt x="311" y="480"/>
                  </a:cubicBezTo>
                  <a:cubicBezTo>
                    <a:pt x="310" y="487"/>
                    <a:pt x="308" y="498"/>
                    <a:pt x="302" y="502"/>
                  </a:cubicBezTo>
                  <a:cubicBezTo>
                    <a:pt x="303" y="502"/>
                    <a:pt x="301" y="502"/>
                    <a:pt x="302" y="502"/>
                  </a:cubicBezTo>
                  <a:cubicBezTo>
                    <a:pt x="293" y="508"/>
                    <a:pt x="282" y="502"/>
                    <a:pt x="274" y="501"/>
                  </a:cubicBezTo>
                  <a:cubicBezTo>
                    <a:pt x="267" y="500"/>
                    <a:pt x="259" y="499"/>
                    <a:pt x="253" y="491"/>
                  </a:cubicBezTo>
                  <a:cubicBezTo>
                    <a:pt x="247" y="481"/>
                    <a:pt x="254" y="474"/>
                    <a:pt x="264" y="469"/>
                  </a:cubicBezTo>
                  <a:cubicBezTo>
                    <a:pt x="270" y="466"/>
                    <a:pt x="274" y="465"/>
                    <a:pt x="276" y="461"/>
                  </a:cubicBezTo>
                  <a:cubicBezTo>
                    <a:pt x="268" y="460"/>
                    <a:pt x="268" y="460"/>
                    <a:pt x="268" y="460"/>
                  </a:cubicBezTo>
                  <a:cubicBezTo>
                    <a:pt x="262" y="463"/>
                    <a:pt x="254" y="460"/>
                    <a:pt x="247" y="461"/>
                  </a:cubicBezTo>
                  <a:cubicBezTo>
                    <a:pt x="242" y="462"/>
                    <a:pt x="233" y="468"/>
                    <a:pt x="228" y="465"/>
                  </a:cubicBezTo>
                  <a:cubicBezTo>
                    <a:pt x="220" y="462"/>
                    <a:pt x="212" y="446"/>
                    <a:pt x="218" y="439"/>
                  </a:cubicBezTo>
                  <a:cubicBezTo>
                    <a:pt x="226" y="428"/>
                    <a:pt x="245" y="436"/>
                    <a:pt x="253" y="426"/>
                  </a:cubicBezTo>
                  <a:cubicBezTo>
                    <a:pt x="260" y="417"/>
                    <a:pt x="253" y="384"/>
                    <a:pt x="262" y="375"/>
                  </a:cubicBezTo>
                  <a:cubicBezTo>
                    <a:pt x="248" y="373"/>
                    <a:pt x="246" y="345"/>
                    <a:pt x="246" y="334"/>
                  </a:cubicBezTo>
                  <a:cubicBezTo>
                    <a:pt x="238" y="348"/>
                    <a:pt x="233" y="341"/>
                    <a:pt x="233" y="341"/>
                  </a:cubicBezTo>
                  <a:cubicBezTo>
                    <a:pt x="233" y="341"/>
                    <a:pt x="237" y="326"/>
                    <a:pt x="233" y="321"/>
                  </a:cubicBezTo>
                  <a:cubicBezTo>
                    <a:pt x="223" y="327"/>
                    <a:pt x="227" y="315"/>
                    <a:pt x="226" y="310"/>
                  </a:cubicBezTo>
                  <a:cubicBezTo>
                    <a:pt x="225" y="305"/>
                    <a:pt x="223" y="302"/>
                    <a:pt x="220" y="298"/>
                  </a:cubicBezTo>
                  <a:cubicBezTo>
                    <a:pt x="213" y="291"/>
                    <a:pt x="211" y="294"/>
                    <a:pt x="210" y="284"/>
                  </a:cubicBezTo>
                  <a:cubicBezTo>
                    <a:pt x="210" y="279"/>
                    <a:pt x="211" y="270"/>
                    <a:pt x="213" y="264"/>
                  </a:cubicBezTo>
                  <a:cubicBezTo>
                    <a:pt x="210" y="270"/>
                    <a:pt x="204" y="271"/>
                    <a:pt x="198" y="272"/>
                  </a:cubicBezTo>
                  <a:cubicBezTo>
                    <a:pt x="197" y="265"/>
                    <a:pt x="202" y="258"/>
                    <a:pt x="202" y="251"/>
                  </a:cubicBezTo>
                  <a:cubicBezTo>
                    <a:pt x="194" y="250"/>
                    <a:pt x="186" y="249"/>
                    <a:pt x="179" y="248"/>
                  </a:cubicBezTo>
                  <a:cubicBezTo>
                    <a:pt x="183" y="242"/>
                    <a:pt x="193" y="239"/>
                    <a:pt x="182" y="230"/>
                  </a:cubicBezTo>
                  <a:lnTo>
                    <a:pt x="136" y="206"/>
                  </a:lnTo>
                  <a:close/>
                </a:path>
              </a:pathLst>
            </a:custGeom>
            <a:solidFill>
              <a:srgbClr val="CE9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434" name="Freeform 9">
              <a:extLst>
                <a:ext uri="{FF2B5EF4-FFF2-40B4-BE49-F238E27FC236}">
                  <a16:creationId xmlns:a16="http://schemas.microsoft.com/office/drawing/2014/main" id="{A63D9FE2-6421-44BD-A52C-762D27CC3FD5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7" y="1313"/>
              <a:ext cx="801" cy="109"/>
            </a:xfrm>
            <a:custGeom>
              <a:avLst/>
              <a:gdLst>
                <a:gd name="T0" fmla="*/ 0 w 243"/>
                <a:gd name="T1" fmla="*/ 0 h 31"/>
                <a:gd name="T2" fmla="*/ 2147483646 w 243"/>
                <a:gd name="T3" fmla="*/ 2147483646 h 31"/>
                <a:gd name="T4" fmla="*/ 2147483646 w 243"/>
                <a:gd name="T5" fmla="*/ 2147483646 h 31"/>
                <a:gd name="T6" fmla="*/ 2147483646 w 243"/>
                <a:gd name="T7" fmla="*/ 2147483646 h 31"/>
                <a:gd name="T8" fmla="*/ 2147483646 w 243"/>
                <a:gd name="T9" fmla="*/ 2147483646 h 31"/>
                <a:gd name="T10" fmla="*/ 2147483646 w 243"/>
                <a:gd name="T11" fmla="*/ 2147483646 h 31"/>
                <a:gd name="T12" fmla="*/ 2147483646 w 243"/>
                <a:gd name="T13" fmla="*/ 2147483646 h 31"/>
                <a:gd name="T14" fmla="*/ 2147483646 w 243"/>
                <a:gd name="T15" fmla="*/ 2147483646 h 31"/>
                <a:gd name="T16" fmla="*/ 2147483646 w 243"/>
                <a:gd name="T17" fmla="*/ 2147483646 h 31"/>
                <a:gd name="T18" fmla="*/ 2147483646 w 243"/>
                <a:gd name="T19" fmla="*/ 2147483646 h 31"/>
                <a:gd name="T20" fmla="*/ 2147483646 w 243"/>
                <a:gd name="T21" fmla="*/ 2147483646 h 31"/>
                <a:gd name="T22" fmla="*/ 2147483646 w 243"/>
                <a:gd name="T23" fmla="*/ 2147483646 h 31"/>
                <a:gd name="T24" fmla="*/ 2147483646 w 243"/>
                <a:gd name="T25" fmla="*/ 2147483646 h 31"/>
                <a:gd name="T26" fmla="*/ 2147483646 w 243"/>
                <a:gd name="T27" fmla="*/ 2147483646 h 31"/>
                <a:gd name="T28" fmla="*/ 2147483646 w 243"/>
                <a:gd name="T29" fmla="*/ 2147483646 h 3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43" h="31">
                  <a:moveTo>
                    <a:pt x="0" y="0"/>
                  </a:moveTo>
                  <a:cubicBezTo>
                    <a:pt x="36" y="6"/>
                    <a:pt x="69" y="13"/>
                    <a:pt x="106" y="11"/>
                  </a:cubicBezTo>
                  <a:cubicBezTo>
                    <a:pt x="152" y="8"/>
                    <a:pt x="197" y="1"/>
                    <a:pt x="243" y="11"/>
                  </a:cubicBezTo>
                  <a:cubicBezTo>
                    <a:pt x="225" y="7"/>
                    <a:pt x="203" y="7"/>
                    <a:pt x="197" y="28"/>
                  </a:cubicBezTo>
                  <a:cubicBezTo>
                    <a:pt x="198" y="22"/>
                    <a:pt x="195" y="16"/>
                    <a:pt x="189" y="14"/>
                  </a:cubicBezTo>
                  <a:cubicBezTo>
                    <a:pt x="180" y="10"/>
                    <a:pt x="177" y="18"/>
                    <a:pt x="169" y="20"/>
                  </a:cubicBezTo>
                  <a:cubicBezTo>
                    <a:pt x="157" y="23"/>
                    <a:pt x="154" y="15"/>
                    <a:pt x="142" y="29"/>
                  </a:cubicBezTo>
                  <a:cubicBezTo>
                    <a:pt x="135" y="12"/>
                    <a:pt x="131" y="25"/>
                    <a:pt x="119" y="26"/>
                  </a:cubicBezTo>
                  <a:cubicBezTo>
                    <a:pt x="113" y="26"/>
                    <a:pt x="111" y="21"/>
                    <a:pt x="106" y="20"/>
                  </a:cubicBezTo>
                  <a:cubicBezTo>
                    <a:pt x="96" y="18"/>
                    <a:pt x="92" y="27"/>
                    <a:pt x="83" y="27"/>
                  </a:cubicBezTo>
                  <a:cubicBezTo>
                    <a:pt x="80" y="27"/>
                    <a:pt x="80" y="21"/>
                    <a:pt x="76" y="21"/>
                  </a:cubicBezTo>
                  <a:cubicBezTo>
                    <a:pt x="73" y="20"/>
                    <a:pt x="70" y="22"/>
                    <a:pt x="66" y="21"/>
                  </a:cubicBezTo>
                  <a:cubicBezTo>
                    <a:pt x="61" y="21"/>
                    <a:pt x="60" y="17"/>
                    <a:pt x="54" y="18"/>
                  </a:cubicBezTo>
                  <a:cubicBezTo>
                    <a:pt x="46" y="19"/>
                    <a:pt x="42" y="30"/>
                    <a:pt x="34" y="31"/>
                  </a:cubicBezTo>
                  <a:cubicBezTo>
                    <a:pt x="32" y="18"/>
                    <a:pt x="34" y="16"/>
                    <a:pt x="23" y="10"/>
                  </a:cubicBezTo>
                </a:path>
              </a:pathLst>
            </a:custGeom>
            <a:solidFill>
              <a:srgbClr val="DFB7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435" name="Freeform 10">
              <a:extLst>
                <a:ext uri="{FF2B5EF4-FFF2-40B4-BE49-F238E27FC236}">
                  <a16:creationId xmlns:a16="http://schemas.microsoft.com/office/drawing/2014/main" id="{21DE3784-6404-45EC-9C96-1A56A697D69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8" y="909"/>
              <a:ext cx="247" cy="94"/>
            </a:xfrm>
            <a:custGeom>
              <a:avLst/>
              <a:gdLst>
                <a:gd name="T0" fmla="*/ 0 w 75"/>
                <a:gd name="T1" fmla="*/ 2147483646 h 27"/>
                <a:gd name="T2" fmla="*/ 2147483646 w 75"/>
                <a:gd name="T3" fmla="*/ 2147483646 h 27"/>
                <a:gd name="T4" fmla="*/ 2147483646 w 75"/>
                <a:gd name="T5" fmla="*/ 2147483646 h 27"/>
                <a:gd name="T6" fmla="*/ 2147483646 w 75"/>
                <a:gd name="T7" fmla="*/ 2147483646 h 27"/>
                <a:gd name="T8" fmla="*/ 2147483646 w 75"/>
                <a:gd name="T9" fmla="*/ 2147483646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5" h="27">
                  <a:moveTo>
                    <a:pt x="0" y="27"/>
                  </a:moveTo>
                  <a:cubicBezTo>
                    <a:pt x="1" y="4"/>
                    <a:pt x="64" y="0"/>
                    <a:pt x="75" y="12"/>
                  </a:cubicBezTo>
                  <a:cubicBezTo>
                    <a:pt x="70" y="8"/>
                    <a:pt x="58" y="9"/>
                    <a:pt x="56" y="16"/>
                  </a:cubicBezTo>
                  <a:cubicBezTo>
                    <a:pt x="50" y="10"/>
                    <a:pt x="44" y="12"/>
                    <a:pt x="39" y="16"/>
                  </a:cubicBezTo>
                  <a:cubicBezTo>
                    <a:pt x="34" y="12"/>
                    <a:pt x="29" y="15"/>
                    <a:pt x="24" y="14"/>
                  </a:cubicBezTo>
                </a:path>
              </a:pathLst>
            </a:custGeom>
            <a:solidFill>
              <a:srgbClr val="DFB7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436" name="Freeform 11">
              <a:extLst>
                <a:ext uri="{FF2B5EF4-FFF2-40B4-BE49-F238E27FC236}">
                  <a16:creationId xmlns:a16="http://schemas.microsoft.com/office/drawing/2014/main" id="{043D014E-B2E4-4F62-AE9A-8EC84357C77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8" y="1049"/>
              <a:ext cx="184" cy="77"/>
            </a:xfrm>
            <a:custGeom>
              <a:avLst/>
              <a:gdLst>
                <a:gd name="T0" fmla="*/ 0 w 56"/>
                <a:gd name="T1" fmla="*/ 2147483646 h 22"/>
                <a:gd name="T2" fmla="*/ 2147483646 w 56"/>
                <a:gd name="T3" fmla="*/ 2147483646 h 22"/>
                <a:gd name="T4" fmla="*/ 2147483646 w 56"/>
                <a:gd name="T5" fmla="*/ 0 h 22"/>
                <a:gd name="T6" fmla="*/ 2147483646 w 56"/>
                <a:gd name="T7" fmla="*/ 2147483646 h 22"/>
                <a:gd name="T8" fmla="*/ 2147483646 w 56"/>
                <a:gd name="T9" fmla="*/ 2147483646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6" h="22">
                  <a:moveTo>
                    <a:pt x="0" y="17"/>
                  </a:moveTo>
                  <a:cubicBezTo>
                    <a:pt x="9" y="12"/>
                    <a:pt x="20" y="12"/>
                    <a:pt x="29" y="10"/>
                  </a:cubicBezTo>
                  <a:cubicBezTo>
                    <a:pt x="39" y="8"/>
                    <a:pt x="47" y="3"/>
                    <a:pt x="56" y="0"/>
                  </a:cubicBezTo>
                  <a:cubicBezTo>
                    <a:pt x="51" y="5"/>
                    <a:pt x="44" y="12"/>
                    <a:pt x="36" y="16"/>
                  </a:cubicBezTo>
                  <a:cubicBezTo>
                    <a:pt x="24" y="22"/>
                    <a:pt x="13" y="15"/>
                    <a:pt x="1" y="20"/>
                  </a:cubicBezTo>
                </a:path>
              </a:pathLst>
            </a:custGeom>
            <a:solidFill>
              <a:srgbClr val="DFB7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437" name="Freeform 12">
              <a:extLst>
                <a:ext uri="{FF2B5EF4-FFF2-40B4-BE49-F238E27FC236}">
                  <a16:creationId xmlns:a16="http://schemas.microsoft.com/office/drawing/2014/main" id="{AA1BBC38-155C-4B0F-AEE7-099259D537F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9" y="1998"/>
              <a:ext cx="185" cy="506"/>
            </a:xfrm>
            <a:custGeom>
              <a:avLst/>
              <a:gdLst>
                <a:gd name="T0" fmla="*/ 0 w 56"/>
                <a:gd name="T1" fmla="*/ 0 h 144"/>
                <a:gd name="T2" fmla="*/ 2147483646 w 56"/>
                <a:gd name="T3" fmla="*/ 2147483646 h 144"/>
                <a:gd name="T4" fmla="*/ 2147483646 w 56"/>
                <a:gd name="T5" fmla="*/ 2147483646 h 144"/>
                <a:gd name="T6" fmla="*/ 2147483646 w 56"/>
                <a:gd name="T7" fmla="*/ 2147483646 h 144"/>
                <a:gd name="T8" fmla="*/ 2147483646 w 56"/>
                <a:gd name="T9" fmla="*/ 2147483646 h 144"/>
                <a:gd name="T10" fmla="*/ 2147483646 w 56"/>
                <a:gd name="T11" fmla="*/ 2147483646 h 144"/>
                <a:gd name="T12" fmla="*/ 2147483646 w 56"/>
                <a:gd name="T13" fmla="*/ 2147483646 h 144"/>
                <a:gd name="T14" fmla="*/ 2147483646 w 56"/>
                <a:gd name="T15" fmla="*/ 2147483646 h 144"/>
                <a:gd name="T16" fmla="*/ 2147483646 w 56"/>
                <a:gd name="T17" fmla="*/ 2147483646 h 144"/>
                <a:gd name="T18" fmla="*/ 2147483646 w 56"/>
                <a:gd name="T19" fmla="*/ 2147483646 h 144"/>
                <a:gd name="T20" fmla="*/ 2147483646 w 56"/>
                <a:gd name="T21" fmla="*/ 2147483646 h 144"/>
                <a:gd name="T22" fmla="*/ 2147483646 w 56"/>
                <a:gd name="T23" fmla="*/ 2147483646 h 144"/>
                <a:gd name="T24" fmla="*/ 2147483646 w 56"/>
                <a:gd name="T25" fmla="*/ 2147483646 h 14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6" h="144">
                  <a:moveTo>
                    <a:pt x="0" y="0"/>
                  </a:moveTo>
                  <a:cubicBezTo>
                    <a:pt x="14" y="19"/>
                    <a:pt x="23" y="40"/>
                    <a:pt x="33" y="61"/>
                  </a:cubicBezTo>
                  <a:cubicBezTo>
                    <a:pt x="39" y="73"/>
                    <a:pt x="45" y="83"/>
                    <a:pt x="44" y="97"/>
                  </a:cubicBezTo>
                  <a:cubicBezTo>
                    <a:pt x="44" y="113"/>
                    <a:pt x="37" y="129"/>
                    <a:pt x="35" y="144"/>
                  </a:cubicBezTo>
                  <a:cubicBezTo>
                    <a:pt x="37" y="137"/>
                    <a:pt x="44" y="119"/>
                    <a:pt x="54" y="121"/>
                  </a:cubicBezTo>
                  <a:cubicBezTo>
                    <a:pt x="52" y="118"/>
                    <a:pt x="49" y="113"/>
                    <a:pt x="49" y="109"/>
                  </a:cubicBezTo>
                  <a:cubicBezTo>
                    <a:pt x="49" y="103"/>
                    <a:pt x="56" y="100"/>
                    <a:pt x="56" y="95"/>
                  </a:cubicBezTo>
                  <a:cubicBezTo>
                    <a:pt x="56" y="91"/>
                    <a:pt x="49" y="84"/>
                    <a:pt x="48" y="79"/>
                  </a:cubicBezTo>
                  <a:cubicBezTo>
                    <a:pt x="48" y="74"/>
                    <a:pt x="49" y="69"/>
                    <a:pt x="50" y="65"/>
                  </a:cubicBezTo>
                  <a:cubicBezTo>
                    <a:pt x="39" y="61"/>
                    <a:pt x="37" y="50"/>
                    <a:pt x="42" y="40"/>
                  </a:cubicBezTo>
                  <a:cubicBezTo>
                    <a:pt x="33" y="38"/>
                    <a:pt x="26" y="34"/>
                    <a:pt x="22" y="25"/>
                  </a:cubicBezTo>
                  <a:cubicBezTo>
                    <a:pt x="20" y="21"/>
                    <a:pt x="22" y="17"/>
                    <a:pt x="19" y="14"/>
                  </a:cubicBezTo>
                  <a:cubicBezTo>
                    <a:pt x="16" y="9"/>
                    <a:pt x="11" y="8"/>
                    <a:pt x="8" y="3"/>
                  </a:cubicBezTo>
                </a:path>
              </a:pathLst>
            </a:custGeom>
            <a:solidFill>
              <a:srgbClr val="DFB7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438" name="Freeform 13">
              <a:extLst>
                <a:ext uri="{FF2B5EF4-FFF2-40B4-BE49-F238E27FC236}">
                  <a16:creationId xmlns:a16="http://schemas.microsoft.com/office/drawing/2014/main" id="{A9390B67-0F1C-4BF2-B2C3-2AF98B168B1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1" y="1907"/>
              <a:ext cx="303" cy="460"/>
            </a:xfrm>
            <a:custGeom>
              <a:avLst/>
              <a:gdLst>
                <a:gd name="T0" fmla="*/ 0 w 92"/>
                <a:gd name="T1" fmla="*/ 0 h 131"/>
                <a:gd name="T2" fmla="*/ 2147483646 w 92"/>
                <a:gd name="T3" fmla="*/ 2147483646 h 131"/>
                <a:gd name="T4" fmla="*/ 2147483646 w 92"/>
                <a:gd name="T5" fmla="*/ 2147483646 h 131"/>
                <a:gd name="T6" fmla="*/ 2147483646 w 92"/>
                <a:gd name="T7" fmla="*/ 2147483646 h 131"/>
                <a:gd name="T8" fmla="*/ 2147483646 w 92"/>
                <a:gd name="T9" fmla="*/ 2147483646 h 131"/>
                <a:gd name="T10" fmla="*/ 2147483646 w 92"/>
                <a:gd name="T11" fmla="*/ 2147483646 h 131"/>
                <a:gd name="T12" fmla="*/ 2147483646 w 92"/>
                <a:gd name="T13" fmla="*/ 2147483646 h 131"/>
                <a:gd name="T14" fmla="*/ 2147483646 w 92"/>
                <a:gd name="T15" fmla="*/ 2147483646 h 131"/>
                <a:gd name="T16" fmla="*/ 2147483646 w 92"/>
                <a:gd name="T17" fmla="*/ 2147483646 h 131"/>
                <a:gd name="T18" fmla="*/ 2147483646 w 92"/>
                <a:gd name="T19" fmla="*/ 2147483646 h 131"/>
                <a:gd name="T20" fmla="*/ 2147483646 w 92"/>
                <a:gd name="T21" fmla="*/ 2147483646 h 131"/>
                <a:gd name="T22" fmla="*/ 2147483646 w 92"/>
                <a:gd name="T23" fmla="*/ 2147483646 h 131"/>
                <a:gd name="T24" fmla="*/ 2147483646 w 92"/>
                <a:gd name="T25" fmla="*/ 2147483646 h 13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92" h="131">
                  <a:moveTo>
                    <a:pt x="0" y="0"/>
                  </a:moveTo>
                  <a:cubicBezTo>
                    <a:pt x="17" y="21"/>
                    <a:pt x="41" y="35"/>
                    <a:pt x="57" y="57"/>
                  </a:cubicBezTo>
                  <a:cubicBezTo>
                    <a:pt x="65" y="67"/>
                    <a:pt x="74" y="80"/>
                    <a:pt x="79" y="92"/>
                  </a:cubicBezTo>
                  <a:cubicBezTo>
                    <a:pt x="82" y="97"/>
                    <a:pt x="86" y="104"/>
                    <a:pt x="86" y="110"/>
                  </a:cubicBezTo>
                  <a:cubicBezTo>
                    <a:pt x="87" y="117"/>
                    <a:pt x="82" y="124"/>
                    <a:pt x="83" y="131"/>
                  </a:cubicBezTo>
                  <a:cubicBezTo>
                    <a:pt x="87" y="127"/>
                    <a:pt x="91" y="118"/>
                    <a:pt x="91" y="113"/>
                  </a:cubicBezTo>
                  <a:cubicBezTo>
                    <a:pt x="92" y="106"/>
                    <a:pt x="86" y="106"/>
                    <a:pt x="84" y="98"/>
                  </a:cubicBezTo>
                  <a:cubicBezTo>
                    <a:pt x="82" y="91"/>
                    <a:pt x="86" y="87"/>
                    <a:pt x="83" y="82"/>
                  </a:cubicBezTo>
                  <a:cubicBezTo>
                    <a:pt x="82" y="79"/>
                    <a:pt x="77" y="77"/>
                    <a:pt x="75" y="74"/>
                  </a:cubicBezTo>
                  <a:cubicBezTo>
                    <a:pt x="75" y="72"/>
                    <a:pt x="74" y="67"/>
                    <a:pt x="73" y="66"/>
                  </a:cubicBezTo>
                  <a:cubicBezTo>
                    <a:pt x="70" y="61"/>
                    <a:pt x="61" y="61"/>
                    <a:pt x="58" y="55"/>
                  </a:cubicBezTo>
                  <a:cubicBezTo>
                    <a:pt x="54" y="44"/>
                    <a:pt x="62" y="44"/>
                    <a:pt x="51" y="38"/>
                  </a:cubicBezTo>
                  <a:cubicBezTo>
                    <a:pt x="41" y="32"/>
                    <a:pt x="20" y="22"/>
                    <a:pt x="17" y="9"/>
                  </a:cubicBezTo>
                </a:path>
              </a:pathLst>
            </a:custGeom>
            <a:solidFill>
              <a:srgbClr val="DFB7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439" name="Freeform 14">
              <a:extLst>
                <a:ext uri="{FF2B5EF4-FFF2-40B4-BE49-F238E27FC236}">
                  <a16:creationId xmlns:a16="http://schemas.microsoft.com/office/drawing/2014/main" id="{1721C462-8589-4D6B-96A1-4D02FA35EC0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7" y="2061"/>
              <a:ext cx="89" cy="257"/>
            </a:xfrm>
            <a:custGeom>
              <a:avLst/>
              <a:gdLst>
                <a:gd name="T0" fmla="*/ 2147483646 w 27"/>
                <a:gd name="T1" fmla="*/ 2147483646 h 73"/>
                <a:gd name="T2" fmla="*/ 2147483646 w 27"/>
                <a:gd name="T3" fmla="*/ 2147483646 h 73"/>
                <a:gd name="T4" fmla="*/ 2147483646 w 27"/>
                <a:gd name="T5" fmla="*/ 2147483646 h 73"/>
                <a:gd name="T6" fmla="*/ 2147483646 w 27"/>
                <a:gd name="T7" fmla="*/ 2147483646 h 73"/>
                <a:gd name="T8" fmla="*/ 2147483646 w 27"/>
                <a:gd name="T9" fmla="*/ 2147483646 h 73"/>
                <a:gd name="T10" fmla="*/ 2147483646 w 27"/>
                <a:gd name="T11" fmla="*/ 2147483646 h 73"/>
                <a:gd name="T12" fmla="*/ 2147483646 w 27"/>
                <a:gd name="T13" fmla="*/ 2147483646 h 73"/>
                <a:gd name="T14" fmla="*/ 2147483646 w 27"/>
                <a:gd name="T15" fmla="*/ 2147483646 h 73"/>
                <a:gd name="T16" fmla="*/ 2147483646 w 27"/>
                <a:gd name="T17" fmla="*/ 2147483646 h 73"/>
                <a:gd name="T18" fmla="*/ 2147483646 w 27"/>
                <a:gd name="T19" fmla="*/ 2147483646 h 73"/>
                <a:gd name="T20" fmla="*/ 0 w 27"/>
                <a:gd name="T21" fmla="*/ 0 h 73"/>
                <a:gd name="T22" fmla="*/ 2147483646 w 27"/>
                <a:gd name="T23" fmla="*/ 2147483646 h 7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7" h="73">
                  <a:moveTo>
                    <a:pt x="14" y="17"/>
                  </a:moveTo>
                  <a:cubicBezTo>
                    <a:pt x="13" y="22"/>
                    <a:pt x="9" y="30"/>
                    <a:pt x="11" y="36"/>
                  </a:cubicBezTo>
                  <a:cubicBezTo>
                    <a:pt x="12" y="38"/>
                    <a:pt x="16" y="36"/>
                    <a:pt x="16" y="37"/>
                  </a:cubicBezTo>
                  <a:cubicBezTo>
                    <a:pt x="17" y="39"/>
                    <a:pt x="18" y="42"/>
                    <a:pt x="19" y="44"/>
                  </a:cubicBezTo>
                  <a:cubicBezTo>
                    <a:pt x="22" y="53"/>
                    <a:pt x="17" y="70"/>
                    <a:pt x="5" y="68"/>
                  </a:cubicBezTo>
                  <a:cubicBezTo>
                    <a:pt x="10" y="67"/>
                    <a:pt x="15" y="69"/>
                    <a:pt x="17" y="73"/>
                  </a:cubicBezTo>
                  <a:cubicBezTo>
                    <a:pt x="17" y="65"/>
                    <a:pt x="20" y="59"/>
                    <a:pt x="27" y="56"/>
                  </a:cubicBezTo>
                  <a:cubicBezTo>
                    <a:pt x="23" y="50"/>
                    <a:pt x="23" y="44"/>
                    <a:pt x="22" y="38"/>
                  </a:cubicBezTo>
                  <a:cubicBezTo>
                    <a:pt x="21" y="30"/>
                    <a:pt x="20" y="25"/>
                    <a:pt x="18" y="18"/>
                  </a:cubicBezTo>
                  <a:cubicBezTo>
                    <a:pt x="17" y="11"/>
                    <a:pt x="19" y="9"/>
                    <a:pt x="14" y="4"/>
                  </a:cubicBezTo>
                  <a:cubicBezTo>
                    <a:pt x="10" y="0"/>
                    <a:pt x="6" y="2"/>
                    <a:pt x="0" y="0"/>
                  </a:cubicBezTo>
                  <a:cubicBezTo>
                    <a:pt x="4" y="5"/>
                    <a:pt x="13" y="7"/>
                    <a:pt x="12" y="14"/>
                  </a:cubicBezTo>
                </a:path>
              </a:pathLst>
            </a:custGeom>
            <a:solidFill>
              <a:srgbClr val="DFB7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440" name="Freeform 15">
              <a:extLst>
                <a:ext uri="{FF2B5EF4-FFF2-40B4-BE49-F238E27FC236}">
                  <a16:creationId xmlns:a16="http://schemas.microsoft.com/office/drawing/2014/main" id="{62E5943F-5BCC-4CB2-8421-A2D57E9A9C4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3" y="2237"/>
              <a:ext cx="89" cy="211"/>
            </a:xfrm>
            <a:custGeom>
              <a:avLst/>
              <a:gdLst>
                <a:gd name="T0" fmla="*/ 2147483646 w 27"/>
                <a:gd name="T1" fmla="*/ 2147483646 h 60"/>
                <a:gd name="T2" fmla="*/ 2147483646 w 27"/>
                <a:gd name="T3" fmla="*/ 2147483646 h 60"/>
                <a:gd name="T4" fmla="*/ 2147483646 w 27"/>
                <a:gd name="T5" fmla="*/ 2147483646 h 60"/>
                <a:gd name="T6" fmla="*/ 0 w 27"/>
                <a:gd name="T7" fmla="*/ 2147483646 h 60"/>
                <a:gd name="T8" fmla="*/ 2147483646 w 27"/>
                <a:gd name="T9" fmla="*/ 2147483646 h 60"/>
                <a:gd name="T10" fmla="*/ 2147483646 w 27"/>
                <a:gd name="T11" fmla="*/ 2147483646 h 60"/>
                <a:gd name="T12" fmla="*/ 2147483646 w 27"/>
                <a:gd name="T13" fmla="*/ 2147483646 h 60"/>
                <a:gd name="T14" fmla="*/ 2147483646 w 27"/>
                <a:gd name="T15" fmla="*/ 0 h 6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" h="60">
                  <a:moveTo>
                    <a:pt x="22" y="5"/>
                  </a:moveTo>
                  <a:cubicBezTo>
                    <a:pt x="14" y="15"/>
                    <a:pt x="18" y="27"/>
                    <a:pt x="17" y="39"/>
                  </a:cubicBezTo>
                  <a:cubicBezTo>
                    <a:pt x="17" y="43"/>
                    <a:pt x="16" y="51"/>
                    <a:pt x="13" y="54"/>
                  </a:cubicBezTo>
                  <a:cubicBezTo>
                    <a:pt x="9" y="58"/>
                    <a:pt x="4" y="57"/>
                    <a:pt x="0" y="60"/>
                  </a:cubicBezTo>
                  <a:cubicBezTo>
                    <a:pt x="6" y="55"/>
                    <a:pt x="15" y="55"/>
                    <a:pt x="22" y="57"/>
                  </a:cubicBezTo>
                  <a:cubicBezTo>
                    <a:pt x="19" y="48"/>
                    <a:pt x="15" y="39"/>
                    <a:pt x="27" y="37"/>
                  </a:cubicBezTo>
                  <a:cubicBezTo>
                    <a:pt x="22" y="30"/>
                    <a:pt x="24" y="27"/>
                    <a:pt x="24" y="20"/>
                  </a:cubicBezTo>
                  <a:cubicBezTo>
                    <a:pt x="23" y="14"/>
                    <a:pt x="20" y="6"/>
                    <a:pt x="22" y="0"/>
                  </a:cubicBezTo>
                </a:path>
              </a:pathLst>
            </a:custGeom>
            <a:solidFill>
              <a:srgbClr val="DFB7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441" name="Freeform 16">
              <a:extLst>
                <a:ext uri="{FF2B5EF4-FFF2-40B4-BE49-F238E27FC236}">
                  <a16:creationId xmlns:a16="http://schemas.microsoft.com/office/drawing/2014/main" id="{C1167688-A959-4181-973B-F91BA6B07BE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3" y="1119"/>
              <a:ext cx="333" cy="777"/>
            </a:xfrm>
            <a:custGeom>
              <a:avLst/>
              <a:gdLst>
                <a:gd name="T0" fmla="*/ 2147483646 w 101"/>
                <a:gd name="T1" fmla="*/ 2147483646 h 221"/>
                <a:gd name="T2" fmla="*/ 2147483646 w 101"/>
                <a:gd name="T3" fmla="*/ 2147483646 h 221"/>
                <a:gd name="T4" fmla="*/ 2147483646 w 101"/>
                <a:gd name="T5" fmla="*/ 2147483646 h 221"/>
                <a:gd name="T6" fmla="*/ 2147483646 w 101"/>
                <a:gd name="T7" fmla="*/ 2147483646 h 221"/>
                <a:gd name="T8" fmla="*/ 2147483646 w 101"/>
                <a:gd name="T9" fmla="*/ 2147483646 h 221"/>
                <a:gd name="T10" fmla="*/ 2147483646 w 101"/>
                <a:gd name="T11" fmla="*/ 2147483646 h 221"/>
                <a:gd name="T12" fmla="*/ 2147483646 w 101"/>
                <a:gd name="T13" fmla="*/ 2147483646 h 221"/>
                <a:gd name="T14" fmla="*/ 2147483646 w 101"/>
                <a:gd name="T15" fmla="*/ 2147483646 h 221"/>
                <a:gd name="T16" fmla="*/ 2147483646 w 101"/>
                <a:gd name="T17" fmla="*/ 2147483646 h 221"/>
                <a:gd name="T18" fmla="*/ 2147483646 w 101"/>
                <a:gd name="T19" fmla="*/ 2147483646 h 221"/>
                <a:gd name="T20" fmla="*/ 2147483646 w 101"/>
                <a:gd name="T21" fmla="*/ 2147483646 h 221"/>
                <a:gd name="T22" fmla="*/ 2147483646 w 101"/>
                <a:gd name="T23" fmla="*/ 2147483646 h 221"/>
                <a:gd name="T24" fmla="*/ 2147483646 w 101"/>
                <a:gd name="T25" fmla="*/ 2147483646 h 221"/>
                <a:gd name="T26" fmla="*/ 2147483646 w 101"/>
                <a:gd name="T27" fmla="*/ 2147483646 h 221"/>
                <a:gd name="T28" fmla="*/ 2147483646 w 101"/>
                <a:gd name="T29" fmla="*/ 2147483646 h 221"/>
                <a:gd name="T30" fmla="*/ 2147483646 w 101"/>
                <a:gd name="T31" fmla="*/ 2147483646 h 221"/>
                <a:gd name="T32" fmla="*/ 2147483646 w 101"/>
                <a:gd name="T33" fmla="*/ 2147483646 h 221"/>
                <a:gd name="T34" fmla="*/ 2147483646 w 101"/>
                <a:gd name="T35" fmla="*/ 2147483646 h 221"/>
                <a:gd name="T36" fmla="*/ 2147483646 w 101"/>
                <a:gd name="T37" fmla="*/ 2147483646 h 221"/>
                <a:gd name="T38" fmla="*/ 2147483646 w 101"/>
                <a:gd name="T39" fmla="*/ 2147483646 h 221"/>
                <a:gd name="T40" fmla="*/ 2147483646 w 101"/>
                <a:gd name="T41" fmla="*/ 2147483646 h 221"/>
                <a:gd name="T42" fmla="*/ 2147483646 w 101"/>
                <a:gd name="T43" fmla="*/ 2147483646 h 22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01" h="221">
                  <a:moveTo>
                    <a:pt x="93" y="180"/>
                  </a:moveTo>
                  <a:cubicBezTo>
                    <a:pt x="95" y="174"/>
                    <a:pt x="91" y="167"/>
                    <a:pt x="92" y="161"/>
                  </a:cubicBezTo>
                  <a:cubicBezTo>
                    <a:pt x="93" y="153"/>
                    <a:pt x="96" y="150"/>
                    <a:pt x="101" y="144"/>
                  </a:cubicBezTo>
                  <a:cubicBezTo>
                    <a:pt x="88" y="139"/>
                    <a:pt x="91" y="132"/>
                    <a:pt x="92" y="121"/>
                  </a:cubicBezTo>
                  <a:cubicBezTo>
                    <a:pt x="93" y="111"/>
                    <a:pt x="87" y="110"/>
                    <a:pt x="82" y="101"/>
                  </a:cubicBezTo>
                  <a:cubicBezTo>
                    <a:pt x="76" y="88"/>
                    <a:pt x="76" y="67"/>
                    <a:pt x="75" y="53"/>
                  </a:cubicBezTo>
                  <a:cubicBezTo>
                    <a:pt x="75" y="37"/>
                    <a:pt x="69" y="25"/>
                    <a:pt x="56" y="15"/>
                  </a:cubicBezTo>
                  <a:cubicBezTo>
                    <a:pt x="50" y="10"/>
                    <a:pt x="41" y="1"/>
                    <a:pt x="33" y="1"/>
                  </a:cubicBezTo>
                  <a:cubicBezTo>
                    <a:pt x="21" y="0"/>
                    <a:pt x="13" y="13"/>
                    <a:pt x="9" y="23"/>
                  </a:cubicBezTo>
                  <a:cubicBezTo>
                    <a:pt x="6" y="33"/>
                    <a:pt x="0" y="58"/>
                    <a:pt x="2" y="69"/>
                  </a:cubicBezTo>
                  <a:cubicBezTo>
                    <a:pt x="23" y="165"/>
                    <a:pt x="23" y="165"/>
                    <a:pt x="23" y="165"/>
                  </a:cubicBezTo>
                  <a:cubicBezTo>
                    <a:pt x="27" y="168"/>
                    <a:pt x="27" y="168"/>
                    <a:pt x="27" y="168"/>
                  </a:cubicBezTo>
                  <a:cubicBezTo>
                    <a:pt x="36" y="175"/>
                    <a:pt x="31" y="179"/>
                    <a:pt x="26" y="183"/>
                  </a:cubicBezTo>
                  <a:cubicBezTo>
                    <a:pt x="27" y="185"/>
                    <a:pt x="28" y="186"/>
                    <a:pt x="30" y="187"/>
                  </a:cubicBezTo>
                  <a:cubicBezTo>
                    <a:pt x="31" y="187"/>
                    <a:pt x="33" y="187"/>
                    <a:pt x="34" y="187"/>
                  </a:cubicBezTo>
                  <a:cubicBezTo>
                    <a:pt x="37" y="187"/>
                    <a:pt x="40" y="187"/>
                    <a:pt x="42" y="188"/>
                  </a:cubicBezTo>
                  <a:cubicBezTo>
                    <a:pt x="43" y="188"/>
                    <a:pt x="45" y="189"/>
                    <a:pt x="47" y="189"/>
                  </a:cubicBezTo>
                  <a:cubicBezTo>
                    <a:pt x="47" y="196"/>
                    <a:pt x="42" y="203"/>
                    <a:pt x="43" y="210"/>
                  </a:cubicBezTo>
                  <a:cubicBezTo>
                    <a:pt x="49" y="209"/>
                    <a:pt x="55" y="208"/>
                    <a:pt x="58" y="202"/>
                  </a:cubicBezTo>
                  <a:cubicBezTo>
                    <a:pt x="56" y="208"/>
                    <a:pt x="55" y="216"/>
                    <a:pt x="55" y="221"/>
                  </a:cubicBezTo>
                  <a:cubicBezTo>
                    <a:pt x="58" y="217"/>
                    <a:pt x="60" y="211"/>
                    <a:pt x="61" y="209"/>
                  </a:cubicBezTo>
                  <a:cubicBezTo>
                    <a:pt x="68" y="197"/>
                    <a:pt x="90" y="192"/>
                    <a:pt x="93" y="180"/>
                  </a:cubicBezTo>
                  <a:close/>
                </a:path>
              </a:pathLst>
            </a:custGeom>
            <a:solidFill>
              <a:srgbClr val="BD72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442" name="Freeform 17">
              <a:extLst>
                <a:ext uri="{FF2B5EF4-FFF2-40B4-BE49-F238E27FC236}">
                  <a16:creationId xmlns:a16="http://schemas.microsoft.com/office/drawing/2014/main" id="{4A886632-8E1E-4807-85AD-8A1FD55262A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0" y="2072"/>
              <a:ext cx="154" cy="464"/>
            </a:xfrm>
            <a:custGeom>
              <a:avLst/>
              <a:gdLst>
                <a:gd name="T0" fmla="*/ 2147483646 w 47"/>
                <a:gd name="T1" fmla="*/ 2147483646 h 132"/>
                <a:gd name="T2" fmla="*/ 2147483646 w 47"/>
                <a:gd name="T3" fmla="*/ 2147483646 h 132"/>
                <a:gd name="T4" fmla="*/ 2147483646 w 47"/>
                <a:gd name="T5" fmla="*/ 2147483646 h 132"/>
                <a:gd name="T6" fmla="*/ 2147483646 w 47"/>
                <a:gd name="T7" fmla="*/ 2147483646 h 132"/>
                <a:gd name="T8" fmla="*/ 0 w 47"/>
                <a:gd name="T9" fmla="*/ 2147483646 h 132"/>
                <a:gd name="T10" fmla="*/ 2147483646 w 47"/>
                <a:gd name="T11" fmla="*/ 2147483646 h 132"/>
                <a:gd name="T12" fmla="*/ 2147483646 w 47"/>
                <a:gd name="T13" fmla="*/ 2147483646 h 132"/>
                <a:gd name="T14" fmla="*/ 2147483646 w 47"/>
                <a:gd name="T15" fmla="*/ 2147483646 h 132"/>
                <a:gd name="T16" fmla="*/ 2147483646 w 47"/>
                <a:gd name="T17" fmla="*/ 0 h 1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7" h="132">
                  <a:moveTo>
                    <a:pt x="13" y="4"/>
                  </a:moveTo>
                  <a:cubicBezTo>
                    <a:pt x="19" y="16"/>
                    <a:pt x="21" y="30"/>
                    <a:pt x="26" y="42"/>
                  </a:cubicBezTo>
                  <a:cubicBezTo>
                    <a:pt x="32" y="54"/>
                    <a:pt x="35" y="63"/>
                    <a:pt x="35" y="77"/>
                  </a:cubicBezTo>
                  <a:cubicBezTo>
                    <a:pt x="36" y="87"/>
                    <a:pt x="34" y="103"/>
                    <a:pt x="27" y="111"/>
                  </a:cubicBezTo>
                  <a:cubicBezTo>
                    <a:pt x="20" y="119"/>
                    <a:pt x="8" y="123"/>
                    <a:pt x="0" y="130"/>
                  </a:cubicBezTo>
                  <a:cubicBezTo>
                    <a:pt x="13" y="118"/>
                    <a:pt x="29" y="132"/>
                    <a:pt x="38" y="116"/>
                  </a:cubicBezTo>
                  <a:cubicBezTo>
                    <a:pt x="46" y="102"/>
                    <a:pt x="47" y="87"/>
                    <a:pt x="47" y="72"/>
                  </a:cubicBezTo>
                  <a:cubicBezTo>
                    <a:pt x="47" y="55"/>
                    <a:pt x="37" y="51"/>
                    <a:pt x="31" y="37"/>
                  </a:cubicBezTo>
                  <a:cubicBezTo>
                    <a:pt x="25" y="25"/>
                    <a:pt x="21" y="8"/>
                    <a:pt x="10" y="0"/>
                  </a:cubicBezTo>
                </a:path>
              </a:pathLst>
            </a:custGeom>
            <a:solidFill>
              <a:srgbClr val="BD72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443" name="Freeform 18">
              <a:extLst>
                <a:ext uri="{FF2B5EF4-FFF2-40B4-BE49-F238E27FC236}">
                  <a16:creationId xmlns:a16="http://schemas.microsoft.com/office/drawing/2014/main" id="{9C693005-E9DE-42A0-B98B-95F930CFF80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7" y="2198"/>
              <a:ext cx="224" cy="446"/>
            </a:xfrm>
            <a:custGeom>
              <a:avLst/>
              <a:gdLst>
                <a:gd name="T0" fmla="*/ 2147483646 w 68"/>
                <a:gd name="T1" fmla="*/ 2147483646 h 127"/>
                <a:gd name="T2" fmla="*/ 2147483646 w 68"/>
                <a:gd name="T3" fmla="*/ 2147483646 h 127"/>
                <a:gd name="T4" fmla="*/ 2147483646 w 68"/>
                <a:gd name="T5" fmla="*/ 2147483646 h 127"/>
                <a:gd name="T6" fmla="*/ 2147483646 w 68"/>
                <a:gd name="T7" fmla="*/ 2147483646 h 127"/>
                <a:gd name="T8" fmla="*/ 2147483646 w 68"/>
                <a:gd name="T9" fmla="*/ 2147483646 h 127"/>
                <a:gd name="T10" fmla="*/ 2147483646 w 68"/>
                <a:gd name="T11" fmla="*/ 2147483646 h 127"/>
                <a:gd name="T12" fmla="*/ 2147483646 w 68"/>
                <a:gd name="T13" fmla="*/ 2147483646 h 127"/>
                <a:gd name="T14" fmla="*/ 2147483646 w 68"/>
                <a:gd name="T15" fmla="*/ 2147483646 h 127"/>
                <a:gd name="T16" fmla="*/ 2147483646 w 68"/>
                <a:gd name="T17" fmla="*/ 2147483646 h 127"/>
                <a:gd name="T18" fmla="*/ 2147483646 w 68"/>
                <a:gd name="T19" fmla="*/ 2147483646 h 127"/>
                <a:gd name="T20" fmla="*/ 2147483646 w 68"/>
                <a:gd name="T21" fmla="*/ 2147483646 h 127"/>
                <a:gd name="T22" fmla="*/ 2147483646 w 68"/>
                <a:gd name="T23" fmla="*/ 2147483646 h 127"/>
                <a:gd name="T24" fmla="*/ 2147483646 w 68"/>
                <a:gd name="T25" fmla="*/ 2147483646 h 127"/>
                <a:gd name="T26" fmla="*/ 2147483646 w 68"/>
                <a:gd name="T27" fmla="*/ 2147483646 h 127"/>
                <a:gd name="T28" fmla="*/ 2147483646 w 68"/>
                <a:gd name="T29" fmla="*/ 2147483646 h 127"/>
                <a:gd name="T30" fmla="*/ 2147483646 w 68"/>
                <a:gd name="T31" fmla="*/ 2147483646 h 127"/>
                <a:gd name="T32" fmla="*/ 2147483646 w 68"/>
                <a:gd name="T33" fmla="*/ 0 h 12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68" h="127">
                  <a:moveTo>
                    <a:pt x="59" y="9"/>
                  </a:moveTo>
                  <a:cubicBezTo>
                    <a:pt x="62" y="17"/>
                    <a:pt x="68" y="45"/>
                    <a:pt x="54" y="42"/>
                  </a:cubicBezTo>
                  <a:cubicBezTo>
                    <a:pt x="54" y="49"/>
                    <a:pt x="56" y="55"/>
                    <a:pt x="53" y="62"/>
                  </a:cubicBezTo>
                  <a:cubicBezTo>
                    <a:pt x="50" y="58"/>
                    <a:pt x="47" y="50"/>
                    <a:pt x="42" y="57"/>
                  </a:cubicBezTo>
                  <a:cubicBezTo>
                    <a:pt x="46" y="61"/>
                    <a:pt x="42" y="61"/>
                    <a:pt x="42" y="64"/>
                  </a:cubicBezTo>
                  <a:cubicBezTo>
                    <a:pt x="43" y="68"/>
                    <a:pt x="43" y="72"/>
                    <a:pt x="44" y="76"/>
                  </a:cubicBezTo>
                  <a:cubicBezTo>
                    <a:pt x="31" y="78"/>
                    <a:pt x="28" y="89"/>
                    <a:pt x="21" y="98"/>
                  </a:cubicBezTo>
                  <a:cubicBezTo>
                    <a:pt x="13" y="107"/>
                    <a:pt x="2" y="113"/>
                    <a:pt x="1" y="127"/>
                  </a:cubicBezTo>
                  <a:cubicBezTo>
                    <a:pt x="4" y="117"/>
                    <a:pt x="0" y="104"/>
                    <a:pt x="7" y="96"/>
                  </a:cubicBezTo>
                  <a:cubicBezTo>
                    <a:pt x="7" y="97"/>
                    <a:pt x="13" y="96"/>
                    <a:pt x="15" y="94"/>
                  </a:cubicBezTo>
                  <a:cubicBezTo>
                    <a:pt x="19" y="91"/>
                    <a:pt x="18" y="86"/>
                    <a:pt x="20" y="82"/>
                  </a:cubicBezTo>
                  <a:cubicBezTo>
                    <a:pt x="25" y="72"/>
                    <a:pt x="26" y="77"/>
                    <a:pt x="33" y="70"/>
                  </a:cubicBezTo>
                  <a:cubicBezTo>
                    <a:pt x="40" y="63"/>
                    <a:pt x="35" y="56"/>
                    <a:pt x="33" y="47"/>
                  </a:cubicBezTo>
                  <a:cubicBezTo>
                    <a:pt x="42" y="52"/>
                    <a:pt x="41" y="39"/>
                    <a:pt x="39" y="34"/>
                  </a:cubicBezTo>
                  <a:cubicBezTo>
                    <a:pt x="49" y="34"/>
                    <a:pt x="53" y="32"/>
                    <a:pt x="52" y="23"/>
                  </a:cubicBezTo>
                  <a:cubicBezTo>
                    <a:pt x="51" y="18"/>
                    <a:pt x="47" y="6"/>
                    <a:pt x="45" y="2"/>
                  </a:cubicBezTo>
                  <a:cubicBezTo>
                    <a:pt x="51" y="6"/>
                    <a:pt x="57" y="3"/>
                    <a:pt x="61" y="0"/>
                  </a:cubicBezTo>
                </a:path>
              </a:pathLst>
            </a:custGeom>
            <a:solidFill>
              <a:srgbClr val="BD72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444" name="Freeform 19">
              <a:extLst>
                <a:ext uri="{FF2B5EF4-FFF2-40B4-BE49-F238E27FC236}">
                  <a16:creationId xmlns:a16="http://schemas.microsoft.com/office/drawing/2014/main" id="{698A5C99-66A5-4393-B37A-3733017CB5C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6" y="2058"/>
              <a:ext cx="79" cy="154"/>
            </a:xfrm>
            <a:custGeom>
              <a:avLst/>
              <a:gdLst>
                <a:gd name="T0" fmla="*/ 2147483646 w 24"/>
                <a:gd name="T1" fmla="*/ 2147483646 h 44"/>
                <a:gd name="T2" fmla="*/ 2147483646 w 24"/>
                <a:gd name="T3" fmla="*/ 2147483646 h 44"/>
                <a:gd name="T4" fmla="*/ 2147483646 w 24"/>
                <a:gd name="T5" fmla="*/ 2147483646 h 44"/>
                <a:gd name="T6" fmla="*/ 2147483646 w 24"/>
                <a:gd name="T7" fmla="*/ 2147483646 h 44"/>
                <a:gd name="T8" fmla="*/ 2147483646 w 24"/>
                <a:gd name="T9" fmla="*/ 0 h 44"/>
                <a:gd name="T10" fmla="*/ 2147483646 w 24"/>
                <a:gd name="T11" fmla="*/ 2147483646 h 4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4" h="44">
                  <a:moveTo>
                    <a:pt x="13" y="44"/>
                  </a:moveTo>
                  <a:cubicBezTo>
                    <a:pt x="12" y="40"/>
                    <a:pt x="10" y="33"/>
                    <a:pt x="12" y="29"/>
                  </a:cubicBezTo>
                  <a:cubicBezTo>
                    <a:pt x="14" y="24"/>
                    <a:pt x="19" y="23"/>
                    <a:pt x="20" y="19"/>
                  </a:cubicBezTo>
                  <a:cubicBezTo>
                    <a:pt x="22" y="12"/>
                    <a:pt x="13" y="6"/>
                    <a:pt x="24" y="2"/>
                  </a:cubicBezTo>
                  <a:cubicBezTo>
                    <a:pt x="19" y="2"/>
                    <a:pt x="14" y="6"/>
                    <a:pt x="10" y="0"/>
                  </a:cubicBezTo>
                  <a:cubicBezTo>
                    <a:pt x="13" y="12"/>
                    <a:pt x="0" y="18"/>
                    <a:pt x="6" y="29"/>
                  </a:cubicBezTo>
                </a:path>
              </a:pathLst>
            </a:custGeom>
            <a:solidFill>
              <a:srgbClr val="BD72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445" name="Freeform 20">
              <a:extLst>
                <a:ext uri="{FF2B5EF4-FFF2-40B4-BE49-F238E27FC236}">
                  <a16:creationId xmlns:a16="http://schemas.microsoft.com/office/drawing/2014/main" id="{396D5B6F-7535-4E49-A086-D7DA4186AAF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8" y="1840"/>
              <a:ext cx="656" cy="298"/>
            </a:xfrm>
            <a:custGeom>
              <a:avLst/>
              <a:gdLst>
                <a:gd name="T0" fmla="*/ 2147483646 w 199"/>
                <a:gd name="T1" fmla="*/ 2147483646 h 85"/>
                <a:gd name="T2" fmla="*/ 2147483646 w 199"/>
                <a:gd name="T3" fmla="*/ 2147483646 h 85"/>
                <a:gd name="T4" fmla="*/ 2147483646 w 199"/>
                <a:gd name="T5" fmla="*/ 2147483646 h 85"/>
                <a:gd name="T6" fmla="*/ 2147483646 w 199"/>
                <a:gd name="T7" fmla="*/ 2147483646 h 85"/>
                <a:gd name="T8" fmla="*/ 2147483646 w 199"/>
                <a:gd name="T9" fmla="*/ 2147483646 h 85"/>
                <a:gd name="T10" fmla="*/ 2147483646 w 199"/>
                <a:gd name="T11" fmla="*/ 2147483646 h 85"/>
                <a:gd name="T12" fmla="*/ 2147483646 w 199"/>
                <a:gd name="T13" fmla="*/ 2147483646 h 85"/>
                <a:gd name="T14" fmla="*/ 2147483646 w 199"/>
                <a:gd name="T15" fmla="*/ 2147483646 h 85"/>
                <a:gd name="T16" fmla="*/ 2147483646 w 199"/>
                <a:gd name="T17" fmla="*/ 2147483646 h 85"/>
                <a:gd name="T18" fmla="*/ 2147483646 w 199"/>
                <a:gd name="T19" fmla="*/ 2147483646 h 85"/>
                <a:gd name="T20" fmla="*/ 2147483646 w 199"/>
                <a:gd name="T21" fmla="*/ 2147483646 h 85"/>
                <a:gd name="T22" fmla="*/ 2147483646 w 199"/>
                <a:gd name="T23" fmla="*/ 2147483646 h 85"/>
                <a:gd name="T24" fmla="*/ 2147483646 w 199"/>
                <a:gd name="T25" fmla="*/ 2147483646 h 85"/>
                <a:gd name="T26" fmla="*/ 2147483646 w 199"/>
                <a:gd name="T27" fmla="*/ 2147483646 h 85"/>
                <a:gd name="T28" fmla="*/ 2147483646 w 199"/>
                <a:gd name="T29" fmla="*/ 2147483646 h 85"/>
                <a:gd name="T30" fmla="*/ 2147483646 w 199"/>
                <a:gd name="T31" fmla="*/ 2147483646 h 85"/>
                <a:gd name="T32" fmla="*/ 2147483646 w 199"/>
                <a:gd name="T33" fmla="*/ 2147483646 h 85"/>
                <a:gd name="T34" fmla="*/ 2147483646 w 199"/>
                <a:gd name="T35" fmla="*/ 2147483646 h 85"/>
                <a:gd name="T36" fmla="*/ 2147483646 w 199"/>
                <a:gd name="T37" fmla="*/ 2147483646 h 85"/>
                <a:gd name="T38" fmla="*/ 2147483646 w 199"/>
                <a:gd name="T39" fmla="*/ 2147483646 h 85"/>
                <a:gd name="T40" fmla="*/ 2147483646 w 199"/>
                <a:gd name="T41" fmla="*/ 0 h 85"/>
                <a:gd name="T42" fmla="*/ 2147483646 w 199"/>
                <a:gd name="T43" fmla="*/ 2147483646 h 85"/>
                <a:gd name="T44" fmla="*/ 2147483646 w 199"/>
                <a:gd name="T45" fmla="*/ 2147483646 h 85"/>
                <a:gd name="T46" fmla="*/ 2147483646 w 199"/>
                <a:gd name="T47" fmla="*/ 2147483646 h 85"/>
                <a:gd name="T48" fmla="*/ 2147483646 w 199"/>
                <a:gd name="T49" fmla="*/ 2147483646 h 85"/>
                <a:gd name="T50" fmla="*/ 2147483646 w 199"/>
                <a:gd name="T51" fmla="*/ 2147483646 h 85"/>
                <a:gd name="T52" fmla="*/ 2147483646 w 199"/>
                <a:gd name="T53" fmla="*/ 2147483646 h 85"/>
                <a:gd name="T54" fmla="*/ 2147483646 w 199"/>
                <a:gd name="T55" fmla="*/ 2147483646 h 85"/>
                <a:gd name="T56" fmla="*/ 2147483646 w 199"/>
                <a:gd name="T57" fmla="*/ 2147483646 h 8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99" h="85">
                  <a:moveTo>
                    <a:pt x="7" y="53"/>
                  </a:moveTo>
                  <a:cubicBezTo>
                    <a:pt x="5" y="63"/>
                    <a:pt x="0" y="79"/>
                    <a:pt x="14" y="83"/>
                  </a:cubicBezTo>
                  <a:cubicBezTo>
                    <a:pt x="21" y="85"/>
                    <a:pt x="39" y="64"/>
                    <a:pt x="42" y="77"/>
                  </a:cubicBezTo>
                  <a:cubicBezTo>
                    <a:pt x="47" y="69"/>
                    <a:pt x="53" y="70"/>
                    <a:pt x="61" y="68"/>
                  </a:cubicBezTo>
                  <a:cubicBezTo>
                    <a:pt x="64" y="67"/>
                    <a:pt x="65" y="62"/>
                    <a:pt x="69" y="63"/>
                  </a:cubicBezTo>
                  <a:cubicBezTo>
                    <a:pt x="73" y="64"/>
                    <a:pt x="75" y="70"/>
                    <a:pt x="75" y="73"/>
                  </a:cubicBezTo>
                  <a:cubicBezTo>
                    <a:pt x="77" y="69"/>
                    <a:pt x="82" y="58"/>
                    <a:pt x="87" y="56"/>
                  </a:cubicBezTo>
                  <a:cubicBezTo>
                    <a:pt x="98" y="53"/>
                    <a:pt x="96" y="62"/>
                    <a:pt x="99" y="68"/>
                  </a:cubicBezTo>
                  <a:cubicBezTo>
                    <a:pt x="102" y="64"/>
                    <a:pt x="103" y="57"/>
                    <a:pt x="108" y="57"/>
                  </a:cubicBezTo>
                  <a:cubicBezTo>
                    <a:pt x="114" y="56"/>
                    <a:pt x="117" y="63"/>
                    <a:pt x="118" y="67"/>
                  </a:cubicBezTo>
                  <a:cubicBezTo>
                    <a:pt x="122" y="63"/>
                    <a:pt x="122" y="50"/>
                    <a:pt x="128" y="50"/>
                  </a:cubicBezTo>
                  <a:cubicBezTo>
                    <a:pt x="133" y="49"/>
                    <a:pt x="136" y="56"/>
                    <a:pt x="135" y="60"/>
                  </a:cubicBezTo>
                  <a:cubicBezTo>
                    <a:pt x="141" y="54"/>
                    <a:pt x="134" y="41"/>
                    <a:pt x="142" y="37"/>
                  </a:cubicBezTo>
                  <a:cubicBezTo>
                    <a:pt x="144" y="40"/>
                    <a:pt x="145" y="44"/>
                    <a:pt x="145" y="46"/>
                  </a:cubicBezTo>
                  <a:cubicBezTo>
                    <a:pt x="148" y="36"/>
                    <a:pt x="147" y="31"/>
                    <a:pt x="159" y="32"/>
                  </a:cubicBezTo>
                  <a:cubicBezTo>
                    <a:pt x="169" y="32"/>
                    <a:pt x="172" y="34"/>
                    <a:pt x="174" y="44"/>
                  </a:cubicBezTo>
                  <a:cubicBezTo>
                    <a:pt x="186" y="34"/>
                    <a:pt x="188" y="54"/>
                    <a:pt x="188" y="61"/>
                  </a:cubicBezTo>
                  <a:cubicBezTo>
                    <a:pt x="196" y="52"/>
                    <a:pt x="199" y="43"/>
                    <a:pt x="193" y="33"/>
                  </a:cubicBezTo>
                  <a:cubicBezTo>
                    <a:pt x="187" y="24"/>
                    <a:pt x="183" y="14"/>
                    <a:pt x="180" y="3"/>
                  </a:cubicBezTo>
                  <a:cubicBezTo>
                    <a:pt x="177" y="7"/>
                    <a:pt x="172" y="19"/>
                    <a:pt x="167" y="19"/>
                  </a:cubicBezTo>
                  <a:cubicBezTo>
                    <a:pt x="160" y="19"/>
                    <a:pt x="158" y="4"/>
                    <a:pt x="156" y="0"/>
                  </a:cubicBezTo>
                  <a:cubicBezTo>
                    <a:pt x="153" y="4"/>
                    <a:pt x="149" y="20"/>
                    <a:pt x="144" y="21"/>
                  </a:cubicBezTo>
                  <a:cubicBezTo>
                    <a:pt x="135" y="24"/>
                    <a:pt x="130" y="12"/>
                    <a:pt x="127" y="6"/>
                  </a:cubicBezTo>
                  <a:cubicBezTo>
                    <a:pt x="123" y="12"/>
                    <a:pt x="124" y="25"/>
                    <a:pt x="117" y="30"/>
                  </a:cubicBezTo>
                  <a:cubicBezTo>
                    <a:pt x="107" y="38"/>
                    <a:pt x="108" y="27"/>
                    <a:pt x="99" y="24"/>
                  </a:cubicBezTo>
                  <a:cubicBezTo>
                    <a:pt x="95" y="39"/>
                    <a:pt x="94" y="46"/>
                    <a:pt x="78" y="49"/>
                  </a:cubicBezTo>
                  <a:cubicBezTo>
                    <a:pt x="74" y="49"/>
                    <a:pt x="74" y="49"/>
                    <a:pt x="70" y="50"/>
                  </a:cubicBezTo>
                  <a:cubicBezTo>
                    <a:pt x="66" y="51"/>
                    <a:pt x="62" y="54"/>
                    <a:pt x="58" y="55"/>
                  </a:cubicBezTo>
                  <a:cubicBezTo>
                    <a:pt x="38" y="63"/>
                    <a:pt x="17" y="58"/>
                    <a:pt x="12" y="36"/>
                  </a:cubicBezTo>
                </a:path>
              </a:pathLst>
            </a:custGeom>
            <a:solidFill>
              <a:srgbClr val="BD72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446" name="Freeform 21">
              <a:extLst>
                <a:ext uri="{FF2B5EF4-FFF2-40B4-BE49-F238E27FC236}">
                  <a16:creationId xmlns:a16="http://schemas.microsoft.com/office/drawing/2014/main" id="{4C67D7B9-974B-44CA-B420-2CA986DFA87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4" y="1924"/>
              <a:ext cx="205" cy="460"/>
            </a:xfrm>
            <a:custGeom>
              <a:avLst/>
              <a:gdLst>
                <a:gd name="T0" fmla="*/ 2147483646 w 62"/>
                <a:gd name="T1" fmla="*/ 2147483646 h 131"/>
                <a:gd name="T2" fmla="*/ 2147483646 w 62"/>
                <a:gd name="T3" fmla="*/ 2147483646 h 131"/>
                <a:gd name="T4" fmla="*/ 2147483646 w 62"/>
                <a:gd name="T5" fmla="*/ 2147483646 h 131"/>
                <a:gd name="T6" fmla="*/ 2147483646 w 62"/>
                <a:gd name="T7" fmla="*/ 2147483646 h 131"/>
                <a:gd name="T8" fmla="*/ 2147483646 w 62"/>
                <a:gd name="T9" fmla="*/ 2147483646 h 131"/>
                <a:gd name="T10" fmla="*/ 2147483646 w 62"/>
                <a:gd name="T11" fmla="*/ 2147483646 h 131"/>
                <a:gd name="T12" fmla="*/ 2147483646 w 62"/>
                <a:gd name="T13" fmla="*/ 2147483646 h 131"/>
                <a:gd name="T14" fmla="*/ 2147483646 w 62"/>
                <a:gd name="T15" fmla="*/ 2147483646 h 131"/>
                <a:gd name="T16" fmla="*/ 2147483646 w 62"/>
                <a:gd name="T17" fmla="*/ 2147483646 h 131"/>
                <a:gd name="T18" fmla="*/ 2147483646 w 62"/>
                <a:gd name="T19" fmla="*/ 2147483646 h 131"/>
                <a:gd name="T20" fmla="*/ 0 w 62"/>
                <a:gd name="T21" fmla="*/ 2147483646 h 13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2" h="131">
                  <a:moveTo>
                    <a:pt x="9" y="30"/>
                  </a:moveTo>
                  <a:cubicBezTo>
                    <a:pt x="18" y="21"/>
                    <a:pt x="37" y="37"/>
                    <a:pt x="43" y="43"/>
                  </a:cubicBezTo>
                  <a:cubicBezTo>
                    <a:pt x="52" y="51"/>
                    <a:pt x="55" y="60"/>
                    <a:pt x="54" y="71"/>
                  </a:cubicBezTo>
                  <a:cubicBezTo>
                    <a:pt x="54" y="82"/>
                    <a:pt x="53" y="100"/>
                    <a:pt x="47" y="110"/>
                  </a:cubicBezTo>
                  <a:cubicBezTo>
                    <a:pt x="45" y="114"/>
                    <a:pt x="39" y="120"/>
                    <a:pt x="34" y="123"/>
                  </a:cubicBezTo>
                  <a:cubicBezTo>
                    <a:pt x="29" y="126"/>
                    <a:pt x="21" y="126"/>
                    <a:pt x="19" y="131"/>
                  </a:cubicBezTo>
                  <a:cubicBezTo>
                    <a:pt x="32" y="128"/>
                    <a:pt x="50" y="129"/>
                    <a:pt x="55" y="115"/>
                  </a:cubicBezTo>
                  <a:cubicBezTo>
                    <a:pt x="60" y="100"/>
                    <a:pt x="60" y="83"/>
                    <a:pt x="61" y="68"/>
                  </a:cubicBezTo>
                  <a:cubicBezTo>
                    <a:pt x="62" y="52"/>
                    <a:pt x="53" y="45"/>
                    <a:pt x="40" y="36"/>
                  </a:cubicBezTo>
                  <a:cubicBezTo>
                    <a:pt x="34" y="31"/>
                    <a:pt x="17" y="11"/>
                    <a:pt x="11" y="6"/>
                  </a:cubicBezTo>
                  <a:cubicBezTo>
                    <a:pt x="5" y="0"/>
                    <a:pt x="10" y="10"/>
                    <a:pt x="0" y="9"/>
                  </a:cubicBezTo>
                </a:path>
              </a:pathLst>
            </a:custGeom>
            <a:solidFill>
              <a:srgbClr val="BD72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447" name="Freeform 22">
              <a:extLst>
                <a:ext uri="{FF2B5EF4-FFF2-40B4-BE49-F238E27FC236}">
                  <a16:creationId xmlns:a16="http://schemas.microsoft.com/office/drawing/2014/main" id="{C244F6BE-5173-4BAE-BF58-0BE1E0B510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4" y="2268"/>
              <a:ext cx="129" cy="348"/>
            </a:xfrm>
            <a:custGeom>
              <a:avLst/>
              <a:gdLst>
                <a:gd name="T0" fmla="*/ 2147483646 w 39"/>
                <a:gd name="T1" fmla="*/ 2147483646 h 99"/>
                <a:gd name="T2" fmla="*/ 2147483646 w 39"/>
                <a:gd name="T3" fmla="*/ 2147483646 h 99"/>
                <a:gd name="T4" fmla="*/ 2147483646 w 39"/>
                <a:gd name="T5" fmla="*/ 2147483646 h 99"/>
                <a:gd name="T6" fmla="*/ 2147483646 w 39"/>
                <a:gd name="T7" fmla="*/ 2147483646 h 99"/>
                <a:gd name="T8" fmla="*/ 2147483646 w 39"/>
                <a:gd name="T9" fmla="*/ 2147483646 h 99"/>
                <a:gd name="T10" fmla="*/ 2147483646 w 39"/>
                <a:gd name="T11" fmla="*/ 0 h 9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9" h="99">
                  <a:moveTo>
                    <a:pt x="28" y="47"/>
                  </a:moveTo>
                  <a:cubicBezTo>
                    <a:pt x="30" y="58"/>
                    <a:pt x="39" y="74"/>
                    <a:pt x="32" y="84"/>
                  </a:cubicBezTo>
                  <a:cubicBezTo>
                    <a:pt x="28" y="90"/>
                    <a:pt x="0" y="99"/>
                    <a:pt x="4" y="84"/>
                  </a:cubicBezTo>
                  <a:cubicBezTo>
                    <a:pt x="15" y="86"/>
                    <a:pt x="16" y="76"/>
                    <a:pt x="20" y="69"/>
                  </a:cubicBezTo>
                  <a:cubicBezTo>
                    <a:pt x="26" y="59"/>
                    <a:pt x="26" y="62"/>
                    <a:pt x="24" y="51"/>
                  </a:cubicBezTo>
                  <a:cubicBezTo>
                    <a:pt x="22" y="34"/>
                    <a:pt x="32" y="17"/>
                    <a:pt x="30" y="0"/>
                  </a:cubicBezTo>
                </a:path>
              </a:pathLst>
            </a:custGeom>
            <a:solidFill>
              <a:srgbClr val="BD72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448" name="Freeform 23">
              <a:extLst>
                <a:ext uri="{FF2B5EF4-FFF2-40B4-BE49-F238E27FC236}">
                  <a16:creationId xmlns:a16="http://schemas.microsoft.com/office/drawing/2014/main" id="{741D6376-8882-45A6-915C-A9A6FCDD3D0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5" y="1439"/>
              <a:ext cx="171" cy="584"/>
            </a:xfrm>
            <a:custGeom>
              <a:avLst/>
              <a:gdLst>
                <a:gd name="T0" fmla="*/ 0 w 52"/>
                <a:gd name="T1" fmla="*/ 2147483646 h 166"/>
                <a:gd name="T2" fmla="*/ 2147483646 w 52"/>
                <a:gd name="T3" fmla="*/ 2147483646 h 166"/>
                <a:gd name="T4" fmla="*/ 2147483646 w 52"/>
                <a:gd name="T5" fmla="*/ 2147483646 h 166"/>
                <a:gd name="T6" fmla="*/ 2147483646 w 52"/>
                <a:gd name="T7" fmla="*/ 2147483646 h 166"/>
                <a:gd name="T8" fmla="*/ 2147483646 w 52"/>
                <a:gd name="T9" fmla="*/ 2147483646 h 166"/>
                <a:gd name="T10" fmla="*/ 2147483646 w 52"/>
                <a:gd name="T11" fmla="*/ 2147483646 h 166"/>
                <a:gd name="T12" fmla="*/ 2147483646 w 52"/>
                <a:gd name="T13" fmla="*/ 2147483646 h 166"/>
                <a:gd name="T14" fmla="*/ 2147483646 w 52"/>
                <a:gd name="T15" fmla="*/ 2147483646 h 166"/>
                <a:gd name="T16" fmla="*/ 2147483646 w 52"/>
                <a:gd name="T17" fmla="*/ 2147483646 h 166"/>
                <a:gd name="T18" fmla="*/ 2147483646 w 52"/>
                <a:gd name="T19" fmla="*/ 2147483646 h 166"/>
                <a:gd name="T20" fmla="*/ 2147483646 w 52"/>
                <a:gd name="T21" fmla="*/ 2147483646 h 166"/>
                <a:gd name="T22" fmla="*/ 0 w 52"/>
                <a:gd name="T23" fmla="*/ 0 h 16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2" h="166">
                  <a:moveTo>
                    <a:pt x="0" y="3"/>
                  </a:moveTo>
                  <a:cubicBezTo>
                    <a:pt x="8" y="17"/>
                    <a:pt x="22" y="20"/>
                    <a:pt x="23" y="39"/>
                  </a:cubicBezTo>
                  <a:cubicBezTo>
                    <a:pt x="25" y="53"/>
                    <a:pt x="22" y="69"/>
                    <a:pt x="27" y="83"/>
                  </a:cubicBezTo>
                  <a:cubicBezTo>
                    <a:pt x="30" y="95"/>
                    <a:pt x="37" y="105"/>
                    <a:pt x="42" y="116"/>
                  </a:cubicBezTo>
                  <a:cubicBezTo>
                    <a:pt x="44" y="119"/>
                    <a:pt x="51" y="128"/>
                    <a:pt x="51" y="131"/>
                  </a:cubicBezTo>
                  <a:cubicBezTo>
                    <a:pt x="52" y="137"/>
                    <a:pt x="46" y="140"/>
                    <a:pt x="47" y="149"/>
                  </a:cubicBezTo>
                  <a:cubicBezTo>
                    <a:pt x="34" y="148"/>
                    <a:pt x="44" y="160"/>
                    <a:pt x="46" y="166"/>
                  </a:cubicBezTo>
                  <a:cubicBezTo>
                    <a:pt x="41" y="161"/>
                    <a:pt x="31" y="156"/>
                    <a:pt x="29" y="149"/>
                  </a:cubicBezTo>
                  <a:cubicBezTo>
                    <a:pt x="46" y="144"/>
                    <a:pt x="35" y="127"/>
                    <a:pt x="26" y="121"/>
                  </a:cubicBezTo>
                  <a:cubicBezTo>
                    <a:pt x="37" y="103"/>
                    <a:pt x="19" y="97"/>
                    <a:pt x="9" y="86"/>
                  </a:cubicBezTo>
                  <a:cubicBezTo>
                    <a:pt x="17" y="77"/>
                    <a:pt x="13" y="70"/>
                    <a:pt x="5" y="63"/>
                  </a:cubicBezTo>
                  <a:cubicBezTo>
                    <a:pt x="16" y="51"/>
                    <a:pt x="14" y="10"/>
                    <a:pt x="0" y="0"/>
                  </a:cubicBezTo>
                </a:path>
              </a:pathLst>
            </a:custGeom>
            <a:solidFill>
              <a:srgbClr val="BD72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449" name="Freeform 24">
              <a:extLst>
                <a:ext uri="{FF2B5EF4-FFF2-40B4-BE49-F238E27FC236}">
                  <a16:creationId xmlns:a16="http://schemas.microsoft.com/office/drawing/2014/main" id="{A282900F-4491-47C9-B70C-D31097CE19F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2" y="1162"/>
              <a:ext cx="267" cy="372"/>
            </a:xfrm>
            <a:custGeom>
              <a:avLst/>
              <a:gdLst>
                <a:gd name="T0" fmla="*/ 0 w 81"/>
                <a:gd name="T1" fmla="*/ 2147483646 h 106"/>
                <a:gd name="T2" fmla="*/ 2147483646 w 81"/>
                <a:gd name="T3" fmla="*/ 2147483646 h 106"/>
                <a:gd name="T4" fmla="*/ 2147483646 w 81"/>
                <a:gd name="T5" fmla="*/ 2147483646 h 106"/>
                <a:gd name="T6" fmla="*/ 2147483646 w 81"/>
                <a:gd name="T7" fmla="*/ 2147483646 h 106"/>
                <a:gd name="T8" fmla="*/ 2147483646 w 81"/>
                <a:gd name="T9" fmla="*/ 2147483646 h 106"/>
                <a:gd name="T10" fmla="*/ 2147483646 w 81"/>
                <a:gd name="T11" fmla="*/ 2147483646 h 106"/>
                <a:gd name="T12" fmla="*/ 2147483646 w 81"/>
                <a:gd name="T13" fmla="*/ 2147483646 h 106"/>
                <a:gd name="T14" fmla="*/ 2147483646 w 81"/>
                <a:gd name="T15" fmla="*/ 2147483646 h 106"/>
                <a:gd name="T16" fmla="*/ 2147483646 w 81"/>
                <a:gd name="T17" fmla="*/ 0 h 106"/>
                <a:gd name="T18" fmla="*/ 2147483646 w 81"/>
                <a:gd name="T19" fmla="*/ 2147483646 h 106"/>
                <a:gd name="T20" fmla="*/ 2147483646 w 81"/>
                <a:gd name="T21" fmla="*/ 2147483646 h 106"/>
                <a:gd name="T22" fmla="*/ 2147483646 w 81"/>
                <a:gd name="T23" fmla="*/ 2147483646 h 106"/>
                <a:gd name="T24" fmla="*/ 2147483646 w 81"/>
                <a:gd name="T25" fmla="*/ 2147483646 h 106"/>
                <a:gd name="T26" fmla="*/ 0 w 81"/>
                <a:gd name="T27" fmla="*/ 2147483646 h 10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81" h="106">
                  <a:moveTo>
                    <a:pt x="0" y="51"/>
                  </a:moveTo>
                  <a:cubicBezTo>
                    <a:pt x="7" y="54"/>
                    <a:pt x="11" y="54"/>
                    <a:pt x="16" y="61"/>
                  </a:cubicBezTo>
                  <a:cubicBezTo>
                    <a:pt x="20" y="66"/>
                    <a:pt x="21" y="72"/>
                    <a:pt x="25" y="77"/>
                  </a:cubicBezTo>
                  <a:cubicBezTo>
                    <a:pt x="28" y="81"/>
                    <a:pt x="32" y="85"/>
                    <a:pt x="35" y="90"/>
                  </a:cubicBezTo>
                  <a:cubicBezTo>
                    <a:pt x="38" y="93"/>
                    <a:pt x="45" y="102"/>
                    <a:pt x="49" y="106"/>
                  </a:cubicBezTo>
                  <a:cubicBezTo>
                    <a:pt x="51" y="94"/>
                    <a:pt x="43" y="87"/>
                    <a:pt x="44" y="76"/>
                  </a:cubicBezTo>
                  <a:cubicBezTo>
                    <a:pt x="45" y="68"/>
                    <a:pt x="49" y="59"/>
                    <a:pt x="52" y="52"/>
                  </a:cubicBezTo>
                  <a:cubicBezTo>
                    <a:pt x="56" y="42"/>
                    <a:pt x="59" y="35"/>
                    <a:pt x="65" y="28"/>
                  </a:cubicBezTo>
                  <a:cubicBezTo>
                    <a:pt x="72" y="21"/>
                    <a:pt x="81" y="12"/>
                    <a:pt x="79" y="0"/>
                  </a:cubicBezTo>
                  <a:cubicBezTo>
                    <a:pt x="76" y="13"/>
                    <a:pt x="64" y="31"/>
                    <a:pt x="48" y="25"/>
                  </a:cubicBezTo>
                  <a:cubicBezTo>
                    <a:pt x="42" y="37"/>
                    <a:pt x="39" y="40"/>
                    <a:pt x="26" y="40"/>
                  </a:cubicBezTo>
                  <a:cubicBezTo>
                    <a:pt x="32" y="45"/>
                    <a:pt x="38" y="54"/>
                    <a:pt x="35" y="63"/>
                  </a:cubicBezTo>
                  <a:cubicBezTo>
                    <a:pt x="31" y="59"/>
                    <a:pt x="24" y="54"/>
                    <a:pt x="19" y="53"/>
                  </a:cubicBezTo>
                  <a:cubicBezTo>
                    <a:pt x="12" y="52"/>
                    <a:pt x="7" y="56"/>
                    <a:pt x="0" y="49"/>
                  </a:cubicBezTo>
                </a:path>
              </a:pathLst>
            </a:custGeom>
            <a:solidFill>
              <a:srgbClr val="BD72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450" name="Freeform 25">
              <a:extLst>
                <a:ext uri="{FF2B5EF4-FFF2-40B4-BE49-F238E27FC236}">
                  <a16:creationId xmlns:a16="http://schemas.microsoft.com/office/drawing/2014/main" id="{27B75381-7B51-49FA-A489-428D1671E9D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0" y="2479"/>
              <a:ext cx="23" cy="28"/>
            </a:xfrm>
            <a:custGeom>
              <a:avLst/>
              <a:gdLst>
                <a:gd name="T0" fmla="*/ 2147483646 w 7"/>
                <a:gd name="T1" fmla="*/ 0 h 8"/>
                <a:gd name="T2" fmla="*/ 0 w 7"/>
                <a:gd name="T3" fmla="*/ 2147483646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" h="8">
                  <a:moveTo>
                    <a:pt x="7" y="0"/>
                  </a:moveTo>
                  <a:cubicBezTo>
                    <a:pt x="3" y="1"/>
                    <a:pt x="0" y="6"/>
                    <a:pt x="0" y="8"/>
                  </a:cubicBezTo>
                </a:path>
              </a:pathLst>
            </a:custGeom>
            <a:noFill/>
            <a:ln w="9525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451" name="Freeform 26">
              <a:extLst>
                <a:ext uri="{FF2B5EF4-FFF2-40B4-BE49-F238E27FC236}">
                  <a16:creationId xmlns:a16="http://schemas.microsoft.com/office/drawing/2014/main" id="{D3F2EED7-140D-4AB1-B15B-5D9CCBDAD3A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4" y="1885"/>
              <a:ext cx="211" cy="260"/>
            </a:xfrm>
            <a:custGeom>
              <a:avLst/>
              <a:gdLst>
                <a:gd name="T0" fmla="*/ 0 w 64"/>
                <a:gd name="T1" fmla="*/ 0 h 74"/>
                <a:gd name="T2" fmla="*/ 2147483646 w 64"/>
                <a:gd name="T3" fmla="*/ 2147483646 h 74"/>
                <a:gd name="T4" fmla="*/ 2147483646 w 64"/>
                <a:gd name="T5" fmla="*/ 2147483646 h 7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4" h="74">
                  <a:moveTo>
                    <a:pt x="0" y="0"/>
                  </a:moveTo>
                  <a:cubicBezTo>
                    <a:pt x="3" y="15"/>
                    <a:pt x="29" y="32"/>
                    <a:pt x="38" y="44"/>
                  </a:cubicBezTo>
                  <a:cubicBezTo>
                    <a:pt x="45" y="53"/>
                    <a:pt x="61" y="62"/>
                    <a:pt x="64" y="74"/>
                  </a:cubicBezTo>
                </a:path>
              </a:pathLst>
            </a:custGeom>
            <a:noFill/>
            <a:ln w="9525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452" name="Freeform 27">
              <a:extLst>
                <a:ext uri="{FF2B5EF4-FFF2-40B4-BE49-F238E27FC236}">
                  <a16:creationId xmlns:a16="http://schemas.microsoft.com/office/drawing/2014/main" id="{BC9B0D41-0182-4DCE-8595-AECB69DF7C1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6" y="2051"/>
              <a:ext cx="135" cy="470"/>
            </a:xfrm>
            <a:custGeom>
              <a:avLst/>
              <a:gdLst>
                <a:gd name="T0" fmla="*/ 0 w 41"/>
                <a:gd name="T1" fmla="*/ 0 h 134"/>
                <a:gd name="T2" fmla="*/ 2147483646 w 41"/>
                <a:gd name="T3" fmla="*/ 2147483646 h 134"/>
                <a:gd name="T4" fmla="*/ 2147483646 w 41"/>
                <a:gd name="T5" fmla="*/ 2147483646 h 134"/>
                <a:gd name="T6" fmla="*/ 2147483646 w 41"/>
                <a:gd name="T7" fmla="*/ 2147483646 h 134"/>
                <a:gd name="T8" fmla="*/ 2147483646 w 41"/>
                <a:gd name="T9" fmla="*/ 2147483646 h 134"/>
                <a:gd name="T10" fmla="*/ 2147483646 w 41"/>
                <a:gd name="T11" fmla="*/ 2147483646 h 1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1" h="134">
                  <a:moveTo>
                    <a:pt x="0" y="0"/>
                  </a:moveTo>
                  <a:cubicBezTo>
                    <a:pt x="6" y="9"/>
                    <a:pt x="11" y="21"/>
                    <a:pt x="15" y="30"/>
                  </a:cubicBezTo>
                  <a:cubicBezTo>
                    <a:pt x="17" y="35"/>
                    <a:pt x="18" y="40"/>
                    <a:pt x="20" y="45"/>
                  </a:cubicBezTo>
                  <a:cubicBezTo>
                    <a:pt x="23" y="50"/>
                    <a:pt x="26" y="51"/>
                    <a:pt x="30" y="56"/>
                  </a:cubicBezTo>
                  <a:cubicBezTo>
                    <a:pt x="41" y="70"/>
                    <a:pt x="31" y="111"/>
                    <a:pt x="24" y="127"/>
                  </a:cubicBezTo>
                  <a:cubicBezTo>
                    <a:pt x="23" y="130"/>
                    <a:pt x="22" y="133"/>
                    <a:pt x="20" y="134"/>
                  </a:cubicBezTo>
                </a:path>
              </a:pathLst>
            </a:custGeom>
            <a:noFill/>
            <a:ln w="9525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453" name="Freeform 28">
              <a:extLst>
                <a:ext uri="{FF2B5EF4-FFF2-40B4-BE49-F238E27FC236}">
                  <a16:creationId xmlns:a16="http://schemas.microsoft.com/office/drawing/2014/main" id="{28447BF1-2A92-4CCF-A300-96D86678FCD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3" y="940"/>
              <a:ext cx="118" cy="109"/>
            </a:xfrm>
            <a:custGeom>
              <a:avLst/>
              <a:gdLst>
                <a:gd name="T0" fmla="*/ 2147483646 w 36"/>
                <a:gd name="T1" fmla="*/ 0 h 31"/>
                <a:gd name="T2" fmla="*/ 2147483646 w 36"/>
                <a:gd name="T3" fmla="*/ 2147483646 h 31"/>
                <a:gd name="T4" fmla="*/ 0 w 36"/>
                <a:gd name="T5" fmla="*/ 2147483646 h 3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6" h="31">
                  <a:moveTo>
                    <a:pt x="36" y="0"/>
                  </a:moveTo>
                  <a:cubicBezTo>
                    <a:pt x="29" y="3"/>
                    <a:pt x="19" y="14"/>
                    <a:pt x="16" y="21"/>
                  </a:cubicBezTo>
                  <a:cubicBezTo>
                    <a:pt x="12" y="28"/>
                    <a:pt x="3" y="29"/>
                    <a:pt x="0" y="31"/>
                  </a:cubicBezTo>
                </a:path>
              </a:pathLst>
            </a:custGeom>
            <a:noFill/>
            <a:ln w="9525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454" name="Freeform 29">
              <a:extLst>
                <a:ext uri="{FF2B5EF4-FFF2-40B4-BE49-F238E27FC236}">
                  <a16:creationId xmlns:a16="http://schemas.microsoft.com/office/drawing/2014/main" id="{0A31BFBF-A8D4-411F-9A38-48E95200D73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1" y="2609"/>
              <a:ext cx="23" cy="32"/>
            </a:xfrm>
            <a:custGeom>
              <a:avLst/>
              <a:gdLst>
                <a:gd name="T0" fmla="*/ 2147483646 w 7"/>
                <a:gd name="T1" fmla="*/ 0 h 9"/>
                <a:gd name="T2" fmla="*/ 0 w 7"/>
                <a:gd name="T3" fmla="*/ 2147483646 h 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" h="9">
                  <a:moveTo>
                    <a:pt x="7" y="0"/>
                  </a:moveTo>
                  <a:cubicBezTo>
                    <a:pt x="3" y="1"/>
                    <a:pt x="2" y="6"/>
                    <a:pt x="0" y="9"/>
                  </a:cubicBezTo>
                </a:path>
              </a:pathLst>
            </a:custGeom>
            <a:noFill/>
            <a:ln w="9525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455" name="Freeform 30">
              <a:extLst>
                <a:ext uri="{FF2B5EF4-FFF2-40B4-BE49-F238E27FC236}">
                  <a16:creationId xmlns:a16="http://schemas.microsoft.com/office/drawing/2014/main" id="{07284189-D239-4679-8286-68B65E394EB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2" y="2585"/>
              <a:ext cx="56" cy="35"/>
            </a:xfrm>
            <a:custGeom>
              <a:avLst/>
              <a:gdLst>
                <a:gd name="T0" fmla="*/ 2147483646 w 17"/>
                <a:gd name="T1" fmla="*/ 0 h 10"/>
                <a:gd name="T2" fmla="*/ 0 w 17"/>
                <a:gd name="T3" fmla="*/ 2147483646 h 1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7" h="10">
                  <a:moveTo>
                    <a:pt x="17" y="0"/>
                  </a:moveTo>
                  <a:cubicBezTo>
                    <a:pt x="10" y="0"/>
                    <a:pt x="2" y="3"/>
                    <a:pt x="0" y="10"/>
                  </a:cubicBezTo>
                </a:path>
              </a:pathLst>
            </a:custGeom>
            <a:noFill/>
            <a:ln w="9525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456" name="Freeform 31">
              <a:extLst>
                <a:ext uri="{FF2B5EF4-FFF2-40B4-BE49-F238E27FC236}">
                  <a16:creationId xmlns:a16="http://schemas.microsoft.com/office/drawing/2014/main" id="{5E7680F2-5C14-444A-B0AB-D8B7B6D18A4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7" y="2441"/>
              <a:ext cx="43" cy="21"/>
            </a:xfrm>
            <a:custGeom>
              <a:avLst/>
              <a:gdLst>
                <a:gd name="T0" fmla="*/ 2147483646 w 13"/>
                <a:gd name="T1" fmla="*/ 0 h 6"/>
                <a:gd name="T2" fmla="*/ 0 w 13"/>
                <a:gd name="T3" fmla="*/ 2147483646 h 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3" h="6">
                  <a:moveTo>
                    <a:pt x="13" y="0"/>
                  </a:moveTo>
                  <a:cubicBezTo>
                    <a:pt x="9" y="2"/>
                    <a:pt x="4" y="2"/>
                    <a:pt x="0" y="6"/>
                  </a:cubicBezTo>
                </a:path>
              </a:pathLst>
            </a:custGeom>
            <a:noFill/>
            <a:ln w="9525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457" name="Freeform 32">
              <a:extLst>
                <a:ext uri="{FF2B5EF4-FFF2-40B4-BE49-F238E27FC236}">
                  <a16:creationId xmlns:a16="http://schemas.microsoft.com/office/drawing/2014/main" id="{F66A0CB9-B258-4AE9-BCF9-6990A6BC5CD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4" y="2346"/>
              <a:ext cx="43" cy="28"/>
            </a:xfrm>
            <a:custGeom>
              <a:avLst/>
              <a:gdLst>
                <a:gd name="T0" fmla="*/ 2147483646 w 13"/>
                <a:gd name="T1" fmla="*/ 0 h 8"/>
                <a:gd name="T2" fmla="*/ 0 w 13"/>
                <a:gd name="T3" fmla="*/ 2147483646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3" h="8">
                  <a:moveTo>
                    <a:pt x="13" y="0"/>
                  </a:moveTo>
                  <a:cubicBezTo>
                    <a:pt x="8" y="1"/>
                    <a:pt x="1" y="3"/>
                    <a:pt x="0" y="8"/>
                  </a:cubicBezTo>
                </a:path>
              </a:pathLst>
            </a:custGeom>
            <a:noFill/>
            <a:ln w="9525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458" name="Freeform 33">
              <a:extLst>
                <a:ext uri="{FF2B5EF4-FFF2-40B4-BE49-F238E27FC236}">
                  <a16:creationId xmlns:a16="http://schemas.microsoft.com/office/drawing/2014/main" id="{B30A43EE-EF4C-4D6C-B813-60F7E12F114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7" y="2307"/>
              <a:ext cx="37" cy="18"/>
            </a:xfrm>
            <a:custGeom>
              <a:avLst/>
              <a:gdLst>
                <a:gd name="T0" fmla="*/ 2147483646 w 11"/>
                <a:gd name="T1" fmla="*/ 0 h 5"/>
                <a:gd name="T2" fmla="*/ 0 w 11"/>
                <a:gd name="T3" fmla="*/ 2147483646 h 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1" h="5">
                  <a:moveTo>
                    <a:pt x="11" y="0"/>
                  </a:moveTo>
                  <a:cubicBezTo>
                    <a:pt x="7" y="0"/>
                    <a:pt x="3" y="2"/>
                    <a:pt x="0" y="5"/>
                  </a:cubicBezTo>
                </a:path>
              </a:pathLst>
            </a:custGeom>
            <a:noFill/>
            <a:ln w="9525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459" name="Freeform 34">
              <a:extLst>
                <a:ext uri="{FF2B5EF4-FFF2-40B4-BE49-F238E27FC236}">
                  <a16:creationId xmlns:a16="http://schemas.microsoft.com/office/drawing/2014/main" id="{11F06E34-B4A5-441A-9E17-BE365C726D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8" y="2539"/>
              <a:ext cx="26" cy="46"/>
            </a:xfrm>
            <a:custGeom>
              <a:avLst/>
              <a:gdLst>
                <a:gd name="T0" fmla="*/ 2147483646 w 8"/>
                <a:gd name="T1" fmla="*/ 0 h 13"/>
                <a:gd name="T2" fmla="*/ 0 w 8"/>
                <a:gd name="T3" fmla="*/ 2147483646 h 1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" h="13">
                  <a:moveTo>
                    <a:pt x="8" y="0"/>
                  </a:moveTo>
                  <a:cubicBezTo>
                    <a:pt x="4" y="4"/>
                    <a:pt x="0" y="8"/>
                    <a:pt x="0" y="13"/>
                  </a:cubicBezTo>
                </a:path>
              </a:pathLst>
            </a:custGeom>
            <a:noFill/>
            <a:ln w="9525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460" name="Freeform 35">
              <a:extLst>
                <a:ext uri="{FF2B5EF4-FFF2-40B4-BE49-F238E27FC236}">
                  <a16:creationId xmlns:a16="http://schemas.microsoft.com/office/drawing/2014/main" id="{A005ADDD-3477-4341-8278-B1804D990292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9" y="2518"/>
              <a:ext cx="36" cy="39"/>
            </a:xfrm>
            <a:custGeom>
              <a:avLst/>
              <a:gdLst>
                <a:gd name="T0" fmla="*/ 2147483646 w 11"/>
                <a:gd name="T1" fmla="*/ 0 h 11"/>
                <a:gd name="T2" fmla="*/ 0 w 11"/>
                <a:gd name="T3" fmla="*/ 2147483646 h 1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1" h="11">
                  <a:moveTo>
                    <a:pt x="11" y="0"/>
                  </a:moveTo>
                  <a:cubicBezTo>
                    <a:pt x="7" y="3"/>
                    <a:pt x="1" y="5"/>
                    <a:pt x="0" y="11"/>
                  </a:cubicBezTo>
                </a:path>
              </a:pathLst>
            </a:custGeom>
            <a:noFill/>
            <a:ln w="9525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461" name="Freeform 36">
              <a:extLst>
                <a:ext uri="{FF2B5EF4-FFF2-40B4-BE49-F238E27FC236}">
                  <a16:creationId xmlns:a16="http://schemas.microsoft.com/office/drawing/2014/main" id="{1101FC36-B9BB-45C9-B831-08E652F0FA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0" y="2529"/>
              <a:ext cx="13" cy="28"/>
            </a:xfrm>
            <a:custGeom>
              <a:avLst/>
              <a:gdLst>
                <a:gd name="T0" fmla="*/ 2147483646 w 4"/>
                <a:gd name="T1" fmla="*/ 0 h 8"/>
                <a:gd name="T2" fmla="*/ 0 w 4"/>
                <a:gd name="T3" fmla="*/ 2147483646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" h="8">
                  <a:moveTo>
                    <a:pt x="4" y="0"/>
                  </a:moveTo>
                  <a:cubicBezTo>
                    <a:pt x="2" y="3"/>
                    <a:pt x="1" y="5"/>
                    <a:pt x="0" y="8"/>
                  </a:cubicBezTo>
                </a:path>
              </a:pathLst>
            </a:custGeom>
            <a:noFill/>
            <a:ln w="9525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462" name="Freeform 37">
              <a:extLst>
                <a:ext uri="{FF2B5EF4-FFF2-40B4-BE49-F238E27FC236}">
                  <a16:creationId xmlns:a16="http://schemas.microsoft.com/office/drawing/2014/main" id="{98E63462-D8FF-4FE0-8A1C-EED9C9ACF18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8" y="1959"/>
              <a:ext cx="66" cy="148"/>
            </a:xfrm>
            <a:custGeom>
              <a:avLst/>
              <a:gdLst>
                <a:gd name="T0" fmla="*/ 2147483646 w 20"/>
                <a:gd name="T1" fmla="*/ 0 h 42"/>
                <a:gd name="T2" fmla="*/ 2147483646 w 20"/>
                <a:gd name="T3" fmla="*/ 2147483646 h 42"/>
                <a:gd name="T4" fmla="*/ 2147483646 w 20"/>
                <a:gd name="T5" fmla="*/ 2147483646 h 42"/>
                <a:gd name="T6" fmla="*/ 2147483646 w 20"/>
                <a:gd name="T7" fmla="*/ 2147483646 h 4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" h="42">
                  <a:moveTo>
                    <a:pt x="20" y="0"/>
                  </a:moveTo>
                  <a:cubicBezTo>
                    <a:pt x="17" y="1"/>
                    <a:pt x="10" y="8"/>
                    <a:pt x="7" y="10"/>
                  </a:cubicBezTo>
                  <a:cubicBezTo>
                    <a:pt x="12" y="15"/>
                    <a:pt x="9" y="31"/>
                    <a:pt x="1" y="33"/>
                  </a:cubicBezTo>
                  <a:cubicBezTo>
                    <a:pt x="2" y="37"/>
                    <a:pt x="0" y="38"/>
                    <a:pt x="2" y="42"/>
                  </a:cubicBezTo>
                </a:path>
              </a:pathLst>
            </a:custGeom>
            <a:noFill/>
            <a:ln w="9525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463" name="Freeform 38">
              <a:extLst>
                <a:ext uri="{FF2B5EF4-FFF2-40B4-BE49-F238E27FC236}">
                  <a16:creationId xmlns:a16="http://schemas.microsoft.com/office/drawing/2014/main" id="{3A8F8717-618D-4BFA-ACC9-E1DA22869F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7" y="1910"/>
              <a:ext cx="119" cy="144"/>
            </a:xfrm>
            <a:custGeom>
              <a:avLst/>
              <a:gdLst>
                <a:gd name="T0" fmla="*/ 2147483646 w 36"/>
                <a:gd name="T1" fmla="*/ 2147483646 h 41"/>
                <a:gd name="T2" fmla="*/ 2147483646 w 36"/>
                <a:gd name="T3" fmla="*/ 2147483646 h 41"/>
                <a:gd name="T4" fmla="*/ 2147483646 w 36"/>
                <a:gd name="T5" fmla="*/ 2147483646 h 41"/>
                <a:gd name="T6" fmla="*/ 2147483646 w 36"/>
                <a:gd name="T7" fmla="*/ 2147483646 h 41"/>
                <a:gd name="T8" fmla="*/ 2147483646 w 36"/>
                <a:gd name="T9" fmla="*/ 0 h 41"/>
                <a:gd name="T10" fmla="*/ 0 w 36"/>
                <a:gd name="T11" fmla="*/ 2147483646 h 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6" h="41">
                  <a:moveTo>
                    <a:pt x="34" y="41"/>
                  </a:moveTo>
                  <a:cubicBezTo>
                    <a:pt x="36" y="32"/>
                    <a:pt x="23" y="33"/>
                    <a:pt x="19" y="28"/>
                  </a:cubicBezTo>
                  <a:cubicBezTo>
                    <a:pt x="22" y="25"/>
                    <a:pt x="26" y="21"/>
                    <a:pt x="23" y="17"/>
                  </a:cubicBezTo>
                  <a:cubicBezTo>
                    <a:pt x="19" y="18"/>
                    <a:pt x="15" y="17"/>
                    <a:pt x="12" y="14"/>
                  </a:cubicBezTo>
                  <a:cubicBezTo>
                    <a:pt x="15" y="10"/>
                    <a:pt x="17" y="4"/>
                    <a:pt x="13" y="0"/>
                  </a:cubicBezTo>
                  <a:cubicBezTo>
                    <a:pt x="9" y="3"/>
                    <a:pt x="5" y="2"/>
                    <a:pt x="0" y="1"/>
                  </a:cubicBezTo>
                </a:path>
              </a:pathLst>
            </a:custGeom>
            <a:noFill/>
            <a:ln w="9525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464" name="Freeform 39">
              <a:extLst>
                <a:ext uri="{FF2B5EF4-FFF2-40B4-BE49-F238E27FC236}">
                  <a16:creationId xmlns:a16="http://schemas.microsoft.com/office/drawing/2014/main" id="{7655ACAE-DAE7-4F4E-926F-3ECE30A08FD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5" y="1126"/>
              <a:ext cx="63" cy="81"/>
            </a:xfrm>
            <a:custGeom>
              <a:avLst/>
              <a:gdLst>
                <a:gd name="T0" fmla="*/ 2147483646 w 19"/>
                <a:gd name="T1" fmla="*/ 0 h 23"/>
                <a:gd name="T2" fmla="*/ 0 w 19"/>
                <a:gd name="T3" fmla="*/ 2147483646 h 2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9" h="23">
                  <a:moveTo>
                    <a:pt x="18" y="0"/>
                  </a:moveTo>
                  <a:cubicBezTo>
                    <a:pt x="19" y="14"/>
                    <a:pt x="11" y="23"/>
                    <a:pt x="0" y="18"/>
                  </a:cubicBezTo>
                </a:path>
              </a:pathLst>
            </a:custGeom>
            <a:noFill/>
            <a:ln w="9525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465" name="Freeform 40">
              <a:extLst>
                <a:ext uri="{FF2B5EF4-FFF2-40B4-BE49-F238E27FC236}">
                  <a16:creationId xmlns:a16="http://schemas.microsoft.com/office/drawing/2014/main" id="{9940ED79-4E8D-40E2-A42F-45C067C25DF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2" y="1109"/>
              <a:ext cx="76" cy="91"/>
            </a:xfrm>
            <a:custGeom>
              <a:avLst/>
              <a:gdLst>
                <a:gd name="T0" fmla="*/ 2147483646 w 23"/>
                <a:gd name="T1" fmla="*/ 2147483646 h 26"/>
                <a:gd name="T2" fmla="*/ 2147483646 w 23"/>
                <a:gd name="T3" fmla="*/ 2147483646 h 26"/>
                <a:gd name="T4" fmla="*/ 2147483646 w 23"/>
                <a:gd name="T5" fmla="*/ 2147483646 h 26"/>
                <a:gd name="T6" fmla="*/ 2147483646 w 23"/>
                <a:gd name="T7" fmla="*/ 2147483646 h 26"/>
                <a:gd name="T8" fmla="*/ 2147483646 w 23"/>
                <a:gd name="T9" fmla="*/ 2147483646 h 26"/>
                <a:gd name="T10" fmla="*/ 2147483646 w 23"/>
                <a:gd name="T11" fmla="*/ 2147483646 h 26"/>
                <a:gd name="T12" fmla="*/ 2147483646 w 23"/>
                <a:gd name="T13" fmla="*/ 2147483646 h 2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3" h="26">
                  <a:moveTo>
                    <a:pt x="18" y="19"/>
                  </a:moveTo>
                  <a:cubicBezTo>
                    <a:pt x="20" y="17"/>
                    <a:pt x="23" y="6"/>
                    <a:pt x="21" y="3"/>
                  </a:cubicBezTo>
                  <a:cubicBezTo>
                    <a:pt x="19" y="0"/>
                    <a:pt x="11" y="0"/>
                    <a:pt x="7" y="1"/>
                  </a:cubicBezTo>
                  <a:cubicBezTo>
                    <a:pt x="2" y="3"/>
                    <a:pt x="0" y="7"/>
                    <a:pt x="1" y="18"/>
                  </a:cubicBezTo>
                  <a:cubicBezTo>
                    <a:pt x="1" y="22"/>
                    <a:pt x="2" y="24"/>
                    <a:pt x="2" y="26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10" y="24"/>
                    <a:pt x="15" y="24"/>
                    <a:pt x="18" y="19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466" name="Freeform 41">
              <a:extLst>
                <a:ext uri="{FF2B5EF4-FFF2-40B4-BE49-F238E27FC236}">
                  <a16:creationId xmlns:a16="http://schemas.microsoft.com/office/drawing/2014/main" id="{109FC222-97BC-464E-A844-7B4E87C55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2" y="1053"/>
              <a:ext cx="82" cy="70"/>
            </a:xfrm>
            <a:custGeom>
              <a:avLst/>
              <a:gdLst>
                <a:gd name="T0" fmla="*/ 2147483646 w 25"/>
                <a:gd name="T1" fmla="*/ 2147483646 h 20"/>
                <a:gd name="T2" fmla="*/ 2147483646 w 25"/>
                <a:gd name="T3" fmla="*/ 2147483646 h 20"/>
                <a:gd name="T4" fmla="*/ 0 w 25"/>
                <a:gd name="T5" fmla="*/ 2147483646 h 2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5" h="20">
                  <a:moveTo>
                    <a:pt x="25" y="20"/>
                  </a:moveTo>
                  <a:cubicBezTo>
                    <a:pt x="19" y="17"/>
                    <a:pt x="16" y="8"/>
                    <a:pt x="10" y="4"/>
                  </a:cubicBezTo>
                  <a:cubicBezTo>
                    <a:pt x="4" y="0"/>
                    <a:pt x="4" y="5"/>
                    <a:pt x="0" y="11"/>
                  </a:cubicBezTo>
                </a:path>
              </a:pathLst>
            </a:custGeom>
            <a:noFill/>
            <a:ln w="9525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467" name="Freeform 42">
              <a:extLst>
                <a:ext uri="{FF2B5EF4-FFF2-40B4-BE49-F238E27FC236}">
                  <a16:creationId xmlns:a16="http://schemas.microsoft.com/office/drawing/2014/main" id="{1441104A-F4A3-48B4-8267-B6D46FEE5E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2" y="1074"/>
              <a:ext cx="73" cy="88"/>
            </a:xfrm>
            <a:custGeom>
              <a:avLst/>
              <a:gdLst>
                <a:gd name="T0" fmla="*/ 2147483646 w 22"/>
                <a:gd name="T1" fmla="*/ 2147483646 h 25"/>
                <a:gd name="T2" fmla="*/ 2147483646 w 22"/>
                <a:gd name="T3" fmla="*/ 0 h 2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2" h="25">
                  <a:moveTo>
                    <a:pt x="22" y="7"/>
                  </a:moveTo>
                  <a:cubicBezTo>
                    <a:pt x="14" y="25"/>
                    <a:pt x="0" y="3"/>
                    <a:pt x="7" y="0"/>
                  </a:cubicBezTo>
                </a:path>
              </a:pathLst>
            </a:custGeom>
            <a:noFill/>
            <a:ln w="9525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468" name="Freeform 43">
              <a:extLst>
                <a:ext uri="{FF2B5EF4-FFF2-40B4-BE49-F238E27FC236}">
                  <a16:creationId xmlns:a16="http://schemas.microsoft.com/office/drawing/2014/main" id="{9EBFFFF8-B71A-436D-9F76-109159B52E0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2" y="1025"/>
              <a:ext cx="72" cy="56"/>
            </a:xfrm>
            <a:custGeom>
              <a:avLst/>
              <a:gdLst>
                <a:gd name="T0" fmla="*/ 2147483646 w 22"/>
                <a:gd name="T1" fmla="*/ 2147483646 h 16"/>
                <a:gd name="T2" fmla="*/ 0 w 22"/>
                <a:gd name="T3" fmla="*/ 2147483646 h 1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2" h="16">
                  <a:moveTo>
                    <a:pt x="22" y="16"/>
                  </a:moveTo>
                  <a:cubicBezTo>
                    <a:pt x="19" y="7"/>
                    <a:pt x="7" y="0"/>
                    <a:pt x="0" y="2"/>
                  </a:cubicBezTo>
                </a:path>
              </a:pathLst>
            </a:custGeom>
            <a:noFill/>
            <a:ln w="9525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469" name="Freeform 44">
              <a:extLst>
                <a:ext uri="{FF2B5EF4-FFF2-40B4-BE49-F238E27FC236}">
                  <a16:creationId xmlns:a16="http://schemas.microsoft.com/office/drawing/2014/main" id="{E338969B-F8DE-494A-9873-0ACE39FC781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4" y="1292"/>
              <a:ext cx="109" cy="45"/>
            </a:xfrm>
            <a:custGeom>
              <a:avLst/>
              <a:gdLst>
                <a:gd name="T0" fmla="*/ 0 w 33"/>
                <a:gd name="T1" fmla="*/ 2147483646 h 13"/>
                <a:gd name="T2" fmla="*/ 2147483646 w 33"/>
                <a:gd name="T3" fmla="*/ 2147483646 h 13"/>
                <a:gd name="T4" fmla="*/ 2147483646 w 33"/>
                <a:gd name="T5" fmla="*/ 2147483646 h 1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3" h="13">
                  <a:moveTo>
                    <a:pt x="0" y="4"/>
                  </a:moveTo>
                  <a:cubicBezTo>
                    <a:pt x="7" y="0"/>
                    <a:pt x="9" y="6"/>
                    <a:pt x="14" y="9"/>
                  </a:cubicBezTo>
                  <a:cubicBezTo>
                    <a:pt x="21" y="13"/>
                    <a:pt x="27" y="8"/>
                    <a:pt x="33" y="10"/>
                  </a:cubicBezTo>
                </a:path>
              </a:pathLst>
            </a:custGeom>
            <a:noFill/>
            <a:ln w="9525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470" name="Freeform 45">
              <a:extLst>
                <a:ext uri="{FF2B5EF4-FFF2-40B4-BE49-F238E27FC236}">
                  <a16:creationId xmlns:a16="http://schemas.microsoft.com/office/drawing/2014/main" id="{5FAC7C43-1430-48A2-A75E-5EA618C7196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2" y="902"/>
              <a:ext cx="2241" cy="1785"/>
            </a:xfrm>
            <a:custGeom>
              <a:avLst/>
              <a:gdLst>
                <a:gd name="T0" fmla="*/ 2147483646 w 680"/>
                <a:gd name="T1" fmla="*/ 2147483646 h 508"/>
                <a:gd name="T2" fmla="*/ 2147483646 w 680"/>
                <a:gd name="T3" fmla="*/ 2147483646 h 508"/>
                <a:gd name="T4" fmla="*/ 2147483646 w 680"/>
                <a:gd name="T5" fmla="*/ 2147483646 h 508"/>
                <a:gd name="T6" fmla="*/ 2147483646 w 680"/>
                <a:gd name="T7" fmla="*/ 2147483646 h 508"/>
                <a:gd name="T8" fmla="*/ 2147483646 w 680"/>
                <a:gd name="T9" fmla="*/ 2147483646 h 508"/>
                <a:gd name="T10" fmla="*/ 2147483646 w 680"/>
                <a:gd name="T11" fmla="*/ 2147483646 h 508"/>
                <a:gd name="T12" fmla="*/ 2147483646 w 680"/>
                <a:gd name="T13" fmla="*/ 2147483646 h 508"/>
                <a:gd name="T14" fmla="*/ 2147483646 w 680"/>
                <a:gd name="T15" fmla="*/ 2147483646 h 508"/>
                <a:gd name="T16" fmla="*/ 2147483646 w 680"/>
                <a:gd name="T17" fmla="*/ 2147483646 h 508"/>
                <a:gd name="T18" fmla="*/ 2147483646 w 680"/>
                <a:gd name="T19" fmla="*/ 2147483646 h 508"/>
                <a:gd name="T20" fmla="*/ 2147483646 w 680"/>
                <a:gd name="T21" fmla="*/ 2147483646 h 508"/>
                <a:gd name="T22" fmla="*/ 2147483646 w 680"/>
                <a:gd name="T23" fmla="*/ 2147483646 h 508"/>
                <a:gd name="T24" fmla="*/ 2147483646 w 680"/>
                <a:gd name="T25" fmla="*/ 2147483646 h 508"/>
                <a:gd name="T26" fmla="*/ 2147483646 w 680"/>
                <a:gd name="T27" fmla="*/ 2147483646 h 508"/>
                <a:gd name="T28" fmla="*/ 2147483646 w 680"/>
                <a:gd name="T29" fmla="*/ 2147483646 h 508"/>
                <a:gd name="T30" fmla="*/ 2147483646 w 680"/>
                <a:gd name="T31" fmla="*/ 2147483646 h 508"/>
                <a:gd name="T32" fmla="*/ 2147483646 w 680"/>
                <a:gd name="T33" fmla="*/ 2147483646 h 508"/>
                <a:gd name="T34" fmla="*/ 2147483646 w 680"/>
                <a:gd name="T35" fmla="*/ 2147483646 h 508"/>
                <a:gd name="T36" fmla="*/ 2147483646 w 680"/>
                <a:gd name="T37" fmla="*/ 2147483646 h 508"/>
                <a:gd name="T38" fmla="*/ 2147483646 w 680"/>
                <a:gd name="T39" fmla="*/ 2147483646 h 508"/>
                <a:gd name="T40" fmla="*/ 2147483646 w 680"/>
                <a:gd name="T41" fmla="*/ 2147483646 h 508"/>
                <a:gd name="T42" fmla="*/ 2147483646 w 680"/>
                <a:gd name="T43" fmla="*/ 2147483646 h 508"/>
                <a:gd name="T44" fmla="*/ 2147483646 w 680"/>
                <a:gd name="T45" fmla="*/ 2147483646 h 508"/>
                <a:gd name="T46" fmla="*/ 2147483646 w 680"/>
                <a:gd name="T47" fmla="*/ 2147483646 h 508"/>
                <a:gd name="T48" fmla="*/ 2147483646 w 680"/>
                <a:gd name="T49" fmla="*/ 2147483646 h 508"/>
                <a:gd name="T50" fmla="*/ 2147483646 w 680"/>
                <a:gd name="T51" fmla="*/ 2147483646 h 508"/>
                <a:gd name="T52" fmla="*/ 2147483646 w 680"/>
                <a:gd name="T53" fmla="*/ 2147483646 h 508"/>
                <a:gd name="T54" fmla="*/ 2147483646 w 680"/>
                <a:gd name="T55" fmla="*/ 2147483646 h 508"/>
                <a:gd name="T56" fmla="*/ 2147483646 w 680"/>
                <a:gd name="T57" fmla="*/ 2147483646 h 508"/>
                <a:gd name="T58" fmla="*/ 2147483646 w 680"/>
                <a:gd name="T59" fmla="*/ 2147483646 h 508"/>
                <a:gd name="T60" fmla="*/ 2147483646 w 680"/>
                <a:gd name="T61" fmla="*/ 2147483646 h 508"/>
                <a:gd name="T62" fmla="*/ 2147483646 w 680"/>
                <a:gd name="T63" fmla="*/ 2147483646 h 508"/>
                <a:gd name="T64" fmla="*/ 2147483646 w 680"/>
                <a:gd name="T65" fmla="*/ 2147483646 h 508"/>
                <a:gd name="T66" fmla="*/ 2147483646 w 680"/>
                <a:gd name="T67" fmla="*/ 2147483646 h 508"/>
                <a:gd name="T68" fmla="*/ 2147483646 w 680"/>
                <a:gd name="T69" fmla="*/ 2147483646 h 508"/>
                <a:gd name="T70" fmla="*/ 2147483646 w 680"/>
                <a:gd name="T71" fmla="*/ 2147483646 h 508"/>
                <a:gd name="T72" fmla="*/ 2147483646 w 680"/>
                <a:gd name="T73" fmla="*/ 2147483646 h 508"/>
                <a:gd name="T74" fmla="*/ 2147483646 w 680"/>
                <a:gd name="T75" fmla="*/ 2147483646 h 508"/>
                <a:gd name="T76" fmla="*/ 2147483646 w 680"/>
                <a:gd name="T77" fmla="*/ 2147483646 h 508"/>
                <a:gd name="T78" fmla="*/ 2147483646 w 680"/>
                <a:gd name="T79" fmla="*/ 2147483646 h 508"/>
                <a:gd name="T80" fmla="*/ 2147483646 w 680"/>
                <a:gd name="T81" fmla="*/ 2147483646 h 508"/>
                <a:gd name="T82" fmla="*/ 2147483646 w 680"/>
                <a:gd name="T83" fmla="*/ 2147483646 h 508"/>
                <a:gd name="T84" fmla="*/ 2147483646 w 680"/>
                <a:gd name="T85" fmla="*/ 2147483646 h 508"/>
                <a:gd name="T86" fmla="*/ 2147483646 w 680"/>
                <a:gd name="T87" fmla="*/ 2147483646 h 508"/>
                <a:gd name="T88" fmla="*/ 2147483646 w 680"/>
                <a:gd name="T89" fmla="*/ 2147483646 h 508"/>
                <a:gd name="T90" fmla="*/ 2147483646 w 680"/>
                <a:gd name="T91" fmla="*/ 2147483646 h 508"/>
                <a:gd name="T92" fmla="*/ 2147483646 w 680"/>
                <a:gd name="T93" fmla="*/ 2147483646 h 508"/>
                <a:gd name="T94" fmla="*/ 2147483646 w 680"/>
                <a:gd name="T95" fmla="*/ 2147483646 h 508"/>
                <a:gd name="T96" fmla="*/ 2147483646 w 680"/>
                <a:gd name="T97" fmla="*/ 2147483646 h 508"/>
                <a:gd name="T98" fmla="*/ 2147483646 w 680"/>
                <a:gd name="T99" fmla="*/ 2147483646 h 508"/>
                <a:gd name="T100" fmla="*/ 2147483646 w 680"/>
                <a:gd name="T101" fmla="*/ 2147483646 h 508"/>
                <a:gd name="T102" fmla="*/ 2147483646 w 680"/>
                <a:gd name="T103" fmla="*/ 2147483646 h 508"/>
                <a:gd name="T104" fmla="*/ 2147483646 w 680"/>
                <a:gd name="T105" fmla="*/ 2147483646 h 508"/>
                <a:gd name="T106" fmla="*/ 2147483646 w 680"/>
                <a:gd name="T107" fmla="*/ 2147483646 h 508"/>
                <a:gd name="T108" fmla="*/ 2147483646 w 680"/>
                <a:gd name="T109" fmla="*/ 2147483646 h 508"/>
                <a:gd name="T110" fmla="*/ 2147483646 w 680"/>
                <a:gd name="T111" fmla="*/ 2147483646 h 50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680" h="508">
                  <a:moveTo>
                    <a:pt x="136" y="206"/>
                  </a:moveTo>
                  <a:cubicBezTo>
                    <a:pt x="131" y="201"/>
                    <a:pt x="137" y="177"/>
                    <a:pt x="125" y="181"/>
                  </a:cubicBezTo>
                  <a:cubicBezTo>
                    <a:pt x="124" y="176"/>
                    <a:pt x="121" y="170"/>
                    <a:pt x="118" y="166"/>
                  </a:cubicBezTo>
                  <a:cubicBezTo>
                    <a:pt x="116" y="169"/>
                    <a:pt x="114" y="172"/>
                    <a:pt x="112" y="174"/>
                  </a:cubicBezTo>
                  <a:cubicBezTo>
                    <a:pt x="117" y="168"/>
                    <a:pt x="112" y="158"/>
                    <a:pt x="107" y="153"/>
                  </a:cubicBezTo>
                  <a:cubicBezTo>
                    <a:pt x="107" y="154"/>
                    <a:pt x="105" y="156"/>
                    <a:pt x="106" y="156"/>
                  </a:cubicBezTo>
                  <a:cubicBezTo>
                    <a:pt x="104" y="145"/>
                    <a:pt x="98" y="143"/>
                    <a:pt x="92" y="136"/>
                  </a:cubicBezTo>
                  <a:cubicBezTo>
                    <a:pt x="87" y="132"/>
                    <a:pt x="73" y="130"/>
                    <a:pt x="69" y="130"/>
                  </a:cubicBezTo>
                  <a:cubicBezTo>
                    <a:pt x="48" y="130"/>
                    <a:pt x="33" y="129"/>
                    <a:pt x="16" y="113"/>
                  </a:cubicBezTo>
                  <a:cubicBezTo>
                    <a:pt x="12" y="108"/>
                    <a:pt x="10" y="102"/>
                    <a:pt x="8" y="95"/>
                  </a:cubicBezTo>
                  <a:cubicBezTo>
                    <a:pt x="5" y="87"/>
                    <a:pt x="2" y="89"/>
                    <a:pt x="1" y="77"/>
                  </a:cubicBezTo>
                  <a:cubicBezTo>
                    <a:pt x="0" y="64"/>
                    <a:pt x="2" y="61"/>
                    <a:pt x="11" y="59"/>
                  </a:cubicBezTo>
                  <a:cubicBezTo>
                    <a:pt x="14" y="58"/>
                    <a:pt x="22" y="54"/>
                    <a:pt x="31" y="52"/>
                  </a:cubicBezTo>
                  <a:cubicBezTo>
                    <a:pt x="39" y="50"/>
                    <a:pt x="48" y="50"/>
                    <a:pt x="56" y="47"/>
                  </a:cubicBezTo>
                  <a:cubicBezTo>
                    <a:pt x="71" y="42"/>
                    <a:pt x="74" y="43"/>
                    <a:pt x="82" y="33"/>
                  </a:cubicBezTo>
                  <a:cubicBezTo>
                    <a:pt x="90" y="22"/>
                    <a:pt x="96" y="16"/>
                    <a:pt x="116" y="8"/>
                  </a:cubicBezTo>
                  <a:cubicBezTo>
                    <a:pt x="135" y="1"/>
                    <a:pt x="162" y="0"/>
                    <a:pt x="186" y="10"/>
                  </a:cubicBezTo>
                  <a:cubicBezTo>
                    <a:pt x="203" y="16"/>
                    <a:pt x="215" y="25"/>
                    <a:pt x="218" y="30"/>
                  </a:cubicBezTo>
                  <a:cubicBezTo>
                    <a:pt x="221" y="35"/>
                    <a:pt x="225" y="45"/>
                    <a:pt x="229" y="51"/>
                  </a:cubicBezTo>
                  <a:cubicBezTo>
                    <a:pt x="233" y="58"/>
                    <a:pt x="238" y="65"/>
                    <a:pt x="249" y="71"/>
                  </a:cubicBezTo>
                  <a:cubicBezTo>
                    <a:pt x="259" y="78"/>
                    <a:pt x="267" y="81"/>
                    <a:pt x="270" y="86"/>
                  </a:cubicBezTo>
                  <a:cubicBezTo>
                    <a:pt x="273" y="91"/>
                    <a:pt x="275" y="92"/>
                    <a:pt x="275" y="92"/>
                  </a:cubicBezTo>
                  <a:cubicBezTo>
                    <a:pt x="279" y="96"/>
                    <a:pt x="279" y="96"/>
                    <a:pt x="279" y="96"/>
                  </a:cubicBezTo>
                  <a:cubicBezTo>
                    <a:pt x="279" y="96"/>
                    <a:pt x="284" y="97"/>
                    <a:pt x="307" y="105"/>
                  </a:cubicBezTo>
                  <a:cubicBezTo>
                    <a:pt x="330" y="111"/>
                    <a:pt x="360" y="122"/>
                    <a:pt x="388" y="121"/>
                  </a:cubicBezTo>
                  <a:cubicBezTo>
                    <a:pt x="416" y="120"/>
                    <a:pt x="503" y="108"/>
                    <a:pt x="544" y="113"/>
                  </a:cubicBezTo>
                  <a:cubicBezTo>
                    <a:pt x="586" y="119"/>
                    <a:pt x="615" y="140"/>
                    <a:pt x="633" y="157"/>
                  </a:cubicBezTo>
                  <a:cubicBezTo>
                    <a:pt x="652" y="175"/>
                    <a:pt x="655" y="193"/>
                    <a:pt x="654" y="206"/>
                  </a:cubicBezTo>
                  <a:cubicBezTo>
                    <a:pt x="653" y="216"/>
                    <a:pt x="648" y="243"/>
                    <a:pt x="666" y="264"/>
                  </a:cubicBezTo>
                  <a:cubicBezTo>
                    <a:pt x="678" y="288"/>
                    <a:pt x="678" y="288"/>
                    <a:pt x="678" y="288"/>
                  </a:cubicBezTo>
                  <a:cubicBezTo>
                    <a:pt x="669" y="295"/>
                    <a:pt x="669" y="299"/>
                    <a:pt x="674" y="307"/>
                  </a:cubicBezTo>
                  <a:cubicBezTo>
                    <a:pt x="673" y="307"/>
                    <a:pt x="670" y="307"/>
                    <a:pt x="668" y="306"/>
                  </a:cubicBezTo>
                  <a:cubicBezTo>
                    <a:pt x="671" y="314"/>
                    <a:pt x="675" y="321"/>
                    <a:pt x="680" y="328"/>
                  </a:cubicBezTo>
                  <a:cubicBezTo>
                    <a:pt x="677" y="327"/>
                    <a:pt x="674" y="329"/>
                    <a:pt x="672" y="328"/>
                  </a:cubicBezTo>
                  <a:cubicBezTo>
                    <a:pt x="674" y="334"/>
                    <a:pt x="678" y="337"/>
                    <a:pt x="679" y="343"/>
                  </a:cubicBezTo>
                  <a:cubicBezTo>
                    <a:pt x="668" y="343"/>
                    <a:pt x="675" y="353"/>
                    <a:pt x="676" y="359"/>
                  </a:cubicBezTo>
                  <a:cubicBezTo>
                    <a:pt x="677" y="367"/>
                    <a:pt x="674" y="379"/>
                    <a:pt x="672" y="388"/>
                  </a:cubicBezTo>
                  <a:cubicBezTo>
                    <a:pt x="669" y="401"/>
                    <a:pt x="667" y="422"/>
                    <a:pt x="668" y="435"/>
                  </a:cubicBezTo>
                  <a:cubicBezTo>
                    <a:pt x="668" y="442"/>
                    <a:pt x="673" y="448"/>
                    <a:pt x="674" y="454"/>
                  </a:cubicBezTo>
                  <a:cubicBezTo>
                    <a:pt x="676" y="464"/>
                    <a:pt x="673" y="465"/>
                    <a:pt x="668" y="473"/>
                  </a:cubicBezTo>
                  <a:cubicBezTo>
                    <a:pt x="662" y="481"/>
                    <a:pt x="663" y="482"/>
                    <a:pt x="652" y="483"/>
                  </a:cubicBezTo>
                  <a:cubicBezTo>
                    <a:pt x="647" y="483"/>
                    <a:pt x="635" y="486"/>
                    <a:pt x="633" y="480"/>
                  </a:cubicBezTo>
                  <a:cubicBezTo>
                    <a:pt x="625" y="488"/>
                    <a:pt x="608" y="472"/>
                    <a:pt x="611" y="462"/>
                  </a:cubicBezTo>
                  <a:cubicBezTo>
                    <a:pt x="614" y="452"/>
                    <a:pt x="633" y="452"/>
                    <a:pt x="638" y="442"/>
                  </a:cubicBezTo>
                  <a:cubicBezTo>
                    <a:pt x="642" y="437"/>
                    <a:pt x="639" y="430"/>
                    <a:pt x="639" y="424"/>
                  </a:cubicBezTo>
                  <a:cubicBezTo>
                    <a:pt x="638" y="416"/>
                    <a:pt x="641" y="409"/>
                    <a:pt x="641" y="402"/>
                  </a:cubicBezTo>
                  <a:cubicBezTo>
                    <a:pt x="641" y="383"/>
                    <a:pt x="623" y="367"/>
                    <a:pt x="616" y="351"/>
                  </a:cubicBezTo>
                  <a:cubicBezTo>
                    <a:pt x="622" y="363"/>
                    <a:pt x="612" y="389"/>
                    <a:pt x="610" y="402"/>
                  </a:cubicBezTo>
                  <a:cubicBezTo>
                    <a:pt x="608" y="409"/>
                    <a:pt x="610" y="411"/>
                    <a:pt x="605" y="418"/>
                  </a:cubicBezTo>
                  <a:cubicBezTo>
                    <a:pt x="601" y="423"/>
                    <a:pt x="584" y="426"/>
                    <a:pt x="577" y="426"/>
                  </a:cubicBezTo>
                  <a:cubicBezTo>
                    <a:pt x="564" y="425"/>
                    <a:pt x="552" y="419"/>
                    <a:pt x="557" y="402"/>
                  </a:cubicBezTo>
                  <a:cubicBezTo>
                    <a:pt x="561" y="386"/>
                    <a:pt x="586" y="398"/>
                    <a:pt x="582" y="374"/>
                  </a:cubicBezTo>
                  <a:cubicBezTo>
                    <a:pt x="571" y="387"/>
                    <a:pt x="577" y="344"/>
                    <a:pt x="578" y="342"/>
                  </a:cubicBezTo>
                  <a:cubicBezTo>
                    <a:pt x="575" y="346"/>
                    <a:pt x="573" y="341"/>
                    <a:pt x="569" y="344"/>
                  </a:cubicBezTo>
                  <a:cubicBezTo>
                    <a:pt x="566" y="336"/>
                    <a:pt x="566" y="337"/>
                    <a:pt x="564" y="329"/>
                  </a:cubicBezTo>
                  <a:cubicBezTo>
                    <a:pt x="563" y="331"/>
                    <a:pt x="554" y="339"/>
                    <a:pt x="554" y="339"/>
                  </a:cubicBezTo>
                  <a:cubicBezTo>
                    <a:pt x="554" y="339"/>
                    <a:pt x="556" y="322"/>
                    <a:pt x="555" y="319"/>
                  </a:cubicBezTo>
                  <a:cubicBezTo>
                    <a:pt x="553" y="312"/>
                    <a:pt x="546" y="309"/>
                    <a:pt x="537" y="317"/>
                  </a:cubicBezTo>
                  <a:cubicBezTo>
                    <a:pt x="535" y="313"/>
                    <a:pt x="535" y="307"/>
                    <a:pt x="533" y="302"/>
                  </a:cubicBezTo>
                  <a:cubicBezTo>
                    <a:pt x="530" y="298"/>
                    <a:pt x="524" y="309"/>
                    <a:pt x="522" y="306"/>
                  </a:cubicBezTo>
                  <a:cubicBezTo>
                    <a:pt x="518" y="303"/>
                    <a:pt x="518" y="303"/>
                    <a:pt x="518" y="303"/>
                  </a:cubicBezTo>
                  <a:cubicBezTo>
                    <a:pt x="518" y="310"/>
                    <a:pt x="519" y="318"/>
                    <a:pt x="518" y="325"/>
                  </a:cubicBezTo>
                  <a:cubicBezTo>
                    <a:pt x="516" y="320"/>
                    <a:pt x="514" y="316"/>
                    <a:pt x="511" y="312"/>
                  </a:cubicBezTo>
                  <a:cubicBezTo>
                    <a:pt x="511" y="321"/>
                    <a:pt x="509" y="330"/>
                    <a:pt x="503" y="338"/>
                  </a:cubicBezTo>
                  <a:cubicBezTo>
                    <a:pt x="502" y="332"/>
                    <a:pt x="500" y="325"/>
                    <a:pt x="496" y="321"/>
                  </a:cubicBezTo>
                  <a:cubicBezTo>
                    <a:pt x="494" y="329"/>
                    <a:pt x="489" y="336"/>
                    <a:pt x="484" y="343"/>
                  </a:cubicBezTo>
                  <a:cubicBezTo>
                    <a:pt x="483" y="338"/>
                    <a:pt x="484" y="330"/>
                    <a:pt x="478" y="327"/>
                  </a:cubicBezTo>
                  <a:cubicBezTo>
                    <a:pt x="475" y="333"/>
                    <a:pt x="471" y="340"/>
                    <a:pt x="464" y="344"/>
                  </a:cubicBezTo>
                  <a:cubicBezTo>
                    <a:pt x="463" y="339"/>
                    <a:pt x="460" y="333"/>
                    <a:pt x="458" y="327"/>
                  </a:cubicBezTo>
                  <a:cubicBezTo>
                    <a:pt x="452" y="332"/>
                    <a:pt x="449" y="342"/>
                    <a:pt x="443" y="348"/>
                  </a:cubicBezTo>
                  <a:cubicBezTo>
                    <a:pt x="442" y="343"/>
                    <a:pt x="439" y="339"/>
                    <a:pt x="435" y="336"/>
                  </a:cubicBezTo>
                  <a:cubicBezTo>
                    <a:pt x="434" y="338"/>
                    <a:pt x="433" y="339"/>
                    <a:pt x="433" y="341"/>
                  </a:cubicBezTo>
                  <a:cubicBezTo>
                    <a:pt x="432" y="340"/>
                    <a:pt x="431" y="340"/>
                    <a:pt x="430" y="340"/>
                  </a:cubicBezTo>
                  <a:cubicBezTo>
                    <a:pt x="429" y="341"/>
                    <a:pt x="429" y="342"/>
                    <a:pt x="428" y="343"/>
                  </a:cubicBezTo>
                  <a:cubicBezTo>
                    <a:pt x="419" y="337"/>
                    <a:pt x="414" y="348"/>
                    <a:pt x="413" y="354"/>
                  </a:cubicBezTo>
                  <a:cubicBezTo>
                    <a:pt x="412" y="349"/>
                    <a:pt x="410" y="346"/>
                    <a:pt x="404" y="345"/>
                  </a:cubicBezTo>
                  <a:cubicBezTo>
                    <a:pt x="397" y="343"/>
                    <a:pt x="389" y="356"/>
                    <a:pt x="389" y="356"/>
                  </a:cubicBezTo>
                  <a:cubicBezTo>
                    <a:pt x="389" y="356"/>
                    <a:pt x="382" y="350"/>
                    <a:pt x="376" y="353"/>
                  </a:cubicBezTo>
                  <a:cubicBezTo>
                    <a:pt x="372" y="354"/>
                    <a:pt x="370" y="341"/>
                    <a:pt x="365" y="343"/>
                  </a:cubicBezTo>
                  <a:cubicBezTo>
                    <a:pt x="373" y="352"/>
                    <a:pt x="360" y="352"/>
                    <a:pt x="356" y="358"/>
                  </a:cubicBezTo>
                  <a:cubicBezTo>
                    <a:pt x="360" y="366"/>
                    <a:pt x="363" y="363"/>
                    <a:pt x="365" y="372"/>
                  </a:cubicBezTo>
                  <a:cubicBezTo>
                    <a:pt x="362" y="371"/>
                    <a:pt x="361" y="380"/>
                    <a:pt x="359" y="380"/>
                  </a:cubicBezTo>
                  <a:cubicBezTo>
                    <a:pt x="366" y="386"/>
                    <a:pt x="362" y="407"/>
                    <a:pt x="362" y="416"/>
                  </a:cubicBezTo>
                  <a:cubicBezTo>
                    <a:pt x="357" y="413"/>
                    <a:pt x="360" y="414"/>
                    <a:pt x="355" y="415"/>
                  </a:cubicBezTo>
                  <a:cubicBezTo>
                    <a:pt x="360" y="422"/>
                    <a:pt x="358" y="427"/>
                    <a:pt x="352" y="437"/>
                  </a:cubicBezTo>
                  <a:cubicBezTo>
                    <a:pt x="345" y="429"/>
                    <a:pt x="354" y="431"/>
                    <a:pt x="342" y="434"/>
                  </a:cubicBezTo>
                  <a:cubicBezTo>
                    <a:pt x="346" y="441"/>
                    <a:pt x="355" y="453"/>
                    <a:pt x="346" y="449"/>
                  </a:cubicBezTo>
                  <a:cubicBezTo>
                    <a:pt x="341" y="446"/>
                    <a:pt x="339" y="456"/>
                    <a:pt x="331" y="458"/>
                  </a:cubicBezTo>
                  <a:cubicBezTo>
                    <a:pt x="321" y="461"/>
                    <a:pt x="320" y="482"/>
                    <a:pt x="311" y="480"/>
                  </a:cubicBezTo>
                  <a:cubicBezTo>
                    <a:pt x="310" y="487"/>
                    <a:pt x="308" y="498"/>
                    <a:pt x="302" y="502"/>
                  </a:cubicBezTo>
                  <a:cubicBezTo>
                    <a:pt x="303" y="502"/>
                    <a:pt x="301" y="502"/>
                    <a:pt x="302" y="502"/>
                  </a:cubicBezTo>
                  <a:cubicBezTo>
                    <a:pt x="293" y="508"/>
                    <a:pt x="282" y="502"/>
                    <a:pt x="274" y="501"/>
                  </a:cubicBezTo>
                  <a:cubicBezTo>
                    <a:pt x="267" y="500"/>
                    <a:pt x="259" y="499"/>
                    <a:pt x="253" y="491"/>
                  </a:cubicBezTo>
                  <a:cubicBezTo>
                    <a:pt x="247" y="481"/>
                    <a:pt x="254" y="474"/>
                    <a:pt x="264" y="469"/>
                  </a:cubicBezTo>
                  <a:cubicBezTo>
                    <a:pt x="270" y="466"/>
                    <a:pt x="274" y="465"/>
                    <a:pt x="276" y="461"/>
                  </a:cubicBezTo>
                  <a:cubicBezTo>
                    <a:pt x="268" y="460"/>
                    <a:pt x="268" y="460"/>
                    <a:pt x="268" y="460"/>
                  </a:cubicBezTo>
                  <a:cubicBezTo>
                    <a:pt x="262" y="463"/>
                    <a:pt x="254" y="460"/>
                    <a:pt x="247" y="461"/>
                  </a:cubicBezTo>
                  <a:cubicBezTo>
                    <a:pt x="242" y="462"/>
                    <a:pt x="233" y="468"/>
                    <a:pt x="228" y="465"/>
                  </a:cubicBezTo>
                  <a:cubicBezTo>
                    <a:pt x="220" y="462"/>
                    <a:pt x="212" y="446"/>
                    <a:pt x="218" y="439"/>
                  </a:cubicBezTo>
                  <a:cubicBezTo>
                    <a:pt x="226" y="428"/>
                    <a:pt x="245" y="436"/>
                    <a:pt x="253" y="426"/>
                  </a:cubicBezTo>
                  <a:cubicBezTo>
                    <a:pt x="260" y="417"/>
                    <a:pt x="253" y="384"/>
                    <a:pt x="262" y="375"/>
                  </a:cubicBezTo>
                  <a:cubicBezTo>
                    <a:pt x="248" y="373"/>
                    <a:pt x="246" y="345"/>
                    <a:pt x="246" y="334"/>
                  </a:cubicBezTo>
                  <a:cubicBezTo>
                    <a:pt x="238" y="348"/>
                    <a:pt x="233" y="341"/>
                    <a:pt x="233" y="341"/>
                  </a:cubicBezTo>
                  <a:cubicBezTo>
                    <a:pt x="233" y="341"/>
                    <a:pt x="237" y="326"/>
                    <a:pt x="233" y="321"/>
                  </a:cubicBezTo>
                  <a:cubicBezTo>
                    <a:pt x="223" y="327"/>
                    <a:pt x="227" y="315"/>
                    <a:pt x="226" y="310"/>
                  </a:cubicBezTo>
                  <a:cubicBezTo>
                    <a:pt x="225" y="305"/>
                    <a:pt x="223" y="302"/>
                    <a:pt x="220" y="298"/>
                  </a:cubicBezTo>
                  <a:cubicBezTo>
                    <a:pt x="213" y="291"/>
                    <a:pt x="211" y="294"/>
                    <a:pt x="210" y="284"/>
                  </a:cubicBezTo>
                  <a:cubicBezTo>
                    <a:pt x="210" y="279"/>
                    <a:pt x="211" y="270"/>
                    <a:pt x="213" y="264"/>
                  </a:cubicBezTo>
                  <a:cubicBezTo>
                    <a:pt x="210" y="270"/>
                    <a:pt x="204" y="271"/>
                    <a:pt x="198" y="272"/>
                  </a:cubicBezTo>
                  <a:cubicBezTo>
                    <a:pt x="197" y="265"/>
                    <a:pt x="202" y="258"/>
                    <a:pt x="202" y="251"/>
                  </a:cubicBezTo>
                  <a:cubicBezTo>
                    <a:pt x="194" y="250"/>
                    <a:pt x="186" y="249"/>
                    <a:pt x="179" y="248"/>
                  </a:cubicBezTo>
                  <a:cubicBezTo>
                    <a:pt x="183" y="242"/>
                    <a:pt x="193" y="239"/>
                    <a:pt x="182" y="230"/>
                  </a:cubicBezTo>
                  <a:lnTo>
                    <a:pt x="136" y="206"/>
                  </a:lnTo>
                  <a:close/>
                </a:path>
              </a:pathLst>
            </a:custGeom>
            <a:noFill/>
            <a:ln w="9525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471" name="Freeform 46">
              <a:extLst>
                <a:ext uri="{FF2B5EF4-FFF2-40B4-BE49-F238E27FC236}">
                  <a16:creationId xmlns:a16="http://schemas.microsoft.com/office/drawing/2014/main" id="{C9378D29-1F6E-4C8A-A562-D1B48295A0E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0" y="1576"/>
              <a:ext cx="37" cy="141"/>
            </a:xfrm>
            <a:custGeom>
              <a:avLst/>
              <a:gdLst>
                <a:gd name="T0" fmla="*/ 2147483646 w 11"/>
                <a:gd name="T1" fmla="*/ 2147483646 h 40"/>
                <a:gd name="T2" fmla="*/ 2147483646 w 11"/>
                <a:gd name="T3" fmla="*/ 2147483646 h 40"/>
                <a:gd name="T4" fmla="*/ 2147483646 w 11"/>
                <a:gd name="T5" fmla="*/ 2147483646 h 40"/>
                <a:gd name="T6" fmla="*/ 2147483646 w 11"/>
                <a:gd name="T7" fmla="*/ 2147483646 h 40"/>
                <a:gd name="T8" fmla="*/ 2147483646 w 11"/>
                <a:gd name="T9" fmla="*/ 2147483646 h 40"/>
                <a:gd name="T10" fmla="*/ 2147483646 w 11"/>
                <a:gd name="T11" fmla="*/ 2147483646 h 40"/>
                <a:gd name="T12" fmla="*/ 2147483646 w 11"/>
                <a:gd name="T13" fmla="*/ 2147483646 h 40"/>
                <a:gd name="T14" fmla="*/ 2147483646 w 11"/>
                <a:gd name="T15" fmla="*/ 2147483646 h 40"/>
                <a:gd name="T16" fmla="*/ 2147483646 w 11"/>
                <a:gd name="T17" fmla="*/ 2147483646 h 40"/>
                <a:gd name="T18" fmla="*/ 2147483646 w 11"/>
                <a:gd name="T19" fmla="*/ 0 h 40"/>
                <a:gd name="T20" fmla="*/ 2147483646 w 11"/>
                <a:gd name="T21" fmla="*/ 2147483646 h 40"/>
                <a:gd name="T22" fmla="*/ 2147483646 w 11"/>
                <a:gd name="T23" fmla="*/ 2147483646 h 40"/>
                <a:gd name="T24" fmla="*/ 2147483646 w 11"/>
                <a:gd name="T25" fmla="*/ 2147483646 h 4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1" h="40">
                  <a:moveTo>
                    <a:pt x="2" y="4"/>
                  </a:moveTo>
                  <a:cubicBezTo>
                    <a:pt x="2" y="4"/>
                    <a:pt x="2" y="5"/>
                    <a:pt x="2" y="5"/>
                  </a:cubicBezTo>
                  <a:cubicBezTo>
                    <a:pt x="2" y="6"/>
                    <a:pt x="2" y="6"/>
                    <a:pt x="2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9"/>
                    <a:pt x="2" y="10"/>
                    <a:pt x="2" y="10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2"/>
                    <a:pt x="2" y="13"/>
                    <a:pt x="2" y="14"/>
                  </a:cubicBezTo>
                  <a:cubicBezTo>
                    <a:pt x="2" y="19"/>
                    <a:pt x="0" y="29"/>
                    <a:pt x="1" y="40"/>
                  </a:cubicBezTo>
                  <a:cubicBezTo>
                    <a:pt x="3" y="35"/>
                    <a:pt x="11" y="30"/>
                    <a:pt x="11" y="24"/>
                  </a:cubicBezTo>
                  <a:cubicBezTo>
                    <a:pt x="11" y="16"/>
                    <a:pt x="6" y="8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2" y="3"/>
                    <a:pt x="2" y="4"/>
                  </a:cubicBezTo>
                  <a:close/>
                </a:path>
              </a:pathLst>
            </a:custGeom>
            <a:noFill/>
            <a:ln w="9525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472" name="Freeform 47">
              <a:extLst>
                <a:ext uri="{FF2B5EF4-FFF2-40B4-BE49-F238E27FC236}">
                  <a16:creationId xmlns:a16="http://schemas.microsoft.com/office/drawing/2014/main" id="{6C51660C-AE1E-41F4-8EB8-8CAC408C0D8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0" y="1070"/>
              <a:ext cx="360" cy="721"/>
            </a:xfrm>
            <a:custGeom>
              <a:avLst/>
              <a:gdLst>
                <a:gd name="T0" fmla="*/ 2147483646 w 109"/>
                <a:gd name="T1" fmla="*/ 0 h 205"/>
                <a:gd name="T2" fmla="*/ 2147483646 w 109"/>
                <a:gd name="T3" fmla="*/ 2147483646 h 205"/>
                <a:gd name="T4" fmla="*/ 2147483646 w 109"/>
                <a:gd name="T5" fmla="*/ 2147483646 h 205"/>
                <a:gd name="T6" fmla="*/ 2147483646 w 109"/>
                <a:gd name="T7" fmla="*/ 2147483646 h 205"/>
                <a:gd name="T8" fmla="*/ 2147483646 w 109"/>
                <a:gd name="T9" fmla="*/ 2147483646 h 205"/>
                <a:gd name="T10" fmla="*/ 2147483646 w 109"/>
                <a:gd name="T11" fmla="*/ 2147483646 h 205"/>
                <a:gd name="T12" fmla="*/ 2147483646 w 109"/>
                <a:gd name="T13" fmla="*/ 2147483646 h 205"/>
                <a:gd name="T14" fmla="*/ 2147483646 w 109"/>
                <a:gd name="T15" fmla="*/ 2147483646 h 205"/>
                <a:gd name="T16" fmla="*/ 2147483646 w 109"/>
                <a:gd name="T17" fmla="*/ 2147483646 h 205"/>
                <a:gd name="T18" fmla="*/ 2147483646 w 109"/>
                <a:gd name="T19" fmla="*/ 2147483646 h 205"/>
                <a:gd name="T20" fmla="*/ 2147483646 w 109"/>
                <a:gd name="T21" fmla="*/ 2147483646 h 205"/>
                <a:gd name="T22" fmla="*/ 2147483646 w 109"/>
                <a:gd name="T23" fmla="*/ 2147483646 h 205"/>
                <a:gd name="T24" fmla="*/ 2147483646 w 109"/>
                <a:gd name="T25" fmla="*/ 2147483646 h 205"/>
                <a:gd name="T26" fmla="*/ 2147483646 w 109"/>
                <a:gd name="T27" fmla="*/ 2147483646 h 205"/>
                <a:gd name="T28" fmla="*/ 2147483646 w 109"/>
                <a:gd name="T29" fmla="*/ 2147483646 h 205"/>
                <a:gd name="T30" fmla="*/ 2147483646 w 109"/>
                <a:gd name="T31" fmla="*/ 2147483646 h 205"/>
                <a:gd name="T32" fmla="*/ 2147483646 w 109"/>
                <a:gd name="T33" fmla="*/ 2147483646 h 205"/>
                <a:gd name="T34" fmla="*/ 2147483646 w 109"/>
                <a:gd name="T35" fmla="*/ 2147483646 h 205"/>
                <a:gd name="T36" fmla="*/ 2147483646 w 109"/>
                <a:gd name="T37" fmla="*/ 2147483646 h 205"/>
                <a:gd name="T38" fmla="*/ 2147483646 w 109"/>
                <a:gd name="T39" fmla="*/ 2147483646 h 205"/>
                <a:gd name="T40" fmla="*/ 2147483646 w 109"/>
                <a:gd name="T41" fmla="*/ 2147483646 h 205"/>
                <a:gd name="T42" fmla="*/ 0 w 109"/>
                <a:gd name="T43" fmla="*/ 2147483646 h 205"/>
                <a:gd name="T44" fmla="*/ 2147483646 w 109"/>
                <a:gd name="T45" fmla="*/ 2147483646 h 205"/>
                <a:gd name="T46" fmla="*/ 2147483646 w 109"/>
                <a:gd name="T47" fmla="*/ 2147483646 h 205"/>
                <a:gd name="T48" fmla="*/ 2147483646 w 109"/>
                <a:gd name="T49" fmla="*/ 2147483646 h 205"/>
                <a:gd name="T50" fmla="*/ 2147483646 w 109"/>
                <a:gd name="T51" fmla="*/ 2147483646 h 205"/>
                <a:gd name="T52" fmla="*/ 2147483646 w 109"/>
                <a:gd name="T53" fmla="*/ 2147483646 h 205"/>
                <a:gd name="T54" fmla="*/ 2147483646 w 109"/>
                <a:gd name="T55" fmla="*/ 2147483646 h 205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09" h="205">
                  <a:moveTo>
                    <a:pt x="70" y="0"/>
                  </a:moveTo>
                  <a:cubicBezTo>
                    <a:pt x="65" y="9"/>
                    <a:pt x="82" y="20"/>
                    <a:pt x="86" y="28"/>
                  </a:cubicBezTo>
                  <a:cubicBezTo>
                    <a:pt x="91" y="38"/>
                    <a:pt x="92" y="48"/>
                    <a:pt x="91" y="59"/>
                  </a:cubicBezTo>
                  <a:cubicBezTo>
                    <a:pt x="91" y="65"/>
                    <a:pt x="91" y="70"/>
                    <a:pt x="92" y="76"/>
                  </a:cubicBezTo>
                  <a:cubicBezTo>
                    <a:pt x="93" y="83"/>
                    <a:pt x="92" y="90"/>
                    <a:pt x="93" y="97"/>
                  </a:cubicBezTo>
                  <a:cubicBezTo>
                    <a:pt x="94" y="103"/>
                    <a:pt x="96" y="109"/>
                    <a:pt x="97" y="115"/>
                  </a:cubicBezTo>
                  <a:cubicBezTo>
                    <a:pt x="98" y="123"/>
                    <a:pt x="99" y="136"/>
                    <a:pt x="105" y="142"/>
                  </a:cubicBezTo>
                  <a:cubicBezTo>
                    <a:pt x="97" y="144"/>
                    <a:pt x="102" y="152"/>
                    <a:pt x="105" y="158"/>
                  </a:cubicBezTo>
                  <a:cubicBezTo>
                    <a:pt x="94" y="161"/>
                    <a:pt x="102" y="177"/>
                    <a:pt x="109" y="180"/>
                  </a:cubicBezTo>
                  <a:cubicBezTo>
                    <a:pt x="107" y="176"/>
                    <a:pt x="99" y="174"/>
                    <a:pt x="94" y="177"/>
                  </a:cubicBezTo>
                  <a:cubicBezTo>
                    <a:pt x="90" y="180"/>
                    <a:pt x="92" y="185"/>
                    <a:pt x="93" y="189"/>
                  </a:cubicBezTo>
                  <a:cubicBezTo>
                    <a:pt x="90" y="189"/>
                    <a:pt x="87" y="188"/>
                    <a:pt x="85" y="190"/>
                  </a:cubicBezTo>
                  <a:cubicBezTo>
                    <a:pt x="83" y="193"/>
                    <a:pt x="84" y="199"/>
                    <a:pt x="84" y="202"/>
                  </a:cubicBezTo>
                  <a:cubicBezTo>
                    <a:pt x="76" y="192"/>
                    <a:pt x="66" y="190"/>
                    <a:pt x="61" y="204"/>
                  </a:cubicBezTo>
                  <a:cubicBezTo>
                    <a:pt x="61" y="192"/>
                    <a:pt x="44" y="196"/>
                    <a:pt x="41" y="205"/>
                  </a:cubicBezTo>
                  <a:cubicBezTo>
                    <a:pt x="43" y="193"/>
                    <a:pt x="24" y="194"/>
                    <a:pt x="16" y="192"/>
                  </a:cubicBezTo>
                  <a:cubicBezTo>
                    <a:pt x="16" y="187"/>
                    <a:pt x="13" y="180"/>
                    <a:pt x="7" y="180"/>
                  </a:cubicBezTo>
                  <a:cubicBezTo>
                    <a:pt x="7" y="177"/>
                    <a:pt x="9" y="174"/>
                    <a:pt x="8" y="170"/>
                  </a:cubicBezTo>
                  <a:cubicBezTo>
                    <a:pt x="7" y="167"/>
                    <a:pt x="5" y="165"/>
                    <a:pt x="4" y="162"/>
                  </a:cubicBezTo>
                  <a:cubicBezTo>
                    <a:pt x="3" y="156"/>
                    <a:pt x="6" y="149"/>
                    <a:pt x="5" y="142"/>
                  </a:cubicBezTo>
                  <a:cubicBezTo>
                    <a:pt x="5" y="137"/>
                    <a:pt x="3" y="132"/>
                    <a:pt x="5" y="127"/>
                  </a:cubicBezTo>
                  <a:cubicBezTo>
                    <a:pt x="7" y="118"/>
                    <a:pt x="5" y="117"/>
                    <a:pt x="0" y="110"/>
                  </a:cubicBezTo>
                  <a:cubicBezTo>
                    <a:pt x="3" y="106"/>
                    <a:pt x="5" y="100"/>
                    <a:pt x="5" y="95"/>
                  </a:cubicBezTo>
                  <a:cubicBezTo>
                    <a:pt x="4" y="89"/>
                    <a:pt x="3" y="88"/>
                    <a:pt x="6" y="83"/>
                  </a:cubicBezTo>
                  <a:cubicBezTo>
                    <a:pt x="11" y="77"/>
                    <a:pt x="12" y="75"/>
                    <a:pt x="13" y="68"/>
                  </a:cubicBezTo>
                  <a:cubicBezTo>
                    <a:pt x="14" y="62"/>
                    <a:pt x="15" y="60"/>
                    <a:pt x="19" y="56"/>
                  </a:cubicBezTo>
                  <a:cubicBezTo>
                    <a:pt x="27" y="48"/>
                    <a:pt x="34" y="41"/>
                    <a:pt x="37" y="30"/>
                  </a:cubicBezTo>
                  <a:cubicBezTo>
                    <a:pt x="39" y="23"/>
                    <a:pt x="34" y="17"/>
                    <a:pt x="35" y="11"/>
                  </a:cubicBezTo>
                </a:path>
              </a:pathLst>
            </a:custGeom>
            <a:solidFill>
              <a:srgbClr val="CE9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473" name="Freeform 48">
              <a:extLst>
                <a:ext uri="{FF2B5EF4-FFF2-40B4-BE49-F238E27FC236}">
                  <a16:creationId xmlns:a16="http://schemas.microsoft.com/office/drawing/2014/main" id="{BC4B3424-482D-4DFC-A1A3-2F06E0A0458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4" y="1183"/>
              <a:ext cx="115" cy="548"/>
            </a:xfrm>
            <a:custGeom>
              <a:avLst/>
              <a:gdLst>
                <a:gd name="T0" fmla="*/ 2147483646 w 35"/>
                <a:gd name="T1" fmla="*/ 0 h 156"/>
                <a:gd name="T2" fmla="*/ 2147483646 w 35"/>
                <a:gd name="T3" fmla="*/ 2147483646 h 156"/>
                <a:gd name="T4" fmla="*/ 2147483646 w 35"/>
                <a:gd name="T5" fmla="*/ 2147483646 h 156"/>
                <a:gd name="T6" fmla="*/ 2147483646 w 35"/>
                <a:gd name="T7" fmla="*/ 2147483646 h 156"/>
                <a:gd name="T8" fmla="*/ 2147483646 w 35"/>
                <a:gd name="T9" fmla="*/ 2147483646 h 156"/>
                <a:gd name="T10" fmla="*/ 2147483646 w 35"/>
                <a:gd name="T11" fmla="*/ 2147483646 h 156"/>
                <a:gd name="T12" fmla="*/ 0 w 35"/>
                <a:gd name="T13" fmla="*/ 2147483646 h 156"/>
                <a:gd name="T14" fmla="*/ 2147483646 w 35"/>
                <a:gd name="T15" fmla="*/ 2147483646 h 156"/>
                <a:gd name="T16" fmla="*/ 2147483646 w 35"/>
                <a:gd name="T17" fmla="*/ 2147483646 h 156"/>
                <a:gd name="T18" fmla="*/ 2147483646 w 35"/>
                <a:gd name="T19" fmla="*/ 2147483646 h 156"/>
                <a:gd name="T20" fmla="*/ 2147483646 w 35"/>
                <a:gd name="T21" fmla="*/ 2147483646 h 156"/>
                <a:gd name="T22" fmla="*/ 2147483646 w 35"/>
                <a:gd name="T23" fmla="*/ 2147483646 h 156"/>
                <a:gd name="T24" fmla="*/ 2147483646 w 35"/>
                <a:gd name="T25" fmla="*/ 2147483646 h 156"/>
                <a:gd name="T26" fmla="*/ 2147483646 w 35"/>
                <a:gd name="T27" fmla="*/ 2147483646 h 156"/>
                <a:gd name="T28" fmla="*/ 2147483646 w 35"/>
                <a:gd name="T29" fmla="*/ 2147483646 h 156"/>
                <a:gd name="T30" fmla="*/ 2147483646 w 35"/>
                <a:gd name="T31" fmla="*/ 2147483646 h 156"/>
                <a:gd name="T32" fmla="*/ 2147483646 w 35"/>
                <a:gd name="T33" fmla="*/ 2147483646 h 156"/>
                <a:gd name="T34" fmla="*/ 2147483646 w 35"/>
                <a:gd name="T35" fmla="*/ 2147483646 h 156"/>
                <a:gd name="T36" fmla="*/ 2147483646 w 35"/>
                <a:gd name="T37" fmla="*/ 2147483646 h 156"/>
                <a:gd name="T38" fmla="*/ 2147483646 w 35"/>
                <a:gd name="T39" fmla="*/ 2147483646 h 156"/>
                <a:gd name="T40" fmla="*/ 2147483646 w 35"/>
                <a:gd name="T41" fmla="*/ 2147483646 h 156"/>
                <a:gd name="T42" fmla="*/ 2147483646 w 35"/>
                <a:gd name="T43" fmla="*/ 2147483646 h 156"/>
                <a:gd name="T44" fmla="*/ 2147483646 w 35"/>
                <a:gd name="T45" fmla="*/ 2147483646 h 156"/>
                <a:gd name="T46" fmla="*/ 2147483646 w 35"/>
                <a:gd name="T47" fmla="*/ 2147483646 h 156"/>
                <a:gd name="T48" fmla="*/ 2147483646 w 35"/>
                <a:gd name="T49" fmla="*/ 2147483646 h 156"/>
                <a:gd name="T50" fmla="*/ 2147483646 w 35"/>
                <a:gd name="T51" fmla="*/ 2147483646 h 156"/>
                <a:gd name="T52" fmla="*/ 2147483646 w 35"/>
                <a:gd name="T53" fmla="*/ 2147483646 h 156"/>
                <a:gd name="T54" fmla="*/ 2147483646 w 35"/>
                <a:gd name="T55" fmla="*/ 2147483646 h 156"/>
                <a:gd name="T56" fmla="*/ 2147483646 w 35"/>
                <a:gd name="T57" fmla="*/ 2147483646 h 156"/>
                <a:gd name="T58" fmla="*/ 2147483646 w 35"/>
                <a:gd name="T59" fmla="*/ 2147483646 h 15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35" h="156">
                  <a:moveTo>
                    <a:pt x="35" y="0"/>
                  </a:moveTo>
                  <a:cubicBezTo>
                    <a:pt x="32" y="8"/>
                    <a:pt x="28" y="16"/>
                    <a:pt x="23" y="22"/>
                  </a:cubicBezTo>
                  <a:cubicBezTo>
                    <a:pt x="19" y="27"/>
                    <a:pt x="14" y="32"/>
                    <a:pt x="12" y="37"/>
                  </a:cubicBezTo>
                  <a:cubicBezTo>
                    <a:pt x="11" y="40"/>
                    <a:pt x="12" y="43"/>
                    <a:pt x="11" y="46"/>
                  </a:cubicBezTo>
                  <a:cubicBezTo>
                    <a:pt x="10" y="49"/>
                    <a:pt x="6" y="52"/>
                    <a:pt x="5" y="55"/>
                  </a:cubicBezTo>
                  <a:cubicBezTo>
                    <a:pt x="4" y="57"/>
                    <a:pt x="4" y="60"/>
                    <a:pt x="4" y="62"/>
                  </a:cubicBezTo>
                  <a:cubicBezTo>
                    <a:pt x="3" y="65"/>
                    <a:pt x="0" y="67"/>
                    <a:pt x="0" y="70"/>
                  </a:cubicBezTo>
                  <a:cubicBezTo>
                    <a:pt x="0" y="73"/>
                    <a:pt x="3" y="76"/>
                    <a:pt x="3" y="79"/>
                  </a:cubicBezTo>
                  <a:cubicBezTo>
                    <a:pt x="4" y="82"/>
                    <a:pt x="4" y="85"/>
                    <a:pt x="4" y="88"/>
                  </a:cubicBezTo>
                  <a:cubicBezTo>
                    <a:pt x="4" y="95"/>
                    <a:pt x="2" y="102"/>
                    <a:pt x="3" y="108"/>
                  </a:cubicBezTo>
                  <a:cubicBezTo>
                    <a:pt x="3" y="112"/>
                    <a:pt x="5" y="115"/>
                    <a:pt x="5" y="119"/>
                  </a:cubicBezTo>
                  <a:cubicBezTo>
                    <a:pt x="5" y="123"/>
                    <a:pt x="3" y="126"/>
                    <a:pt x="4" y="130"/>
                  </a:cubicBezTo>
                  <a:cubicBezTo>
                    <a:pt x="5" y="133"/>
                    <a:pt x="6" y="134"/>
                    <a:pt x="7" y="137"/>
                  </a:cubicBezTo>
                  <a:cubicBezTo>
                    <a:pt x="9" y="140"/>
                    <a:pt x="7" y="144"/>
                    <a:pt x="8" y="147"/>
                  </a:cubicBezTo>
                  <a:cubicBezTo>
                    <a:pt x="15" y="145"/>
                    <a:pt x="14" y="152"/>
                    <a:pt x="15" y="156"/>
                  </a:cubicBezTo>
                  <a:cubicBezTo>
                    <a:pt x="17" y="152"/>
                    <a:pt x="23" y="151"/>
                    <a:pt x="27" y="152"/>
                  </a:cubicBezTo>
                  <a:cubicBezTo>
                    <a:pt x="25" y="151"/>
                    <a:pt x="19" y="150"/>
                    <a:pt x="17" y="149"/>
                  </a:cubicBezTo>
                  <a:cubicBezTo>
                    <a:pt x="13" y="146"/>
                    <a:pt x="17" y="137"/>
                    <a:pt x="20" y="134"/>
                  </a:cubicBezTo>
                  <a:cubicBezTo>
                    <a:pt x="17" y="134"/>
                    <a:pt x="11" y="133"/>
                    <a:pt x="10" y="130"/>
                  </a:cubicBezTo>
                  <a:cubicBezTo>
                    <a:pt x="8" y="126"/>
                    <a:pt x="17" y="121"/>
                    <a:pt x="18" y="118"/>
                  </a:cubicBezTo>
                  <a:cubicBezTo>
                    <a:pt x="14" y="117"/>
                    <a:pt x="11" y="116"/>
                    <a:pt x="10" y="112"/>
                  </a:cubicBezTo>
                  <a:cubicBezTo>
                    <a:pt x="7" y="105"/>
                    <a:pt x="13" y="102"/>
                    <a:pt x="14" y="96"/>
                  </a:cubicBezTo>
                  <a:cubicBezTo>
                    <a:pt x="14" y="92"/>
                    <a:pt x="11" y="93"/>
                    <a:pt x="9" y="89"/>
                  </a:cubicBezTo>
                  <a:cubicBezTo>
                    <a:pt x="7" y="85"/>
                    <a:pt x="9" y="80"/>
                    <a:pt x="13" y="77"/>
                  </a:cubicBezTo>
                  <a:cubicBezTo>
                    <a:pt x="8" y="70"/>
                    <a:pt x="7" y="66"/>
                    <a:pt x="12" y="59"/>
                  </a:cubicBezTo>
                  <a:cubicBezTo>
                    <a:pt x="14" y="56"/>
                    <a:pt x="14" y="58"/>
                    <a:pt x="14" y="55"/>
                  </a:cubicBezTo>
                  <a:cubicBezTo>
                    <a:pt x="15" y="51"/>
                    <a:pt x="11" y="48"/>
                    <a:pt x="16" y="44"/>
                  </a:cubicBezTo>
                  <a:cubicBezTo>
                    <a:pt x="18" y="42"/>
                    <a:pt x="20" y="43"/>
                    <a:pt x="21" y="40"/>
                  </a:cubicBezTo>
                  <a:cubicBezTo>
                    <a:pt x="22" y="38"/>
                    <a:pt x="21" y="32"/>
                    <a:pt x="23" y="29"/>
                  </a:cubicBezTo>
                  <a:cubicBezTo>
                    <a:pt x="24" y="25"/>
                    <a:pt x="25" y="20"/>
                    <a:pt x="27" y="15"/>
                  </a:cubicBezTo>
                </a:path>
              </a:pathLst>
            </a:custGeom>
            <a:solidFill>
              <a:srgbClr val="DFB7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474" name="Freeform 49">
              <a:extLst>
                <a:ext uri="{FF2B5EF4-FFF2-40B4-BE49-F238E27FC236}">
                  <a16:creationId xmlns:a16="http://schemas.microsoft.com/office/drawing/2014/main" id="{2C2EAB5A-A05C-4268-8AD2-454F217CF41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0" y="1070"/>
              <a:ext cx="360" cy="721"/>
            </a:xfrm>
            <a:custGeom>
              <a:avLst/>
              <a:gdLst>
                <a:gd name="T0" fmla="*/ 2147483646 w 109"/>
                <a:gd name="T1" fmla="*/ 0 h 205"/>
                <a:gd name="T2" fmla="*/ 2147483646 w 109"/>
                <a:gd name="T3" fmla="*/ 2147483646 h 205"/>
                <a:gd name="T4" fmla="*/ 2147483646 w 109"/>
                <a:gd name="T5" fmla="*/ 2147483646 h 205"/>
                <a:gd name="T6" fmla="*/ 2147483646 w 109"/>
                <a:gd name="T7" fmla="*/ 2147483646 h 205"/>
                <a:gd name="T8" fmla="*/ 2147483646 w 109"/>
                <a:gd name="T9" fmla="*/ 2147483646 h 205"/>
                <a:gd name="T10" fmla="*/ 2147483646 w 109"/>
                <a:gd name="T11" fmla="*/ 2147483646 h 205"/>
                <a:gd name="T12" fmla="*/ 2147483646 w 109"/>
                <a:gd name="T13" fmla="*/ 2147483646 h 205"/>
                <a:gd name="T14" fmla="*/ 2147483646 w 109"/>
                <a:gd name="T15" fmla="*/ 2147483646 h 205"/>
                <a:gd name="T16" fmla="*/ 2147483646 w 109"/>
                <a:gd name="T17" fmla="*/ 2147483646 h 205"/>
                <a:gd name="T18" fmla="*/ 2147483646 w 109"/>
                <a:gd name="T19" fmla="*/ 2147483646 h 205"/>
                <a:gd name="T20" fmla="*/ 2147483646 w 109"/>
                <a:gd name="T21" fmla="*/ 2147483646 h 205"/>
                <a:gd name="T22" fmla="*/ 2147483646 w 109"/>
                <a:gd name="T23" fmla="*/ 2147483646 h 205"/>
                <a:gd name="T24" fmla="*/ 2147483646 w 109"/>
                <a:gd name="T25" fmla="*/ 2147483646 h 205"/>
                <a:gd name="T26" fmla="*/ 2147483646 w 109"/>
                <a:gd name="T27" fmla="*/ 2147483646 h 205"/>
                <a:gd name="T28" fmla="*/ 2147483646 w 109"/>
                <a:gd name="T29" fmla="*/ 2147483646 h 205"/>
                <a:gd name="T30" fmla="*/ 2147483646 w 109"/>
                <a:gd name="T31" fmla="*/ 2147483646 h 205"/>
                <a:gd name="T32" fmla="*/ 2147483646 w 109"/>
                <a:gd name="T33" fmla="*/ 2147483646 h 205"/>
                <a:gd name="T34" fmla="*/ 2147483646 w 109"/>
                <a:gd name="T35" fmla="*/ 2147483646 h 205"/>
                <a:gd name="T36" fmla="*/ 2147483646 w 109"/>
                <a:gd name="T37" fmla="*/ 2147483646 h 205"/>
                <a:gd name="T38" fmla="*/ 2147483646 w 109"/>
                <a:gd name="T39" fmla="*/ 2147483646 h 205"/>
                <a:gd name="T40" fmla="*/ 2147483646 w 109"/>
                <a:gd name="T41" fmla="*/ 2147483646 h 205"/>
                <a:gd name="T42" fmla="*/ 0 w 109"/>
                <a:gd name="T43" fmla="*/ 2147483646 h 205"/>
                <a:gd name="T44" fmla="*/ 2147483646 w 109"/>
                <a:gd name="T45" fmla="*/ 2147483646 h 205"/>
                <a:gd name="T46" fmla="*/ 2147483646 w 109"/>
                <a:gd name="T47" fmla="*/ 2147483646 h 205"/>
                <a:gd name="T48" fmla="*/ 2147483646 w 109"/>
                <a:gd name="T49" fmla="*/ 2147483646 h 205"/>
                <a:gd name="T50" fmla="*/ 2147483646 w 109"/>
                <a:gd name="T51" fmla="*/ 2147483646 h 205"/>
                <a:gd name="T52" fmla="*/ 2147483646 w 109"/>
                <a:gd name="T53" fmla="*/ 2147483646 h 205"/>
                <a:gd name="T54" fmla="*/ 2147483646 w 109"/>
                <a:gd name="T55" fmla="*/ 2147483646 h 205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09" h="205">
                  <a:moveTo>
                    <a:pt x="70" y="0"/>
                  </a:moveTo>
                  <a:cubicBezTo>
                    <a:pt x="65" y="9"/>
                    <a:pt x="82" y="20"/>
                    <a:pt x="86" y="28"/>
                  </a:cubicBezTo>
                  <a:cubicBezTo>
                    <a:pt x="91" y="38"/>
                    <a:pt x="92" y="48"/>
                    <a:pt x="91" y="59"/>
                  </a:cubicBezTo>
                  <a:cubicBezTo>
                    <a:pt x="91" y="65"/>
                    <a:pt x="91" y="70"/>
                    <a:pt x="92" y="76"/>
                  </a:cubicBezTo>
                  <a:cubicBezTo>
                    <a:pt x="93" y="83"/>
                    <a:pt x="92" y="90"/>
                    <a:pt x="93" y="97"/>
                  </a:cubicBezTo>
                  <a:cubicBezTo>
                    <a:pt x="94" y="103"/>
                    <a:pt x="96" y="109"/>
                    <a:pt x="97" y="115"/>
                  </a:cubicBezTo>
                  <a:cubicBezTo>
                    <a:pt x="98" y="123"/>
                    <a:pt x="99" y="136"/>
                    <a:pt x="105" y="142"/>
                  </a:cubicBezTo>
                  <a:cubicBezTo>
                    <a:pt x="97" y="144"/>
                    <a:pt x="102" y="152"/>
                    <a:pt x="105" y="158"/>
                  </a:cubicBezTo>
                  <a:cubicBezTo>
                    <a:pt x="94" y="161"/>
                    <a:pt x="102" y="177"/>
                    <a:pt x="109" y="180"/>
                  </a:cubicBezTo>
                  <a:cubicBezTo>
                    <a:pt x="107" y="176"/>
                    <a:pt x="99" y="174"/>
                    <a:pt x="94" y="177"/>
                  </a:cubicBezTo>
                  <a:cubicBezTo>
                    <a:pt x="90" y="180"/>
                    <a:pt x="92" y="185"/>
                    <a:pt x="93" y="189"/>
                  </a:cubicBezTo>
                  <a:cubicBezTo>
                    <a:pt x="90" y="189"/>
                    <a:pt x="87" y="188"/>
                    <a:pt x="85" y="190"/>
                  </a:cubicBezTo>
                  <a:cubicBezTo>
                    <a:pt x="83" y="193"/>
                    <a:pt x="84" y="199"/>
                    <a:pt x="84" y="202"/>
                  </a:cubicBezTo>
                  <a:cubicBezTo>
                    <a:pt x="76" y="192"/>
                    <a:pt x="66" y="190"/>
                    <a:pt x="61" y="204"/>
                  </a:cubicBezTo>
                  <a:cubicBezTo>
                    <a:pt x="61" y="192"/>
                    <a:pt x="44" y="196"/>
                    <a:pt x="41" y="205"/>
                  </a:cubicBezTo>
                  <a:cubicBezTo>
                    <a:pt x="43" y="193"/>
                    <a:pt x="24" y="194"/>
                    <a:pt x="16" y="192"/>
                  </a:cubicBezTo>
                  <a:cubicBezTo>
                    <a:pt x="16" y="187"/>
                    <a:pt x="13" y="180"/>
                    <a:pt x="7" y="180"/>
                  </a:cubicBezTo>
                  <a:cubicBezTo>
                    <a:pt x="7" y="177"/>
                    <a:pt x="9" y="174"/>
                    <a:pt x="8" y="170"/>
                  </a:cubicBezTo>
                  <a:cubicBezTo>
                    <a:pt x="7" y="167"/>
                    <a:pt x="5" y="165"/>
                    <a:pt x="4" y="162"/>
                  </a:cubicBezTo>
                  <a:cubicBezTo>
                    <a:pt x="3" y="156"/>
                    <a:pt x="6" y="149"/>
                    <a:pt x="5" y="142"/>
                  </a:cubicBezTo>
                  <a:cubicBezTo>
                    <a:pt x="5" y="137"/>
                    <a:pt x="3" y="132"/>
                    <a:pt x="5" y="127"/>
                  </a:cubicBezTo>
                  <a:cubicBezTo>
                    <a:pt x="7" y="118"/>
                    <a:pt x="5" y="117"/>
                    <a:pt x="0" y="110"/>
                  </a:cubicBezTo>
                  <a:cubicBezTo>
                    <a:pt x="3" y="106"/>
                    <a:pt x="5" y="100"/>
                    <a:pt x="5" y="95"/>
                  </a:cubicBezTo>
                  <a:cubicBezTo>
                    <a:pt x="4" y="89"/>
                    <a:pt x="3" y="88"/>
                    <a:pt x="6" y="83"/>
                  </a:cubicBezTo>
                  <a:cubicBezTo>
                    <a:pt x="11" y="77"/>
                    <a:pt x="12" y="75"/>
                    <a:pt x="13" y="68"/>
                  </a:cubicBezTo>
                  <a:cubicBezTo>
                    <a:pt x="14" y="62"/>
                    <a:pt x="15" y="60"/>
                    <a:pt x="19" y="56"/>
                  </a:cubicBezTo>
                  <a:cubicBezTo>
                    <a:pt x="27" y="48"/>
                    <a:pt x="34" y="41"/>
                    <a:pt x="37" y="30"/>
                  </a:cubicBezTo>
                  <a:cubicBezTo>
                    <a:pt x="39" y="23"/>
                    <a:pt x="34" y="17"/>
                    <a:pt x="35" y="11"/>
                  </a:cubicBezTo>
                </a:path>
              </a:pathLst>
            </a:custGeom>
            <a:noFill/>
            <a:ln w="9525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475" name="Freeform 50">
              <a:extLst>
                <a:ext uri="{FF2B5EF4-FFF2-40B4-BE49-F238E27FC236}">
                  <a16:creationId xmlns:a16="http://schemas.microsoft.com/office/drawing/2014/main" id="{EB8B5C76-6774-4439-A718-9BCCE7BA3B8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1" y="1239"/>
              <a:ext cx="89" cy="506"/>
            </a:xfrm>
            <a:custGeom>
              <a:avLst/>
              <a:gdLst>
                <a:gd name="T0" fmla="*/ 2147483646 w 27"/>
                <a:gd name="T1" fmla="*/ 2147483646 h 144"/>
                <a:gd name="T2" fmla="*/ 2147483646 w 27"/>
                <a:gd name="T3" fmla="*/ 2147483646 h 144"/>
                <a:gd name="T4" fmla="*/ 2147483646 w 27"/>
                <a:gd name="T5" fmla="*/ 2147483646 h 144"/>
                <a:gd name="T6" fmla="*/ 2147483646 w 27"/>
                <a:gd name="T7" fmla="*/ 2147483646 h 144"/>
                <a:gd name="T8" fmla="*/ 2147483646 w 27"/>
                <a:gd name="T9" fmla="*/ 2147483646 h 144"/>
                <a:gd name="T10" fmla="*/ 2147483646 w 27"/>
                <a:gd name="T11" fmla="*/ 2147483646 h 144"/>
                <a:gd name="T12" fmla="*/ 2147483646 w 27"/>
                <a:gd name="T13" fmla="*/ 2147483646 h 144"/>
                <a:gd name="T14" fmla="*/ 2147483646 w 27"/>
                <a:gd name="T15" fmla="*/ 2147483646 h 144"/>
                <a:gd name="T16" fmla="*/ 2147483646 w 27"/>
                <a:gd name="T17" fmla="*/ 2147483646 h 144"/>
                <a:gd name="T18" fmla="*/ 2147483646 w 27"/>
                <a:gd name="T19" fmla="*/ 2147483646 h 144"/>
                <a:gd name="T20" fmla="*/ 2147483646 w 27"/>
                <a:gd name="T21" fmla="*/ 2147483646 h 144"/>
                <a:gd name="T22" fmla="*/ 2147483646 w 27"/>
                <a:gd name="T23" fmla="*/ 2147483646 h 144"/>
                <a:gd name="T24" fmla="*/ 2147483646 w 27"/>
                <a:gd name="T25" fmla="*/ 2147483646 h 144"/>
                <a:gd name="T26" fmla="*/ 0 w 27"/>
                <a:gd name="T27" fmla="*/ 2147483646 h 144"/>
                <a:gd name="T28" fmla="*/ 2147483646 w 27"/>
                <a:gd name="T29" fmla="*/ 2147483646 h 144"/>
                <a:gd name="T30" fmla="*/ 2147483646 w 27"/>
                <a:gd name="T31" fmla="*/ 2147483646 h 144"/>
                <a:gd name="T32" fmla="*/ 2147483646 w 27"/>
                <a:gd name="T33" fmla="*/ 2147483646 h 144"/>
                <a:gd name="T34" fmla="*/ 2147483646 w 27"/>
                <a:gd name="T35" fmla="*/ 2147483646 h 144"/>
                <a:gd name="T36" fmla="*/ 2147483646 w 27"/>
                <a:gd name="T37" fmla="*/ 2147483646 h 144"/>
                <a:gd name="T38" fmla="*/ 2147483646 w 27"/>
                <a:gd name="T39" fmla="*/ 2147483646 h 144"/>
                <a:gd name="T40" fmla="*/ 2147483646 w 27"/>
                <a:gd name="T41" fmla="*/ 2147483646 h 144"/>
                <a:gd name="T42" fmla="*/ 2147483646 w 27"/>
                <a:gd name="T43" fmla="*/ 2147483646 h 144"/>
                <a:gd name="T44" fmla="*/ 2147483646 w 27"/>
                <a:gd name="T45" fmla="*/ 2147483646 h 144"/>
                <a:gd name="T46" fmla="*/ 2147483646 w 27"/>
                <a:gd name="T47" fmla="*/ 0 h 14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7" h="144">
                  <a:moveTo>
                    <a:pt x="17" y="10"/>
                  </a:moveTo>
                  <a:cubicBezTo>
                    <a:pt x="16" y="16"/>
                    <a:pt x="17" y="22"/>
                    <a:pt x="17" y="28"/>
                  </a:cubicBezTo>
                  <a:cubicBezTo>
                    <a:pt x="17" y="35"/>
                    <a:pt x="17" y="41"/>
                    <a:pt x="17" y="48"/>
                  </a:cubicBezTo>
                  <a:cubicBezTo>
                    <a:pt x="18" y="61"/>
                    <a:pt x="20" y="75"/>
                    <a:pt x="24" y="87"/>
                  </a:cubicBezTo>
                  <a:cubicBezTo>
                    <a:pt x="25" y="89"/>
                    <a:pt x="26" y="91"/>
                    <a:pt x="27" y="94"/>
                  </a:cubicBezTo>
                  <a:cubicBezTo>
                    <a:pt x="27" y="97"/>
                    <a:pt x="27" y="96"/>
                    <a:pt x="26" y="99"/>
                  </a:cubicBezTo>
                  <a:cubicBezTo>
                    <a:pt x="25" y="103"/>
                    <a:pt x="24" y="105"/>
                    <a:pt x="24" y="109"/>
                  </a:cubicBezTo>
                  <a:cubicBezTo>
                    <a:pt x="25" y="113"/>
                    <a:pt x="26" y="115"/>
                    <a:pt x="26" y="118"/>
                  </a:cubicBezTo>
                  <a:cubicBezTo>
                    <a:pt x="25" y="119"/>
                    <a:pt x="23" y="121"/>
                    <a:pt x="23" y="123"/>
                  </a:cubicBezTo>
                  <a:cubicBezTo>
                    <a:pt x="22" y="125"/>
                    <a:pt x="23" y="128"/>
                    <a:pt x="22" y="129"/>
                  </a:cubicBezTo>
                  <a:cubicBezTo>
                    <a:pt x="21" y="131"/>
                    <a:pt x="18" y="131"/>
                    <a:pt x="16" y="133"/>
                  </a:cubicBezTo>
                  <a:cubicBezTo>
                    <a:pt x="15" y="136"/>
                    <a:pt x="16" y="139"/>
                    <a:pt x="14" y="142"/>
                  </a:cubicBezTo>
                  <a:cubicBezTo>
                    <a:pt x="11" y="140"/>
                    <a:pt x="8" y="143"/>
                    <a:pt x="6" y="144"/>
                  </a:cubicBezTo>
                  <a:cubicBezTo>
                    <a:pt x="4" y="142"/>
                    <a:pt x="2" y="141"/>
                    <a:pt x="0" y="142"/>
                  </a:cubicBezTo>
                  <a:cubicBezTo>
                    <a:pt x="2" y="140"/>
                    <a:pt x="8" y="137"/>
                    <a:pt x="10" y="135"/>
                  </a:cubicBezTo>
                  <a:cubicBezTo>
                    <a:pt x="12" y="131"/>
                    <a:pt x="10" y="126"/>
                    <a:pt x="8" y="121"/>
                  </a:cubicBezTo>
                  <a:cubicBezTo>
                    <a:pt x="13" y="121"/>
                    <a:pt x="15" y="116"/>
                    <a:pt x="15" y="111"/>
                  </a:cubicBezTo>
                  <a:cubicBezTo>
                    <a:pt x="15" y="107"/>
                    <a:pt x="13" y="107"/>
                    <a:pt x="11" y="104"/>
                  </a:cubicBezTo>
                  <a:cubicBezTo>
                    <a:pt x="9" y="99"/>
                    <a:pt x="14" y="96"/>
                    <a:pt x="15" y="91"/>
                  </a:cubicBezTo>
                  <a:cubicBezTo>
                    <a:pt x="17" y="83"/>
                    <a:pt x="13" y="80"/>
                    <a:pt x="9" y="75"/>
                  </a:cubicBezTo>
                  <a:cubicBezTo>
                    <a:pt x="18" y="66"/>
                    <a:pt x="13" y="59"/>
                    <a:pt x="10" y="50"/>
                  </a:cubicBezTo>
                  <a:cubicBezTo>
                    <a:pt x="8" y="44"/>
                    <a:pt x="12" y="39"/>
                    <a:pt x="11" y="32"/>
                  </a:cubicBezTo>
                  <a:cubicBezTo>
                    <a:pt x="11" y="26"/>
                    <a:pt x="14" y="20"/>
                    <a:pt x="14" y="14"/>
                  </a:cubicBezTo>
                  <a:cubicBezTo>
                    <a:pt x="15" y="10"/>
                    <a:pt x="16" y="4"/>
                    <a:pt x="15" y="0"/>
                  </a:cubicBezTo>
                </a:path>
              </a:pathLst>
            </a:custGeom>
            <a:solidFill>
              <a:srgbClr val="BD72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476" name="Freeform 51">
              <a:extLst>
                <a:ext uri="{FF2B5EF4-FFF2-40B4-BE49-F238E27FC236}">
                  <a16:creationId xmlns:a16="http://schemas.microsoft.com/office/drawing/2014/main" id="{F8BFC1A5-A8D2-464E-840A-FBF2BAD8CE9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9" y="1046"/>
              <a:ext cx="72" cy="98"/>
            </a:xfrm>
            <a:custGeom>
              <a:avLst/>
              <a:gdLst>
                <a:gd name="T0" fmla="*/ 2147483646 w 22"/>
                <a:gd name="T1" fmla="*/ 2147483646 h 28"/>
                <a:gd name="T2" fmla="*/ 2147483646 w 22"/>
                <a:gd name="T3" fmla="*/ 2147483646 h 28"/>
                <a:gd name="T4" fmla="*/ 2147483646 w 22"/>
                <a:gd name="T5" fmla="*/ 2147483646 h 2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" h="28">
                  <a:moveTo>
                    <a:pt x="4" y="6"/>
                  </a:moveTo>
                  <a:cubicBezTo>
                    <a:pt x="0" y="13"/>
                    <a:pt x="10" y="28"/>
                    <a:pt x="17" y="20"/>
                  </a:cubicBezTo>
                  <a:cubicBezTo>
                    <a:pt x="22" y="15"/>
                    <a:pt x="9" y="0"/>
                    <a:pt x="5" y="6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477" name="Oval 52">
              <a:extLst>
                <a:ext uri="{FF2B5EF4-FFF2-40B4-BE49-F238E27FC236}">
                  <a16:creationId xmlns:a16="http://schemas.microsoft.com/office/drawing/2014/main" id="{573B6ED5-14D2-4B4D-80A3-B17D93E7A9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5" y="1077"/>
              <a:ext cx="13" cy="1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9478" name="Freeform 53">
              <a:extLst>
                <a:ext uri="{FF2B5EF4-FFF2-40B4-BE49-F238E27FC236}">
                  <a16:creationId xmlns:a16="http://schemas.microsoft.com/office/drawing/2014/main" id="{7EC4E53F-58EC-4FE4-A3BC-70151B5775C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5" y="1158"/>
              <a:ext cx="40" cy="14"/>
            </a:xfrm>
            <a:custGeom>
              <a:avLst/>
              <a:gdLst>
                <a:gd name="T0" fmla="*/ 0 w 12"/>
                <a:gd name="T1" fmla="*/ 2147483646 h 4"/>
                <a:gd name="T2" fmla="*/ 2147483646 w 12"/>
                <a:gd name="T3" fmla="*/ 2147483646 h 4"/>
                <a:gd name="T4" fmla="*/ 2147483646 w 12"/>
                <a:gd name="T5" fmla="*/ 0 h 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4">
                  <a:moveTo>
                    <a:pt x="0" y="3"/>
                  </a:moveTo>
                  <a:cubicBezTo>
                    <a:pt x="2" y="3"/>
                    <a:pt x="5" y="4"/>
                    <a:pt x="7" y="4"/>
                  </a:cubicBezTo>
                  <a:cubicBezTo>
                    <a:pt x="9" y="4"/>
                    <a:pt x="10" y="1"/>
                    <a:pt x="12" y="0"/>
                  </a:cubicBezTo>
                </a:path>
              </a:pathLst>
            </a:custGeom>
            <a:noFill/>
            <a:ln w="9525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479" name="Freeform 54">
              <a:extLst>
                <a:ext uri="{FF2B5EF4-FFF2-40B4-BE49-F238E27FC236}">
                  <a16:creationId xmlns:a16="http://schemas.microsoft.com/office/drawing/2014/main" id="{D05A04DE-3DBF-467F-9250-41731A2269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9" y="1112"/>
              <a:ext cx="37" cy="43"/>
            </a:xfrm>
            <a:custGeom>
              <a:avLst/>
              <a:gdLst>
                <a:gd name="T0" fmla="*/ 2147483646 w 11"/>
                <a:gd name="T1" fmla="*/ 2147483646 h 12"/>
                <a:gd name="T2" fmla="*/ 0 w 11"/>
                <a:gd name="T3" fmla="*/ 2147483646 h 12"/>
                <a:gd name="T4" fmla="*/ 2147483646 w 11"/>
                <a:gd name="T5" fmla="*/ 2147483646 h 12"/>
                <a:gd name="T6" fmla="*/ 2147483646 w 11"/>
                <a:gd name="T7" fmla="*/ 2147483646 h 1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" h="12">
                  <a:moveTo>
                    <a:pt x="8" y="1"/>
                  </a:moveTo>
                  <a:cubicBezTo>
                    <a:pt x="5" y="0"/>
                    <a:pt x="1" y="1"/>
                    <a:pt x="0" y="5"/>
                  </a:cubicBezTo>
                  <a:cubicBezTo>
                    <a:pt x="4" y="6"/>
                    <a:pt x="8" y="3"/>
                    <a:pt x="11" y="6"/>
                  </a:cubicBezTo>
                  <a:cubicBezTo>
                    <a:pt x="9" y="10"/>
                    <a:pt x="5" y="12"/>
                    <a:pt x="1" y="12"/>
                  </a:cubicBezTo>
                </a:path>
              </a:pathLst>
            </a:custGeom>
            <a:noFill/>
            <a:ln w="20638" cap="flat">
              <a:solidFill>
                <a:srgbClr val="CE924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480" name="Freeform 55">
              <a:extLst>
                <a:ext uri="{FF2B5EF4-FFF2-40B4-BE49-F238E27FC236}">
                  <a16:creationId xmlns:a16="http://schemas.microsoft.com/office/drawing/2014/main" id="{5EE87623-5BBE-471C-9C40-727F23E8A155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5" y="1067"/>
              <a:ext cx="69" cy="88"/>
            </a:xfrm>
            <a:custGeom>
              <a:avLst/>
              <a:gdLst>
                <a:gd name="T0" fmla="*/ 2147483646 w 21"/>
                <a:gd name="T1" fmla="*/ 2147483646 h 25"/>
                <a:gd name="T2" fmla="*/ 2147483646 w 21"/>
                <a:gd name="T3" fmla="*/ 2147483646 h 25"/>
                <a:gd name="T4" fmla="*/ 2147483646 w 21"/>
                <a:gd name="T5" fmla="*/ 2147483646 h 25"/>
                <a:gd name="T6" fmla="*/ 2147483646 w 21"/>
                <a:gd name="T7" fmla="*/ 2147483646 h 2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" h="25">
                  <a:moveTo>
                    <a:pt x="15" y="3"/>
                  </a:moveTo>
                  <a:cubicBezTo>
                    <a:pt x="9" y="0"/>
                    <a:pt x="0" y="9"/>
                    <a:pt x="11" y="10"/>
                  </a:cubicBezTo>
                  <a:cubicBezTo>
                    <a:pt x="15" y="11"/>
                    <a:pt x="18" y="7"/>
                    <a:pt x="20" y="12"/>
                  </a:cubicBezTo>
                  <a:cubicBezTo>
                    <a:pt x="21" y="16"/>
                    <a:pt x="13" y="22"/>
                    <a:pt x="11" y="25"/>
                  </a:cubicBezTo>
                </a:path>
              </a:pathLst>
            </a:custGeom>
            <a:noFill/>
            <a:ln w="20638" cap="flat">
              <a:solidFill>
                <a:srgbClr val="CE924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481" name="Freeform 56">
              <a:extLst>
                <a:ext uri="{FF2B5EF4-FFF2-40B4-BE49-F238E27FC236}">
                  <a16:creationId xmlns:a16="http://schemas.microsoft.com/office/drawing/2014/main" id="{635B4BFE-1E6D-4078-B02C-A027978F3A2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2" y="1011"/>
              <a:ext cx="43" cy="45"/>
            </a:xfrm>
            <a:custGeom>
              <a:avLst/>
              <a:gdLst>
                <a:gd name="T0" fmla="*/ 2147483646 w 13"/>
                <a:gd name="T1" fmla="*/ 2147483646 h 13"/>
                <a:gd name="T2" fmla="*/ 2147483646 w 13"/>
                <a:gd name="T3" fmla="*/ 2147483646 h 1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3" h="13">
                  <a:moveTo>
                    <a:pt x="1" y="9"/>
                  </a:moveTo>
                  <a:cubicBezTo>
                    <a:pt x="0" y="2"/>
                    <a:pt x="13" y="0"/>
                    <a:pt x="6" y="13"/>
                  </a:cubicBezTo>
                </a:path>
              </a:pathLst>
            </a:custGeom>
            <a:noFill/>
            <a:ln w="20638" cap="flat">
              <a:solidFill>
                <a:srgbClr val="CE924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482" name="Freeform 57">
              <a:extLst>
                <a:ext uri="{FF2B5EF4-FFF2-40B4-BE49-F238E27FC236}">
                  <a16:creationId xmlns:a16="http://schemas.microsoft.com/office/drawing/2014/main" id="{1815D92E-D9F6-4086-B35B-1CDB37F24AF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0" y="1309"/>
              <a:ext cx="30" cy="28"/>
            </a:xfrm>
            <a:custGeom>
              <a:avLst/>
              <a:gdLst>
                <a:gd name="T0" fmla="*/ 2147483646 w 9"/>
                <a:gd name="T1" fmla="*/ 2147483646 h 8"/>
                <a:gd name="T2" fmla="*/ 2147483646 w 9"/>
                <a:gd name="T3" fmla="*/ 2147483646 h 8"/>
                <a:gd name="T4" fmla="*/ 2147483646 w 9"/>
                <a:gd name="T5" fmla="*/ 2147483646 h 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" h="8">
                  <a:moveTo>
                    <a:pt x="7" y="8"/>
                  </a:moveTo>
                  <a:cubicBezTo>
                    <a:pt x="7" y="6"/>
                    <a:pt x="9" y="1"/>
                    <a:pt x="6" y="1"/>
                  </a:cubicBezTo>
                  <a:cubicBezTo>
                    <a:pt x="2" y="0"/>
                    <a:pt x="0" y="6"/>
                    <a:pt x="1" y="8"/>
                  </a:cubicBezTo>
                </a:path>
              </a:pathLst>
            </a:custGeom>
            <a:noFill/>
            <a:ln w="20638" cap="flat">
              <a:solidFill>
                <a:srgbClr val="CE924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483" name="Freeform 58">
              <a:extLst>
                <a:ext uri="{FF2B5EF4-FFF2-40B4-BE49-F238E27FC236}">
                  <a16:creationId xmlns:a16="http://schemas.microsoft.com/office/drawing/2014/main" id="{A6B77107-373E-4055-892D-1B43B83523C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0" y="1896"/>
              <a:ext cx="23" cy="46"/>
            </a:xfrm>
            <a:custGeom>
              <a:avLst/>
              <a:gdLst>
                <a:gd name="T0" fmla="*/ 0 w 7"/>
                <a:gd name="T1" fmla="*/ 2147483646 h 13"/>
                <a:gd name="T2" fmla="*/ 2147483646 w 7"/>
                <a:gd name="T3" fmla="*/ 0 h 13"/>
                <a:gd name="T4" fmla="*/ 2147483646 w 7"/>
                <a:gd name="T5" fmla="*/ 2147483646 h 1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" h="13">
                  <a:moveTo>
                    <a:pt x="0" y="13"/>
                  </a:moveTo>
                  <a:cubicBezTo>
                    <a:pt x="0" y="9"/>
                    <a:pt x="1" y="4"/>
                    <a:pt x="2" y="0"/>
                  </a:cubicBezTo>
                  <a:cubicBezTo>
                    <a:pt x="7" y="1"/>
                    <a:pt x="7" y="8"/>
                    <a:pt x="6" y="13"/>
                  </a:cubicBezTo>
                </a:path>
              </a:pathLst>
            </a:custGeom>
            <a:noFill/>
            <a:ln w="20638" cap="flat">
              <a:solidFill>
                <a:srgbClr val="CE924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484" name="Freeform 59">
              <a:extLst>
                <a:ext uri="{FF2B5EF4-FFF2-40B4-BE49-F238E27FC236}">
                  <a16:creationId xmlns:a16="http://schemas.microsoft.com/office/drawing/2014/main" id="{F3006882-E24D-4E93-8E70-9B7BBBD96D8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5" y="1928"/>
              <a:ext cx="46" cy="66"/>
            </a:xfrm>
            <a:custGeom>
              <a:avLst/>
              <a:gdLst>
                <a:gd name="T0" fmla="*/ 2147483646 w 14"/>
                <a:gd name="T1" fmla="*/ 2147483646 h 19"/>
                <a:gd name="T2" fmla="*/ 2147483646 w 14"/>
                <a:gd name="T3" fmla="*/ 2147483646 h 1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4" h="19">
                  <a:moveTo>
                    <a:pt x="14" y="14"/>
                  </a:moveTo>
                  <a:cubicBezTo>
                    <a:pt x="6" y="0"/>
                    <a:pt x="0" y="15"/>
                    <a:pt x="8" y="19"/>
                  </a:cubicBezTo>
                </a:path>
              </a:pathLst>
            </a:custGeom>
            <a:noFill/>
            <a:ln w="20638" cap="flat">
              <a:solidFill>
                <a:srgbClr val="CE924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485" name="Freeform 60">
              <a:extLst>
                <a:ext uri="{FF2B5EF4-FFF2-40B4-BE49-F238E27FC236}">
                  <a16:creationId xmlns:a16="http://schemas.microsoft.com/office/drawing/2014/main" id="{36599A4F-C391-43F2-8988-16E3F1E531A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8" y="1889"/>
              <a:ext cx="19" cy="14"/>
            </a:xfrm>
            <a:custGeom>
              <a:avLst/>
              <a:gdLst>
                <a:gd name="T0" fmla="*/ 0 w 6"/>
                <a:gd name="T1" fmla="*/ 2147483646 h 4"/>
                <a:gd name="T2" fmla="*/ 2147483646 w 6"/>
                <a:gd name="T3" fmla="*/ 0 h 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" h="4">
                  <a:moveTo>
                    <a:pt x="0" y="4"/>
                  </a:moveTo>
                  <a:cubicBezTo>
                    <a:pt x="2" y="3"/>
                    <a:pt x="4" y="2"/>
                    <a:pt x="6" y="0"/>
                  </a:cubicBezTo>
                </a:path>
              </a:pathLst>
            </a:custGeom>
            <a:noFill/>
            <a:ln w="20638" cap="flat">
              <a:solidFill>
                <a:srgbClr val="CE924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486" name="Freeform 61">
              <a:extLst>
                <a:ext uri="{FF2B5EF4-FFF2-40B4-BE49-F238E27FC236}">
                  <a16:creationId xmlns:a16="http://schemas.microsoft.com/office/drawing/2014/main" id="{FF53F7E8-6E62-4734-B6EF-0FCC4A710AC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7" y="2328"/>
              <a:ext cx="46" cy="32"/>
            </a:xfrm>
            <a:custGeom>
              <a:avLst/>
              <a:gdLst>
                <a:gd name="T0" fmla="*/ 2147483646 w 14"/>
                <a:gd name="T1" fmla="*/ 2147483646 h 9"/>
                <a:gd name="T2" fmla="*/ 2147483646 w 14"/>
                <a:gd name="T3" fmla="*/ 2147483646 h 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4" h="9">
                  <a:moveTo>
                    <a:pt x="14" y="9"/>
                  </a:moveTo>
                  <a:cubicBezTo>
                    <a:pt x="13" y="1"/>
                    <a:pt x="0" y="0"/>
                    <a:pt x="6" y="9"/>
                  </a:cubicBezTo>
                </a:path>
              </a:pathLst>
            </a:custGeom>
            <a:noFill/>
            <a:ln w="20638" cap="flat">
              <a:solidFill>
                <a:srgbClr val="CE924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487" name="Freeform 62">
              <a:extLst>
                <a:ext uri="{FF2B5EF4-FFF2-40B4-BE49-F238E27FC236}">
                  <a16:creationId xmlns:a16="http://schemas.microsoft.com/office/drawing/2014/main" id="{0CEBE34D-E854-4590-B9FE-D5C5B19FC3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4" y="2546"/>
              <a:ext cx="20" cy="11"/>
            </a:xfrm>
            <a:custGeom>
              <a:avLst/>
              <a:gdLst>
                <a:gd name="T0" fmla="*/ 2147483646 w 6"/>
                <a:gd name="T1" fmla="*/ 2147483646 h 3"/>
                <a:gd name="T2" fmla="*/ 0 w 6"/>
                <a:gd name="T3" fmla="*/ 0 h 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" h="3">
                  <a:moveTo>
                    <a:pt x="6" y="3"/>
                  </a:moveTo>
                  <a:cubicBezTo>
                    <a:pt x="4" y="1"/>
                    <a:pt x="2" y="0"/>
                    <a:pt x="0" y="0"/>
                  </a:cubicBezTo>
                </a:path>
              </a:pathLst>
            </a:custGeom>
            <a:noFill/>
            <a:ln w="20638" cap="flat">
              <a:solidFill>
                <a:srgbClr val="CE924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488" name="Freeform 63">
              <a:extLst>
                <a:ext uri="{FF2B5EF4-FFF2-40B4-BE49-F238E27FC236}">
                  <a16:creationId xmlns:a16="http://schemas.microsoft.com/office/drawing/2014/main" id="{830FE3E0-C376-4E98-9DEF-731B4F4FDA7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5" y="2493"/>
              <a:ext cx="43" cy="57"/>
            </a:xfrm>
            <a:custGeom>
              <a:avLst/>
              <a:gdLst>
                <a:gd name="T0" fmla="*/ 2147483646 w 13"/>
                <a:gd name="T1" fmla="*/ 2147483646 h 16"/>
                <a:gd name="T2" fmla="*/ 2147483646 w 13"/>
                <a:gd name="T3" fmla="*/ 2147483646 h 1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3" h="16">
                  <a:moveTo>
                    <a:pt x="13" y="12"/>
                  </a:moveTo>
                  <a:cubicBezTo>
                    <a:pt x="8" y="0"/>
                    <a:pt x="0" y="15"/>
                    <a:pt x="8" y="16"/>
                  </a:cubicBezTo>
                </a:path>
              </a:pathLst>
            </a:custGeom>
            <a:noFill/>
            <a:ln w="20638" cap="flat">
              <a:solidFill>
                <a:srgbClr val="CE924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489" name="Freeform 64">
              <a:extLst>
                <a:ext uri="{FF2B5EF4-FFF2-40B4-BE49-F238E27FC236}">
                  <a16:creationId xmlns:a16="http://schemas.microsoft.com/office/drawing/2014/main" id="{3A1BCF86-81FA-4382-9DBF-0759EF9C6F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7" y="2297"/>
              <a:ext cx="33" cy="56"/>
            </a:xfrm>
            <a:custGeom>
              <a:avLst/>
              <a:gdLst>
                <a:gd name="T0" fmla="*/ 2147483646 w 10"/>
                <a:gd name="T1" fmla="*/ 0 h 16"/>
                <a:gd name="T2" fmla="*/ 2147483646 w 10"/>
                <a:gd name="T3" fmla="*/ 2147483646 h 16"/>
                <a:gd name="T4" fmla="*/ 0 w 10"/>
                <a:gd name="T5" fmla="*/ 2147483646 h 1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" h="16">
                  <a:moveTo>
                    <a:pt x="7" y="0"/>
                  </a:moveTo>
                  <a:cubicBezTo>
                    <a:pt x="4" y="4"/>
                    <a:pt x="10" y="10"/>
                    <a:pt x="8" y="12"/>
                  </a:cubicBezTo>
                  <a:cubicBezTo>
                    <a:pt x="4" y="16"/>
                    <a:pt x="0" y="10"/>
                    <a:pt x="0" y="7"/>
                  </a:cubicBezTo>
                </a:path>
              </a:pathLst>
            </a:custGeom>
            <a:noFill/>
            <a:ln w="20638" cap="flat">
              <a:solidFill>
                <a:srgbClr val="CE924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490" name="Freeform 65">
              <a:extLst>
                <a:ext uri="{FF2B5EF4-FFF2-40B4-BE49-F238E27FC236}">
                  <a16:creationId xmlns:a16="http://schemas.microsoft.com/office/drawing/2014/main" id="{0B7B7C26-FA33-4BD3-81AD-B4C3DE5B8FB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0" y="2434"/>
              <a:ext cx="23" cy="28"/>
            </a:xfrm>
            <a:custGeom>
              <a:avLst/>
              <a:gdLst>
                <a:gd name="T0" fmla="*/ 2147483646 w 7"/>
                <a:gd name="T1" fmla="*/ 0 h 8"/>
                <a:gd name="T2" fmla="*/ 2147483646 w 7"/>
                <a:gd name="T3" fmla="*/ 2147483646 h 8"/>
                <a:gd name="T4" fmla="*/ 0 w 7"/>
                <a:gd name="T5" fmla="*/ 2147483646 h 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" h="8">
                  <a:moveTo>
                    <a:pt x="6" y="0"/>
                  </a:moveTo>
                  <a:cubicBezTo>
                    <a:pt x="6" y="3"/>
                    <a:pt x="7" y="5"/>
                    <a:pt x="7" y="8"/>
                  </a:cubicBezTo>
                  <a:cubicBezTo>
                    <a:pt x="4" y="7"/>
                    <a:pt x="2" y="6"/>
                    <a:pt x="0" y="3"/>
                  </a:cubicBezTo>
                </a:path>
              </a:pathLst>
            </a:custGeom>
            <a:noFill/>
            <a:ln w="20638" cap="flat">
              <a:solidFill>
                <a:srgbClr val="CE924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491" name="Freeform 66">
              <a:extLst>
                <a:ext uri="{FF2B5EF4-FFF2-40B4-BE49-F238E27FC236}">
                  <a16:creationId xmlns:a16="http://schemas.microsoft.com/office/drawing/2014/main" id="{48D3042C-7640-4645-A668-CBB42845EED3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3" y="2479"/>
              <a:ext cx="14" cy="25"/>
            </a:xfrm>
            <a:custGeom>
              <a:avLst/>
              <a:gdLst>
                <a:gd name="T0" fmla="*/ 0 w 4"/>
                <a:gd name="T1" fmla="*/ 0 h 7"/>
                <a:gd name="T2" fmla="*/ 2147483646 w 4"/>
                <a:gd name="T3" fmla="*/ 2147483646 h 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" h="7">
                  <a:moveTo>
                    <a:pt x="0" y="0"/>
                  </a:moveTo>
                  <a:cubicBezTo>
                    <a:pt x="1" y="3"/>
                    <a:pt x="2" y="5"/>
                    <a:pt x="4" y="7"/>
                  </a:cubicBezTo>
                </a:path>
              </a:pathLst>
            </a:custGeom>
            <a:noFill/>
            <a:ln w="20638" cap="flat">
              <a:solidFill>
                <a:srgbClr val="CE924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492" name="Freeform 67">
              <a:extLst>
                <a:ext uri="{FF2B5EF4-FFF2-40B4-BE49-F238E27FC236}">
                  <a16:creationId xmlns:a16="http://schemas.microsoft.com/office/drawing/2014/main" id="{73FCCD70-7895-4E09-8587-67E7CBB5508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9" y="2574"/>
              <a:ext cx="46" cy="46"/>
            </a:xfrm>
            <a:custGeom>
              <a:avLst/>
              <a:gdLst>
                <a:gd name="T0" fmla="*/ 2147483646 w 14"/>
                <a:gd name="T1" fmla="*/ 2147483646 h 13"/>
                <a:gd name="T2" fmla="*/ 0 w 14"/>
                <a:gd name="T3" fmla="*/ 0 h 1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4" h="13">
                  <a:moveTo>
                    <a:pt x="9" y="1"/>
                  </a:moveTo>
                  <a:cubicBezTo>
                    <a:pt x="14" y="13"/>
                    <a:pt x="4" y="6"/>
                    <a:pt x="0" y="0"/>
                  </a:cubicBezTo>
                </a:path>
              </a:pathLst>
            </a:custGeom>
            <a:noFill/>
            <a:ln w="20638" cap="flat">
              <a:solidFill>
                <a:srgbClr val="CE924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493" name="Freeform 68">
              <a:extLst>
                <a:ext uri="{FF2B5EF4-FFF2-40B4-BE49-F238E27FC236}">
                  <a16:creationId xmlns:a16="http://schemas.microsoft.com/office/drawing/2014/main" id="{6D8DB93F-A3B5-4409-B4BC-0442482A1F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2" y="2606"/>
              <a:ext cx="39" cy="31"/>
            </a:xfrm>
            <a:custGeom>
              <a:avLst/>
              <a:gdLst>
                <a:gd name="T0" fmla="*/ 2147483646 w 12"/>
                <a:gd name="T1" fmla="*/ 0 h 9"/>
                <a:gd name="T2" fmla="*/ 2147483646 w 12"/>
                <a:gd name="T3" fmla="*/ 2147483646 h 9"/>
                <a:gd name="T4" fmla="*/ 0 w 12"/>
                <a:gd name="T5" fmla="*/ 2147483646 h 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9">
                  <a:moveTo>
                    <a:pt x="9" y="0"/>
                  </a:moveTo>
                  <a:cubicBezTo>
                    <a:pt x="8" y="4"/>
                    <a:pt x="11" y="5"/>
                    <a:pt x="12" y="8"/>
                  </a:cubicBezTo>
                  <a:cubicBezTo>
                    <a:pt x="7" y="9"/>
                    <a:pt x="4" y="6"/>
                    <a:pt x="0" y="5"/>
                  </a:cubicBezTo>
                </a:path>
              </a:pathLst>
            </a:custGeom>
            <a:noFill/>
            <a:ln w="20638" cap="flat">
              <a:solidFill>
                <a:srgbClr val="CE924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494" name="Freeform 69">
              <a:extLst>
                <a:ext uri="{FF2B5EF4-FFF2-40B4-BE49-F238E27FC236}">
                  <a16:creationId xmlns:a16="http://schemas.microsoft.com/office/drawing/2014/main" id="{2F5337F1-FEE5-49AE-A43B-30FE8260031F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9" y="2595"/>
              <a:ext cx="23" cy="25"/>
            </a:xfrm>
            <a:custGeom>
              <a:avLst/>
              <a:gdLst>
                <a:gd name="T0" fmla="*/ 0 w 7"/>
                <a:gd name="T1" fmla="*/ 0 h 7"/>
                <a:gd name="T2" fmla="*/ 2147483646 w 7"/>
                <a:gd name="T3" fmla="*/ 2147483646 h 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" h="7">
                  <a:moveTo>
                    <a:pt x="0" y="0"/>
                  </a:moveTo>
                  <a:cubicBezTo>
                    <a:pt x="1" y="4"/>
                    <a:pt x="4" y="6"/>
                    <a:pt x="7" y="7"/>
                  </a:cubicBezTo>
                </a:path>
              </a:pathLst>
            </a:custGeom>
            <a:noFill/>
            <a:ln w="20638" cap="flat">
              <a:solidFill>
                <a:srgbClr val="CE924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pic>
        <p:nvPicPr>
          <p:cNvPr id="9362" name="Image 216">
            <a:extLst>
              <a:ext uri="{FF2B5EF4-FFF2-40B4-BE49-F238E27FC236}">
                <a16:creationId xmlns:a16="http://schemas.microsoft.com/office/drawing/2014/main" id="{42D3DB2B-9446-49D1-B66B-9A3EC746D0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0" y="5549900"/>
            <a:ext cx="1030288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63" name="Image 217">
            <a:extLst>
              <a:ext uri="{FF2B5EF4-FFF2-40B4-BE49-F238E27FC236}">
                <a16:creationId xmlns:a16="http://schemas.microsoft.com/office/drawing/2014/main" id="{8AF64E86-596B-4161-9EDB-344C159B21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263" y="1477963"/>
            <a:ext cx="1157287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64" name="Image 218">
            <a:extLst>
              <a:ext uri="{FF2B5EF4-FFF2-40B4-BE49-F238E27FC236}">
                <a16:creationId xmlns:a16="http://schemas.microsoft.com/office/drawing/2014/main" id="{9C4D0598-B504-41B2-9DC7-69BC5ED081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975" y="3898900"/>
            <a:ext cx="892175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365" name="Group 338">
            <a:extLst>
              <a:ext uri="{FF2B5EF4-FFF2-40B4-BE49-F238E27FC236}">
                <a16:creationId xmlns:a16="http://schemas.microsoft.com/office/drawing/2014/main" id="{973F0CE4-FEDB-46DA-AB75-8F5C57857DD6}"/>
              </a:ext>
            </a:extLst>
          </p:cNvPr>
          <p:cNvGrpSpPr>
            <a:grpSpLocks/>
          </p:cNvGrpSpPr>
          <p:nvPr/>
        </p:nvGrpSpPr>
        <p:grpSpPr bwMode="auto">
          <a:xfrm>
            <a:off x="885825" y="4551363"/>
            <a:ext cx="1155700" cy="800100"/>
            <a:chOff x="675" y="2589"/>
            <a:chExt cx="1352" cy="1086"/>
          </a:xfrm>
        </p:grpSpPr>
        <p:sp>
          <p:nvSpPr>
            <p:cNvPr id="9366" name="Freeform 339">
              <a:extLst>
                <a:ext uri="{FF2B5EF4-FFF2-40B4-BE49-F238E27FC236}">
                  <a16:creationId xmlns:a16="http://schemas.microsoft.com/office/drawing/2014/main" id="{ACECD7AB-0C99-467C-8345-0DAC5B3DE4C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2" y="3565"/>
              <a:ext cx="145" cy="46"/>
            </a:xfrm>
            <a:custGeom>
              <a:avLst/>
              <a:gdLst>
                <a:gd name="T0" fmla="*/ 0 w 58"/>
                <a:gd name="T1" fmla="*/ 1258411 h 17"/>
                <a:gd name="T2" fmla="*/ 4959300 w 58"/>
                <a:gd name="T3" fmla="*/ 801891 h 17"/>
                <a:gd name="T4" fmla="*/ 8346688 w 58"/>
                <a:gd name="T5" fmla="*/ 6610324 h 17"/>
                <a:gd name="T6" fmla="*/ 6276375 w 58"/>
                <a:gd name="T7" fmla="*/ 7069174 h 1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8" h="17">
                  <a:moveTo>
                    <a:pt x="0" y="3"/>
                  </a:moveTo>
                  <a:cubicBezTo>
                    <a:pt x="8" y="0"/>
                    <a:pt x="24" y="0"/>
                    <a:pt x="33" y="2"/>
                  </a:cubicBezTo>
                  <a:cubicBezTo>
                    <a:pt x="37" y="3"/>
                    <a:pt x="58" y="11"/>
                    <a:pt x="56" y="16"/>
                  </a:cubicBezTo>
                  <a:cubicBezTo>
                    <a:pt x="51" y="16"/>
                    <a:pt x="46" y="16"/>
                    <a:pt x="42" y="17"/>
                  </a:cubicBezTo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367" name="Freeform 340">
              <a:extLst>
                <a:ext uri="{FF2B5EF4-FFF2-40B4-BE49-F238E27FC236}">
                  <a16:creationId xmlns:a16="http://schemas.microsoft.com/office/drawing/2014/main" id="{66004381-A7AC-41AB-A967-DE3FA9B25E7C}"/>
                </a:ext>
              </a:extLst>
            </p:cNvPr>
            <p:cNvSpPr>
              <a:spLocks/>
            </p:cNvSpPr>
            <p:nvPr/>
          </p:nvSpPr>
          <p:spPr bwMode="auto">
            <a:xfrm>
              <a:off x="675" y="3413"/>
              <a:ext cx="110" cy="182"/>
            </a:xfrm>
            <a:custGeom>
              <a:avLst/>
              <a:gdLst>
                <a:gd name="T0" fmla="*/ 3292970 w 44"/>
                <a:gd name="T1" fmla="*/ 12713463 h 68"/>
                <a:gd name="T2" fmla="*/ 1793283 w 44"/>
                <a:gd name="T3" fmla="*/ 2585634 h 68"/>
                <a:gd name="T4" fmla="*/ 1671220 w 44"/>
                <a:gd name="T5" fmla="*/ 2169622 h 68"/>
                <a:gd name="T6" fmla="*/ 0 w 44"/>
                <a:gd name="T7" fmla="*/ 2169622 h 68"/>
                <a:gd name="T8" fmla="*/ 0 w 44"/>
                <a:gd name="T9" fmla="*/ 4997835 h 68"/>
                <a:gd name="T10" fmla="*/ 191220 w 44"/>
                <a:gd name="T11" fmla="*/ 9034836 h 68"/>
                <a:gd name="T12" fmla="*/ 1195125 w 44"/>
                <a:gd name="T13" fmla="*/ 11623502 h 68"/>
                <a:gd name="T14" fmla="*/ 1195125 w 44"/>
                <a:gd name="T15" fmla="*/ 12974387 h 68"/>
                <a:gd name="T16" fmla="*/ 1793283 w 44"/>
                <a:gd name="T17" fmla="*/ 14427558 h 68"/>
                <a:gd name="T18" fmla="*/ 2385283 w 44"/>
                <a:gd name="T19" fmla="*/ 17711697 h 68"/>
                <a:gd name="T20" fmla="*/ 3292970 w 44"/>
                <a:gd name="T21" fmla="*/ 20961309 h 68"/>
                <a:gd name="T22" fmla="*/ 6276375 w 44"/>
                <a:gd name="T23" fmla="*/ 24576913 h 68"/>
                <a:gd name="T24" fmla="*/ 6561333 w 44"/>
                <a:gd name="T25" fmla="*/ 24576913 h 68"/>
                <a:gd name="T26" fmla="*/ 3292970 w 44"/>
                <a:gd name="T27" fmla="*/ 12713463 h 6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4" h="68">
                  <a:moveTo>
                    <a:pt x="22" y="35"/>
                  </a:moveTo>
                  <a:cubicBezTo>
                    <a:pt x="17" y="27"/>
                    <a:pt x="14" y="17"/>
                    <a:pt x="12" y="7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8" y="4"/>
                    <a:pt x="2" y="0"/>
                    <a:pt x="0" y="6"/>
                  </a:cubicBezTo>
                  <a:cubicBezTo>
                    <a:pt x="0" y="8"/>
                    <a:pt x="8" y="11"/>
                    <a:pt x="0" y="14"/>
                  </a:cubicBezTo>
                  <a:cubicBezTo>
                    <a:pt x="5" y="17"/>
                    <a:pt x="3" y="21"/>
                    <a:pt x="1" y="25"/>
                  </a:cubicBezTo>
                  <a:cubicBezTo>
                    <a:pt x="6" y="26"/>
                    <a:pt x="7" y="28"/>
                    <a:pt x="8" y="32"/>
                  </a:cubicBezTo>
                  <a:cubicBezTo>
                    <a:pt x="9" y="33"/>
                    <a:pt x="7" y="35"/>
                    <a:pt x="8" y="36"/>
                  </a:cubicBezTo>
                  <a:cubicBezTo>
                    <a:pt x="9" y="38"/>
                    <a:pt x="12" y="39"/>
                    <a:pt x="12" y="40"/>
                  </a:cubicBezTo>
                  <a:cubicBezTo>
                    <a:pt x="14" y="44"/>
                    <a:pt x="14" y="46"/>
                    <a:pt x="16" y="49"/>
                  </a:cubicBezTo>
                  <a:cubicBezTo>
                    <a:pt x="18" y="51"/>
                    <a:pt x="20" y="56"/>
                    <a:pt x="22" y="58"/>
                  </a:cubicBezTo>
                  <a:cubicBezTo>
                    <a:pt x="26" y="62"/>
                    <a:pt x="36" y="67"/>
                    <a:pt x="42" y="68"/>
                  </a:cubicBezTo>
                  <a:cubicBezTo>
                    <a:pt x="43" y="68"/>
                    <a:pt x="43" y="68"/>
                    <a:pt x="44" y="68"/>
                  </a:cubicBezTo>
                  <a:cubicBezTo>
                    <a:pt x="39" y="60"/>
                    <a:pt x="32" y="50"/>
                    <a:pt x="22" y="35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368" name="Freeform 341">
              <a:extLst>
                <a:ext uri="{FF2B5EF4-FFF2-40B4-BE49-F238E27FC236}">
                  <a16:creationId xmlns:a16="http://schemas.microsoft.com/office/drawing/2014/main" id="{76268D38-B3D2-45EB-9703-0F0741DDB544}"/>
                </a:ext>
              </a:extLst>
            </p:cNvPr>
            <p:cNvSpPr>
              <a:spLocks/>
            </p:cNvSpPr>
            <p:nvPr/>
          </p:nvSpPr>
          <p:spPr bwMode="auto">
            <a:xfrm>
              <a:off x="695" y="2589"/>
              <a:ext cx="1332" cy="1086"/>
            </a:xfrm>
            <a:custGeom>
              <a:avLst/>
              <a:gdLst>
                <a:gd name="T0" fmla="*/ 74458570 w 533"/>
                <a:gd name="T1" fmla="*/ 61217993 h 407"/>
                <a:gd name="T2" fmla="*/ 65387038 w 533"/>
                <a:gd name="T3" fmla="*/ 44185495 h 407"/>
                <a:gd name="T4" fmla="*/ 60235801 w 533"/>
                <a:gd name="T5" fmla="*/ 13961101 h 407"/>
                <a:gd name="T6" fmla="*/ 54298703 w 533"/>
                <a:gd name="T7" fmla="*/ 14200114 h 407"/>
                <a:gd name="T8" fmla="*/ 55297703 w 533"/>
                <a:gd name="T9" fmla="*/ 24609782 h 407"/>
                <a:gd name="T10" fmla="*/ 46393425 w 533"/>
                <a:gd name="T11" fmla="*/ 10792988 h 407"/>
                <a:gd name="T12" fmla="*/ 53233235 w 533"/>
                <a:gd name="T13" fmla="*/ 47310576 h 407"/>
                <a:gd name="T14" fmla="*/ 48655691 w 533"/>
                <a:gd name="T15" fmla="*/ 51062765 h 407"/>
                <a:gd name="T16" fmla="*/ 23438582 w 533"/>
                <a:gd name="T17" fmla="*/ 40673296 h 407"/>
                <a:gd name="T18" fmla="*/ 2060104 w 533"/>
                <a:gd name="T19" fmla="*/ 119601708 h 407"/>
                <a:gd name="T20" fmla="*/ 14955808 w 533"/>
                <a:gd name="T21" fmla="*/ 137677397 h 407"/>
                <a:gd name="T22" fmla="*/ 29205894 w 533"/>
                <a:gd name="T23" fmla="*/ 138355149 h 407"/>
                <a:gd name="T24" fmla="*/ 40930466 w 533"/>
                <a:gd name="T25" fmla="*/ 138355149 h 407"/>
                <a:gd name="T26" fmla="*/ 37375490 w 533"/>
                <a:gd name="T27" fmla="*/ 130636536 h 407"/>
                <a:gd name="T28" fmla="*/ 29680876 w 533"/>
                <a:gd name="T29" fmla="*/ 128988545 h 407"/>
                <a:gd name="T30" fmla="*/ 33216426 w 533"/>
                <a:gd name="T31" fmla="*/ 125182673 h 407"/>
                <a:gd name="T32" fmla="*/ 33337691 w 533"/>
                <a:gd name="T33" fmla="*/ 124780215 h 407"/>
                <a:gd name="T34" fmla="*/ 34717605 w 533"/>
                <a:gd name="T35" fmla="*/ 126239031 h 407"/>
                <a:gd name="T36" fmla="*/ 38269732 w 533"/>
                <a:gd name="T37" fmla="*/ 122728711 h 407"/>
                <a:gd name="T38" fmla="*/ 40341894 w 533"/>
                <a:gd name="T39" fmla="*/ 122346580 h 407"/>
                <a:gd name="T40" fmla="*/ 48959874 w 533"/>
                <a:gd name="T41" fmla="*/ 133124012 h 407"/>
                <a:gd name="T42" fmla="*/ 58746713 w 533"/>
                <a:gd name="T43" fmla="*/ 141483269 h 407"/>
                <a:gd name="T44" fmla="*/ 61232347 w 533"/>
                <a:gd name="T45" fmla="*/ 140405597 h 407"/>
                <a:gd name="T46" fmla="*/ 62896803 w 533"/>
                <a:gd name="T47" fmla="*/ 137973029 h 407"/>
                <a:gd name="T48" fmla="*/ 57555570 w 533"/>
                <a:gd name="T49" fmla="*/ 133760709 h 407"/>
                <a:gd name="T50" fmla="*/ 60045805 w 533"/>
                <a:gd name="T51" fmla="*/ 131710264 h 407"/>
                <a:gd name="T52" fmla="*/ 63771534 w 533"/>
                <a:gd name="T53" fmla="*/ 129606130 h 407"/>
                <a:gd name="T54" fmla="*/ 59335419 w 533"/>
                <a:gd name="T55" fmla="*/ 124134894 h 407"/>
                <a:gd name="T56" fmla="*/ 50557375 w 533"/>
                <a:gd name="T57" fmla="*/ 119999545 h 407"/>
                <a:gd name="T58" fmla="*/ 55610013 w 533"/>
                <a:gd name="T59" fmla="*/ 119162796 h 407"/>
                <a:gd name="T60" fmla="*/ 56198532 w 533"/>
                <a:gd name="T61" fmla="*/ 118922838 h 407"/>
                <a:gd name="T62" fmla="*/ 59171106 w 533"/>
                <a:gd name="T63" fmla="*/ 118922838 h 407"/>
                <a:gd name="T64" fmla="*/ 60045805 w 533"/>
                <a:gd name="T65" fmla="*/ 117517749 h 407"/>
                <a:gd name="T66" fmla="*/ 62308069 w 533"/>
                <a:gd name="T67" fmla="*/ 114768235 h 407"/>
                <a:gd name="T68" fmla="*/ 64798519 w 533"/>
                <a:gd name="T69" fmla="*/ 112923254 h 407"/>
                <a:gd name="T70" fmla="*/ 67170143 w 533"/>
                <a:gd name="T71" fmla="*/ 108767604 h 407"/>
                <a:gd name="T72" fmla="*/ 68520811 w 533"/>
                <a:gd name="T73" fmla="*/ 101487791 h 407"/>
                <a:gd name="T74" fmla="*/ 72683571 w 533"/>
                <a:gd name="T75" fmla="*/ 87287658 h 407"/>
                <a:gd name="T76" fmla="*/ 78021603 w 533"/>
                <a:gd name="T77" fmla="*/ 77921159 h 407"/>
                <a:gd name="T78" fmla="*/ 78021603 w 533"/>
                <a:gd name="T79" fmla="*/ 69561787 h 40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533" h="407">
                  <a:moveTo>
                    <a:pt x="526" y="200"/>
                  </a:moveTo>
                  <a:cubicBezTo>
                    <a:pt x="518" y="193"/>
                    <a:pt x="509" y="184"/>
                    <a:pt x="502" y="176"/>
                  </a:cubicBezTo>
                  <a:cubicBezTo>
                    <a:pt x="495" y="169"/>
                    <a:pt x="479" y="148"/>
                    <a:pt x="471" y="143"/>
                  </a:cubicBezTo>
                  <a:cubicBezTo>
                    <a:pt x="463" y="137"/>
                    <a:pt x="454" y="132"/>
                    <a:pt x="441" y="127"/>
                  </a:cubicBezTo>
                  <a:cubicBezTo>
                    <a:pt x="428" y="122"/>
                    <a:pt x="426" y="114"/>
                    <a:pt x="420" y="101"/>
                  </a:cubicBezTo>
                  <a:cubicBezTo>
                    <a:pt x="409" y="82"/>
                    <a:pt x="412" y="61"/>
                    <a:pt x="406" y="40"/>
                  </a:cubicBezTo>
                  <a:cubicBezTo>
                    <a:pt x="401" y="19"/>
                    <a:pt x="385" y="0"/>
                    <a:pt x="380" y="2"/>
                  </a:cubicBezTo>
                  <a:cubicBezTo>
                    <a:pt x="375" y="5"/>
                    <a:pt x="367" y="29"/>
                    <a:pt x="366" y="41"/>
                  </a:cubicBezTo>
                  <a:cubicBezTo>
                    <a:pt x="365" y="53"/>
                    <a:pt x="366" y="58"/>
                    <a:pt x="372" y="70"/>
                  </a:cubicBezTo>
                  <a:cubicBezTo>
                    <a:pt x="373" y="71"/>
                    <a:pt x="373" y="71"/>
                    <a:pt x="373" y="71"/>
                  </a:cubicBezTo>
                  <a:cubicBezTo>
                    <a:pt x="368" y="65"/>
                    <a:pt x="362" y="59"/>
                    <a:pt x="354" y="52"/>
                  </a:cubicBezTo>
                  <a:cubicBezTo>
                    <a:pt x="339" y="38"/>
                    <a:pt x="316" y="29"/>
                    <a:pt x="313" y="31"/>
                  </a:cubicBezTo>
                  <a:cubicBezTo>
                    <a:pt x="310" y="34"/>
                    <a:pt x="308" y="59"/>
                    <a:pt x="321" y="80"/>
                  </a:cubicBezTo>
                  <a:cubicBezTo>
                    <a:pt x="332" y="98"/>
                    <a:pt x="351" y="120"/>
                    <a:pt x="359" y="136"/>
                  </a:cubicBezTo>
                  <a:cubicBezTo>
                    <a:pt x="360" y="138"/>
                    <a:pt x="360" y="138"/>
                    <a:pt x="360" y="138"/>
                  </a:cubicBezTo>
                  <a:cubicBezTo>
                    <a:pt x="357" y="147"/>
                    <a:pt x="338" y="148"/>
                    <a:pt x="328" y="147"/>
                  </a:cubicBezTo>
                  <a:cubicBezTo>
                    <a:pt x="318" y="146"/>
                    <a:pt x="285" y="137"/>
                    <a:pt x="267" y="129"/>
                  </a:cubicBezTo>
                  <a:cubicBezTo>
                    <a:pt x="249" y="120"/>
                    <a:pt x="200" y="109"/>
                    <a:pt x="158" y="117"/>
                  </a:cubicBezTo>
                  <a:cubicBezTo>
                    <a:pt x="69" y="134"/>
                    <a:pt x="27" y="182"/>
                    <a:pt x="9" y="270"/>
                  </a:cubicBezTo>
                  <a:cubicBezTo>
                    <a:pt x="2" y="291"/>
                    <a:pt x="0" y="323"/>
                    <a:pt x="14" y="344"/>
                  </a:cubicBezTo>
                  <a:cubicBezTo>
                    <a:pt x="28" y="364"/>
                    <a:pt x="35" y="377"/>
                    <a:pt x="43" y="385"/>
                  </a:cubicBezTo>
                  <a:cubicBezTo>
                    <a:pt x="50" y="394"/>
                    <a:pt x="83" y="395"/>
                    <a:pt x="101" y="396"/>
                  </a:cubicBezTo>
                  <a:cubicBezTo>
                    <a:pt x="119" y="398"/>
                    <a:pt x="137" y="394"/>
                    <a:pt x="145" y="394"/>
                  </a:cubicBezTo>
                  <a:cubicBezTo>
                    <a:pt x="154" y="394"/>
                    <a:pt x="178" y="396"/>
                    <a:pt x="197" y="398"/>
                  </a:cubicBezTo>
                  <a:cubicBezTo>
                    <a:pt x="216" y="400"/>
                    <a:pt x="245" y="402"/>
                    <a:pt x="248" y="402"/>
                  </a:cubicBezTo>
                  <a:cubicBezTo>
                    <a:pt x="253" y="399"/>
                    <a:pt x="269" y="402"/>
                    <a:pt x="276" y="398"/>
                  </a:cubicBezTo>
                  <a:cubicBezTo>
                    <a:pt x="282" y="395"/>
                    <a:pt x="283" y="393"/>
                    <a:pt x="283" y="393"/>
                  </a:cubicBezTo>
                  <a:cubicBezTo>
                    <a:pt x="278" y="385"/>
                    <a:pt x="258" y="379"/>
                    <a:pt x="252" y="376"/>
                  </a:cubicBezTo>
                  <a:cubicBezTo>
                    <a:pt x="247" y="373"/>
                    <a:pt x="240" y="369"/>
                    <a:pt x="236" y="370"/>
                  </a:cubicBezTo>
                  <a:cubicBezTo>
                    <a:pt x="232" y="371"/>
                    <a:pt x="208" y="371"/>
                    <a:pt x="200" y="371"/>
                  </a:cubicBezTo>
                  <a:cubicBezTo>
                    <a:pt x="205" y="371"/>
                    <a:pt x="214" y="369"/>
                    <a:pt x="220" y="364"/>
                  </a:cubicBezTo>
                  <a:cubicBezTo>
                    <a:pt x="221" y="362"/>
                    <a:pt x="222" y="361"/>
                    <a:pt x="224" y="360"/>
                  </a:cubicBezTo>
                  <a:cubicBezTo>
                    <a:pt x="223" y="361"/>
                    <a:pt x="223" y="361"/>
                    <a:pt x="223" y="361"/>
                  </a:cubicBezTo>
                  <a:cubicBezTo>
                    <a:pt x="224" y="361"/>
                    <a:pt x="224" y="360"/>
                    <a:pt x="225" y="359"/>
                  </a:cubicBezTo>
                  <a:cubicBezTo>
                    <a:pt x="226" y="358"/>
                    <a:pt x="228" y="357"/>
                    <a:pt x="230" y="356"/>
                  </a:cubicBezTo>
                  <a:cubicBezTo>
                    <a:pt x="233" y="356"/>
                    <a:pt x="233" y="360"/>
                    <a:pt x="234" y="363"/>
                  </a:cubicBezTo>
                  <a:cubicBezTo>
                    <a:pt x="235" y="356"/>
                    <a:pt x="240" y="354"/>
                    <a:pt x="246" y="357"/>
                  </a:cubicBezTo>
                  <a:cubicBezTo>
                    <a:pt x="248" y="351"/>
                    <a:pt x="253" y="354"/>
                    <a:pt x="258" y="353"/>
                  </a:cubicBezTo>
                  <a:cubicBezTo>
                    <a:pt x="264" y="352"/>
                    <a:pt x="266" y="350"/>
                    <a:pt x="271" y="355"/>
                  </a:cubicBezTo>
                  <a:cubicBezTo>
                    <a:pt x="271" y="354"/>
                    <a:pt x="272" y="353"/>
                    <a:pt x="272" y="352"/>
                  </a:cubicBezTo>
                  <a:cubicBezTo>
                    <a:pt x="273" y="353"/>
                    <a:pt x="274" y="353"/>
                    <a:pt x="274" y="353"/>
                  </a:cubicBezTo>
                  <a:cubicBezTo>
                    <a:pt x="282" y="356"/>
                    <a:pt x="315" y="374"/>
                    <a:pt x="330" y="383"/>
                  </a:cubicBezTo>
                  <a:cubicBezTo>
                    <a:pt x="344" y="392"/>
                    <a:pt x="361" y="401"/>
                    <a:pt x="369" y="403"/>
                  </a:cubicBezTo>
                  <a:cubicBezTo>
                    <a:pt x="378" y="406"/>
                    <a:pt x="389" y="407"/>
                    <a:pt x="396" y="407"/>
                  </a:cubicBezTo>
                  <a:cubicBezTo>
                    <a:pt x="403" y="407"/>
                    <a:pt x="406" y="406"/>
                    <a:pt x="410" y="406"/>
                  </a:cubicBezTo>
                  <a:cubicBezTo>
                    <a:pt x="413" y="406"/>
                    <a:pt x="413" y="404"/>
                    <a:pt x="413" y="404"/>
                  </a:cubicBezTo>
                  <a:cubicBezTo>
                    <a:pt x="417" y="405"/>
                    <a:pt x="419" y="401"/>
                    <a:pt x="419" y="401"/>
                  </a:cubicBezTo>
                  <a:cubicBezTo>
                    <a:pt x="423" y="401"/>
                    <a:pt x="424" y="397"/>
                    <a:pt x="424" y="397"/>
                  </a:cubicBezTo>
                  <a:cubicBezTo>
                    <a:pt x="424" y="397"/>
                    <a:pt x="416" y="391"/>
                    <a:pt x="410" y="389"/>
                  </a:cubicBezTo>
                  <a:cubicBezTo>
                    <a:pt x="404" y="386"/>
                    <a:pt x="394" y="383"/>
                    <a:pt x="388" y="385"/>
                  </a:cubicBezTo>
                  <a:cubicBezTo>
                    <a:pt x="383" y="386"/>
                    <a:pt x="377" y="379"/>
                    <a:pt x="377" y="379"/>
                  </a:cubicBezTo>
                  <a:cubicBezTo>
                    <a:pt x="386" y="379"/>
                    <a:pt x="398" y="378"/>
                    <a:pt x="405" y="379"/>
                  </a:cubicBezTo>
                  <a:cubicBezTo>
                    <a:pt x="412" y="379"/>
                    <a:pt x="422" y="376"/>
                    <a:pt x="420" y="376"/>
                  </a:cubicBezTo>
                  <a:cubicBezTo>
                    <a:pt x="427" y="376"/>
                    <a:pt x="430" y="373"/>
                    <a:pt x="430" y="373"/>
                  </a:cubicBezTo>
                  <a:cubicBezTo>
                    <a:pt x="430" y="373"/>
                    <a:pt x="424" y="367"/>
                    <a:pt x="417" y="365"/>
                  </a:cubicBezTo>
                  <a:cubicBezTo>
                    <a:pt x="410" y="363"/>
                    <a:pt x="403" y="359"/>
                    <a:pt x="400" y="357"/>
                  </a:cubicBezTo>
                  <a:cubicBezTo>
                    <a:pt x="391" y="351"/>
                    <a:pt x="350" y="355"/>
                    <a:pt x="348" y="355"/>
                  </a:cubicBezTo>
                  <a:cubicBezTo>
                    <a:pt x="345" y="355"/>
                    <a:pt x="339" y="348"/>
                    <a:pt x="341" y="345"/>
                  </a:cubicBezTo>
                  <a:cubicBezTo>
                    <a:pt x="343" y="342"/>
                    <a:pt x="361" y="346"/>
                    <a:pt x="370" y="344"/>
                  </a:cubicBezTo>
                  <a:cubicBezTo>
                    <a:pt x="372" y="344"/>
                    <a:pt x="373" y="344"/>
                    <a:pt x="375" y="343"/>
                  </a:cubicBezTo>
                  <a:cubicBezTo>
                    <a:pt x="375" y="344"/>
                    <a:pt x="376" y="344"/>
                    <a:pt x="376" y="345"/>
                  </a:cubicBezTo>
                  <a:cubicBezTo>
                    <a:pt x="377" y="344"/>
                    <a:pt x="378" y="343"/>
                    <a:pt x="379" y="342"/>
                  </a:cubicBezTo>
                  <a:cubicBezTo>
                    <a:pt x="381" y="342"/>
                    <a:pt x="382" y="341"/>
                    <a:pt x="383" y="341"/>
                  </a:cubicBezTo>
                  <a:cubicBezTo>
                    <a:pt x="389" y="345"/>
                    <a:pt x="397" y="334"/>
                    <a:pt x="399" y="342"/>
                  </a:cubicBezTo>
                  <a:cubicBezTo>
                    <a:pt x="399" y="340"/>
                    <a:pt x="400" y="337"/>
                    <a:pt x="402" y="335"/>
                  </a:cubicBezTo>
                  <a:cubicBezTo>
                    <a:pt x="402" y="336"/>
                    <a:pt x="404" y="337"/>
                    <a:pt x="405" y="338"/>
                  </a:cubicBezTo>
                  <a:cubicBezTo>
                    <a:pt x="407" y="333"/>
                    <a:pt x="411" y="337"/>
                    <a:pt x="414" y="336"/>
                  </a:cubicBezTo>
                  <a:cubicBezTo>
                    <a:pt x="416" y="335"/>
                    <a:pt x="417" y="331"/>
                    <a:pt x="420" y="330"/>
                  </a:cubicBezTo>
                  <a:cubicBezTo>
                    <a:pt x="424" y="328"/>
                    <a:pt x="426" y="330"/>
                    <a:pt x="430" y="328"/>
                  </a:cubicBezTo>
                  <a:cubicBezTo>
                    <a:pt x="432" y="326"/>
                    <a:pt x="433" y="322"/>
                    <a:pt x="437" y="325"/>
                  </a:cubicBezTo>
                  <a:cubicBezTo>
                    <a:pt x="437" y="320"/>
                    <a:pt x="442" y="319"/>
                    <a:pt x="446" y="320"/>
                  </a:cubicBezTo>
                  <a:cubicBezTo>
                    <a:pt x="445" y="316"/>
                    <a:pt x="449" y="310"/>
                    <a:pt x="453" y="313"/>
                  </a:cubicBezTo>
                  <a:cubicBezTo>
                    <a:pt x="455" y="308"/>
                    <a:pt x="454" y="299"/>
                    <a:pt x="462" y="300"/>
                  </a:cubicBezTo>
                  <a:cubicBezTo>
                    <a:pt x="462" y="298"/>
                    <a:pt x="462" y="295"/>
                    <a:pt x="462" y="292"/>
                  </a:cubicBezTo>
                  <a:cubicBezTo>
                    <a:pt x="465" y="285"/>
                    <a:pt x="469" y="276"/>
                    <a:pt x="469" y="269"/>
                  </a:cubicBezTo>
                  <a:cubicBezTo>
                    <a:pt x="478" y="265"/>
                    <a:pt x="481" y="250"/>
                    <a:pt x="490" y="251"/>
                  </a:cubicBezTo>
                  <a:cubicBezTo>
                    <a:pt x="498" y="251"/>
                    <a:pt x="504" y="247"/>
                    <a:pt x="509" y="244"/>
                  </a:cubicBezTo>
                  <a:cubicBezTo>
                    <a:pt x="513" y="241"/>
                    <a:pt x="523" y="231"/>
                    <a:pt x="526" y="224"/>
                  </a:cubicBezTo>
                  <a:cubicBezTo>
                    <a:pt x="526" y="224"/>
                    <a:pt x="529" y="224"/>
                    <a:pt x="531" y="222"/>
                  </a:cubicBezTo>
                  <a:cubicBezTo>
                    <a:pt x="532" y="219"/>
                    <a:pt x="533" y="208"/>
                    <a:pt x="526" y="2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369" name="Oval 342">
              <a:extLst>
                <a:ext uri="{FF2B5EF4-FFF2-40B4-BE49-F238E27FC236}">
                  <a16:creationId xmlns:a16="http://schemas.microsoft.com/office/drawing/2014/main" id="{7ADE0B7E-6CBD-4461-9FDB-BDB357282D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0" y="3043"/>
              <a:ext cx="50" cy="50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9370" name="Oval 343">
              <a:extLst>
                <a:ext uri="{FF2B5EF4-FFF2-40B4-BE49-F238E27FC236}">
                  <a16:creationId xmlns:a16="http://schemas.microsoft.com/office/drawing/2014/main" id="{CBD5398D-0176-41C1-9D2D-4E82DC305F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2" y="3056"/>
              <a:ext cx="10" cy="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9371" name="Freeform 344">
              <a:extLst>
                <a:ext uri="{FF2B5EF4-FFF2-40B4-BE49-F238E27FC236}">
                  <a16:creationId xmlns:a16="http://schemas.microsoft.com/office/drawing/2014/main" id="{EA17D667-E76C-4A46-B3D1-F1BB9B11CE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2" y="3229"/>
              <a:ext cx="740" cy="358"/>
            </a:xfrm>
            <a:custGeom>
              <a:avLst/>
              <a:gdLst>
                <a:gd name="T0" fmla="*/ 2098438 w 296"/>
                <a:gd name="T1" fmla="*/ 6338238 h 134"/>
                <a:gd name="T2" fmla="*/ 4178050 w 296"/>
                <a:gd name="T3" fmla="*/ 29601959 h 134"/>
                <a:gd name="T4" fmla="*/ 3463875 w 296"/>
                <a:gd name="T5" fmla="*/ 39553248 h 134"/>
                <a:gd name="T6" fmla="*/ 908208 w 296"/>
                <a:gd name="T7" fmla="*/ 44850812 h 134"/>
                <a:gd name="T8" fmla="*/ 5086250 w 296"/>
                <a:gd name="T9" fmla="*/ 45240252 h 134"/>
                <a:gd name="T10" fmla="*/ 8346688 w 296"/>
                <a:gd name="T11" fmla="*/ 39942685 h 134"/>
                <a:gd name="T12" fmla="*/ 11922188 w 296"/>
                <a:gd name="T13" fmla="*/ 38458364 h 134"/>
                <a:gd name="T14" fmla="*/ 15976095 w 296"/>
                <a:gd name="T15" fmla="*/ 36773610 h 134"/>
                <a:gd name="T16" fmla="*/ 23251488 w 296"/>
                <a:gd name="T17" fmla="*/ 47313707 h 134"/>
                <a:gd name="T18" fmla="*/ 24159688 w 296"/>
                <a:gd name="T19" fmla="*/ 37424508 h 134"/>
                <a:gd name="T20" fmla="*/ 25825988 w 296"/>
                <a:gd name="T21" fmla="*/ 35683516 h 134"/>
                <a:gd name="T22" fmla="*/ 27611145 w 296"/>
                <a:gd name="T23" fmla="*/ 35683516 h 134"/>
                <a:gd name="T24" fmla="*/ 31471688 w 296"/>
                <a:gd name="T25" fmla="*/ 34644830 h 134"/>
                <a:gd name="T26" fmla="*/ 34886533 w 296"/>
                <a:gd name="T27" fmla="*/ 31476218 h 134"/>
                <a:gd name="T28" fmla="*/ 37862113 w 296"/>
                <a:gd name="T29" fmla="*/ 29345551 h 134"/>
                <a:gd name="T30" fmla="*/ 40417500 w 296"/>
                <a:gd name="T31" fmla="*/ 25137932 h 134"/>
                <a:gd name="T32" fmla="*/ 44110158 w 296"/>
                <a:gd name="T33" fmla="*/ 8856412 h 134"/>
                <a:gd name="T34" fmla="*/ 39940238 w 296"/>
                <a:gd name="T35" fmla="*/ 4653482 h 134"/>
                <a:gd name="T36" fmla="*/ 38033020 w 296"/>
                <a:gd name="T37" fmla="*/ 2779638 h 134"/>
                <a:gd name="T38" fmla="*/ 36079895 w 296"/>
                <a:gd name="T39" fmla="*/ 0 h 134"/>
                <a:gd name="T40" fmla="*/ 38033020 w 296"/>
                <a:gd name="T41" fmla="*/ 9893875 h 134"/>
                <a:gd name="T42" fmla="*/ 34886533 w 296"/>
                <a:gd name="T43" fmla="*/ 11225827 h 134"/>
                <a:gd name="T44" fmla="*/ 33856250 w 296"/>
                <a:gd name="T45" fmla="*/ 17966273 h 134"/>
                <a:gd name="T46" fmla="*/ 29690750 w 296"/>
                <a:gd name="T47" fmla="*/ 20878635 h 134"/>
                <a:gd name="T48" fmla="*/ 24444658 w 296"/>
                <a:gd name="T49" fmla="*/ 23661160 h 134"/>
                <a:gd name="T50" fmla="*/ 19264658 w 296"/>
                <a:gd name="T51" fmla="*/ 25400111 h 134"/>
                <a:gd name="T52" fmla="*/ 11922188 w 296"/>
                <a:gd name="T53" fmla="*/ 20492094 h 134"/>
                <a:gd name="T54" fmla="*/ 10731958 w 296"/>
                <a:gd name="T55" fmla="*/ 17966273 h 134"/>
                <a:gd name="T56" fmla="*/ 8061533 w 296"/>
                <a:gd name="T57" fmla="*/ 13506899 h 134"/>
                <a:gd name="T58" fmla="*/ 0 w 296"/>
                <a:gd name="T59" fmla="*/ 1741806 h 13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296" h="134">
                  <a:moveTo>
                    <a:pt x="14" y="18"/>
                  </a:moveTo>
                  <a:cubicBezTo>
                    <a:pt x="26" y="35"/>
                    <a:pt x="30" y="65"/>
                    <a:pt x="28" y="84"/>
                  </a:cubicBezTo>
                  <a:cubicBezTo>
                    <a:pt x="28" y="94"/>
                    <a:pt x="26" y="103"/>
                    <a:pt x="23" y="112"/>
                  </a:cubicBezTo>
                  <a:cubicBezTo>
                    <a:pt x="19" y="124"/>
                    <a:pt x="15" y="121"/>
                    <a:pt x="6" y="127"/>
                  </a:cubicBezTo>
                  <a:cubicBezTo>
                    <a:pt x="9" y="130"/>
                    <a:pt x="28" y="130"/>
                    <a:pt x="34" y="128"/>
                  </a:cubicBezTo>
                  <a:cubicBezTo>
                    <a:pt x="44" y="125"/>
                    <a:pt x="47" y="115"/>
                    <a:pt x="56" y="113"/>
                  </a:cubicBezTo>
                  <a:cubicBezTo>
                    <a:pt x="64" y="111"/>
                    <a:pt x="73" y="111"/>
                    <a:pt x="80" y="109"/>
                  </a:cubicBezTo>
                  <a:cubicBezTo>
                    <a:pt x="90" y="107"/>
                    <a:pt x="98" y="109"/>
                    <a:pt x="107" y="104"/>
                  </a:cubicBezTo>
                  <a:cubicBezTo>
                    <a:pt x="121" y="115"/>
                    <a:pt x="138" y="128"/>
                    <a:pt x="156" y="134"/>
                  </a:cubicBezTo>
                  <a:cubicBezTo>
                    <a:pt x="144" y="123"/>
                    <a:pt x="153" y="112"/>
                    <a:pt x="162" y="106"/>
                  </a:cubicBezTo>
                  <a:cubicBezTo>
                    <a:pt x="167" y="102"/>
                    <a:pt x="164" y="102"/>
                    <a:pt x="173" y="101"/>
                  </a:cubicBezTo>
                  <a:cubicBezTo>
                    <a:pt x="177" y="101"/>
                    <a:pt x="181" y="102"/>
                    <a:pt x="185" y="101"/>
                  </a:cubicBezTo>
                  <a:cubicBezTo>
                    <a:pt x="195" y="100"/>
                    <a:pt x="202" y="101"/>
                    <a:pt x="211" y="98"/>
                  </a:cubicBezTo>
                  <a:cubicBezTo>
                    <a:pt x="218" y="95"/>
                    <a:pt x="226" y="91"/>
                    <a:pt x="234" y="89"/>
                  </a:cubicBezTo>
                  <a:cubicBezTo>
                    <a:pt x="240" y="86"/>
                    <a:pt x="247" y="86"/>
                    <a:pt x="254" y="83"/>
                  </a:cubicBezTo>
                  <a:cubicBezTo>
                    <a:pt x="261" y="80"/>
                    <a:pt x="266" y="76"/>
                    <a:pt x="271" y="71"/>
                  </a:cubicBezTo>
                  <a:cubicBezTo>
                    <a:pt x="284" y="59"/>
                    <a:pt x="287" y="40"/>
                    <a:pt x="296" y="25"/>
                  </a:cubicBezTo>
                  <a:cubicBezTo>
                    <a:pt x="285" y="25"/>
                    <a:pt x="278" y="18"/>
                    <a:pt x="268" y="13"/>
                  </a:cubicBezTo>
                  <a:cubicBezTo>
                    <a:pt x="264" y="11"/>
                    <a:pt x="259" y="11"/>
                    <a:pt x="255" y="8"/>
                  </a:cubicBezTo>
                  <a:cubicBezTo>
                    <a:pt x="250" y="6"/>
                    <a:pt x="248" y="1"/>
                    <a:pt x="242" y="0"/>
                  </a:cubicBezTo>
                  <a:cubicBezTo>
                    <a:pt x="243" y="9"/>
                    <a:pt x="257" y="20"/>
                    <a:pt x="255" y="28"/>
                  </a:cubicBezTo>
                  <a:cubicBezTo>
                    <a:pt x="252" y="38"/>
                    <a:pt x="241" y="31"/>
                    <a:pt x="234" y="32"/>
                  </a:cubicBezTo>
                  <a:cubicBezTo>
                    <a:pt x="231" y="39"/>
                    <a:pt x="231" y="44"/>
                    <a:pt x="227" y="51"/>
                  </a:cubicBezTo>
                  <a:cubicBezTo>
                    <a:pt x="218" y="62"/>
                    <a:pt x="213" y="60"/>
                    <a:pt x="199" y="59"/>
                  </a:cubicBezTo>
                  <a:cubicBezTo>
                    <a:pt x="185" y="58"/>
                    <a:pt x="177" y="60"/>
                    <a:pt x="164" y="67"/>
                  </a:cubicBezTo>
                  <a:cubicBezTo>
                    <a:pt x="153" y="74"/>
                    <a:pt x="142" y="73"/>
                    <a:pt x="129" y="72"/>
                  </a:cubicBezTo>
                  <a:cubicBezTo>
                    <a:pt x="118" y="71"/>
                    <a:pt x="85" y="68"/>
                    <a:pt x="80" y="58"/>
                  </a:cubicBezTo>
                  <a:cubicBezTo>
                    <a:pt x="77" y="53"/>
                    <a:pt x="76" y="56"/>
                    <a:pt x="72" y="51"/>
                  </a:cubicBezTo>
                  <a:cubicBezTo>
                    <a:pt x="66" y="43"/>
                    <a:pt x="62" y="45"/>
                    <a:pt x="54" y="38"/>
                  </a:cubicBezTo>
                  <a:cubicBezTo>
                    <a:pt x="36" y="22"/>
                    <a:pt x="19" y="13"/>
                    <a:pt x="0" y="5"/>
                  </a:cubicBezTo>
                </a:path>
              </a:pathLst>
            </a:cu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372" name="Freeform 345">
              <a:extLst>
                <a:ext uri="{FF2B5EF4-FFF2-40B4-BE49-F238E27FC236}">
                  <a16:creationId xmlns:a16="http://schemas.microsoft.com/office/drawing/2014/main" id="{E2789369-EF0A-4B5A-86AD-F179B9750D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0" y="3544"/>
              <a:ext cx="152" cy="61"/>
            </a:xfrm>
            <a:custGeom>
              <a:avLst/>
              <a:gdLst>
                <a:gd name="T0" fmla="*/ 0 w 61"/>
                <a:gd name="T1" fmla="*/ 0 h 23"/>
                <a:gd name="T2" fmla="*/ 2003554 w 61"/>
                <a:gd name="T3" fmla="*/ 5442078 h 23"/>
                <a:gd name="T4" fmla="*/ 4004014 w 61"/>
                <a:gd name="T5" fmla="*/ 6440932 h 23"/>
                <a:gd name="T6" fmla="*/ 8710941 w 61"/>
                <a:gd name="T7" fmla="*/ 6076141 h 23"/>
                <a:gd name="T8" fmla="*/ 7262176 w 61"/>
                <a:gd name="T9" fmla="*/ 4114744 h 23"/>
                <a:gd name="T10" fmla="*/ 6996017 w 61"/>
                <a:gd name="T11" fmla="*/ 2927976 h 23"/>
                <a:gd name="T12" fmla="*/ 5722067 w 61"/>
                <a:gd name="T13" fmla="*/ 3292387 h 23"/>
                <a:gd name="T14" fmla="*/ 2115200 w 61"/>
                <a:gd name="T15" fmla="*/ 967136 h 23"/>
                <a:gd name="T16" fmla="*/ 111533 w 61"/>
                <a:gd name="T17" fmla="*/ 0 h 2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1" h="23">
                  <a:moveTo>
                    <a:pt x="0" y="0"/>
                  </a:moveTo>
                  <a:cubicBezTo>
                    <a:pt x="4" y="6"/>
                    <a:pt x="9" y="13"/>
                    <a:pt x="14" y="17"/>
                  </a:cubicBezTo>
                  <a:cubicBezTo>
                    <a:pt x="19" y="21"/>
                    <a:pt x="22" y="20"/>
                    <a:pt x="28" y="20"/>
                  </a:cubicBezTo>
                  <a:cubicBezTo>
                    <a:pt x="38" y="20"/>
                    <a:pt x="52" y="23"/>
                    <a:pt x="61" y="19"/>
                  </a:cubicBezTo>
                  <a:cubicBezTo>
                    <a:pt x="59" y="15"/>
                    <a:pt x="55" y="16"/>
                    <a:pt x="51" y="13"/>
                  </a:cubicBezTo>
                  <a:cubicBezTo>
                    <a:pt x="50" y="12"/>
                    <a:pt x="53" y="11"/>
                    <a:pt x="49" y="9"/>
                  </a:cubicBezTo>
                  <a:cubicBezTo>
                    <a:pt x="46" y="8"/>
                    <a:pt x="43" y="10"/>
                    <a:pt x="40" y="10"/>
                  </a:cubicBezTo>
                  <a:cubicBezTo>
                    <a:pt x="31" y="10"/>
                    <a:pt x="23" y="6"/>
                    <a:pt x="15" y="3"/>
                  </a:cubicBezTo>
                  <a:cubicBezTo>
                    <a:pt x="11" y="2"/>
                    <a:pt x="6" y="1"/>
                    <a:pt x="1" y="0"/>
                  </a:cubicBezTo>
                </a:path>
              </a:pathLst>
            </a:cu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373" name="Freeform 346">
              <a:extLst>
                <a:ext uri="{FF2B5EF4-FFF2-40B4-BE49-F238E27FC236}">
                  <a16:creationId xmlns:a16="http://schemas.microsoft.com/office/drawing/2014/main" id="{A46BABF0-EE93-4074-9A44-EE8E7FAE89D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0" y="3627"/>
              <a:ext cx="162" cy="42"/>
            </a:xfrm>
            <a:custGeom>
              <a:avLst/>
              <a:gdLst>
                <a:gd name="T0" fmla="*/ 0 w 65"/>
                <a:gd name="T1" fmla="*/ 1384596 h 16"/>
                <a:gd name="T2" fmla="*/ 1728712 w 65"/>
                <a:gd name="T3" fmla="*/ 3106467 h 16"/>
                <a:gd name="T4" fmla="*/ 3570320 w 65"/>
                <a:gd name="T5" fmla="*/ 3959078 h 16"/>
                <a:gd name="T6" fmla="*/ 6889514 w 65"/>
                <a:gd name="T7" fmla="*/ 4166237 h 16"/>
                <a:gd name="T8" fmla="*/ 9008165 w 65"/>
                <a:gd name="T9" fmla="*/ 2563782 h 16"/>
                <a:gd name="T10" fmla="*/ 7194831 w 65"/>
                <a:gd name="T11" fmla="*/ 0 h 16"/>
                <a:gd name="T12" fmla="*/ 4883253 w 65"/>
                <a:gd name="T13" fmla="*/ 1710770 h 16"/>
                <a:gd name="T14" fmla="*/ 3570320 w 65"/>
                <a:gd name="T15" fmla="*/ 2236621 h 16"/>
                <a:gd name="T16" fmla="*/ 850089 w 65"/>
                <a:gd name="T17" fmla="*/ 1384596 h 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5" h="16">
                  <a:moveTo>
                    <a:pt x="0" y="5"/>
                  </a:moveTo>
                  <a:cubicBezTo>
                    <a:pt x="5" y="6"/>
                    <a:pt x="8" y="9"/>
                    <a:pt x="12" y="11"/>
                  </a:cubicBezTo>
                  <a:cubicBezTo>
                    <a:pt x="16" y="13"/>
                    <a:pt x="21" y="13"/>
                    <a:pt x="25" y="14"/>
                  </a:cubicBezTo>
                  <a:cubicBezTo>
                    <a:pt x="33" y="15"/>
                    <a:pt x="40" y="16"/>
                    <a:pt x="48" y="15"/>
                  </a:cubicBezTo>
                  <a:cubicBezTo>
                    <a:pt x="52" y="15"/>
                    <a:pt x="62" y="14"/>
                    <a:pt x="63" y="9"/>
                  </a:cubicBezTo>
                  <a:cubicBezTo>
                    <a:pt x="65" y="5"/>
                    <a:pt x="53" y="1"/>
                    <a:pt x="50" y="0"/>
                  </a:cubicBezTo>
                  <a:cubicBezTo>
                    <a:pt x="52" y="12"/>
                    <a:pt x="42" y="7"/>
                    <a:pt x="34" y="6"/>
                  </a:cubicBezTo>
                  <a:cubicBezTo>
                    <a:pt x="31" y="6"/>
                    <a:pt x="29" y="8"/>
                    <a:pt x="25" y="8"/>
                  </a:cubicBezTo>
                  <a:cubicBezTo>
                    <a:pt x="19" y="8"/>
                    <a:pt x="12" y="5"/>
                    <a:pt x="6" y="5"/>
                  </a:cubicBezTo>
                </a:path>
              </a:pathLst>
            </a:cu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374" name="Freeform 347">
              <a:extLst>
                <a:ext uri="{FF2B5EF4-FFF2-40B4-BE49-F238E27FC236}">
                  <a16:creationId xmlns:a16="http://schemas.microsoft.com/office/drawing/2014/main" id="{9A32A52E-211B-498A-A002-7A1BD29E0D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7" y="3616"/>
              <a:ext cx="303" cy="40"/>
            </a:xfrm>
            <a:custGeom>
              <a:avLst/>
              <a:gdLst>
                <a:gd name="T0" fmla="*/ 0 w 121"/>
                <a:gd name="T1" fmla="*/ 2094328 h 15"/>
                <a:gd name="T2" fmla="*/ 7910048 w 121"/>
                <a:gd name="T3" fmla="*/ 4124160 h 15"/>
                <a:gd name="T4" fmla="*/ 12943081 w 121"/>
                <a:gd name="T5" fmla="*/ 4799509 h 15"/>
                <a:gd name="T6" fmla="*/ 16610550 w 121"/>
                <a:gd name="T7" fmla="*/ 4799509 h 15"/>
                <a:gd name="T8" fmla="*/ 18111750 w 121"/>
                <a:gd name="T9" fmla="*/ 3490552 h 15"/>
                <a:gd name="T10" fmla="*/ 16122134 w 121"/>
                <a:gd name="T11" fmla="*/ 0 h 15"/>
                <a:gd name="T12" fmla="*/ 14271080 w 121"/>
                <a:gd name="T13" fmla="*/ 2094328 h 15"/>
                <a:gd name="T14" fmla="*/ 13380755 w 121"/>
                <a:gd name="T15" fmla="*/ 2475144 h 15"/>
                <a:gd name="T16" fmla="*/ 11557357 w 121"/>
                <a:gd name="T17" fmla="*/ 2094328 h 15"/>
                <a:gd name="T18" fmla="*/ 6070124 w 121"/>
                <a:gd name="T19" fmla="*/ 1399160 h 15"/>
                <a:gd name="T20" fmla="*/ 805857 w 121"/>
                <a:gd name="T21" fmla="*/ 2094328 h 1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1" h="15">
                  <a:moveTo>
                    <a:pt x="0" y="6"/>
                  </a:moveTo>
                  <a:cubicBezTo>
                    <a:pt x="17" y="6"/>
                    <a:pt x="35" y="11"/>
                    <a:pt x="52" y="12"/>
                  </a:cubicBezTo>
                  <a:cubicBezTo>
                    <a:pt x="63" y="12"/>
                    <a:pt x="74" y="13"/>
                    <a:pt x="85" y="14"/>
                  </a:cubicBezTo>
                  <a:cubicBezTo>
                    <a:pt x="92" y="15"/>
                    <a:pt x="101" y="15"/>
                    <a:pt x="109" y="14"/>
                  </a:cubicBezTo>
                  <a:cubicBezTo>
                    <a:pt x="112" y="14"/>
                    <a:pt x="118" y="14"/>
                    <a:pt x="119" y="10"/>
                  </a:cubicBezTo>
                  <a:cubicBezTo>
                    <a:pt x="121" y="5"/>
                    <a:pt x="109" y="1"/>
                    <a:pt x="106" y="0"/>
                  </a:cubicBezTo>
                  <a:cubicBezTo>
                    <a:pt x="109" y="11"/>
                    <a:pt x="100" y="6"/>
                    <a:pt x="94" y="6"/>
                  </a:cubicBezTo>
                  <a:cubicBezTo>
                    <a:pt x="90" y="5"/>
                    <a:pt x="90" y="6"/>
                    <a:pt x="88" y="7"/>
                  </a:cubicBezTo>
                  <a:cubicBezTo>
                    <a:pt x="83" y="8"/>
                    <a:pt x="81" y="7"/>
                    <a:pt x="76" y="6"/>
                  </a:cubicBezTo>
                  <a:cubicBezTo>
                    <a:pt x="65" y="3"/>
                    <a:pt x="52" y="4"/>
                    <a:pt x="40" y="4"/>
                  </a:cubicBezTo>
                  <a:cubicBezTo>
                    <a:pt x="29" y="4"/>
                    <a:pt x="16" y="4"/>
                    <a:pt x="5" y="6"/>
                  </a:cubicBezTo>
                </a:path>
              </a:pathLst>
            </a:cu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375" name="Freeform 348">
              <a:extLst>
                <a:ext uri="{FF2B5EF4-FFF2-40B4-BE49-F238E27FC236}">
                  <a16:creationId xmlns:a16="http://schemas.microsoft.com/office/drawing/2014/main" id="{84061379-FDD6-4260-B487-4A80B8ED7C82}"/>
                </a:ext>
              </a:extLst>
            </p:cNvPr>
            <p:cNvSpPr>
              <a:spLocks/>
            </p:cNvSpPr>
            <p:nvPr/>
          </p:nvSpPr>
          <p:spPr bwMode="auto">
            <a:xfrm>
              <a:off x="730" y="3512"/>
              <a:ext cx="40" cy="75"/>
            </a:xfrm>
            <a:custGeom>
              <a:avLst/>
              <a:gdLst>
                <a:gd name="T0" fmla="*/ 191220 w 16"/>
                <a:gd name="T1" fmla="*/ 0 h 28"/>
                <a:gd name="T2" fmla="*/ 603050 w 16"/>
                <a:gd name="T3" fmla="*/ 3975102 h 28"/>
                <a:gd name="T4" fmla="*/ 0 w 16"/>
                <a:gd name="T5" fmla="*/ 5856536 h 28"/>
                <a:gd name="T6" fmla="*/ 2385283 w 16"/>
                <a:gd name="T7" fmla="*/ 9831731 h 28"/>
                <a:gd name="T8" fmla="*/ 1080395 w 16"/>
                <a:gd name="T9" fmla="*/ 3251601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" h="28">
                  <a:moveTo>
                    <a:pt x="1" y="0"/>
                  </a:moveTo>
                  <a:cubicBezTo>
                    <a:pt x="2" y="3"/>
                    <a:pt x="4" y="7"/>
                    <a:pt x="4" y="11"/>
                  </a:cubicBezTo>
                  <a:cubicBezTo>
                    <a:pt x="3" y="14"/>
                    <a:pt x="0" y="13"/>
                    <a:pt x="0" y="16"/>
                  </a:cubicBezTo>
                  <a:cubicBezTo>
                    <a:pt x="0" y="22"/>
                    <a:pt x="11" y="28"/>
                    <a:pt x="16" y="27"/>
                  </a:cubicBezTo>
                  <a:cubicBezTo>
                    <a:pt x="14" y="21"/>
                    <a:pt x="9" y="15"/>
                    <a:pt x="7" y="9"/>
                  </a:cubicBezTo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376" name="Freeform 349">
              <a:extLst>
                <a:ext uri="{FF2B5EF4-FFF2-40B4-BE49-F238E27FC236}">
                  <a16:creationId xmlns:a16="http://schemas.microsoft.com/office/drawing/2014/main" id="{D9525F30-7B98-41FC-A649-A06FECD456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2" y="2976"/>
              <a:ext cx="105" cy="83"/>
            </a:xfrm>
            <a:custGeom>
              <a:avLst/>
              <a:gdLst>
                <a:gd name="T0" fmla="*/ 0 w 42"/>
                <a:gd name="T1" fmla="*/ 2841738 h 31"/>
                <a:gd name="T2" fmla="*/ 5246095 w 42"/>
                <a:gd name="T3" fmla="*/ 0 h 31"/>
                <a:gd name="T4" fmla="*/ 6276375 w 42"/>
                <a:gd name="T5" fmla="*/ 5415879 h 31"/>
                <a:gd name="T6" fmla="*/ 1793283 w 42"/>
                <a:gd name="T7" fmla="*/ 11241946 h 31"/>
                <a:gd name="T8" fmla="*/ 1195125 w 42"/>
                <a:gd name="T9" fmla="*/ 2596042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2" h="31">
                  <a:moveTo>
                    <a:pt x="0" y="8"/>
                  </a:moveTo>
                  <a:cubicBezTo>
                    <a:pt x="8" y="8"/>
                    <a:pt x="31" y="9"/>
                    <a:pt x="35" y="0"/>
                  </a:cubicBezTo>
                  <a:cubicBezTo>
                    <a:pt x="39" y="1"/>
                    <a:pt x="41" y="11"/>
                    <a:pt x="42" y="15"/>
                  </a:cubicBezTo>
                  <a:cubicBezTo>
                    <a:pt x="30" y="17"/>
                    <a:pt x="20" y="22"/>
                    <a:pt x="12" y="31"/>
                  </a:cubicBezTo>
                  <a:cubicBezTo>
                    <a:pt x="15" y="21"/>
                    <a:pt x="22" y="13"/>
                    <a:pt x="8" y="7"/>
                  </a:cubicBezTo>
                </a:path>
              </a:pathLst>
            </a:cu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377" name="Freeform 350">
              <a:extLst>
                <a:ext uri="{FF2B5EF4-FFF2-40B4-BE49-F238E27FC236}">
                  <a16:creationId xmlns:a16="http://schemas.microsoft.com/office/drawing/2014/main" id="{C27DE31B-7481-42C2-8BE9-B137091419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2" y="2728"/>
              <a:ext cx="108" cy="149"/>
            </a:xfrm>
            <a:custGeom>
              <a:avLst/>
              <a:gdLst>
                <a:gd name="T0" fmla="*/ 628595 w 43"/>
                <a:gd name="T1" fmla="*/ 373942 h 56"/>
                <a:gd name="T2" fmla="*/ 2386592 w 43"/>
                <a:gd name="T3" fmla="*/ 11079079 h 56"/>
                <a:gd name="T4" fmla="*/ 5544022 w 43"/>
                <a:gd name="T5" fmla="*/ 18741199 h 56"/>
                <a:gd name="T6" fmla="*/ 6801292 w 43"/>
                <a:gd name="T7" fmla="*/ 14704190 h 56"/>
                <a:gd name="T8" fmla="*/ 6172614 w 43"/>
                <a:gd name="T9" fmla="*/ 11079079 h 56"/>
                <a:gd name="T10" fmla="*/ 4915472 w 43"/>
                <a:gd name="T11" fmla="*/ 6060716 h 56"/>
                <a:gd name="T12" fmla="*/ 950217 w 43"/>
                <a:gd name="T13" fmla="*/ 373942 h 5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3" h="56">
                  <a:moveTo>
                    <a:pt x="4" y="1"/>
                  </a:moveTo>
                  <a:cubicBezTo>
                    <a:pt x="0" y="11"/>
                    <a:pt x="9" y="25"/>
                    <a:pt x="15" y="33"/>
                  </a:cubicBezTo>
                  <a:cubicBezTo>
                    <a:pt x="20" y="40"/>
                    <a:pt x="27" y="52"/>
                    <a:pt x="35" y="56"/>
                  </a:cubicBezTo>
                  <a:cubicBezTo>
                    <a:pt x="30" y="49"/>
                    <a:pt x="41" y="49"/>
                    <a:pt x="43" y="44"/>
                  </a:cubicBezTo>
                  <a:cubicBezTo>
                    <a:pt x="35" y="42"/>
                    <a:pt x="40" y="37"/>
                    <a:pt x="39" y="33"/>
                  </a:cubicBezTo>
                  <a:cubicBezTo>
                    <a:pt x="39" y="28"/>
                    <a:pt x="34" y="22"/>
                    <a:pt x="31" y="18"/>
                  </a:cubicBezTo>
                  <a:cubicBezTo>
                    <a:pt x="26" y="11"/>
                    <a:pt x="16" y="0"/>
                    <a:pt x="6" y="1"/>
                  </a:cubicBezTo>
                </a:path>
              </a:pathLst>
            </a:cu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378" name="Freeform 351">
              <a:extLst>
                <a:ext uri="{FF2B5EF4-FFF2-40B4-BE49-F238E27FC236}">
                  <a16:creationId xmlns:a16="http://schemas.microsoft.com/office/drawing/2014/main" id="{0F1A0322-A3FD-44BE-9A36-3B4157DEF3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5" y="2656"/>
              <a:ext cx="200" cy="315"/>
            </a:xfrm>
            <a:custGeom>
              <a:avLst/>
              <a:gdLst>
                <a:gd name="T0" fmla="*/ 908208 w 80"/>
                <a:gd name="T1" fmla="*/ 0 h 118"/>
                <a:gd name="T2" fmla="*/ 478050 w 80"/>
                <a:gd name="T3" fmla="*/ 14663642 h 118"/>
                <a:gd name="T4" fmla="*/ 1983720 w 80"/>
                <a:gd name="T5" fmla="*/ 21335398 h 118"/>
                <a:gd name="T6" fmla="*/ 4654113 w 80"/>
                <a:gd name="T7" fmla="*/ 31446813 h 118"/>
                <a:gd name="T8" fmla="*/ 7756375 w 80"/>
                <a:gd name="T9" fmla="*/ 39549021 h 118"/>
                <a:gd name="T10" fmla="*/ 11922188 w 80"/>
                <a:gd name="T11" fmla="*/ 41257141 h 118"/>
                <a:gd name="T12" fmla="*/ 8346688 w 80"/>
                <a:gd name="T13" fmla="*/ 36003632 h 118"/>
                <a:gd name="T14" fmla="*/ 7344533 w 80"/>
                <a:gd name="T15" fmla="*/ 31446813 h 118"/>
                <a:gd name="T16" fmla="*/ 5086250 w 80"/>
                <a:gd name="T17" fmla="*/ 17810196 h 118"/>
                <a:gd name="T18" fmla="*/ 2700988 w 80"/>
                <a:gd name="T19" fmla="*/ 12164384 h 118"/>
                <a:gd name="T20" fmla="*/ 1385550 w 80"/>
                <a:gd name="T21" fmla="*/ 5253509 h 118"/>
                <a:gd name="T22" fmla="*/ 1080395 w 80"/>
                <a:gd name="T23" fmla="*/ 639447 h 11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0" h="118">
                  <a:moveTo>
                    <a:pt x="6" y="0"/>
                  </a:moveTo>
                  <a:cubicBezTo>
                    <a:pt x="4" y="15"/>
                    <a:pt x="0" y="27"/>
                    <a:pt x="3" y="42"/>
                  </a:cubicBezTo>
                  <a:cubicBezTo>
                    <a:pt x="4" y="49"/>
                    <a:pt x="9" y="55"/>
                    <a:pt x="13" y="61"/>
                  </a:cubicBezTo>
                  <a:cubicBezTo>
                    <a:pt x="19" y="70"/>
                    <a:pt x="24" y="81"/>
                    <a:pt x="31" y="90"/>
                  </a:cubicBezTo>
                  <a:cubicBezTo>
                    <a:pt x="37" y="97"/>
                    <a:pt x="44" y="110"/>
                    <a:pt x="52" y="113"/>
                  </a:cubicBezTo>
                  <a:cubicBezTo>
                    <a:pt x="61" y="116"/>
                    <a:pt x="72" y="114"/>
                    <a:pt x="80" y="118"/>
                  </a:cubicBezTo>
                  <a:cubicBezTo>
                    <a:pt x="73" y="114"/>
                    <a:pt x="61" y="109"/>
                    <a:pt x="56" y="103"/>
                  </a:cubicBezTo>
                  <a:cubicBezTo>
                    <a:pt x="52" y="99"/>
                    <a:pt x="51" y="94"/>
                    <a:pt x="49" y="90"/>
                  </a:cubicBezTo>
                  <a:cubicBezTo>
                    <a:pt x="44" y="77"/>
                    <a:pt x="33" y="67"/>
                    <a:pt x="34" y="51"/>
                  </a:cubicBezTo>
                  <a:cubicBezTo>
                    <a:pt x="26" y="56"/>
                    <a:pt x="20" y="40"/>
                    <a:pt x="18" y="35"/>
                  </a:cubicBezTo>
                  <a:cubicBezTo>
                    <a:pt x="15" y="29"/>
                    <a:pt x="11" y="22"/>
                    <a:pt x="9" y="15"/>
                  </a:cubicBezTo>
                  <a:cubicBezTo>
                    <a:pt x="8" y="11"/>
                    <a:pt x="8" y="6"/>
                    <a:pt x="7" y="2"/>
                  </a:cubicBezTo>
                </a:path>
              </a:pathLst>
            </a:cu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379" name="Freeform 352">
              <a:extLst>
                <a:ext uri="{FF2B5EF4-FFF2-40B4-BE49-F238E27FC236}">
                  <a16:creationId xmlns:a16="http://schemas.microsoft.com/office/drawing/2014/main" id="{07679218-A44F-447B-8D2C-E8A2756090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0" y="3136"/>
              <a:ext cx="35" cy="59"/>
            </a:xfrm>
            <a:custGeom>
              <a:avLst/>
              <a:gdLst>
                <a:gd name="T0" fmla="*/ 317395 w 14"/>
                <a:gd name="T1" fmla="*/ 2632800 h 22"/>
                <a:gd name="T2" fmla="*/ 1507625 w 14"/>
                <a:gd name="T3" fmla="*/ 7060691 h 22"/>
                <a:gd name="T4" fmla="*/ 1793283 w 14"/>
                <a:gd name="T5" fmla="*/ 674467 h 22"/>
                <a:gd name="T6" fmla="*/ 1385550 w 14"/>
                <a:gd name="T7" fmla="*/ 0 h 22"/>
                <a:gd name="T8" fmla="*/ 478050 w 14"/>
                <a:gd name="T9" fmla="*/ 2632800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22">
                  <a:moveTo>
                    <a:pt x="2" y="7"/>
                  </a:moveTo>
                  <a:cubicBezTo>
                    <a:pt x="0" y="11"/>
                    <a:pt x="4" y="22"/>
                    <a:pt x="10" y="19"/>
                  </a:cubicBezTo>
                  <a:cubicBezTo>
                    <a:pt x="14" y="16"/>
                    <a:pt x="14" y="8"/>
                    <a:pt x="12" y="2"/>
                  </a:cubicBezTo>
                  <a:cubicBezTo>
                    <a:pt x="11" y="1"/>
                    <a:pt x="10" y="0"/>
                    <a:pt x="9" y="0"/>
                  </a:cubicBezTo>
                  <a:cubicBezTo>
                    <a:pt x="9" y="5"/>
                    <a:pt x="9" y="8"/>
                    <a:pt x="3" y="7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380" name="Freeform 353">
              <a:extLst>
                <a:ext uri="{FF2B5EF4-FFF2-40B4-BE49-F238E27FC236}">
                  <a16:creationId xmlns:a16="http://schemas.microsoft.com/office/drawing/2014/main" id="{E8C8D258-3576-4DFF-A736-94DAD17306E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5" y="2891"/>
              <a:ext cx="110" cy="106"/>
            </a:xfrm>
            <a:custGeom>
              <a:avLst/>
              <a:gdLst>
                <a:gd name="T0" fmla="*/ 0 w 44"/>
                <a:gd name="T1" fmla="*/ 0 h 40"/>
                <a:gd name="T2" fmla="*/ 603050 w 44"/>
                <a:gd name="T3" fmla="*/ 7928206 h 40"/>
                <a:gd name="T4" fmla="*/ 478050 w 44"/>
                <a:gd name="T5" fmla="*/ 12347227 h 40"/>
                <a:gd name="T6" fmla="*/ 2098438 w 44"/>
                <a:gd name="T7" fmla="*/ 11408353 h 40"/>
                <a:gd name="T8" fmla="*/ 3578645 w 44"/>
                <a:gd name="T9" fmla="*/ 10453307 h 40"/>
                <a:gd name="T10" fmla="*/ 4959300 w 44"/>
                <a:gd name="T11" fmla="*/ 11135888 h 40"/>
                <a:gd name="T12" fmla="*/ 6561333 w 44"/>
                <a:gd name="T13" fmla="*/ 11135888 h 40"/>
                <a:gd name="T14" fmla="*/ 4483208 w 44"/>
                <a:gd name="T15" fmla="*/ 9596800 h 40"/>
                <a:gd name="T16" fmla="*/ 3178720 w 44"/>
                <a:gd name="T17" fmla="*/ 7702490 h 40"/>
                <a:gd name="T18" fmla="*/ 1507625 w 44"/>
                <a:gd name="T19" fmla="*/ 4078599 h 40"/>
                <a:gd name="T20" fmla="*/ 0 w 44"/>
                <a:gd name="T21" fmla="*/ 0 h 4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4" h="40">
                  <a:moveTo>
                    <a:pt x="0" y="0"/>
                  </a:moveTo>
                  <a:cubicBezTo>
                    <a:pt x="6" y="6"/>
                    <a:pt x="4" y="17"/>
                    <a:pt x="4" y="25"/>
                  </a:cubicBezTo>
                  <a:cubicBezTo>
                    <a:pt x="5" y="30"/>
                    <a:pt x="2" y="34"/>
                    <a:pt x="3" y="39"/>
                  </a:cubicBezTo>
                  <a:cubicBezTo>
                    <a:pt x="6" y="40"/>
                    <a:pt x="11" y="36"/>
                    <a:pt x="14" y="36"/>
                  </a:cubicBezTo>
                  <a:cubicBezTo>
                    <a:pt x="17" y="35"/>
                    <a:pt x="20" y="34"/>
                    <a:pt x="24" y="33"/>
                  </a:cubicBezTo>
                  <a:cubicBezTo>
                    <a:pt x="28" y="33"/>
                    <a:pt x="29" y="34"/>
                    <a:pt x="33" y="35"/>
                  </a:cubicBezTo>
                  <a:cubicBezTo>
                    <a:pt x="37" y="35"/>
                    <a:pt x="40" y="34"/>
                    <a:pt x="44" y="35"/>
                  </a:cubicBezTo>
                  <a:cubicBezTo>
                    <a:pt x="39" y="32"/>
                    <a:pt x="35" y="32"/>
                    <a:pt x="30" y="30"/>
                  </a:cubicBezTo>
                  <a:cubicBezTo>
                    <a:pt x="25" y="29"/>
                    <a:pt x="25" y="28"/>
                    <a:pt x="21" y="24"/>
                  </a:cubicBezTo>
                  <a:cubicBezTo>
                    <a:pt x="17" y="20"/>
                    <a:pt x="13" y="18"/>
                    <a:pt x="10" y="13"/>
                  </a:cubicBezTo>
                  <a:cubicBezTo>
                    <a:pt x="7" y="8"/>
                    <a:pt x="4" y="4"/>
                    <a:pt x="0" y="0"/>
                  </a:cubicBezTo>
                </a:path>
              </a:pathLst>
            </a:cu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381" name="Freeform 354">
              <a:extLst>
                <a:ext uri="{FF2B5EF4-FFF2-40B4-BE49-F238E27FC236}">
                  <a16:creationId xmlns:a16="http://schemas.microsoft.com/office/drawing/2014/main" id="{4E7AF155-29EC-4158-A398-ECC719B680A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7" y="3336"/>
              <a:ext cx="125" cy="248"/>
            </a:xfrm>
            <a:custGeom>
              <a:avLst/>
              <a:gdLst>
                <a:gd name="T0" fmla="*/ 5676300 w 50"/>
                <a:gd name="T1" fmla="*/ 31041251 h 93"/>
                <a:gd name="T2" fmla="*/ 3292970 w 50"/>
                <a:gd name="T3" fmla="*/ 28565048 h 93"/>
                <a:gd name="T4" fmla="*/ 0 w 50"/>
                <a:gd name="T5" fmla="*/ 29327360 h 93"/>
                <a:gd name="T6" fmla="*/ 2861333 w 50"/>
                <a:gd name="T7" fmla="*/ 25456435 h 93"/>
                <a:gd name="T8" fmla="*/ 5086250 w 50"/>
                <a:gd name="T9" fmla="*/ 19258027 h 93"/>
                <a:gd name="T10" fmla="*/ 6154300 w 50"/>
                <a:gd name="T11" fmla="*/ 15907293 h 93"/>
                <a:gd name="T12" fmla="*/ 6561333 w 50"/>
                <a:gd name="T13" fmla="*/ 6600384 h 93"/>
                <a:gd name="T14" fmla="*/ 5562313 w 50"/>
                <a:gd name="T15" fmla="*/ 0 h 93"/>
                <a:gd name="T16" fmla="*/ 7153333 w 50"/>
                <a:gd name="T17" fmla="*/ 7221760 h 93"/>
                <a:gd name="T18" fmla="*/ 7344533 w 50"/>
                <a:gd name="T19" fmla="*/ 12798691 h 93"/>
                <a:gd name="T20" fmla="*/ 7039375 w 50"/>
                <a:gd name="T21" fmla="*/ 17981533 h 93"/>
                <a:gd name="T22" fmla="*/ 6154300 w 50"/>
                <a:gd name="T23" fmla="*/ 25837205 h 93"/>
                <a:gd name="T24" fmla="*/ 6154300 w 50"/>
                <a:gd name="T25" fmla="*/ 32055603 h 9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0" h="93">
                  <a:moveTo>
                    <a:pt x="38" y="90"/>
                  </a:moveTo>
                  <a:cubicBezTo>
                    <a:pt x="32" y="86"/>
                    <a:pt x="29" y="83"/>
                    <a:pt x="22" y="83"/>
                  </a:cubicBezTo>
                  <a:cubicBezTo>
                    <a:pt x="14" y="83"/>
                    <a:pt x="7" y="83"/>
                    <a:pt x="0" y="85"/>
                  </a:cubicBezTo>
                  <a:cubicBezTo>
                    <a:pt x="1" y="73"/>
                    <a:pt x="10" y="76"/>
                    <a:pt x="19" y="74"/>
                  </a:cubicBezTo>
                  <a:cubicBezTo>
                    <a:pt x="29" y="70"/>
                    <a:pt x="29" y="65"/>
                    <a:pt x="34" y="56"/>
                  </a:cubicBezTo>
                  <a:cubicBezTo>
                    <a:pt x="36" y="52"/>
                    <a:pt x="39" y="49"/>
                    <a:pt x="41" y="46"/>
                  </a:cubicBezTo>
                  <a:cubicBezTo>
                    <a:pt x="43" y="40"/>
                    <a:pt x="44" y="26"/>
                    <a:pt x="44" y="19"/>
                  </a:cubicBezTo>
                  <a:cubicBezTo>
                    <a:pt x="43" y="9"/>
                    <a:pt x="42" y="9"/>
                    <a:pt x="37" y="0"/>
                  </a:cubicBezTo>
                  <a:cubicBezTo>
                    <a:pt x="44" y="7"/>
                    <a:pt x="47" y="11"/>
                    <a:pt x="48" y="21"/>
                  </a:cubicBezTo>
                  <a:cubicBezTo>
                    <a:pt x="48" y="27"/>
                    <a:pt x="50" y="32"/>
                    <a:pt x="49" y="37"/>
                  </a:cubicBezTo>
                  <a:cubicBezTo>
                    <a:pt x="49" y="43"/>
                    <a:pt x="48" y="47"/>
                    <a:pt x="47" y="52"/>
                  </a:cubicBezTo>
                  <a:cubicBezTo>
                    <a:pt x="46" y="60"/>
                    <a:pt x="43" y="68"/>
                    <a:pt x="41" y="75"/>
                  </a:cubicBezTo>
                  <a:cubicBezTo>
                    <a:pt x="40" y="80"/>
                    <a:pt x="44" y="89"/>
                    <a:pt x="41" y="93"/>
                  </a:cubicBezTo>
                </a:path>
              </a:pathLst>
            </a:cu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382" name="Freeform 355">
              <a:extLst>
                <a:ext uri="{FF2B5EF4-FFF2-40B4-BE49-F238E27FC236}">
                  <a16:creationId xmlns:a16="http://schemas.microsoft.com/office/drawing/2014/main" id="{F620EF3D-444F-4EAA-980D-07B8C5DF5CB2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" y="3411"/>
              <a:ext cx="303" cy="226"/>
            </a:xfrm>
            <a:custGeom>
              <a:avLst/>
              <a:gdLst>
                <a:gd name="T0" fmla="*/ 193299 w 121"/>
                <a:gd name="T1" fmla="*/ 0 h 85"/>
                <a:gd name="T2" fmla="*/ 3518797 w 121"/>
                <a:gd name="T3" fmla="*/ 14975143 h 85"/>
                <a:gd name="T4" fmla="*/ 6388667 w 121"/>
                <a:gd name="T5" fmla="*/ 24596096 h 85"/>
                <a:gd name="T6" fmla="*/ 12458797 w 121"/>
                <a:gd name="T7" fmla="*/ 27598027 h 85"/>
                <a:gd name="T8" fmla="*/ 15688571 w 121"/>
                <a:gd name="T9" fmla="*/ 28215239 h 85"/>
                <a:gd name="T10" fmla="*/ 18430263 w 121"/>
                <a:gd name="T11" fmla="*/ 26576980 h 85"/>
                <a:gd name="T12" fmla="*/ 14592841 w 121"/>
                <a:gd name="T13" fmla="*/ 25812391 h 85"/>
                <a:gd name="T14" fmla="*/ 10507699 w 121"/>
                <a:gd name="T15" fmla="*/ 22862700 h 85"/>
                <a:gd name="T16" fmla="*/ 9617265 w 121"/>
                <a:gd name="T17" fmla="*/ 19583450 h 85"/>
                <a:gd name="T18" fmla="*/ 7166639 w 121"/>
                <a:gd name="T19" fmla="*/ 17233388 h 85"/>
                <a:gd name="T20" fmla="*/ 3035296 w 121"/>
                <a:gd name="T21" fmla="*/ 9995767 h 85"/>
                <a:gd name="T22" fmla="*/ 193299 w 121"/>
                <a:gd name="T23" fmla="*/ 617190 h 8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21" h="85">
                  <a:moveTo>
                    <a:pt x="1" y="0"/>
                  </a:moveTo>
                  <a:cubicBezTo>
                    <a:pt x="1" y="19"/>
                    <a:pt x="14" y="31"/>
                    <a:pt x="23" y="45"/>
                  </a:cubicBezTo>
                  <a:cubicBezTo>
                    <a:pt x="30" y="55"/>
                    <a:pt x="32" y="67"/>
                    <a:pt x="42" y="74"/>
                  </a:cubicBezTo>
                  <a:cubicBezTo>
                    <a:pt x="55" y="83"/>
                    <a:pt x="67" y="82"/>
                    <a:pt x="82" y="83"/>
                  </a:cubicBezTo>
                  <a:cubicBezTo>
                    <a:pt x="89" y="83"/>
                    <a:pt x="96" y="84"/>
                    <a:pt x="103" y="85"/>
                  </a:cubicBezTo>
                  <a:cubicBezTo>
                    <a:pt x="110" y="85"/>
                    <a:pt x="115" y="82"/>
                    <a:pt x="121" y="80"/>
                  </a:cubicBezTo>
                  <a:cubicBezTo>
                    <a:pt x="113" y="81"/>
                    <a:pt x="104" y="79"/>
                    <a:pt x="96" y="78"/>
                  </a:cubicBezTo>
                  <a:cubicBezTo>
                    <a:pt x="85" y="77"/>
                    <a:pt x="78" y="77"/>
                    <a:pt x="69" y="69"/>
                  </a:cubicBezTo>
                  <a:cubicBezTo>
                    <a:pt x="61" y="64"/>
                    <a:pt x="65" y="66"/>
                    <a:pt x="63" y="59"/>
                  </a:cubicBezTo>
                  <a:cubicBezTo>
                    <a:pt x="62" y="54"/>
                    <a:pt x="51" y="53"/>
                    <a:pt x="47" y="52"/>
                  </a:cubicBezTo>
                  <a:cubicBezTo>
                    <a:pt x="33" y="50"/>
                    <a:pt x="30" y="38"/>
                    <a:pt x="20" y="30"/>
                  </a:cubicBezTo>
                  <a:cubicBezTo>
                    <a:pt x="12" y="24"/>
                    <a:pt x="0" y="12"/>
                    <a:pt x="1" y="2"/>
                  </a:cubicBezTo>
                </a:path>
              </a:pathLst>
            </a:cu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383" name="Freeform 356">
              <a:extLst>
                <a:ext uri="{FF2B5EF4-FFF2-40B4-BE49-F238E27FC236}">
                  <a16:creationId xmlns:a16="http://schemas.microsoft.com/office/drawing/2014/main" id="{16EFD9CB-FFEE-46C2-BDD8-8AA31FF3FB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0" y="3147"/>
              <a:ext cx="97" cy="101"/>
            </a:xfrm>
            <a:custGeom>
              <a:avLst/>
              <a:gdLst>
                <a:gd name="T0" fmla="*/ 0 w 39"/>
                <a:gd name="T1" fmla="*/ 12525613 h 38"/>
                <a:gd name="T2" fmla="*/ 2906707 w 39"/>
                <a:gd name="T3" fmla="*/ 11175310 h 38"/>
                <a:gd name="T4" fmla="*/ 5426648 w 39"/>
                <a:gd name="T5" fmla="*/ 5984901 h 38"/>
                <a:gd name="T6" fmla="*/ 3470844 w 39"/>
                <a:gd name="T7" fmla="*/ 1636157 h 38"/>
                <a:gd name="T8" fmla="*/ 1121584 w 39"/>
                <a:gd name="T9" fmla="*/ 615584 h 38"/>
                <a:gd name="T10" fmla="*/ 2345681 w 39"/>
                <a:gd name="T11" fmla="*/ 3608738 h 38"/>
                <a:gd name="T12" fmla="*/ 1395494 w 39"/>
                <a:gd name="T13" fmla="*/ 6599842 h 38"/>
                <a:gd name="T14" fmla="*/ 273913 w 39"/>
                <a:gd name="T15" fmla="*/ 8552648 h 38"/>
                <a:gd name="T16" fmla="*/ 110130 w 39"/>
                <a:gd name="T17" fmla="*/ 12525613 h 3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9" h="38">
                  <a:moveTo>
                    <a:pt x="0" y="38"/>
                  </a:moveTo>
                  <a:cubicBezTo>
                    <a:pt x="8" y="38"/>
                    <a:pt x="14" y="38"/>
                    <a:pt x="21" y="34"/>
                  </a:cubicBezTo>
                  <a:cubicBezTo>
                    <a:pt x="26" y="31"/>
                    <a:pt x="37" y="23"/>
                    <a:pt x="39" y="18"/>
                  </a:cubicBezTo>
                  <a:cubicBezTo>
                    <a:pt x="32" y="17"/>
                    <a:pt x="32" y="8"/>
                    <a:pt x="25" y="5"/>
                  </a:cubicBezTo>
                  <a:cubicBezTo>
                    <a:pt x="22" y="4"/>
                    <a:pt x="12" y="0"/>
                    <a:pt x="8" y="2"/>
                  </a:cubicBezTo>
                  <a:cubicBezTo>
                    <a:pt x="9" y="7"/>
                    <a:pt x="16" y="6"/>
                    <a:pt x="17" y="11"/>
                  </a:cubicBezTo>
                  <a:cubicBezTo>
                    <a:pt x="18" y="15"/>
                    <a:pt x="13" y="19"/>
                    <a:pt x="10" y="20"/>
                  </a:cubicBezTo>
                  <a:cubicBezTo>
                    <a:pt x="6" y="22"/>
                    <a:pt x="4" y="21"/>
                    <a:pt x="2" y="26"/>
                  </a:cubicBezTo>
                  <a:cubicBezTo>
                    <a:pt x="0" y="30"/>
                    <a:pt x="2" y="34"/>
                    <a:pt x="1" y="38"/>
                  </a:cubicBezTo>
                </a:path>
              </a:pathLst>
            </a:cu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384" name="Freeform 357">
              <a:extLst>
                <a:ext uri="{FF2B5EF4-FFF2-40B4-BE49-F238E27FC236}">
                  <a16:creationId xmlns:a16="http://schemas.microsoft.com/office/drawing/2014/main" id="{E950C247-2ED1-4C1A-9C62-5AD836288F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5" y="2931"/>
              <a:ext cx="237" cy="181"/>
            </a:xfrm>
            <a:custGeom>
              <a:avLst/>
              <a:gdLst>
                <a:gd name="T0" fmla="*/ 0 w 95"/>
                <a:gd name="T1" fmla="*/ 0 h 68"/>
                <a:gd name="T2" fmla="*/ 9413358 w 95"/>
                <a:gd name="T3" fmla="*/ 7088428 h 68"/>
                <a:gd name="T4" fmla="*/ 13482471 w 95"/>
                <a:gd name="T5" fmla="*/ 10121704 h 68"/>
                <a:gd name="T6" fmla="*/ 12793966 w 95"/>
                <a:gd name="T7" fmla="*/ 14783848 h 68"/>
                <a:gd name="T8" fmla="*/ 10457298 w 95"/>
                <a:gd name="T9" fmla="*/ 22903934 h 68"/>
                <a:gd name="T10" fmla="*/ 11318604 w 95"/>
                <a:gd name="T11" fmla="*/ 12160650 h 68"/>
                <a:gd name="T12" fmla="*/ 9009824 w 95"/>
                <a:gd name="T13" fmla="*/ 9122025 h 68"/>
                <a:gd name="T14" fmla="*/ 3773287 w 95"/>
                <a:gd name="T15" fmla="*/ 2663056 h 6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5" h="68">
                  <a:moveTo>
                    <a:pt x="0" y="0"/>
                  </a:moveTo>
                  <a:cubicBezTo>
                    <a:pt x="23" y="5"/>
                    <a:pt x="43" y="16"/>
                    <a:pt x="65" y="21"/>
                  </a:cubicBezTo>
                  <a:cubicBezTo>
                    <a:pt x="71" y="23"/>
                    <a:pt x="89" y="24"/>
                    <a:pt x="93" y="30"/>
                  </a:cubicBezTo>
                  <a:cubicBezTo>
                    <a:pt x="95" y="35"/>
                    <a:pt x="91" y="41"/>
                    <a:pt x="88" y="44"/>
                  </a:cubicBezTo>
                  <a:cubicBezTo>
                    <a:pt x="83" y="52"/>
                    <a:pt x="77" y="60"/>
                    <a:pt x="72" y="68"/>
                  </a:cubicBezTo>
                  <a:cubicBezTo>
                    <a:pt x="74" y="60"/>
                    <a:pt x="84" y="45"/>
                    <a:pt x="78" y="36"/>
                  </a:cubicBezTo>
                  <a:cubicBezTo>
                    <a:pt x="75" y="32"/>
                    <a:pt x="66" y="31"/>
                    <a:pt x="62" y="27"/>
                  </a:cubicBezTo>
                  <a:cubicBezTo>
                    <a:pt x="54" y="20"/>
                    <a:pt x="36" y="12"/>
                    <a:pt x="26" y="8"/>
                  </a:cubicBezTo>
                </a:path>
              </a:pathLst>
            </a:cu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385" name="Freeform 358">
              <a:extLst>
                <a:ext uri="{FF2B5EF4-FFF2-40B4-BE49-F238E27FC236}">
                  <a16:creationId xmlns:a16="http://schemas.microsoft.com/office/drawing/2014/main" id="{DA3D7AFA-FF00-45C3-BB53-55688BF12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67" y="2899"/>
              <a:ext cx="478" cy="306"/>
            </a:xfrm>
            <a:custGeom>
              <a:avLst/>
              <a:gdLst>
                <a:gd name="T0" fmla="*/ 0 w 191"/>
                <a:gd name="T1" fmla="*/ 38536038 h 115"/>
                <a:gd name="T2" fmla="*/ 10253608 w 191"/>
                <a:gd name="T3" fmla="*/ 10089246 h 115"/>
                <a:gd name="T4" fmla="*/ 28843416 w 191"/>
                <a:gd name="T5" fmla="*/ 2025893 h 115"/>
                <a:gd name="T6" fmla="*/ 10735622 w 191"/>
                <a:gd name="T7" fmla="*/ 13112446 h 115"/>
                <a:gd name="T8" fmla="*/ 0 w 191"/>
                <a:gd name="T9" fmla="*/ 38536038 h 1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1" h="115">
                  <a:moveTo>
                    <a:pt x="0" y="115"/>
                  </a:moveTo>
                  <a:cubicBezTo>
                    <a:pt x="8" y="92"/>
                    <a:pt x="20" y="54"/>
                    <a:pt x="68" y="30"/>
                  </a:cubicBezTo>
                  <a:cubicBezTo>
                    <a:pt x="117" y="6"/>
                    <a:pt x="155" y="0"/>
                    <a:pt x="191" y="6"/>
                  </a:cubicBezTo>
                  <a:cubicBezTo>
                    <a:pt x="169" y="8"/>
                    <a:pt x="121" y="8"/>
                    <a:pt x="71" y="39"/>
                  </a:cubicBezTo>
                  <a:cubicBezTo>
                    <a:pt x="20" y="70"/>
                    <a:pt x="15" y="90"/>
                    <a:pt x="0" y="1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386" name="Freeform 359">
              <a:extLst>
                <a:ext uri="{FF2B5EF4-FFF2-40B4-BE49-F238E27FC236}">
                  <a16:creationId xmlns:a16="http://schemas.microsoft.com/office/drawing/2014/main" id="{8C76DC9C-15C4-467F-9345-BD2AFED2B22B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" y="3429"/>
              <a:ext cx="28" cy="72"/>
            </a:xfrm>
            <a:custGeom>
              <a:avLst/>
              <a:gdLst>
                <a:gd name="T0" fmla="*/ 731161 w 11"/>
                <a:gd name="T1" fmla="*/ 380835 h 27"/>
                <a:gd name="T2" fmla="*/ 229348 w 11"/>
                <a:gd name="T3" fmla="*/ 380835 h 27"/>
                <a:gd name="T4" fmla="*/ 0 w 11"/>
                <a:gd name="T5" fmla="*/ 3490552 h 27"/>
                <a:gd name="T6" fmla="*/ 377338 w 11"/>
                <a:gd name="T7" fmla="*/ 6839864 h 27"/>
                <a:gd name="T8" fmla="*/ 1712897 w 11"/>
                <a:gd name="T9" fmla="*/ 9308139 h 27"/>
                <a:gd name="T10" fmla="*/ 731161 w 11"/>
                <a:gd name="T11" fmla="*/ 380835 h 2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" h="27">
                  <a:moveTo>
                    <a:pt x="4" y="1"/>
                  </a:moveTo>
                  <a:cubicBezTo>
                    <a:pt x="3" y="0"/>
                    <a:pt x="2" y="0"/>
                    <a:pt x="1" y="1"/>
                  </a:cubicBezTo>
                  <a:cubicBezTo>
                    <a:pt x="2" y="4"/>
                    <a:pt x="3" y="7"/>
                    <a:pt x="0" y="10"/>
                  </a:cubicBezTo>
                  <a:cubicBezTo>
                    <a:pt x="4" y="12"/>
                    <a:pt x="4" y="17"/>
                    <a:pt x="2" y="20"/>
                  </a:cubicBezTo>
                  <a:cubicBezTo>
                    <a:pt x="6" y="20"/>
                    <a:pt x="9" y="23"/>
                    <a:pt x="9" y="27"/>
                  </a:cubicBezTo>
                  <a:cubicBezTo>
                    <a:pt x="11" y="26"/>
                    <a:pt x="7" y="4"/>
                    <a:pt x="4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387" name="Freeform 360">
              <a:extLst>
                <a:ext uri="{FF2B5EF4-FFF2-40B4-BE49-F238E27FC236}">
                  <a16:creationId xmlns:a16="http://schemas.microsoft.com/office/drawing/2014/main" id="{4C75129D-5A46-461A-8F0B-E88963BADA9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5" y="2696"/>
              <a:ext cx="67" cy="157"/>
            </a:xfrm>
            <a:custGeom>
              <a:avLst/>
              <a:gdLst>
                <a:gd name="T0" fmla="*/ 3646182 w 27"/>
                <a:gd name="T1" fmla="*/ 19796058 h 59"/>
                <a:gd name="T2" fmla="*/ 370838 w 27"/>
                <a:gd name="T3" fmla="*/ 0 h 59"/>
                <a:gd name="T4" fmla="*/ 3646182 w 27"/>
                <a:gd name="T5" fmla="*/ 19796058 h 5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7" h="59">
                  <a:moveTo>
                    <a:pt x="27" y="59"/>
                  </a:moveTo>
                  <a:cubicBezTo>
                    <a:pt x="3" y="31"/>
                    <a:pt x="0" y="16"/>
                    <a:pt x="3" y="0"/>
                  </a:cubicBezTo>
                  <a:cubicBezTo>
                    <a:pt x="5" y="6"/>
                    <a:pt x="6" y="31"/>
                    <a:pt x="27" y="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388" name="Freeform 361">
              <a:extLst>
                <a:ext uri="{FF2B5EF4-FFF2-40B4-BE49-F238E27FC236}">
                  <a16:creationId xmlns:a16="http://schemas.microsoft.com/office/drawing/2014/main" id="{6F1F0CC8-D24E-4644-8C3B-8650127375D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2" y="2608"/>
              <a:ext cx="28" cy="109"/>
            </a:xfrm>
            <a:custGeom>
              <a:avLst/>
              <a:gdLst>
                <a:gd name="T0" fmla="*/ 0 w 11"/>
                <a:gd name="T1" fmla="*/ 13600140 h 41"/>
                <a:gd name="T2" fmla="*/ 2067563 w 11"/>
                <a:gd name="T3" fmla="*/ 0 h 41"/>
                <a:gd name="T4" fmla="*/ 0 w 11"/>
                <a:gd name="T5" fmla="*/ 13600140 h 4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" h="41">
                  <a:moveTo>
                    <a:pt x="0" y="41"/>
                  </a:moveTo>
                  <a:cubicBezTo>
                    <a:pt x="1" y="19"/>
                    <a:pt x="6" y="4"/>
                    <a:pt x="11" y="0"/>
                  </a:cubicBezTo>
                  <a:cubicBezTo>
                    <a:pt x="9" y="5"/>
                    <a:pt x="0" y="33"/>
                    <a:pt x="0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389" name="Freeform 362">
              <a:extLst>
                <a:ext uri="{FF2B5EF4-FFF2-40B4-BE49-F238E27FC236}">
                  <a16:creationId xmlns:a16="http://schemas.microsoft.com/office/drawing/2014/main" id="{E43DDA95-5FEF-42D9-9C54-D440585E7AF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5" y="3021"/>
              <a:ext cx="55" cy="24"/>
            </a:xfrm>
            <a:custGeom>
              <a:avLst/>
              <a:gdLst>
                <a:gd name="T0" fmla="*/ 0 w 22"/>
                <a:gd name="T1" fmla="*/ 3109717 h 9"/>
                <a:gd name="T2" fmla="*/ 3292970 w 22"/>
                <a:gd name="T3" fmla="*/ 3109717 h 9"/>
                <a:gd name="T4" fmla="*/ 191220 w 22"/>
                <a:gd name="T5" fmla="*/ 3109717 h 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" h="9">
                  <a:moveTo>
                    <a:pt x="0" y="9"/>
                  </a:moveTo>
                  <a:cubicBezTo>
                    <a:pt x="8" y="2"/>
                    <a:pt x="15" y="2"/>
                    <a:pt x="22" y="9"/>
                  </a:cubicBezTo>
                  <a:cubicBezTo>
                    <a:pt x="20" y="0"/>
                    <a:pt x="5" y="2"/>
                    <a:pt x="1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390" name="Freeform 363">
              <a:extLst>
                <a:ext uri="{FF2B5EF4-FFF2-40B4-BE49-F238E27FC236}">
                  <a16:creationId xmlns:a16="http://schemas.microsoft.com/office/drawing/2014/main" id="{8C59BC9E-ABF4-4DCC-BE7E-1481D7422E0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2" y="3083"/>
              <a:ext cx="33" cy="24"/>
            </a:xfrm>
            <a:custGeom>
              <a:avLst/>
              <a:gdLst>
                <a:gd name="T0" fmla="*/ 0 w 13"/>
                <a:gd name="T1" fmla="*/ 2475144 h 9"/>
                <a:gd name="T2" fmla="*/ 2367143 w 13"/>
                <a:gd name="T3" fmla="*/ 0 h 9"/>
                <a:gd name="T4" fmla="*/ 222098 w 13"/>
                <a:gd name="T5" fmla="*/ 2708160 h 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" h="9">
                  <a:moveTo>
                    <a:pt x="0" y="7"/>
                  </a:moveTo>
                  <a:cubicBezTo>
                    <a:pt x="5" y="9"/>
                    <a:pt x="10" y="4"/>
                    <a:pt x="13" y="0"/>
                  </a:cubicBezTo>
                  <a:cubicBezTo>
                    <a:pt x="11" y="4"/>
                    <a:pt x="6" y="9"/>
                    <a:pt x="1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391" name="Freeform 364">
              <a:extLst>
                <a:ext uri="{FF2B5EF4-FFF2-40B4-BE49-F238E27FC236}">
                  <a16:creationId xmlns:a16="http://schemas.microsoft.com/office/drawing/2014/main" id="{0BCB4B15-2818-40BE-BC0D-C1061040DD9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7" y="2771"/>
              <a:ext cx="35" cy="117"/>
            </a:xfrm>
            <a:custGeom>
              <a:avLst/>
              <a:gdLst>
                <a:gd name="T0" fmla="*/ 603050 w 14"/>
                <a:gd name="T1" fmla="*/ 2407347 h 44"/>
                <a:gd name="T2" fmla="*/ 1507625 w 14"/>
                <a:gd name="T3" fmla="*/ 4984168 h 44"/>
                <a:gd name="T4" fmla="*/ 1385550 w 14"/>
                <a:gd name="T5" fmla="*/ 7988175 h 44"/>
                <a:gd name="T6" fmla="*/ 1671220 w 14"/>
                <a:gd name="T7" fmla="*/ 10993357 h 44"/>
                <a:gd name="T8" fmla="*/ 1385550 w 14"/>
                <a:gd name="T9" fmla="*/ 11983220 h 44"/>
                <a:gd name="T10" fmla="*/ 1507625 w 14"/>
                <a:gd name="T11" fmla="*/ 14615342 h 44"/>
                <a:gd name="T12" fmla="*/ 1671220 w 14"/>
                <a:gd name="T13" fmla="*/ 11983220 h 44"/>
                <a:gd name="T14" fmla="*/ 1983720 w 14"/>
                <a:gd name="T15" fmla="*/ 10247772 h 44"/>
                <a:gd name="T16" fmla="*/ 1793283 w 14"/>
                <a:gd name="T17" fmla="*/ 6401355 h 44"/>
                <a:gd name="T18" fmla="*/ 0 w 14"/>
                <a:gd name="T19" fmla="*/ 0 h 4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4" h="44">
                  <a:moveTo>
                    <a:pt x="4" y="7"/>
                  </a:moveTo>
                  <a:cubicBezTo>
                    <a:pt x="5" y="9"/>
                    <a:pt x="9" y="12"/>
                    <a:pt x="10" y="15"/>
                  </a:cubicBezTo>
                  <a:cubicBezTo>
                    <a:pt x="11" y="19"/>
                    <a:pt x="8" y="20"/>
                    <a:pt x="9" y="24"/>
                  </a:cubicBezTo>
                  <a:cubicBezTo>
                    <a:pt x="10" y="28"/>
                    <a:pt x="12" y="28"/>
                    <a:pt x="11" y="33"/>
                  </a:cubicBezTo>
                  <a:cubicBezTo>
                    <a:pt x="10" y="34"/>
                    <a:pt x="9" y="34"/>
                    <a:pt x="9" y="36"/>
                  </a:cubicBezTo>
                  <a:cubicBezTo>
                    <a:pt x="9" y="38"/>
                    <a:pt x="10" y="42"/>
                    <a:pt x="10" y="44"/>
                  </a:cubicBezTo>
                  <a:cubicBezTo>
                    <a:pt x="10" y="41"/>
                    <a:pt x="10" y="39"/>
                    <a:pt x="11" y="36"/>
                  </a:cubicBezTo>
                  <a:cubicBezTo>
                    <a:pt x="11" y="34"/>
                    <a:pt x="13" y="33"/>
                    <a:pt x="13" y="31"/>
                  </a:cubicBezTo>
                  <a:cubicBezTo>
                    <a:pt x="14" y="28"/>
                    <a:pt x="13" y="22"/>
                    <a:pt x="12" y="19"/>
                  </a:cubicBezTo>
                  <a:cubicBezTo>
                    <a:pt x="10" y="13"/>
                    <a:pt x="5" y="4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392" name="Freeform 365">
              <a:extLst>
                <a:ext uri="{FF2B5EF4-FFF2-40B4-BE49-F238E27FC236}">
                  <a16:creationId xmlns:a16="http://schemas.microsoft.com/office/drawing/2014/main" id="{A89D04E0-11C6-4F78-AE4D-FBD906B9107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0" y="3376"/>
              <a:ext cx="352" cy="219"/>
            </a:xfrm>
            <a:custGeom>
              <a:avLst/>
              <a:gdLst>
                <a:gd name="T0" fmla="*/ 2463783 w 141"/>
                <a:gd name="T1" fmla="*/ 4187779 h 82"/>
                <a:gd name="T2" fmla="*/ 2041428 w 141"/>
                <a:gd name="T3" fmla="*/ 17647944 h 82"/>
                <a:gd name="T4" fmla="*/ 1288280 w 141"/>
                <a:gd name="T5" fmla="*/ 22136670 h 82"/>
                <a:gd name="T6" fmla="*/ 0 w 141"/>
                <a:gd name="T7" fmla="*/ 25682830 h 82"/>
                <a:gd name="T8" fmla="*/ 2463783 w 141"/>
                <a:gd name="T9" fmla="*/ 26088987 h 82"/>
                <a:gd name="T10" fmla="*/ 4504744 w 141"/>
                <a:gd name="T11" fmla="*/ 22931407 h 82"/>
                <a:gd name="T12" fmla="*/ 6458376 w 141"/>
                <a:gd name="T13" fmla="*/ 20420124 h 82"/>
                <a:gd name="T14" fmla="*/ 7326253 w 141"/>
                <a:gd name="T15" fmla="*/ 21450342 h 82"/>
                <a:gd name="T16" fmla="*/ 8312480 w 141"/>
                <a:gd name="T17" fmla="*/ 20014116 h 82"/>
                <a:gd name="T18" fmla="*/ 9083440 w 141"/>
                <a:gd name="T19" fmla="*/ 19770468 h 82"/>
                <a:gd name="T20" fmla="*/ 10372037 w 141"/>
                <a:gd name="T21" fmla="*/ 19770468 h 82"/>
                <a:gd name="T22" fmla="*/ 12420607 w 141"/>
                <a:gd name="T23" fmla="*/ 20014116 h 82"/>
                <a:gd name="T24" fmla="*/ 16688842 w 141"/>
                <a:gd name="T25" fmla="*/ 23966305 h 82"/>
                <a:gd name="T26" fmla="*/ 20627789 w 141"/>
                <a:gd name="T27" fmla="*/ 28840353 h 82"/>
                <a:gd name="T28" fmla="*/ 14481325 w 141"/>
                <a:gd name="T29" fmla="*/ 17262144 h 82"/>
                <a:gd name="T30" fmla="*/ 13004243 w 141"/>
                <a:gd name="T31" fmla="*/ 15525356 h 82"/>
                <a:gd name="T32" fmla="*/ 10839678 w 141"/>
                <a:gd name="T33" fmla="*/ 16231930 h 82"/>
                <a:gd name="T34" fmla="*/ 4975300 w 141"/>
                <a:gd name="T35" fmla="*/ 17647944 h 82"/>
                <a:gd name="T36" fmla="*/ 3216132 w 141"/>
                <a:gd name="T37" fmla="*/ 18983769 h 82"/>
                <a:gd name="T38" fmla="*/ 3216132 w 141"/>
                <a:gd name="T39" fmla="*/ 10948974 h 82"/>
                <a:gd name="T40" fmla="*/ 2746082 w 141"/>
                <a:gd name="T41" fmla="*/ 3546182 h 82"/>
                <a:gd name="T42" fmla="*/ 2350249 w 141"/>
                <a:gd name="T43" fmla="*/ 0 h 8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41" h="82">
                  <a:moveTo>
                    <a:pt x="17" y="12"/>
                  </a:moveTo>
                  <a:cubicBezTo>
                    <a:pt x="17" y="25"/>
                    <a:pt x="18" y="38"/>
                    <a:pt x="14" y="50"/>
                  </a:cubicBezTo>
                  <a:cubicBezTo>
                    <a:pt x="13" y="54"/>
                    <a:pt x="11" y="59"/>
                    <a:pt x="9" y="63"/>
                  </a:cubicBezTo>
                  <a:cubicBezTo>
                    <a:pt x="6" y="66"/>
                    <a:pt x="1" y="69"/>
                    <a:pt x="0" y="73"/>
                  </a:cubicBezTo>
                  <a:cubicBezTo>
                    <a:pt x="4" y="75"/>
                    <a:pt x="13" y="75"/>
                    <a:pt x="17" y="74"/>
                  </a:cubicBezTo>
                  <a:cubicBezTo>
                    <a:pt x="24" y="73"/>
                    <a:pt x="26" y="69"/>
                    <a:pt x="31" y="65"/>
                  </a:cubicBezTo>
                  <a:cubicBezTo>
                    <a:pt x="35" y="62"/>
                    <a:pt x="40" y="59"/>
                    <a:pt x="44" y="58"/>
                  </a:cubicBezTo>
                  <a:cubicBezTo>
                    <a:pt x="47" y="57"/>
                    <a:pt x="51" y="58"/>
                    <a:pt x="50" y="61"/>
                  </a:cubicBezTo>
                  <a:cubicBezTo>
                    <a:pt x="52" y="58"/>
                    <a:pt x="54" y="56"/>
                    <a:pt x="57" y="57"/>
                  </a:cubicBezTo>
                  <a:cubicBezTo>
                    <a:pt x="59" y="59"/>
                    <a:pt x="60" y="56"/>
                    <a:pt x="62" y="56"/>
                  </a:cubicBezTo>
                  <a:cubicBezTo>
                    <a:pt x="65" y="54"/>
                    <a:pt x="68" y="55"/>
                    <a:pt x="71" y="56"/>
                  </a:cubicBezTo>
                  <a:cubicBezTo>
                    <a:pt x="75" y="56"/>
                    <a:pt x="83" y="54"/>
                    <a:pt x="85" y="57"/>
                  </a:cubicBezTo>
                  <a:cubicBezTo>
                    <a:pt x="91" y="48"/>
                    <a:pt x="108" y="64"/>
                    <a:pt x="114" y="68"/>
                  </a:cubicBezTo>
                  <a:cubicBezTo>
                    <a:pt x="121" y="74"/>
                    <a:pt x="131" y="81"/>
                    <a:pt x="141" y="82"/>
                  </a:cubicBezTo>
                  <a:cubicBezTo>
                    <a:pt x="126" y="72"/>
                    <a:pt x="115" y="58"/>
                    <a:pt x="99" y="49"/>
                  </a:cubicBezTo>
                  <a:cubicBezTo>
                    <a:pt x="96" y="47"/>
                    <a:pt x="93" y="44"/>
                    <a:pt x="89" y="44"/>
                  </a:cubicBezTo>
                  <a:cubicBezTo>
                    <a:pt x="84" y="43"/>
                    <a:pt x="78" y="45"/>
                    <a:pt x="74" y="46"/>
                  </a:cubicBezTo>
                  <a:cubicBezTo>
                    <a:pt x="61" y="47"/>
                    <a:pt x="46" y="47"/>
                    <a:pt x="34" y="50"/>
                  </a:cubicBezTo>
                  <a:cubicBezTo>
                    <a:pt x="31" y="51"/>
                    <a:pt x="25" y="56"/>
                    <a:pt x="22" y="54"/>
                  </a:cubicBezTo>
                  <a:cubicBezTo>
                    <a:pt x="18" y="52"/>
                    <a:pt x="22" y="34"/>
                    <a:pt x="22" y="31"/>
                  </a:cubicBezTo>
                  <a:cubicBezTo>
                    <a:pt x="22" y="23"/>
                    <a:pt x="21" y="17"/>
                    <a:pt x="19" y="10"/>
                  </a:cubicBezTo>
                  <a:cubicBezTo>
                    <a:pt x="18" y="7"/>
                    <a:pt x="16" y="3"/>
                    <a:pt x="16" y="0"/>
                  </a:cubicBezTo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393" name="Freeform 366">
              <a:extLst>
                <a:ext uri="{FF2B5EF4-FFF2-40B4-BE49-F238E27FC236}">
                  <a16:creationId xmlns:a16="http://schemas.microsoft.com/office/drawing/2014/main" id="{2CDD1ABE-00F1-4261-AD0C-58694E1A39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2" y="2739"/>
              <a:ext cx="65" cy="133"/>
            </a:xfrm>
            <a:custGeom>
              <a:avLst/>
              <a:gdLst>
                <a:gd name="T0" fmla="*/ 0 w 26"/>
                <a:gd name="T1" fmla="*/ 0 h 50"/>
                <a:gd name="T2" fmla="*/ 1793283 w 26"/>
                <a:gd name="T3" fmla="*/ 5659201 h 50"/>
                <a:gd name="T4" fmla="*/ 2098438 w 26"/>
                <a:gd name="T5" fmla="*/ 8386137 h 50"/>
                <a:gd name="T6" fmla="*/ 1983720 w 26"/>
                <a:gd name="T7" fmla="*/ 9667775 h 50"/>
                <a:gd name="T8" fmla="*/ 2270520 w 26"/>
                <a:gd name="T9" fmla="*/ 11281704 h 50"/>
                <a:gd name="T10" fmla="*/ 2270520 w 26"/>
                <a:gd name="T11" fmla="*/ 12306809 h 50"/>
                <a:gd name="T12" fmla="*/ 2575708 w 26"/>
                <a:gd name="T13" fmla="*/ 13301889 h 50"/>
                <a:gd name="T14" fmla="*/ 2385283 w 26"/>
                <a:gd name="T15" fmla="*/ 15714921 h 50"/>
                <a:gd name="T16" fmla="*/ 3292970 w 26"/>
                <a:gd name="T17" fmla="*/ 14667394 h 50"/>
                <a:gd name="T18" fmla="*/ 3769063 w 26"/>
                <a:gd name="T19" fmla="*/ 14061353 h 50"/>
                <a:gd name="T20" fmla="*/ 3578645 w 26"/>
                <a:gd name="T21" fmla="*/ 12699670 h 50"/>
                <a:gd name="T22" fmla="*/ 3292970 w 26"/>
                <a:gd name="T23" fmla="*/ 11281704 h 50"/>
                <a:gd name="T24" fmla="*/ 3578645 w 26"/>
                <a:gd name="T25" fmla="*/ 10053175 h 50"/>
                <a:gd name="T26" fmla="*/ 3292970 w 26"/>
                <a:gd name="T27" fmla="*/ 7639730 h 5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6" h="50">
                  <a:moveTo>
                    <a:pt x="0" y="0"/>
                  </a:moveTo>
                  <a:cubicBezTo>
                    <a:pt x="5" y="4"/>
                    <a:pt x="10" y="11"/>
                    <a:pt x="12" y="17"/>
                  </a:cubicBezTo>
                  <a:cubicBezTo>
                    <a:pt x="13" y="19"/>
                    <a:pt x="14" y="22"/>
                    <a:pt x="14" y="25"/>
                  </a:cubicBezTo>
                  <a:cubicBezTo>
                    <a:pt x="14" y="26"/>
                    <a:pt x="13" y="27"/>
                    <a:pt x="13" y="29"/>
                  </a:cubicBezTo>
                  <a:cubicBezTo>
                    <a:pt x="13" y="30"/>
                    <a:pt x="15" y="32"/>
                    <a:pt x="15" y="34"/>
                  </a:cubicBezTo>
                  <a:cubicBezTo>
                    <a:pt x="15" y="35"/>
                    <a:pt x="14" y="36"/>
                    <a:pt x="15" y="37"/>
                  </a:cubicBezTo>
                  <a:cubicBezTo>
                    <a:pt x="15" y="38"/>
                    <a:pt x="17" y="39"/>
                    <a:pt x="17" y="40"/>
                  </a:cubicBezTo>
                  <a:cubicBezTo>
                    <a:pt x="18" y="42"/>
                    <a:pt x="15" y="45"/>
                    <a:pt x="16" y="47"/>
                  </a:cubicBezTo>
                  <a:cubicBezTo>
                    <a:pt x="18" y="50"/>
                    <a:pt x="20" y="45"/>
                    <a:pt x="22" y="44"/>
                  </a:cubicBezTo>
                  <a:cubicBezTo>
                    <a:pt x="23" y="42"/>
                    <a:pt x="24" y="43"/>
                    <a:pt x="25" y="42"/>
                  </a:cubicBezTo>
                  <a:cubicBezTo>
                    <a:pt x="26" y="39"/>
                    <a:pt x="25" y="40"/>
                    <a:pt x="24" y="38"/>
                  </a:cubicBezTo>
                  <a:cubicBezTo>
                    <a:pt x="24" y="36"/>
                    <a:pt x="22" y="36"/>
                    <a:pt x="22" y="34"/>
                  </a:cubicBezTo>
                  <a:cubicBezTo>
                    <a:pt x="22" y="33"/>
                    <a:pt x="24" y="31"/>
                    <a:pt x="24" y="30"/>
                  </a:cubicBezTo>
                  <a:cubicBezTo>
                    <a:pt x="24" y="27"/>
                    <a:pt x="23" y="25"/>
                    <a:pt x="22" y="23"/>
                  </a:cubicBezTo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394" name="Freeform 367">
              <a:extLst>
                <a:ext uri="{FF2B5EF4-FFF2-40B4-BE49-F238E27FC236}">
                  <a16:creationId xmlns:a16="http://schemas.microsoft.com/office/drawing/2014/main" id="{BF626E04-0395-443E-96DB-0BD7D99BB9EC}"/>
                </a:ext>
              </a:extLst>
            </p:cNvPr>
            <p:cNvSpPr>
              <a:spLocks/>
            </p:cNvSpPr>
            <p:nvPr/>
          </p:nvSpPr>
          <p:spPr bwMode="auto">
            <a:xfrm>
              <a:off x="795" y="3563"/>
              <a:ext cx="155" cy="74"/>
            </a:xfrm>
            <a:custGeom>
              <a:avLst/>
              <a:gdLst>
                <a:gd name="T0" fmla="*/ 0 w 62"/>
                <a:gd name="T1" fmla="*/ 0 h 28"/>
                <a:gd name="T2" fmla="*/ 1507625 w 62"/>
                <a:gd name="T3" fmla="*/ 4655055 h 28"/>
                <a:gd name="T4" fmla="*/ 3769063 w 62"/>
                <a:gd name="T5" fmla="*/ 6719052 h 28"/>
                <a:gd name="T6" fmla="*/ 9251770 w 62"/>
                <a:gd name="T7" fmla="*/ 8266392 h 28"/>
                <a:gd name="T8" fmla="*/ 4959300 w 62"/>
                <a:gd name="T9" fmla="*/ 5800657 h 28"/>
                <a:gd name="T10" fmla="*/ 1983720 w 62"/>
                <a:gd name="T11" fmla="*/ 4308180 h 28"/>
                <a:gd name="T12" fmla="*/ 0 w 62"/>
                <a:gd name="T13" fmla="*/ 0 h 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2" h="28">
                  <a:moveTo>
                    <a:pt x="0" y="0"/>
                  </a:moveTo>
                  <a:cubicBezTo>
                    <a:pt x="3" y="5"/>
                    <a:pt x="5" y="11"/>
                    <a:pt x="10" y="15"/>
                  </a:cubicBezTo>
                  <a:cubicBezTo>
                    <a:pt x="14" y="20"/>
                    <a:pt x="19" y="21"/>
                    <a:pt x="25" y="22"/>
                  </a:cubicBezTo>
                  <a:cubicBezTo>
                    <a:pt x="36" y="25"/>
                    <a:pt x="50" y="28"/>
                    <a:pt x="62" y="27"/>
                  </a:cubicBezTo>
                  <a:cubicBezTo>
                    <a:pt x="52" y="26"/>
                    <a:pt x="42" y="21"/>
                    <a:pt x="33" y="19"/>
                  </a:cubicBezTo>
                  <a:cubicBezTo>
                    <a:pt x="25" y="18"/>
                    <a:pt x="19" y="20"/>
                    <a:pt x="13" y="14"/>
                  </a:cubicBezTo>
                  <a:cubicBezTo>
                    <a:pt x="8" y="10"/>
                    <a:pt x="4" y="5"/>
                    <a:pt x="0" y="0"/>
                  </a:cubicBezTo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395" name="Freeform 368">
              <a:extLst>
                <a:ext uri="{FF2B5EF4-FFF2-40B4-BE49-F238E27FC236}">
                  <a16:creationId xmlns:a16="http://schemas.microsoft.com/office/drawing/2014/main" id="{DEAFD7E1-B6B1-4BB9-BCB9-B880DF0C77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0" y="3568"/>
              <a:ext cx="122" cy="29"/>
            </a:xfrm>
            <a:custGeom>
              <a:avLst/>
              <a:gdLst>
                <a:gd name="T0" fmla="*/ 110988 w 49"/>
                <a:gd name="T1" fmla="*/ 338166 h 11"/>
                <a:gd name="T2" fmla="*/ 1984574 w 49"/>
                <a:gd name="T3" fmla="*/ 2952021 h 11"/>
                <a:gd name="T4" fmla="*/ 3507107 w 49"/>
                <a:gd name="T5" fmla="*/ 2952021 h 11"/>
                <a:gd name="T6" fmla="*/ 6930638 w 49"/>
                <a:gd name="T7" fmla="*/ 2952021 h 11"/>
                <a:gd name="T8" fmla="*/ 3240260 w 49"/>
                <a:gd name="T9" fmla="*/ 2011901 h 11"/>
                <a:gd name="T10" fmla="*/ 0 w 49"/>
                <a:gd name="T11" fmla="*/ 0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9" h="11">
                  <a:moveTo>
                    <a:pt x="1" y="1"/>
                  </a:moveTo>
                  <a:cubicBezTo>
                    <a:pt x="4" y="4"/>
                    <a:pt x="10" y="8"/>
                    <a:pt x="14" y="10"/>
                  </a:cubicBezTo>
                  <a:cubicBezTo>
                    <a:pt x="17" y="11"/>
                    <a:pt x="21" y="10"/>
                    <a:pt x="25" y="10"/>
                  </a:cubicBezTo>
                  <a:cubicBezTo>
                    <a:pt x="33" y="10"/>
                    <a:pt x="42" y="11"/>
                    <a:pt x="49" y="10"/>
                  </a:cubicBezTo>
                  <a:cubicBezTo>
                    <a:pt x="41" y="10"/>
                    <a:pt x="31" y="8"/>
                    <a:pt x="23" y="7"/>
                  </a:cubicBezTo>
                  <a:cubicBezTo>
                    <a:pt x="16" y="7"/>
                    <a:pt x="5" y="5"/>
                    <a:pt x="0" y="0"/>
                  </a:cubicBezTo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396" name="Freeform 369">
              <a:extLst>
                <a:ext uri="{FF2B5EF4-FFF2-40B4-BE49-F238E27FC236}">
                  <a16:creationId xmlns:a16="http://schemas.microsoft.com/office/drawing/2014/main" id="{3B4E806A-477D-499F-877F-7DBCC8F1C4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5" y="3080"/>
              <a:ext cx="100" cy="155"/>
            </a:xfrm>
            <a:custGeom>
              <a:avLst/>
              <a:gdLst>
                <a:gd name="T0" fmla="*/ 191220 w 40"/>
                <a:gd name="T1" fmla="*/ 0 h 58"/>
                <a:gd name="T2" fmla="*/ 478050 w 40"/>
                <a:gd name="T3" fmla="*/ 7452977 h 58"/>
                <a:gd name="T4" fmla="*/ 1671220 w 40"/>
                <a:gd name="T5" fmla="*/ 12466391 h 58"/>
                <a:gd name="T6" fmla="*/ 1793283 w 40"/>
                <a:gd name="T7" fmla="*/ 11428538 h 58"/>
                <a:gd name="T8" fmla="*/ 2861333 w 40"/>
                <a:gd name="T9" fmla="*/ 15231906 h 58"/>
                <a:gd name="T10" fmla="*/ 2861333 w 40"/>
                <a:gd name="T11" fmla="*/ 14844671 h 58"/>
                <a:gd name="T12" fmla="*/ 2987813 w 40"/>
                <a:gd name="T13" fmla="*/ 14607892 h 58"/>
                <a:gd name="T14" fmla="*/ 3891145 w 40"/>
                <a:gd name="T15" fmla="*/ 16985111 h 58"/>
                <a:gd name="T16" fmla="*/ 4178050 w 40"/>
                <a:gd name="T17" fmla="*/ 16332037 h 58"/>
                <a:gd name="T18" fmla="*/ 5963208 w 40"/>
                <a:gd name="T19" fmla="*/ 20552102 h 58"/>
                <a:gd name="T20" fmla="*/ 4654113 w 40"/>
                <a:gd name="T21" fmla="*/ 14607892 h 58"/>
                <a:gd name="T22" fmla="*/ 1793283 w 40"/>
                <a:gd name="T23" fmla="*/ 9142135 h 58"/>
                <a:gd name="T24" fmla="*/ 603050 w 40"/>
                <a:gd name="T25" fmla="*/ 4922062 h 58"/>
                <a:gd name="T26" fmla="*/ 317395 w 40"/>
                <a:gd name="T27" fmla="*/ 653175 h 5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0" h="58">
                  <a:moveTo>
                    <a:pt x="1" y="0"/>
                  </a:moveTo>
                  <a:cubicBezTo>
                    <a:pt x="1" y="8"/>
                    <a:pt x="0" y="15"/>
                    <a:pt x="3" y="21"/>
                  </a:cubicBezTo>
                  <a:cubicBezTo>
                    <a:pt x="6" y="25"/>
                    <a:pt x="12" y="30"/>
                    <a:pt x="11" y="35"/>
                  </a:cubicBezTo>
                  <a:cubicBezTo>
                    <a:pt x="11" y="34"/>
                    <a:pt x="12" y="33"/>
                    <a:pt x="12" y="32"/>
                  </a:cubicBezTo>
                  <a:cubicBezTo>
                    <a:pt x="16" y="34"/>
                    <a:pt x="14" y="41"/>
                    <a:pt x="19" y="43"/>
                  </a:cubicBezTo>
                  <a:cubicBezTo>
                    <a:pt x="19" y="42"/>
                    <a:pt x="18" y="42"/>
                    <a:pt x="19" y="42"/>
                  </a:cubicBezTo>
                  <a:cubicBezTo>
                    <a:pt x="19" y="42"/>
                    <a:pt x="21" y="41"/>
                    <a:pt x="20" y="41"/>
                  </a:cubicBezTo>
                  <a:cubicBezTo>
                    <a:pt x="22" y="44"/>
                    <a:pt x="23" y="46"/>
                    <a:pt x="26" y="48"/>
                  </a:cubicBezTo>
                  <a:cubicBezTo>
                    <a:pt x="26" y="47"/>
                    <a:pt x="28" y="46"/>
                    <a:pt x="28" y="46"/>
                  </a:cubicBezTo>
                  <a:cubicBezTo>
                    <a:pt x="29" y="54"/>
                    <a:pt x="37" y="53"/>
                    <a:pt x="40" y="58"/>
                  </a:cubicBezTo>
                  <a:cubicBezTo>
                    <a:pt x="36" y="52"/>
                    <a:pt x="31" y="48"/>
                    <a:pt x="31" y="41"/>
                  </a:cubicBezTo>
                  <a:cubicBezTo>
                    <a:pt x="24" y="41"/>
                    <a:pt x="16" y="31"/>
                    <a:pt x="12" y="26"/>
                  </a:cubicBezTo>
                  <a:cubicBezTo>
                    <a:pt x="9" y="23"/>
                    <a:pt x="5" y="17"/>
                    <a:pt x="4" y="14"/>
                  </a:cubicBezTo>
                  <a:cubicBezTo>
                    <a:pt x="2" y="11"/>
                    <a:pt x="2" y="6"/>
                    <a:pt x="2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397" name="Freeform 370">
              <a:extLst>
                <a:ext uri="{FF2B5EF4-FFF2-40B4-BE49-F238E27FC236}">
                  <a16:creationId xmlns:a16="http://schemas.microsoft.com/office/drawing/2014/main" id="{87FBA826-FEEF-4B74-9498-9D6596CF14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0" y="3525"/>
              <a:ext cx="95" cy="86"/>
            </a:xfrm>
            <a:custGeom>
              <a:avLst/>
              <a:gdLst>
                <a:gd name="T0" fmla="*/ 0 w 38"/>
                <a:gd name="T1" fmla="*/ 0 h 32"/>
                <a:gd name="T2" fmla="*/ 5676300 w 38"/>
                <a:gd name="T3" fmla="*/ 12204830 h 3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8" h="32">
                  <a:moveTo>
                    <a:pt x="0" y="0"/>
                  </a:moveTo>
                  <a:cubicBezTo>
                    <a:pt x="8" y="7"/>
                    <a:pt x="30" y="26"/>
                    <a:pt x="38" y="32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398" name="Freeform 371">
              <a:extLst>
                <a:ext uri="{FF2B5EF4-FFF2-40B4-BE49-F238E27FC236}">
                  <a16:creationId xmlns:a16="http://schemas.microsoft.com/office/drawing/2014/main" id="{5AC905B4-C70C-43E7-9060-131363BDA67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7" y="3651"/>
              <a:ext cx="28" cy="16"/>
            </a:xfrm>
            <a:custGeom>
              <a:avLst/>
              <a:gdLst>
                <a:gd name="T0" fmla="*/ 0 w 11"/>
                <a:gd name="T1" fmla="*/ 0 h 6"/>
                <a:gd name="T2" fmla="*/ 2067563 w 11"/>
                <a:gd name="T3" fmla="*/ 2094328 h 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1" h="6">
                  <a:moveTo>
                    <a:pt x="0" y="0"/>
                  </a:moveTo>
                  <a:cubicBezTo>
                    <a:pt x="6" y="1"/>
                    <a:pt x="11" y="6"/>
                    <a:pt x="11" y="6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399" name="Freeform 372">
              <a:extLst>
                <a:ext uri="{FF2B5EF4-FFF2-40B4-BE49-F238E27FC236}">
                  <a16:creationId xmlns:a16="http://schemas.microsoft.com/office/drawing/2014/main" id="{F07489BB-FB10-444C-A511-B0B543027A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7" y="3640"/>
              <a:ext cx="25" cy="19"/>
            </a:xfrm>
            <a:custGeom>
              <a:avLst/>
              <a:gdLst>
                <a:gd name="T0" fmla="*/ 0 w 10"/>
                <a:gd name="T1" fmla="*/ 0 h 7"/>
                <a:gd name="T2" fmla="*/ 1507625 w 10"/>
                <a:gd name="T3" fmla="*/ 3063932 h 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0" h="7">
                  <a:moveTo>
                    <a:pt x="0" y="0"/>
                  </a:moveTo>
                  <a:cubicBezTo>
                    <a:pt x="5" y="3"/>
                    <a:pt x="10" y="7"/>
                    <a:pt x="10" y="7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400" name="Freeform 373">
              <a:extLst>
                <a:ext uri="{FF2B5EF4-FFF2-40B4-BE49-F238E27FC236}">
                  <a16:creationId xmlns:a16="http://schemas.microsoft.com/office/drawing/2014/main" id="{DB7CE305-B01B-4E61-B6CA-9256837E40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7" y="3547"/>
              <a:ext cx="55" cy="13"/>
            </a:xfrm>
            <a:custGeom>
              <a:avLst/>
              <a:gdLst>
                <a:gd name="T0" fmla="*/ 0 w 22"/>
                <a:gd name="T1" fmla="*/ 298683 h 5"/>
                <a:gd name="T2" fmla="*/ 3292970 w 22"/>
                <a:gd name="T3" fmla="*/ 1242428 h 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2" h="5">
                  <a:moveTo>
                    <a:pt x="0" y="1"/>
                  </a:moveTo>
                  <a:cubicBezTo>
                    <a:pt x="5" y="0"/>
                    <a:pt x="22" y="5"/>
                    <a:pt x="22" y="5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401" name="Freeform 374">
              <a:extLst>
                <a:ext uri="{FF2B5EF4-FFF2-40B4-BE49-F238E27FC236}">
                  <a16:creationId xmlns:a16="http://schemas.microsoft.com/office/drawing/2014/main" id="{B5B1CAE0-381A-4168-AFA8-8AC55BC72E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5" y="3576"/>
              <a:ext cx="35" cy="13"/>
            </a:xfrm>
            <a:custGeom>
              <a:avLst/>
              <a:gdLst>
                <a:gd name="T0" fmla="*/ 0 w 14"/>
                <a:gd name="T1" fmla="*/ 0 h 5"/>
                <a:gd name="T2" fmla="*/ 2098438 w 14"/>
                <a:gd name="T3" fmla="*/ 1242428 h 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4" h="5">
                  <a:moveTo>
                    <a:pt x="0" y="0"/>
                  </a:moveTo>
                  <a:cubicBezTo>
                    <a:pt x="6" y="1"/>
                    <a:pt x="14" y="5"/>
                    <a:pt x="14" y="5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402" name="Freeform 375">
              <a:extLst>
                <a:ext uri="{FF2B5EF4-FFF2-40B4-BE49-F238E27FC236}">
                  <a16:creationId xmlns:a16="http://schemas.microsoft.com/office/drawing/2014/main" id="{D49945E7-9E74-4DBD-BFBF-31B4AC4DBEA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2" y="3624"/>
              <a:ext cx="55" cy="35"/>
            </a:xfrm>
            <a:custGeom>
              <a:avLst/>
              <a:gdLst>
                <a:gd name="T0" fmla="*/ 0 w 22"/>
                <a:gd name="T1" fmla="*/ 0 h 13"/>
                <a:gd name="T2" fmla="*/ 2700988 w 22"/>
                <a:gd name="T3" fmla="*/ 2741014 h 13"/>
                <a:gd name="T4" fmla="*/ 3292970 w 22"/>
                <a:gd name="T5" fmla="*/ 5060346 h 1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" h="13">
                  <a:moveTo>
                    <a:pt x="0" y="0"/>
                  </a:moveTo>
                  <a:cubicBezTo>
                    <a:pt x="9" y="3"/>
                    <a:pt x="14" y="4"/>
                    <a:pt x="18" y="7"/>
                  </a:cubicBezTo>
                  <a:cubicBezTo>
                    <a:pt x="22" y="10"/>
                    <a:pt x="22" y="13"/>
                    <a:pt x="22" y="13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403" name="Freeform 376">
              <a:extLst>
                <a:ext uri="{FF2B5EF4-FFF2-40B4-BE49-F238E27FC236}">
                  <a16:creationId xmlns:a16="http://schemas.microsoft.com/office/drawing/2014/main" id="{FCFBD3CB-63C5-4060-9D4D-13B1C9E9060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0" y="3600"/>
              <a:ext cx="85" cy="51"/>
            </a:xfrm>
            <a:custGeom>
              <a:avLst/>
              <a:gdLst>
                <a:gd name="T0" fmla="*/ 0 w 34"/>
                <a:gd name="T1" fmla="*/ 0 h 19"/>
                <a:gd name="T2" fmla="*/ 2700988 w 34"/>
                <a:gd name="T3" fmla="*/ 3341147 h 19"/>
                <a:gd name="T4" fmla="*/ 5086250 w 34"/>
                <a:gd name="T5" fmla="*/ 7147274 h 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4" h="19">
                  <a:moveTo>
                    <a:pt x="0" y="0"/>
                  </a:moveTo>
                  <a:cubicBezTo>
                    <a:pt x="5" y="5"/>
                    <a:pt x="12" y="4"/>
                    <a:pt x="18" y="9"/>
                  </a:cubicBezTo>
                  <a:cubicBezTo>
                    <a:pt x="24" y="14"/>
                    <a:pt x="34" y="14"/>
                    <a:pt x="34" y="19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404" name="Freeform 377">
              <a:extLst>
                <a:ext uri="{FF2B5EF4-FFF2-40B4-BE49-F238E27FC236}">
                  <a16:creationId xmlns:a16="http://schemas.microsoft.com/office/drawing/2014/main" id="{7A3FA237-72C9-4D27-A3CA-ACCE42A4EC4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0" y="3219"/>
              <a:ext cx="152" cy="336"/>
            </a:xfrm>
            <a:custGeom>
              <a:avLst/>
              <a:gdLst>
                <a:gd name="T0" fmla="*/ 0 w 61"/>
                <a:gd name="T1" fmla="*/ 1015560 h 126"/>
                <a:gd name="T2" fmla="*/ 8307114 w 61"/>
                <a:gd name="T3" fmla="*/ 22346560 h 126"/>
                <a:gd name="T4" fmla="*/ 6718079 w 61"/>
                <a:gd name="T5" fmla="*/ 43442936 h 12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1" h="126">
                  <a:moveTo>
                    <a:pt x="0" y="3"/>
                  </a:moveTo>
                  <a:cubicBezTo>
                    <a:pt x="27" y="0"/>
                    <a:pt x="56" y="27"/>
                    <a:pt x="58" y="65"/>
                  </a:cubicBezTo>
                  <a:cubicBezTo>
                    <a:pt x="61" y="103"/>
                    <a:pt x="54" y="115"/>
                    <a:pt x="47" y="126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405" name="Freeform 378">
              <a:extLst>
                <a:ext uri="{FF2B5EF4-FFF2-40B4-BE49-F238E27FC236}">
                  <a16:creationId xmlns:a16="http://schemas.microsoft.com/office/drawing/2014/main" id="{A70091A8-A3B7-4D81-B665-4410D11309A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2" y="3560"/>
              <a:ext cx="103" cy="24"/>
            </a:xfrm>
            <a:custGeom>
              <a:avLst/>
              <a:gdLst>
                <a:gd name="T0" fmla="*/ 0 w 41"/>
                <a:gd name="T1" fmla="*/ 633912 h 9"/>
                <a:gd name="T2" fmla="*/ 3172558 w 41"/>
                <a:gd name="T3" fmla="*/ 2094328 h 9"/>
                <a:gd name="T4" fmla="*/ 6515913 w 41"/>
                <a:gd name="T5" fmla="*/ 2475144 h 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1" h="9">
                  <a:moveTo>
                    <a:pt x="0" y="2"/>
                  </a:moveTo>
                  <a:cubicBezTo>
                    <a:pt x="13" y="0"/>
                    <a:pt x="15" y="4"/>
                    <a:pt x="20" y="6"/>
                  </a:cubicBezTo>
                  <a:cubicBezTo>
                    <a:pt x="25" y="9"/>
                    <a:pt x="41" y="7"/>
                    <a:pt x="41" y="7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406" name="Freeform 379">
              <a:extLst>
                <a:ext uri="{FF2B5EF4-FFF2-40B4-BE49-F238E27FC236}">
                  <a16:creationId xmlns:a16="http://schemas.microsoft.com/office/drawing/2014/main" id="{8A9D70AD-5F5D-4815-971E-7DC30F40170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0" y="2712"/>
              <a:ext cx="115" cy="176"/>
            </a:xfrm>
            <a:custGeom>
              <a:avLst/>
              <a:gdLst>
                <a:gd name="T0" fmla="*/ 5246095 w 46"/>
                <a:gd name="T1" fmla="*/ 21329293 h 66"/>
                <a:gd name="T2" fmla="*/ 603050 w 46"/>
                <a:gd name="T3" fmla="*/ 2475144 h 66"/>
                <a:gd name="T4" fmla="*/ 4768875 w 46"/>
                <a:gd name="T5" fmla="*/ 7617707 h 66"/>
                <a:gd name="T6" fmla="*/ 5849145 w 46"/>
                <a:gd name="T7" fmla="*/ 11402296 h 66"/>
                <a:gd name="T8" fmla="*/ 6276375 w 46"/>
                <a:gd name="T9" fmla="*/ 12798691 h 66"/>
                <a:gd name="T10" fmla="*/ 6154300 w 46"/>
                <a:gd name="T11" fmla="*/ 13820963 h 66"/>
                <a:gd name="T12" fmla="*/ 6154300 w 46"/>
                <a:gd name="T13" fmla="*/ 15907293 h 66"/>
                <a:gd name="T14" fmla="*/ 6752470 w 46"/>
                <a:gd name="T15" fmla="*/ 17217365 h 66"/>
                <a:gd name="T16" fmla="*/ 5562313 w 46"/>
                <a:gd name="T17" fmla="*/ 19258027 h 66"/>
                <a:gd name="T18" fmla="*/ 6276375 w 46"/>
                <a:gd name="T19" fmla="*/ 22748275 h 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6" h="66">
                  <a:moveTo>
                    <a:pt x="35" y="62"/>
                  </a:moveTo>
                  <a:cubicBezTo>
                    <a:pt x="26" y="55"/>
                    <a:pt x="0" y="21"/>
                    <a:pt x="4" y="7"/>
                  </a:cubicBezTo>
                  <a:cubicBezTo>
                    <a:pt x="4" y="0"/>
                    <a:pt x="26" y="13"/>
                    <a:pt x="32" y="22"/>
                  </a:cubicBezTo>
                  <a:cubicBezTo>
                    <a:pt x="33" y="24"/>
                    <a:pt x="38" y="30"/>
                    <a:pt x="39" y="33"/>
                  </a:cubicBezTo>
                  <a:cubicBezTo>
                    <a:pt x="39" y="34"/>
                    <a:pt x="42" y="34"/>
                    <a:pt x="42" y="37"/>
                  </a:cubicBezTo>
                  <a:cubicBezTo>
                    <a:pt x="43" y="39"/>
                    <a:pt x="41" y="39"/>
                    <a:pt x="41" y="40"/>
                  </a:cubicBezTo>
                  <a:cubicBezTo>
                    <a:pt x="41" y="42"/>
                    <a:pt x="41" y="45"/>
                    <a:pt x="41" y="46"/>
                  </a:cubicBezTo>
                  <a:cubicBezTo>
                    <a:pt x="42" y="48"/>
                    <a:pt x="45" y="48"/>
                    <a:pt x="45" y="50"/>
                  </a:cubicBezTo>
                  <a:cubicBezTo>
                    <a:pt x="46" y="54"/>
                    <a:pt x="40" y="55"/>
                    <a:pt x="37" y="56"/>
                  </a:cubicBezTo>
                  <a:cubicBezTo>
                    <a:pt x="40" y="58"/>
                    <a:pt x="44" y="62"/>
                    <a:pt x="42" y="66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407" name="Freeform 380">
              <a:extLst>
                <a:ext uri="{FF2B5EF4-FFF2-40B4-BE49-F238E27FC236}">
                  <a16:creationId xmlns:a16="http://schemas.microsoft.com/office/drawing/2014/main" id="{1E63DDC3-F43D-4C2B-9C7D-09653E87F06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7" y="2779"/>
              <a:ext cx="258" cy="232"/>
            </a:xfrm>
            <a:custGeom>
              <a:avLst/>
              <a:gdLst>
                <a:gd name="T0" fmla="*/ 0 w 103"/>
                <a:gd name="T1" fmla="*/ 0 h 87"/>
                <a:gd name="T2" fmla="*/ 3851444 w 103"/>
                <a:gd name="T3" fmla="*/ 12020851 h 87"/>
                <a:gd name="T4" fmla="*/ 7818525 w 103"/>
                <a:gd name="T5" fmla="*/ 22748275 h 87"/>
                <a:gd name="T6" fmla="*/ 11280674 w 103"/>
                <a:gd name="T7" fmla="*/ 24438045 h 87"/>
                <a:gd name="T8" fmla="*/ 15732827 w 103"/>
                <a:gd name="T9" fmla="*/ 30022920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3" h="87">
                  <a:moveTo>
                    <a:pt x="0" y="0"/>
                  </a:moveTo>
                  <a:cubicBezTo>
                    <a:pt x="8" y="10"/>
                    <a:pt x="15" y="20"/>
                    <a:pt x="25" y="35"/>
                  </a:cubicBezTo>
                  <a:cubicBezTo>
                    <a:pt x="30" y="43"/>
                    <a:pt x="43" y="60"/>
                    <a:pt x="51" y="66"/>
                  </a:cubicBezTo>
                  <a:cubicBezTo>
                    <a:pt x="60" y="71"/>
                    <a:pt x="65" y="68"/>
                    <a:pt x="74" y="71"/>
                  </a:cubicBezTo>
                  <a:cubicBezTo>
                    <a:pt x="84" y="73"/>
                    <a:pt x="100" y="83"/>
                    <a:pt x="103" y="87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408" name="Freeform 381">
              <a:extLst>
                <a:ext uri="{FF2B5EF4-FFF2-40B4-BE49-F238E27FC236}">
                  <a16:creationId xmlns:a16="http://schemas.microsoft.com/office/drawing/2014/main" id="{D1B2E52E-C7AE-4A43-9884-A624DE12F84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5" y="3413"/>
              <a:ext cx="110" cy="182"/>
            </a:xfrm>
            <a:custGeom>
              <a:avLst/>
              <a:gdLst>
                <a:gd name="T0" fmla="*/ 3292970 w 44"/>
                <a:gd name="T1" fmla="*/ 12713463 h 68"/>
                <a:gd name="T2" fmla="*/ 1793283 w 44"/>
                <a:gd name="T3" fmla="*/ 2585634 h 68"/>
                <a:gd name="T4" fmla="*/ 1671220 w 44"/>
                <a:gd name="T5" fmla="*/ 2169622 h 68"/>
                <a:gd name="T6" fmla="*/ 0 w 44"/>
                <a:gd name="T7" fmla="*/ 2169622 h 68"/>
                <a:gd name="T8" fmla="*/ 0 w 44"/>
                <a:gd name="T9" fmla="*/ 4997835 h 68"/>
                <a:gd name="T10" fmla="*/ 191220 w 44"/>
                <a:gd name="T11" fmla="*/ 9034836 h 68"/>
                <a:gd name="T12" fmla="*/ 1195125 w 44"/>
                <a:gd name="T13" fmla="*/ 11623502 h 68"/>
                <a:gd name="T14" fmla="*/ 1195125 w 44"/>
                <a:gd name="T15" fmla="*/ 12974387 h 68"/>
                <a:gd name="T16" fmla="*/ 1793283 w 44"/>
                <a:gd name="T17" fmla="*/ 14427558 h 68"/>
                <a:gd name="T18" fmla="*/ 2385283 w 44"/>
                <a:gd name="T19" fmla="*/ 17711697 h 68"/>
                <a:gd name="T20" fmla="*/ 3292970 w 44"/>
                <a:gd name="T21" fmla="*/ 20961309 h 68"/>
                <a:gd name="T22" fmla="*/ 6276375 w 44"/>
                <a:gd name="T23" fmla="*/ 24576913 h 68"/>
                <a:gd name="T24" fmla="*/ 6561333 w 44"/>
                <a:gd name="T25" fmla="*/ 24576913 h 68"/>
                <a:gd name="T26" fmla="*/ 3292970 w 44"/>
                <a:gd name="T27" fmla="*/ 12713463 h 6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4" h="68">
                  <a:moveTo>
                    <a:pt x="22" y="35"/>
                  </a:moveTo>
                  <a:cubicBezTo>
                    <a:pt x="17" y="27"/>
                    <a:pt x="14" y="17"/>
                    <a:pt x="12" y="7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8" y="4"/>
                    <a:pt x="2" y="0"/>
                    <a:pt x="0" y="6"/>
                  </a:cubicBezTo>
                  <a:cubicBezTo>
                    <a:pt x="0" y="8"/>
                    <a:pt x="8" y="11"/>
                    <a:pt x="0" y="14"/>
                  </a:cubicBezTo>
                  <a:cubicBezTo>
                    <a:pt x="5" y="17"/>
                    <a:pt x="3" y="21"/>
                    <a:pt x="1" y="25"/>
                  </a:cubicBezTo>
                  <a:cubicBezTo>
                    <a:pt x="6" y="26"/>
                    <a:pt x="7" y="28"/>
                    <a:pt x="8" y="32"/>
                  </a:cubicBezTo>
                  <a:cubicBezTo>
                    <a:pt x="9" y="33"/>
                    <a:pt x="7" y="35"/>
                    <a:pt x="8" y="36"/>
                  </a:cubicBezTo>
                  <a:cubicBezTo>
                    <a:pt x="9" y="38"/>
                    <a:pt x="12" y="39"/>
                    <a:pt x="12" y="40"/>
                  </a:cubicBezTo>
                  <a:cubicBezTo>
                    <a:pt x="14" y="44"/>
                    <a:pt x="14" y="46"/>
                    <a:pt x="16" y="49"/>
                  </a:cubicBezTo>
                  <a:cubicBezTo>
                    <a:pt x="18" y="51"/>
                    <a:pt x="20" y="56"/>
                    <a:pt x="22" y="58"/>
                  </a:cubicBezTo>
                  <a:cubicBezTo>
                    <a:pt x="26" y="62"/>
                    <a:pt x="36" y="67"/>
                    <a:pt x="42" y="68"/>
                  </a:cubicBezTo>
                  <a:cubicBezTo>
                    <a:pt x="43" y="68"/>
                    <a:pt x="43" y="68"/>
                    <a:pt x="44" y="68"/>
                  </a:cubicBezTo>
                  <a:cubicBezTo>
                    <a:pt x="39" y="60"/>
                    <a:pt x="32" y="50"/>
                    <a:pt x="22" y="35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409" name="Freeform 382">
              <a:extLst>
                <a:ext uri="{FF2B5EF4-FFF2-40B4-BE49-F238E27FC236}">
                  <a16:creationId xmlns:a16="http://schemas.microsoft.com/office/drawing/2014/main" id="{BC084E7E-8A37-4A63-9478-C8766BA5895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0" y="3155"/>
              <a:ext cx="22" cy="29"/>
            </a:xfrm>
            <a:custGeom>
              <a:avLst/>
              <a:gdLst>
                <a:gd name="T0" fmla="*/ 90694 w 9"/>
                <a:gd name="T1" fmla="*/ 0 h 11"/>
                <a:gd name="T2" fmla="*/ 1007001 w 9"/>
                <a:gd name="T3" fmla="*/ 3241396 h 1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9" h="11">
                  <a:moveTo>
                    <a:pt x="1" y="0"/>
                  </a:moveTo>
                  <a:cubicBezTo>
                    <a:pt x="0" y="8"/>
                    <a:pt x="5" y="10"/>
                    <a:pt x="9" y="11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410" name="Freeform 383">
              <a:extLst>
                <a:ext uri="{FF2B5EF4-FFF2-40B4-BE49-F238E27FC236}">
                  <a16:creationId xmlns:a16="http://schemas.microsoft.com/office/drawing/2014/main" id="{0DE13DD5-5DD0-4F81-B165-05E344B154E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5" y="3040"/>
              <a:ext cx="72" cy="56"/>
            </a:xfrm>
            <a:custGeom>
              <a:avLst/>
              <a:gdLst>
                <a:gd name="T0" fmla="*/ 1921995 w 29"/>
                <a:gd name="T1" fmla="*/ 7221760 h 21"/>
                <a:gd name="T2" fmla="*/ 3949992 w 29"/>
                <a:gd name="T3" fmla="*/ 3731093 h 21"/>
                <a:gd name="T4" fmla="*/ 2296865 w 29"/>
                <a:gd name="T5" fmla="*/ 380835 h 21"/>
                <a:gd name="T6" fmla="*/ 0 w 29"/>
                <a:gd name="T7" fmla="*/ 3490552 h 21"/>
                <a:gd name="T8" fmla="*/ 1921995 w 29"/>
                <a:gd name="T9" fmla="*/ 7221760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" h="21">
                  <a:moveTo>
                    <a:pt x="14" y="21"/>
                  </a:moveTo>
                  <a:cubicBezTo>
                    <a:pt x="23" y="21"/>
                    <a:pt x="25" y="14"/>
                    <a:pt x="29" y="11"/>
                  </a:cubicBezTo>
                  <a:cubicBezTo>
                    <a:pt x="26" y="10"/>
                    <a:pt x="26" y="2"/>
                    <a:pt x="17" y="1"/>
                  </a:cubicBezTo>
                  <a:cubicBezTo>
                    <a:pt x="8" y="0"/>
                    <a:pt x="4" y="11"/>
                    <a:pt x="0" y="10"/>
                  </a:cubicBezTo>
                  <a:cubicBezTo>
                    <a:pt x="4" y="11"/>
                    <a:pt x="7" y="20"/>
                    <a:pt x="14" y="21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411" name="Freeform 384">
              <a:extLst>
                <a:ext uri="{FF2B5EF4-FFF2-40B4-BE49-F238E27FC236}">
                  <a16:creationId xmlns:a16="http://schemas.microsoft.com/office/drawing/2014/main" id="{4CAF76B0-5DF7-41D6-9759-FAC4FD5895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2" y="3083"/>
              <a:ext cx="38" cy="74"/>
            </a:xfrm>
            <a:custGeom>
              <a:avLst/>
              <a:gdLst>
                <a:gd name="T0" fmla="*/ 1045398 w 15"/>
                <a:gd name="T1" fmla="*/ 0 h 28"/>
                <a:gd name="T2" fmla="*/ 2648342 w 15"/>
                <a:gd name="T3" fmla="*/ 8611248 h 2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5" h="28">
                  <a:moveTo>
                    <a:pt x="6" y="0"/>
                  </a:moveTo>
                  <a:cubicBezTo>
                    <a:pt x="7" y="15"/>
                    <a:pt x="0" y="17"/>
                    <a:pt x="15" y="28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412" name="Freeform 385">
              <a:extLst>
                <a:ext uri="{FF2B5EF4-FFF2-40B4-BE49-F238E27FC236}">
                  <a16:creationId xmlns:a16="http://schemas.microsoft.com/office/drawing/2014/main" id="{B6EE01FE-2D95-4EF0-98EF-03F821BF66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0" y="3232"/>
              <a:ext cx="107" cy="56"/>
            </a:xfrm>
            <a:custGeom>
              <a:avLst/>
              <a:gdLst>
                <a:gd name="T0" fmla="*/ 0 w 43"/>
                <a:gd name="T1" fmla="*/ 0 h 21"/>
                <a:gd name="T2" fmla="*/ 6023951 w 43"/>
                <a:gd name="T3" fmla="*/ 6600384 h 2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3" h="21">
                  <a:moveTo>
                    <a:pt x="0" y="0"/>
                  </a:moveTo>
                  <a:cubicBezTo>
                    <a:pt x="20" y="14"/>
                    <a:pt x="30" y="21"/>
                    <a:pt x="43" y="19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413" name="Freeform 386">
              <a:extLst>
                <a:ext uri="{FF2B5EF4-FFF2-40B4-BE49-F238E27FC236}">
                  <a16:creationId xmlns:a16="http://schemas.microsoft.com/office/drawing/2014/main" id="{0CA7D257-9632-43D3-9705-97FD0B79A3B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2" y="3205"/>
              <a:ext cx="18" cy="131"/>
            </a:xfrm>
            <a:custGeom>
              <a:avLst/>
              <a:gdLst>
                <a:gd name="T0" fmla="*/ 0 w 7"/>
                <a:gd name="T1" fmla="*/ 0 h 49"/>
                <a:gd name="T2" fmla="*/ 265436 w 7"/>
                <a:gd name="T3" fmla="*/ 17457068 h 4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" h="49">
                  <a:moveTo>
                    <a:pt x="0" y="0"/>
                  </a:moveTo>
                  <a:cubicBezTo>
                    <a:pt x="3" y="17"/>
                    <a:pt x="7" y="27"/>
                    <a:pt x="1" y="49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414" name="Freeform 387">
              <a:extLst>
                <a:ext uri="{FF2B5EF4-FFF2-40B4-BE49-F238E27FC236}">
                  <a16:creationId xmlns:a16="http://schemas.microsoft.com/office/drawing/2014/main" id="{B8764784-5EFD-46A8-9597-7513E4638F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7" y="3211"/>
              <a:ext cx="30" cy="138"/>
            </a:xfrm>
            <a:custGeom>
              <a:avLst/>
              <a:gdLst>
                <a:gd name="T0" fmla="*/ 0 w 12"/>
                <a:gd name="T1" fmla="*/ 0 h 52"/>
                <a:gd name="T2" fmla="*/ 1793283 w 12"/>
                <a:gd name="T3" fmla="*/ 16826932 h 5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2" h="52">
                  <a:moveTo>
                    <a:pt x="0" y="0"/>
                  </a:moveTo>
                  <a:cubicBezTo>
                    <a:pt x="3" y="15"/>
                    <a:pt x="6" y="44"/>
                    <a:pt x="12" y="52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415" name="Freeform 388">
              <a:extLst>
                <a:ext uri="{FF2B5EF4-FFF2-40B4-BE49-F238E27FC236}">
                  <a16:creationId xmlns:a16="http://schemas.microsoft.com/office/drawing/2014/main" id="{C811BA28-D932-4A11-89A6-83FA32119A2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0" y="3221"/>
              <a:ext cx="27" cy="86"/>
            </a:xfrm>
            <a:custGeom>
              <a:avLst/>
              <a:gdLst>
                <a:gd name="T0" fmla="*/ 0 w 11"/>
                <a:gd name="T1" fmla="*/ 0 h 32"/>
                <a:gd name="T2" fmla="*/ 1287173 w 11"/>
                <a:gd name="T3" fmla="*/ 12204830 h 3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1" h="32">
                  <a:moveTo>
                    <a:pt x="0" y="0"/>
                  </a:moveTo>
                  <a:cubicBezTo>
                    <a:pt x="2" y="7"/>
                    <a:pt x="3" y="23"/>
                    <a:pt x="11" y="32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416" name="Freeform 389">
              <a:extLst>
                <a:ext uri="{FF2B5EF4-FFF2-40B4-BE49-F238E27FC236}">
                  <a16:creationId xmlns:a16="http://schemas.microsoft.com/office/drawing/2014/main" id="{672DBC31-A9C8-4126-841A-596E2AB7242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2" y="2952"/>
              <a:ext cx="45" cy="80"/>
            </a:xfrm>
            <a:custGeom>
              <a:avLst/>
              <a:gdLst>
                <a:gd name="T0" fmla="*/ 2700988 w 18"/>
                <a:gd name="T1" fmla="*/ 10330419 h 30"/>
                <a:gd name="T2" fmla="*/ 0 w 18"/>
                <a:gd name="T3" fmla="*/ 0 h 3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8" h="30">
                  <a:moveTo>
                    <a:pt x="18" y="30"/>
                  </a:moveTo>
                  <a:cubicBezTo>
                    <a:pt x="12" y="26"/>
                    <a:pt x="7" y="15"/>
                    <a:pt x="0" y="0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417" name="Oval 390">
              <a:extLst>
                <a:ext uri="{FF2B5EF4-FFF2-40B4-BE49-F238E27FC236}">
                  <a16:creationId xmlns:a16="http://schemas.microsoft.com/office/drawing/2014/main" id="{05CCB00B-ACD1-4462-8D30-3040FAE32D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0" y="3043"/>
              <a:ext cx="50" cy="50"/>
            </a:xfrm>
            <a:prstGeom prst="ellipse">
              <a:avLst/>
            </a:pr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9418" name="Freeform 391">
              <a:extLst>
                <a:ext uri="{FF2B5EF4-FFF2-40B4-BE49-F238E27FC236}">
                  <a16:creationId xmlns:a16="http://schemas.microsoft.com/office/drawing/2014/main" id="{B8DFB84D-BE3E-46C3-84AD-C83AB2ECE4A4}"/>
                </a:ext>
              </a:extLst>
            </p:cNvPr>
            <p:cNvSpPr>
              <a:spLocks/>
            </p:cNvSpPr>
            <p:nvPr/>
          </p:nvSpPr>
          <p:spPr bwMode="auto">
            <a:xfrm>
              <a:off x="695" y="2589"/>
              <a:ext cx="1332" cy="1086"/>
            </a:xfrm>
            <a:custGeom>
              <a:avLst/>
              <a:gdLst>
                <a:gd name="T0" fmla="*/ 74458570 w 533"/>
                <a:gd name="T1" fmla="*/ 61217993 h 407"/>
                <a:gd name="T2" fmla="*/ 65387038 w 533"/>
                <a:gd name="T3" fmla="*/ 44185495 h 407"/>
                <a:gd name="T4" fmla="*/ 60235801 w 533"/>
                <a:gd name="T5" fmla="*/ 13961101 h 407"/>
                <a:gd name="T6" fmla="*/ 54298703 w 533"/>
                <a:gd name="T7" fmla="*/ 14200114 h 407"/>
                <a:gd name="T8" fmla="*/ 55297703 w 533"/>
                <a:gd name="T9" fmla="*/ 24609782 h 407"/>
                <a:gd name="T10" fmla="*/ 46393425 w 533"/>
                <a:gd name="T11" fmla="*/ 10792988 h 407"/>
                <a:gd name="T12" fmla="*/ 53233235 w 533"/>
                <a:gd name="T13" fmla="*/ 47310576 h 407"/>
                <a:gd name="T14" fmla="*/ 48655691 w 533"/>
                <a:gd name="T15" fmla="*/ 51062765 h 407"/>
                <a:gd name="T16" fmla="*/ 23438582 w 533"/>
                <a:gd name="T17" fmla="*/ 40673296 h 407"/>
                <a:gd name="T18" fmla="*/ 2060104 w 533"/>
                <a:gd name="T19" fmla="*/ 119601708 h 407"/>
                <a:gd name="T20" fmla="*/ 14955808 w 533"/>
                <a:gd name="T21" fmla="*/ 137677397 h 407"/>
                <a:gd name="T22" fmla="*/ 29205894 w 533"/>
                <a:gd name="T23" fmla="*/ 138355149 h 407"/>
                <a:gd name="T24" fmla="*/ 40930466 w 533"/>
                <a:gd name="T25" fmla="*/ 138355149 h 407"/>
                <a:gd name="T26" fmla="*/ 37375490 w 533"/>
                <a:gd name="T27" fmla="*/ 130636536 h 407"/>
                <a:gd name="T28" fmla="*/ 29680876 w 533"/>
                <a:gd name="T29" fmla="*/ 128988545 h 407"/>
                <a:gd name="T30" fmla="*/ 33216426 w 533"/>
                <a:gd name="T31" fmla="*/ 125182673 h 407"/>
                <a:gd name="T32" fmla="*/ 33337691 w 533"/>
                <a:gd name="T33" fmla="*/ 124780215 h 407"/>
                <a:gd name="T34" fmla="*/ 34717605 w 533"/>
                <a:gd name="T35" fmla="*/ 126239031 h 407"/>
                <a:gd name="T36" fmla="*/ 38269732 w 533"/>
                <a:gd name="T37" fmla="*/ 122728711 h 407"/>
                <a:gd name="T38" fmla="*/ 40341894 w 533"/>
                <a:gd name="T39" fmla="*/ 122346580 h 407"/>
                <a:gd name="T40" fmla="*/ 48959874 w 533"/>
                <a:gd name="T41" fmla="*/ 133124012 h 407"/>
                <a:gd name="T42" fmla="*/ 58746713 w 533"/>
                <a:gd name="T43" fmla="*/ 141483269 h 407"/>
                <a:gd name="T44" fmla="*/ 61232347 w 533"/>
                <a:gd name="T45" fmla="*/ 140405597 h 407"/>
                <a:gd name="T46" fmla="*/ 62896803 w 533"/>
                <a:gd name="T47" fmla="*/ 137973029 h 407"/>
                <a:gd name="T48" fmla="*/ 57555570 w 533"/>
                <a:gd name="T49" fmla="*/ 133760709 h 407"/>
                <a:gd name="T50" fmla="*/ 60045805 w 533"/>
                <a:gd name="T51" fmla="*/ 131710264 h 407"/>
                <a:gd name="T52" fmla="*/ 63771534 w 533"/>
                <a:gd name="T53" fmla="*/ 129606130 h 407"/>
                <a:gd name="T54" fmla="*/ 59335419 w 533"/>
                <a:gd name="T55" fmla="*/ 124134894 h 407"/>
                <a:gd name="T56" fmla="*/ 50557375 w 533"/>
                <a:gd name="T57" fmla="*/ 119999545 h 407"/>
                <a:gd name="T58" fmla="*/ 55610013 w 533"/>
                <a:gd name="T59" fmla="*/ 119162796 h 407"/>
                <a:gd name="T60" fmla="*/ 56198532 w 533"/>
                <a:gd name="T61" fmla="*/ 118922838 h 407"/>
                <a:gd name="T62" fmla="*/ 59171106 w 533"/>
                <a:gd name="T63" fmla="*/ 118922838 h 407"/>
                <a:gd name="T64" fmla="*/ 60045805 w 533"/>
                <a:gd name="T65" fmla="*/ 117517749 h 407"/>
                <a:gd name="T66" fmla="*/ 62308069 w 533"/>
                <a:gd name="T67" fmla="*/ 114768235 h 407"/>
                <a:gd name="T68" fmla="*/ 64798519 w 533"/>
                <a:gd name="T69" fmla="*/ 112923254 h 407"/>
                <a:gd name="T70" fmla="*/ 67170143 w 533"/>
                <a:gd name="T71" fmla="*/ 108767604 h 407"/>
                <a:gd name="T72" fmla="*/ 68520811 w 533"/>
                <a:gd name="T73" fmla="*/ 101487791 h 407"/>
                <a:gd name="T74" fmla="*/ 72683571 w 533"/>
                <a:gd name="T75" fmla="*/ 87287658 h 407"/>
                <a:gd name="T76" fmla="*/ 78021603 w 533"/>
                <a:gd name="T77" fmla="*/ 77921159 h 407"/>
                <a:gd name="T78" fmla="*/ 78021603 w 533"/>
                <a:gd name="T79" fmla="*/ 69561787 h 40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533" h="407">
                  <a:moveTo>
                    <a:pt x="526" y="200"/>
                  </a:moveTo>
                  <a:cubicBezTo>
                    <a:pt x="518" y="193"/>
                    <a:pt x="509" y="184"/>
                    <a:pt x="502" y="176"/>
                  </a:cubicBezTo>
                  <a:cubicBezTo>
                    <a:pt x="495" y="169"/>
                    <a:pt x="479" y="148"/>
                    <a:pt x="471" y="143"/>
                  </a:cubicBezTo>
                  <a:cubicBezTo>
                    <a:pt x="463" y="137"/>
                    <a:pt x="454" y="132"/>
                    <a:pt x="441" y="127"/>
                  </a:cubicBezTo>
                  <a:cubicBezTo>
                    <a:pt x="428" y="122"/>
                    <a:pt x="426" y="114"/>
                    <a:pt x="420" y="101"/>
                  </a:cubicBezTo>
                  <a:cubicBezTo>
                    <a:pt x="409" y="82"/>
                    <a:pt x="412" y="61"/>
                    <a:pt x="406" y="40"/>
                  </a:cubicBezTo>
                  <a:cubicBezTo>
                    <a:pt x="401" y="19"/>
                    <a:pt x="385" y="0"/>
                    <a:pt x="380" y="2"/>
                  </a:cubicBezTo>
                  <a:cubicBezTo>
                    <a:pt x="375" y="5"/>
                    <a:pt x="367" y="29"/>
                    <a:pt x="366" y="41"/>
                  </a:cubicBezTo>
                  <a:cubicBezTo>
                    <a:pt x="365" y="53"/>
                    <a:pt x="366" y="58"/>
                    <a:pt x="372" y="70"/>
                  </a:cubicBezTo>
                  <a:cubicBezTo>
                    <a:pt x="373" y="71"/>
                    <a:pt x="373" y="71"/>
                    <a:pt x="373" y="71"/>
                  </a:cubicBezTo>
                  <a:cubicBezTo>
                    <a:pt x="368" y="65"/>
                    <a:pt x="362" y="59"/>
                    <a:pt x="354" y="52"/>
                  </a:cubicBezTo>
                  <a:cubicBezTo>
                    <a:pt x="339" y="38"/>
                    <a:pt x="316" y="29"/>
                    <a:pt x="313" y="31"/>
                  </a:cubicBezTo>
                  <a:cubicBezTo>
                    <a:pt x="310" y="34"/>
                    <a:pt x="308" y="59"/>
                    <a:pt x="321" y="80"/>
                  </a:cubicBezTo>
                  <a:cubicBezTo>
                    <a:pt x="332" y="98"/>
                    <a:pt x="351" y="120"/>
                    <a:pt x="359" y="136"/>
                  </a:cubicBezTo>
                  <a:cubicBezTo>
                    <a:pt x="360" y="138"/>
                    <a:pt x="360" y="138"/>
                    <a:pt x="360" y="138"/>
                  </a:cubicBezTo>
                  <a:cubicBezTo>
                    <a:pt x="357" y="147"/>
                    <a:pt x="338" y="148"/>
                    <a:pt x="328" y="147"/>
                  </a:cubicBezTo>
                  <a:cubicBezTo>
                    <a:pt x="318" y="146"/>
                    <a:pt x="285" y="137"/>
                    <a:pt x="267" y="129"/>
                  </a:cubicBezTo>
                  <a:cubicBezTo>
                    <a:pt x="249" y="120"/>
                    <a:pt x="200" y="109"/>
                    <a:pt x="158" y="117"/>
                  </a:cubicBezTo>
                  <a:cubicBezTo>
                    <a:pt x="69" y="134"/>
                    <a:pt x="27" y="182"/>
                    <a:pt x="9" y="270"/>
                  </a:cubicBezTo>
                  <a:cubicBezTo>
                    <a:pt x="2" y="291"/>
                    <a:pt x="0" y="323"/>
                    <a:pt x="14" y="344"/>
                  </a:cubicBezTo>
                  <a:cubicBezTo>
                    <a:pt x="28" y="364"/>
                    <a:pt x="35" y="377"/>
                    <a:pt x="43" y="385"/>
                  </a:cubicBezTo>
                  <a:cubicBezTo>
                    <a:pt x="50" y="394"/>
                    <a:pt x="83" y="395"/>
                    <a:pt x="101" y="396"/>
                  </a:cubicBezTo>
                  <a:cubicBezTo>
                    <a:pt x="119" y="398"/>
                    <a:pt x="137" y="394"/>
                    <a:pt x="145" y="394"/>
                  </a:cubicBezTo>
                  <a:cubicBezTo>
                    <a:pt x="154" y="394"/>
                    <a:pt x="178" y="396"/>
                    <a:pt x="197" y="398"/>
                  </a:cubicBezTo>
                  <a:cubicBezTo>
                    <a:pt x="216" y="400"/>
                    <a:pt x="245" y="402"/>
                    <a:pt x="248" y="402"/>
                  </a:cubicBezTo>
                  <a:cubicBezTo>
                    <a:pt x="253" y="399"/>
                    <a:pt x="269" y="402"/>
                    <a:pt x="276" y="398"/>
                  </a:cubicBezTo>
                  <a:cubicBezTo>
                    <a:pt x="282" y="395"/>
                    <a:pt x="283" y="393"/>
                    <a:pt x="283" y="393"/>
                  </a:cubicBezTo>
                  <a:cubicBezTo>
                    <a:pt x="278" y="385"/>
                    <a:pt x="258" y="379"/>
                    <a:pt x="252" y="376"/>
                  </a:cubicBezTo>
                  <a:cubicBezTo>
                    <a:pt x="247" y="373"/>
                    <a:pt x="240" y="369"/>
                    <a:pt x="236" y="370"/>
                  </a:cubicBezTo>
                  <a:cubicBezTo>
                    <a:pt x="232" y="371"/>
                    <a:pt x="208" y="371"/>
                    <a:pt x="200" y="371"/>
                  </a:cubicBezTo>
                  <a:cubicBezTo>
                    <a:pt x="205" y="371"/>
                    <a:pt x="214" y="369"/>
                    <a:pt x="220" y="364"/>
                  </a:cubicBezTo>
                  <a:cubicBezTo>
                    <a:pt x="221" y="362"/>
                    <a:pt x="222" y="361"/>
                    <a:pt x="224" y="360"/>
                  </a:cubicBezTo>
                  <a:cubicBezTo>
                    <a:pt x="223" y="361"/>
                    <a:pt x="223" y="361"/>
                    <a:pt x="223" y="361"/>
                  </a:cubicBezTo>
                  <a:cubicBezTo>
                    <a:pt x="224" y="361"/>
                    <a:pt x="224" y="360"/>
                    <a:pt x="225" y="359"/>
                  </a:cubicBezTo>
                  <a:cubicBezTo>
                    <a:pt x="226" y="358"/>
                    <a:pt x="228" y="357"/>
                    <a:pt x="230" y="356"/>
                  </a:cubicBezTo>
                  <a:cubicBezTo>
                    <a:pt x="233" y="356"/>
                    <a:pt x="233" y="360"/>
                    <a:pt x="234" y="363"/>
                  </a:cubicBezTo>
                  <a:cubicBezTo>
                    <a:pt x="235" y="356"/>
                    <a:pt x="240" y="354"/>
                    <a:pt x="246" y="357"/>
                  </a:cubicBezTo>
                  <a:cubicBezTo>
                    <a:pt x="248" y="351"/>
                    <a:pt x="253" y="354"/>
                    <a:pt x="258" y="353"/>
                  </a:cubicBezTo>
                  <a:cubicBezTo>
                    <a:pt x="264" y="352"/>
                    <a:pt x="266" y="350"/>
                    <a:pt x="271" y="355"/>
                  </a:cubicBezTo>
                  <a:cubicBezTo>
                    <a:pt x="271" y="354"/>
                    <a:pt x="272" y="353"/>
                    <a:pt x="272" y="352"/>
                  </a:cubicBezTo>
                  <a:cubicBezTo>
                    <a:pt x="273" y="353"/>
                    <a:pt x="274" y="353"/>
                    <a:pt x="274" y="353"/>
                  </a:cubicBezTo>
                  <a:cubicBezTo>
                    <a:pt x="282" y="356"/>
                    <a:pt x="315" y="374"/>
                    <a:pt x="330" y="383"/>
                  </a:cubicBezTo>
                  <a:cubicBezTo>
                    <a:pt x="344" y="392"/>
                    <a:pt x="361" y="401"/>
                    <a:pt x="369" y="403"/>
                  </a:cubicBezTo>
                  <a:cubicBezTo>
                    <a:pt x="378" y="406"/>
                    <a:pt x="389" y="407"/>
                    <a:pt x="396" y="407"/>
                  </a:cubicBezTo>
                  <a:cubicBezTo>
                    <a:pt x="403" y="407"/>
                    <a:pt x="406" y="406"/>
                    <a:pt x="410" y="406"/>
                  </a:cubicBezTo>
                  <a:cubicBezTo>
                    <a:pt x="413" y="406"/>
                    <a:pt x="413" y="404"/>
                    <a:pt x="413" y="404"/>
                  </a:cubicBezTo>
                  <a:cubicBezTo>
                    <a:pt x="417" y="405"/>
                    <a:pt x="419" y="401"/>
                    <a:pt x="419" y="401"/>
                  </a:cubicBezTo>
                  <a:cubicBezTo>
                    <a:pt x="423" y="401"/>
                    <a:pt x="424" y="397"/>
                    <a:pt x="424" y="397"/>
                  </a:cubicBezTo>
                  <a:cubicBezTo>
                    <a:pt x="424" y="397"/>
                    <a:pt x="416" y="391"/>
                    <a:pt x="410" y="389"/>
                  </a:cubicBezTo>
                  <a:cubicBezTo>
                    <a:pt x="404" y="386"/>
                    <a:pt x="394" y="383"/>
                    <a:pt x="388" y="385"/>
                  </a:cubicBezTo>
                  <a:cubicBezTo>
                    <a:pt x="383" y="386"/>
                    <a:pt x="377" y="379"/>
                    <a:pt x="377" y="379"/>
                  </a:cubicBezTo>
                  <a:cubicBezTo>
                    <a:pt x="386" y="379"/>
                    <a:pt x="398" y="378"/>
                    <a:pt x="405" y="379"/>
                  </a:cubicBezTo>
                  <a:cubicBezTo>
                    <a:pt x="412" y="379"/>
                    <a:pt x="422" y="376"/>
                    <a:pt x="420" y="376"/>
                  </a:cubicBezTo>
                  <a:cubicBezTo>
                    <a:pt x="427" y="376"/>
                    <a:pt x="430" y="373"/>
                    <a:pt x="430" y="373"/>
                  </a:cubicBezTo>
                  <a:cubicBezTo>
                    <a:pt x="430" y="373"/>
                    <a:pt x="424" y="367"/>
                    <a:pt x="417" y="365"/>
                  </a:cubicBezTo>
                  <a:cubicBezTo>
                    <a:pt x="410" y="363"/>
                    <a:pt x="403" y="359"/>
                    <a:pt x="400" y="357"/>
                  </a:cubicBezTo>
                  <a:cubicBezTo>
                    <a:pt x="391" y="351"/>
                    <a:pt x="350" y="355"/>
                    <a:pt x="348" y="355"/>
                  </a:cubicBezTo>
                  <a:cubicBezTo>
                    <a:pt x="345" y="355"/>
                    <a:pt x="339" y="348"/>
                    <a:pt x="341" y="345"/>
                  </a:cubicBezTo>
                  <a:cubicBezTo>
                    <a:pt x="343" y="342"/>
                    <a:pt x="361" y="346"/>
                    <a:pt x="370" y="344"/>
                  </a:cubicBezTo>
                  <a:cubicBezTo>
                    <a:pt x="372" y="344"/>
                    <a:pt x="373" y="344"/>
                    <a:pt x="375" y="343"/>
                  </a:cubicBezTo>
                  <a:cubicBezTo>
                    <a:pt x="375" y="344"/>
                    <a:pt x="376" y="344"/>
                    <a:pt x="376" y="345"/>
                  </a:cubicBezTo>
                  <a:cubicBezTo>
                    <a:pt x="377" y="344"/>
                    <a:pt x="378" y="343"/>
                    <a:pt x="379" y="342"/>
                  </a:cubicBezTo>
                  <a:cubicBezTo>
                    <a:pt x="381" y="342"/>
                    <a:pt x="382" y="341"/>
                    <a:pt x="383" y="341"/>
                  </a:cubicBezTo>
                  <a:cubicBezTo>
                    <a:pt x="389" y="345"/>
                    <a:pt x="397" y="334"/>
                    <a:pt x="399" y="342"/>
                  </a:cubicBezTo>
                  <a:cubicBezTo>
                    <a:pt x="399" y="340"/>
                    <a:pt x="400" y="337"/>
                    <a:pt x="402" y="335"/>
                  </a:cubicBezTo>
                  <a:cubicBezTo>
                    <a:pt x="402" y="336"/>
                    <a:pt x="404" y="337"/>
                    <a:pt x="405" y="338"/>
                  </a:cubicBezTo>
                  <a:cubicBezTo>
                    <a:pt x="407" y="333"/>
                    <a:pt x="411" y="337"/>
                    <a:pt x="414" y="336"/>
                  </a:cubicBezTo>
                  <a:cubicBezTo>
                    <a:pt x="416" y="335"/>
                    <a:pt x="417" y="331"/>
                    <a:pt x="420" y="330"/>
                  </a:cubicBezTo>
                  <a:cubicBezTo>
                    <a:pt x="424" y="328"/>
                    <a:pt x="426" y="330"/>
                    <a:pt x="430" y="328"/>
                  </a:cubicBezTo>
                  <a:cubicBezTo>
                    <a:pt x="432" y="326"/>
                    <a:pt x="433" y="322"/>
                    <a:pt x="437" y="325"/>
                  </a:cubicBezTo>
                  <a:cubicBezTo>
                    <a:pt x="437" y="320"/>
                    <a:pt x="442" y="319"/>
                    <a:pt x="446" y="320"/>
                  </a:cubicBezTo>
                  <a:cubicBezTo>
                    <a:pt x="445" y="316"/>
                    <a:pt x="449" y="310"/>
                    <a:pt x="453" y="313"/>
                  </a:cubicBezTo>
                  <a:cubicBezTo>
                    <a:pt x="455" y="308"/>
                    <a:pt x="454" y="299"/>
                    <a:pt x="462" y="300"/>
                  </a:cubicBezTo>
                  <a:cubicBezTo>
                    <a:pt x="462" y="298"/>
                    <a:pt x="462" y="295"/>
                    <a:pt x="462" y="292"/>
                  </a:cubicBezTo>
                  <a:cubicBezTo>
                    <a:pt x="465" y="285"/>
                    <a:pt x="469" y="276"/>
                    <a:pt x="469" y="269"/>
                  </a:cubicBezTo>
                  <a:cubicBezTo>
                    <a:pt x="478" y="265"/>
                    <a:pt x="481" y="250"/>
                    <a:pt x="490" y="251"/>
                  </a:cubicBezTo>
                  <a:cubicBezTo>
                    <a:pt x="498" y="251"/>
                    <a:pt x="504" y="247"/>
                    <a:pt x="509" y="244"/>
                  </a:cubicBezTo>
                  <a:cubicBezTo>
                    <a:pt x="513" y="241"/>
                    <a:pt x="523" y="231"/>
                    <a:pt x="526" y="224"/>
                  </a:cubicBezTo>
                  <a:cubicBezTo>
                    <a:pt x="526" y="224"/>
                    <a:pt x="529" y="224"/>
                    <a:pt x="531" y="222"/>
                  </a:cubicBezTo>
                  <a:cubicBezTo>
                    <a:pt x="532" y="219"/>
                    <a:pt x="533" y="208"/>
                    <a:pt x="526" y="200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419" name="Freeform 392">
              <a:extLst>
                <a:ext uri="{FF2B5EF4-FFF2-40B4-BE49-F238E27FC236}">
                  <a16:creationId xmlns:a16="http://schemas.microsoft.com/office/drawing/2014/main" id="{917FB14A-783B-4E62-B6F6-103FD934137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5" y="3565"/>
              <a:ext cx="160" cy="40"/>
            </a:xfrm>
            <a:custGeom>
              <a:avLst/>
              <a:gdLst>
                <a:gd name="T0" fmla="*/ 5849145 w 64"/>
                <a:gd name="T1" fmla="*/ 380835 h 15"/>
                <a:gd name="T2" fmla="*/ 2385283 w 64"/>
                <a:gd name="T3" fmla="*/ 380835 h 15"/>
                <a:gd name="T4" fmla="*/ 2385283 w 64"/>
                <a:gd name="T5" fmla="*/ 380835 h 15"/>
                <a:gd name="T6" fmla="*/ 0 w 64"/>
                <a:gd name="T7" fmla="*/ 1690432 h 15"/>
                <a:gd name="T8" fmla="*/ 5371095 w 64"/>
                <a:gd name="T9" fmla="*/ 1399160 h 15"/>
                <a:gd name="T10" fmla="*/ 7756375 w 64"/>
                <a:gd name="T11" fmla="*/ 3490552 h 15"/>
                <a:gd name="T12" fmla="*/ 9536925 w 64"/>
                <a:gd name="T13" fmla="*/ 5182861 h 15"/>
                <a:gd name="T14" fmla="*/ 9422658 w 64"/>
                <a:gd name="T15" fmla="*/ 4124160 h 15"/>
                <a:gd name="T16" fmla="*/ 5849145 w 64"/>
                <a:gd name="T17" fmla="*/ 380835 h 1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4" h="15">
                  <a:moveTo>
                    <a:pt x="39" y="1"/>
                  </a:moveTo>
                  <a:cubicBezTo>
                    <a:pt x="36" y="0"/>
                    <a:pt x="23" y="0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1" y="4"/>
                    <a:pt x="4" y="5"/>
                    <a:pt x="0" y="5"/>
                  </a:cubicBezTo>
                  <a:cubicBezTo>
                    <a:pt x="8" y="5"/>
                    <a:pt x="32" y="5"/>
                    <a:pt x="36" y="4"/>
                  </a:cubicBezTo>
                  <a:cubicBezTo>
                    <a:pt x="40" y="3"/>
                    <a:pt x="47" y="7"/>
                    <a:pt x="52" y="10"/>
                  </a:cubicBezTo>
                  <a:cubicBezTo>
                    <a:pt x="55" y="11"/>
                    <a:pt x="59" y="13"/>
                    <a:pt x="64" y="15"/>
                  </a:cubicBezTo>
                  <a:cubicBezTo>
                    <a:pt x="64" y="14"/>
                    <a:pt x="64" y="13"/>
                    <a:pt x="63" y="12"/>
                  </a:cubicBezTo>
                  <a:cubicBezTo>
                    <a:pt x="61" y="9"/>
                    <a:pt x="43" y="2"/>
                    <a:pt x="39" y="1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420" name="Freeform 393">
              <a:extLst>
                <a:ext uri="{FF2B5EF4-FFF2-40B4-BE49-F238E27FC236}">
                  <a16:creationId xmlns:a16="http://schemas.microsoft.com/office/drawing/2014/main" id="{6415CAE3-FD3D-4C7E-8CDF-2BCAE756BC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2" y="3085"/>
              <a:ext cx="20" cy="30"/>
            </a:xfrm>
            <a:custGeom>
              <a:avLst/>
              <a:gdLst>
                <a:gd name="T0" fmla="*/ 1080395 w 8"/>
                <a:gd name="T1" fmla="*/ 0 h 11"/>
                <a:gd name="T2" fmla="*/ 478050 w 8"/>
                <a:gd name="T3" fmla="*/ 1368215 h 11"/>
                <a:gd name="T4" fmla="*/ 908208 w 8"/>
                <a:gd name="T5" fmla="*/ 2372348 h 11"/>
                <a:gd name="T6" fmla="*/ 0 w 8"/>
                <a:gd name="T7" fmla="*/ 5099714 h 1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" h="11">
                  <a:moveTo>
                    <a:pt x="7" y="0"/>
                  </a:moveTo>
                  <a:cubicBezTo>
                    <a:pt x="6" y="0"/>
                    <a:pt x="3" y="1"/>
                    <a:pt x="3" y="3"/>
                  </a:cubicBezTo>
                  <a:cubicBezTo>
                    <a:pt x="3" y="5"/>
                    <a:pt x="5" y="4"/>
                    <a:pt x="6" y="5"/>
                  </a:cubicBezTo>
                  <a:cubicBezTo>
                    <a:pt x="8" y="9"/>
                    <a:pt x="6" y="11"/>
                    <a:pt x="0" y="11"/>
                  </a:cubicBezTo>
                </a:path>
              </a:pathLst>
            </a:custGeom>
            <a:noFill/>
            <a:ln w="1587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421" name="Freeform 394">
              <a:extLst>
                <a:ext uri="{FF2B5EF4-FFF2-40B4-BE49-F238E27FC236}">
                  <a16:creationId xmlns:a16="http://schemas.microsoft.com/office/drawing/2014/main" id="{8373677F-8931-411F-ACD4-9FE2941C303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2" y="3144"/>
              <a:ext cx="28" cy="27"/>
            </a:xfrm>
            <a:custGeom>
              <a:avLst/>
              <a:gdLst>
                <a:gd name="T0" fmla="*/ 1861137 w 11"/>
                <a:gd name="T1" fmla="*/ 1211466 h 10"/>
                <a:gd name="T2" fmla="*/ 1337835 w 11"/>
                <a:gd name="T3" fmla="*/ 0 h 1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1" h="10">
                  <a:moveTo>
                    <a:pt x="10" y="3"/>
                  </a:moveTo>
                  <a:cubicBezTo>
                    <a:pt x="11" y="10"/>
                    <a:pt x="0" y="5"/>
                    <a:pt x="7" y="0"/>
                  </a:cubicBezTo>
                </a:path>
              </a:pathLst>
            </a:custGeom>
            <a:noFill/>
            <a:ln w="1587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422" name="Freeform 395">
              <a:extLst>
                <a:ext uri="{FF2B5EF4-FFF2-40B4-BE49-F238E27FC236}">
                  <a16:creationId xmlns:a16="http://schemas.microsoft.com/office/drawing/2014/main" id="{4926D9D8-22EB-4403-950C-4AF0FC2EE5F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7" y="3232"/>
              <a:ext cx="3" cy="5"/>
            </a:xfrm>
            <a:custGeom>
              <a:avLst/>
              <a:gdLst>
                <a:gd name="T0" fmla="*/ 0 w 1"/>
                <a:gd name="T1" fmla="*/ 317395 h 2"/>
                <a:gd name="T2" fmla="*/ 1594323 w 1"/>
                <a:gd name="T3" fmla="*/ 0 h 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0" y="1"/>
                    <a:pt x="1" y="1"/>
                    <a:pt x="1" y="0"/>
                  </a:cubicBezTo>
                </a:path>
              </a:pathLst>
            </a:custGeom>
            <a:noFill/>
            <a:ln w="1587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423" name="Freeform 396">
              <a:extLst>
                <a:ext uri="{FF2B5EF4-FFF2-40B4-BE49-F238E27FC236}">
                  <a16:creationId xmlns:a16="http://schemas.microsoft.com/office/drawing/2014/main" id="{01C49B24-6C3F-4ADC-8E18-1A324DEC376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7" y="3272"/>
              <a:ext cx="18" cy="13"/>
            </a:xfrm>
            <a:custGeom>
              <a:avLst/>
              <a:gdLst>
                <a:gd name="T0" fmla="*/ 1263693 w 7"/>
                <a:gd name="T1" fmla="*/ 1242428 h 5"/>
                <a:gd name="T2" fmla="*/ 0 w 7"/>
                <a:gd name="T3" fmla="*/ 1242428 h 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" h="5">
                  <a:moveTo>
                    <a:pt x="6" y="5"/>
                  </a:moveTo>
                  <a:cubicBezTo>
                    <a:pt x="7" y="0"/>
                    <a:pt x="0" y="0"/>
                    <a:pt x="0" y="5"/>
                  </a:cubicBezTo>
                </a:path>
              </a:pathLst>
            </a:custGeom>
            <a:noFill/>
            <a:ln w="1587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424" name="Freeform 397">
              <a:extLst>
                <a:ext uri="{FF2B5EF4-FFF2-40B4-BE49-F238E27FC236}">
                  <a16:creationId xmlns:a16="http://schemas.microsoft.com/office/drawing/2014/main" id="{EFF61B29-F446-47BC-8CC7-BDE62879CF9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2" y="2883"/>
              <a:ext cx="5" cy="2"/>
            </a:xfrm>
            <a:custGeom>
              <a:avLst/>
              <a:gdLst>
                <a:gd name="T0" fmla="*/ 0 w 2"/>
                <a:gd name="T1" fmla="*/ 8192 h 1"/>
                <a:gd name="T2" fmla="*/ 317395 w 2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0" y="1"/>
                    <a:pt x="1" y="1"/>
                    <a:pt x="2" y="0"/>
                  </a:cubicBezTo>
                </a:path>
              </a:pathLst>
            </a:custGeom>
            <a:noFill/>
            <a:ln w="1587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425" name="Freeform 398">
              <a:extLst>
                <a:ext uri="{FF2B5EF4-FFF2-40B4-BE49-F238E27FC236}">
                  <a16:creationId xmlns:a16="http://schemas.microsoft.com/office/drawing/2014/main" id="{F44C881B-D30D-437A-A3EC-E0043D9E9C2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0" y="2992"/>
              <a:ext cx="30" cy="43"/>
            </a:xfrm>
            <a:custGeom>
              <a:avLst/>
              <a:gdLst>
                <a:gd name="T0" fmla="*/ 1080395 w 12"/>
                <a:gd name="T1" fmla="*/ 6136326 h 16"/>
                <a:gd name="T2" fmla="*/ 1671220 w 12"/>
                <a:gd name="T3" fmla="*/ 4541332 h 16"/>
                <a:gd name="T4" fmla="*/ 793488 w 12"/>
                <a:gd name="T5" fmla="*/ 4541332 h 16"/>
                <a:gd name="T6" fmla="*/ 1195125 w 12"/>
                <a:gd name="T7" fmla="*/ 1162387 h 16"/>
                <a:gd name="T8" fmla="*/ 0 w 12"/>
                <a:gd name="T9" fmla="*/ 1851196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16">
                  <a:moveTo>
                    <a:pt x="7" y="16"/>
                  </a:moveTo>
                  <a:cubicBezTo>
                    <a:pt x="9" y="16"/>
                    <a:pt x="12" y="14"/>
                    <a:pt x="11" y="12"/>
                  </a:cubicBezTo>
                  <a:cubicBezTo>
                    <a:pt x="10" y="10"/>
                    <a:pt x="6" y="12"/>
                    <a:pt x="5" y="12"/>
                  </a:cubicBezTo>
                  <a:cubicBezTo>
                    <a:pt x="6" y="10"/>
                    <a:pt x="9" y="5"/>
                    <a:pt x="8" y="3"/>
                  </a:cubicBezTo>
                  <a:cubicBezTo>
                    <a:pt x="6" y="0"/>
                    <a:pt x="0" y="3"/>
                    <a:pt x="0" y="5"/>
                  </a:cubicBezTo>
                </a:path>
              </a:pathLst>
            </a:custGeom>
            <a:noFill/>
            <a:ln w="1587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426" name="Freeform 399">
              <a:extLst>
                <a:ext uri="{FF2B5EF4-FFF2-40B4-BE49-F238E27FC236}">
                  <a16:creationId xmlns:a16="http://schemas.microsoft.com/office/drawing/2014/main" id="{5616517E-4B7B-4BF5-A4F7-E5D1B70515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0" y="2973"/>
              <a:ext cx="35" cy="43"/>
            </a:xfrm>
            <a:custGeom>
              <a:avLst/>
              <a:gdLst>
                <a:gd name="T0" fmla="*/ 2098438 w 14"/>
                <a:gd name="T1" fmla="*/ 3854031 h 16"/>
                <a:gd name="T2" fmla="*/ 1195125 w 14"/>
                <a:gd name="T3" fmla="*/ 5698806 h 16"/>
                <a:gd name="T4" fmla="*/ 1385550 w 14"/>
                <a:gd name="T5" fmla="*/ 3123915 h 16"/>
                <a:gd name="T6" fmla="*/ 317395 w 14"/>
                <a:gd name="T7" fmla="*/ 3854031 h 16"/>
                <a:gd name="T8" fmla="*/ 317395 w 14"/>
                <a:gd name="T9" fmla="*/ 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16">
                  <a:moveTo>
                    <a:pt x="14" y="10"/>
                  </a:moveTo>
                  <a:cubicBezTo>
                    <a:pt x="13" y="11"/>
                    <a:pt x="9" y="16"/>
                    <a:pt x="8" y="15"/>
                  </a:cubicBezTo>
                  <a:cubicBezTo>
                    <a:pt x="5" y="14"/>
                    <a:pt x="8" y="9"/>
                    <a:pt x="9" y="8"/>
                  </a:cubicBezTo>
                  <a:cubicBezTo>
                    <a:pt x="6" y="7"/>
                    <a:pt x="4" y="10"/>
                    <a:pt x="2" y="10"/>
                  </a:cubicBezTo>
                  <a:cubicBezTo>
                    <a:pt x="0" y="8"/>
                    <a:pt x="2" y="3"/>
                    <a:pt x="2" y="0"/>
                  </a:cubicBezTo>
                </a:path>
              </a:pathLst>
            </a:custGeom>
            <a:noFill/>
            <a:ln w="1587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427" name="Freeform 400">
              <a:extLst>
                <a:ext uri="{FF2B5EF4-FFF2-40B4-BE49-F238E27FC236}">
                  <a16:creationId xmlns:a16="http://schemas.microsoft.com/office/drawing/2014/main" id="{4B280CD4-4345-4739-8401-D2CA1DD9295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5" y="3211"/>
              <a:ext cx="52" cy="45"/>
            </a:xfrm>
            <a:custGeom>
              <a:avLst/>
              <a:gdLst>
                <a:gd name="T0" fmla="*/ 0 w 21"/>
                <a:gd name="T1" fmla="*/ 2851250 h 17"/>
                <a:gd name="T2" fmla="*/ 258621 w 21"/>
                <a:gd name="T3" fmla="*/ 573790 h 17"/>
                <a:gd name="T4" fmla="*/ 798569 w 21"/>
                <a:gd name="T5" fmla="*/ 3803882 h 17"/>
                <a:gd name="T6" fmla="*/ 1861394 w 21"/>
                <a:gd name="T7" fmla="*/ 0 h 17"/>
                <a:gd name="T8" fmla="*/ 1977409 w 21"/>
                <a:gd name="T9" fmla="*/ 5322603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" h="17">
                  <a:moveTo>
                    <a:pt x="0" y="9"/>
                  </a:moveTo>
                  <a:cubicBezTo>
                    <a:pt x="0" y="7"/>
                    <a:pt x="1" y="4"/>
                    <a:pt x="2" y="2"/>
                  </a:cubicBezTo>
                  <a:cubicBezTo>
                    <a:pt x="5" y="5"/>
                    <a:pt x="3" y="10"/>
                    <a:pt x="6" y="12"/>
                  </a:cubicBezTo>
                  <a:cubicBezTo>
                    <a:pt x="9" y="11"/>
                    <a:pt x="12" y="0"/>
                    <a:pt x="14" y="0"/>
                  </a:cubicBezTo>
                  <a:cubicBezTo>
                    <a:pt x="21" y="1"/>
                    <a:pt x="18" y="14"/>
                    <a:pt x="15" y="17"/>
                  </a:cubicBezTo>
                </a:path>
              </a:pathLst>
            </a:custGeom>
            <a:noFill/>
            <a:ln w="1587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428" name="Freeform 401">
              <a:extLst>
                <a:ext uri="{FF2B5EF4-FFF2-40B4-BE49-F238E27FC236}">
                  <a16:creationId xmlns:a16="http://schemas.microsoft.com/office/drawing/2014/main" id="{3C36D972-C10C-4EBF-9676-9F2754F3259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2" y="3563"/>
              <a:ext cx="18" cy="21"/>
            </a:xfrm>
            <a:custGeom>
              <a:avLst/>
              <a:gdLst>
                <a:gd name="T0" fmla="*/ 418541 w 7"/>
                <a:gd name="T1" fmla="*/ 0 h 8"/>
                <a:gd name="T2" fmla="*/ 1489117 w 7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" h="8">
                  <a:moveTo>
                    <a:pt x="2" y="0"/>
                  </a:moveTo>
                  <a:cubicBezTo>
                    <a:pt x="0" y="8"/>
                    <a:pt x="6" y="4"/>
                    <a:pt x="7" y="0"/>
                  </a:cubicBezTo>
                </a:path>
              </a:pathLst>
            </a:custGeom>
            <a:noFill/>
            <a:ln w="1587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429" name="Freeform 402">
              <a:extLst>
                <a:ext uri="{FF2B5EF4-FFF2-40B4-BE49-F238E27FC236}">
                  <a16:creationId xmlns:a16="http://schemas.microsoft.com/office/drawing/2014/main" id="{C6EF07EC-3985-4B5C-99CF-131BC5D30F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0" y="3597"/>
              <a:ext cx="17" cy="19"/>
            </a:xfrm>
            <a:custGeom>
              <a:avLst/>
              <a:gdLst>
                <a:gd name="T0" fmla="*/ 293979 w 7"/>
                <a:gd name="T1" fmla="*/ 0 h 7"/>
                <a:gd name="T2" fmla="*/ 0 w 7"/>
                <a:gd name="T3" fmla="*/ 3063932 h 7"/>
                <a:gd name="T4" fmla="*/ 713949 w 7"/>
                <a:gd name="T5" fmla="*/ 1302347 h 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" h="7">
                  <a:moveTo>
                    <a:pt x="3" y="0"/>
                  </a:moveTo>
                  <a:cubicBezTo>
                    <a:pt x="2" y="2"/>
                    <a:pt x="0" y="4"/>
                    <a:pt x="0" y="7"/>
                  </a:cubicBezTo>
                  <a:cubicBezTo>
                    <a:pt x="3" y="7"/>
                    <a:pt x="6" y="5"/>
                    <a:pt x="7" y="3"/>
                  </a:cubicBezTo>
                </a:path>
              </a:pathLst>
            </a:custGeom>
            <a:noFill/>
            <a:ln w="1587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430" name="Freeform 403">
              <a:extLst>
                <a:ext uri="{FF2B5EF4-FFF2-40B4-BE49-F238E27FC236}">
                  <a16:creationId xmlns:a16="http://schemas.microsoft.com/office/drawing/2014/main" id="{9AAAD87D-16C1-437F-94D0-7C2B1F99FA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2" y="3544"/>
              <a:ext cx="5" cy="19"/>
            </a:xfrm>
            <a:custGeom>
              <a:avLst/>
              <a:gdLst>
                <a:gd name="T0" fmla="*/ 0 w 2"/>
                <a:gd name="T1" fmla="*/ 0 h 7"/>
                <a:gd name="T2" fmla="*/ 317395 w 2"/>
                <a:gd name="T3" fmla="*/ 3063932 h 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" h="7">
                  <a:moveTo>
                    <a:pt x="0" y="0"/>
                  </a:moveTo>
                  <a:cubicBezTo>
                    <a:pt x="1" y="2"/>
                    <a:pt x="1" y="5"/>
                    <a:pt x="2" y="7"/>
                  </a:cubicBezTo>
                </a:path>
              </a:pathLst>
            </a:custGeom>
            <a:noFill/>
            <a:ln w="1587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431" name="Freeform 404">
              <a:extLst>
                <a:ext uri="{FF2B5EF4-FFF2-40B4-BE49-F238E27FC236}">
                  <a16:creationId xmlns:a16="http://schemas.microsoft.com/office/drawing/2014/main" id="{DF4BACE7-D187-4A21-B2FC-55C622D6724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2" y="3576"/>
              <a:ext cx="5" cy="8"/>
            </a:xfrm>
            <a:custGeom>
              <a:avLst/>
              <a:gdLst>
                <a:gd name="T0" fmla="*/ 0 w 2"/>
                <a:gd name="T1" fmla="*/ 1015560 h 3"/>
                <a:gd name="T2" fmla="*/ 317395 w 2"/>
                <a:gd name="T3" fmla="*/ 0 h 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" h="3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</a:path>
              </a:pathLst>
            </a:custGeom>
            <a:noFill/>
            <a:ln w="1587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1D70E36C-910F-46B1-82DA-BE4656C5E9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696913"/>
            <a:ext cx="8229600" cy="919162"/>
          </a:xfrm>
        </p:spPr>
        <p:txBody>
          <a:bodyPr/>
          <a:lstStyle/>
          <a:p>
            <a:pPr eaLnBrk="1" hangingPunct="1"/>
            <a:r>
              <a:rPr lang="fr-FR" altLang="fr-FR"/>
              <a:t>Motricité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64CA076F-C1F9-454D-A2B0-C99D7267A3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defRPr/>
            </a:pPr>
            <a:endParaRPr lang="fr-FR" altLang="fr-FR" sz="2000" dirty="0"/>
          </a:p>
          <a:p>
            <a:pPr eaLnBrk="1" hangingPunct="1">
              <a:defRPr/>
            </a:pPr>
            <a:r>
              <a:rPr lang="fr-FR" altLang="fr-FR" sz="2800" dirty="0"/>
              <a:t>Intestin grêle</a:t>
            </a:r>
          </a:p>
          <a:p>
            <a:pPr lvl="1" eaLnBrk="1" hangingPunct="1">
              <a:defRPr/>
            </a:pPr>
            <a:r>
              <a:rPr lang="fr-FR" altLang="fr-FR" sz="2400" b="1" dirty="0">
                <a:solidFill>
                  <a:srgbClr val="FF0000"/>
                </a:solidFill>
              </a:rPr>
              <a:t>Très peu de variations interspécifiques</a:t>
            </a:r>
          </a:p>
          <a:p>
            <a:pPr lvl="1" eaLnBrk="1" hangingPunct="1">
              <a:defRPr/>
            </a:pPr>
            <a:r>
              <a:rPr lang="fr-FR" altLang="fr-FR" sz="2400" b="1" dirty="0"/>
              <a:t>Même type de motricité</a:t>
            </a:r>
            <a:r>
              <a:rPr lang="fr-FR" altLang="fr-FR" sz="2400" dirty="0"/>
              <a:t> entre les segments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fr-FR" altLang="fr-FR" sz="2800" dirty="0"/>
          </a:p>
          <a:p>
            <a:pPr eaLnBrk="1" hangingPunct="1">
              <a:defRPr/>
            </a:pPr>
            <a:r>
              <a:rPr lang="fr-FR" altLang="fr-FR" sz="2800" dirty="0"/>
              <a:t>Gros intestin</a:t>
            </a:r>
          </a:p>
          <a:p>
            <a:pPr lvl="1" eaLnBrk="1" hangingPunct="1">
              <a:defRPr/>
            </a:pPr>
            <a:r>
              <a:rPr lang="fr-FR" altLang="fr-FR" sz="2400" dirty="0"/>
              <a:t>Grandes variations interspécifiques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fr-FR" altLang="fr-FR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5AF302CD-1F7B-44F3-AF48-E6417494A9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5988" y="403225"/>
            <a:ext cx="7543800" cy="1295400"/>
          </a:xfrm>
        </p:spPr>
        <p:txBody>
          <a:bodyPr/>
          <a:lstStyle/>
          <a:p>
            <a:pPr eaLnBrk="1" hangingPunct="1"/>
            <a:r>
              <a:rPr lang="fr-FR" altLang="fr-FR"/>
              <a:t>Motricité de l’intestin grêle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50082639-B1E5-4096-A780-0923FFAA82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4213" y="2420938"/>
            <a:ext cx="7561262" cy="29511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fr-FR" altLang="fr-FR" sz="2800" b="1"/>
              <a:t>Motricité et transit</a:t>
            </a:r>
            <a:r>
              <a:rPr lang="fr-FR" altLang="fr-FR" sz="2800"/>
              <a:t> adaptés au :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fr-FR" altLang="fr-FR" sz="1600"/>
              <a:t> </a:t>
            </a:r>
          </a:p>
          <a:p>
            <a:pPr lvl="1" eaLnBrk="1" hangingPunct="1">
              <a:lnSpc>
                <a:spcPct val="80000"/>
              </a:lnSpc>
            </a:pPr>
            <a:r>
              <a:rPr lang="fr-FR" altLang="fr-FR" sz="2400" b="1">
                <a:solidFill>
                  <a:srgbClr val="800000"/>
                </a:solidFill>
              </a:rPr>
              <a:t>Mélange</a:t>
            </a:r>
            <a:r>
              <a:rPr lang="fr-FR" altLang="fr-FR" sz="2400" b="1">
                <a:solidFill>
                  <a:schemeClr val="accent1"/>
                </a:solidFill>
              </a:rPr>
              <a:t> </a:t>
            </a:r>
            <a:r>
              <a:rPr lang="fr-FR" altLang="fr-FR" sz="2400"/>
              <a:t>du contenu alimentaire avec les enzymes et la bile</a:t>
            </a:r>
          </a:p>
          <a:p>
            <a:pPr lvl="1" eaLnBrk="1" hangingPunct="1">
              <a:lnSpc>
                <a:spcPct val="80000"/>
              </a:lnSpc>
            </a:pPr>
            <a:endParaRPr lang="fr-FR" altLang="fr-FR" sz="2400"/>
          </a:p>
          <a:p>
            <a:pPr lvl="1" eaLnBrk="1" hangingPunct="1">
              <a:lnSpc>
                <a:spcPct val="80000"/>
              </a:lnSpc>
            </a:pPr>
            <a:r>
              <a:rPr lang="fr-FR" altLang="fr-FR" sz="2400" b="1">
                <a:solidFill>
                  <a:srgbClr val="800000"/>
                </a:solidFill>
              </a:rPr>
              <a:t>Digestion : </a:t>
            </a:r>
            <a:r>
              <a:rPr lang="fr-FR" altLang="fr-FR" sz="2400"/>
              <a:t>hydrolyse enzymatique </a:t>
            </a:r>
            <a:endParaRPr lang="fr-FR" altLang="fr-FR" sz="2400" b="1">
              <a:solidFill>
                <a:srgbClr val="800000"/>
              </a:solidFill>
            </a:endParaRPr>
          </a:p>
          <a:p>
            <a:pPr lvl="1" eaLnBrk="1" hangingPunct="1">
              <a:lnSpc>
                <a:spcPct val="80000"/>
              </a:lnSpc>
            </a:pPr>
            <a:endParaRPr lang="fr-FR" altLang="fr-FR" sz="2400" b="1">
              <a:solidFill>
                <a:srgbClr val="800000"/>
              </a:solidFill>
            </a:endParaRPr>
          </a:p>
          <a:p>
            <a:pPr lvl="1" eaLnBrk="1" hangingPunct="1">
              <a:lnSpc>
                <a:spcPct val="80000"/>
              </a:lnSpc>
            </a:pPr>
            <a:r>
              <a:rPr lang="fr-FR" altLang="fr-FR" sz="2400" b="1">
                <a:solidFill>
                  <a:srgbClr val="800000"/>
                </a:solidFill>
              </a:rPr>
              <a:t>Absorption</a:t>
            </a:r>
          </a:p>
          <a:p>
            <a:pPr lvl="1" eaLnBrk="1" hangingPunct="1">
              <a:lnSpc>
                <a:spcPct val="80000"/>
              </a:lnSpc>
            </a:pPr>
            <a:endParaRPr lang="fr-FR" altLang="fr-FR" sz="2400" b="1">
              <a:solidFill>
                <a:srgbClr val="800000"/>
              </a:solidFill>
            </a:endParaRPr>
          </a:p>
          <a:p>
            <a:pPr lvl="1" eaLnBrk="1" hangingPunct="1">
              <a:lnSpc>
                <a:spcPct val="80000"/>
              </a:lnSpc>
            </a:pPr>
            <a:endParaRPr lang="fr-FR" altLang="fr-FR" sz="18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5E3408A1-08BB-4528-AB24-AC03E90893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490538"/>
            <a:ext cx="7432675" cy="914400"/>
          </a:xfrm>
        </p:spPr>
        <p:txBody>
          <a:bodyPr/>
          <a:lstStyle/>
          <a:p>
            <a:pPr eaLnBrk="1" hangingPunct="1"/>
            <a:r>
              <a:rPr lang="fr-FR" altLang="fr-FR"/>
              <a:t>Motricité de l’intestin grêle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473DFEA9-A9FC-4D6F-A267-746EAA88067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989138"/>
            <a:ext cx="5256213" cy="4535487"/>
          </a:xfrm>
        </p:spPr>
        <p:txBody>
          <a:bodyPr/>
          <a:lstStyle/>
          <a:p>
            <a:pPr eaLnBrk="1" hangingPunct="1"/>
            <a:r>
              <a:rPr lang="fr-FR" altLang="fr-FR" sz="2800" dirty="0"/>
              <a:t>2 types de mouvements fonctionnels</a:t>
            </a:r>
          </a:p>
          <a:p>
            <a:pPr eaLnBrk="1" hangingPunct="1"/>
            <a:endParaRPr lang="fr-FR" altLang="fr-FR" sz="2800" dirty="0"/>
          </a:p>
          <a:p>
            <a:pPr lvl="1" eaLnBrk="1" hangingPunct="1"/>
            <a:r>
              <a:rPr lang="fr-FR" altLang="fr-FR" sz="2400" b="1" dirty="0">
                <a:solidFill>
                  <a:srgbClr val="800000"/>
                </a:solidFill>
              </a:rPr>
              <a:t>Propulsif = péristaltisme</a:t>
            </a:r>
          </a:p>
          <a:p>
            <a:pPr lvl="1" eaLnBrk="1" hangingPunct="1"/>
            <a:endParaRPr lang="fr-FR" altLang="fr-FR" sz="1800" dirty="0">
              <a:solidFill>
                <a:srgbClr val="800000"/>
              </a:solidFill>
            </a:endParaRPr>
          </a:p>
          <a:p>
            <a:pPr lvl="1" eaLnBrk="1" hangingPunct="1"/>
            <a:endParaRPr lang="fr-FR" altLang="fr-FR" sz="1800" dirty="0">
              <a:solidFill>
                <a:srgbClr val="800000"/>
              </a:solidFill>
            </a:endParaRPr>
          </a:p>
          <a:p>
            <a:pPr lvl="1" eaLnBrk="1" hangingPunct="1"/>
            <a:endParaRPr lang="fr-FR" altLang="fr-FR" sz="1800" dirty="0">
              <a:solidFill>
                <a:srgbClr val="800000"/>
              </a:solidFill>
            </a:endParaRPr>
          </a:p>
          <a:p>
            <a:pPr lvl="1" eaLnBrk="1" hangingPunct="1"/>
            <a:endParaRPr lang="fr-FR" altLang="fr-FR" sz="1800" dirty="0">
              <a:solidFill>
                <a:srgbClr val="800000"/>
              </a:solidFill>
            </a:endParaRPr>
          </a:p>
          <a:p>
            <a:pPr lvl="1" eaLnBrk="1" hangingPunct="1"/>
            <a:r>
              <a:rPr lang="fr-FR" altLang="fr-FR" sz="2400" b="1" dirty="0">
                <a:solidFill>
                  <a:srgbClr val="800000"/>
                </a:solidFill>
              </a:rPr>
              <a:t>Brassage = progressions sur de courtes distances</a:t>
            </a:r>
          </a:p>
        </p:txBody>
      </p:sp>
      <p:sp>
        <p:nvSpPr>
          <p:cNvPr id="15364" name="Freeform 4">
            <a:extLst>
              <a:ext uri="{FF2B5EF4-FFF2-40B4-BE49-F238E27FC236}">
                <a16:creationId xmlns:a16="http://schemas.microsoft.com/office/drawing/2014/main" id="{3D86C795-85AE-4755-8823-6CA9E80ABD3B}"/>
              </a:ext>
            </a:extLst>
          </p:cNvPr>
          <p:cNvSpPr>
            <a:spLocks/>
          </p:cNvSpPr>
          <p:nvPr/>
        </p:nvSpPr>
        <p:spPr bwMode="auto">
          <a:xfrm rot="-5400000">
            <a:off x="7204869" y="761207"/>
            <a:ext cx="869950" cy="3008312"/>
          </a:xfrm>
          <a:custGeom>
            <a:avLst/>
            <a:gdLst>
              <a:gd name="T0" fmla="*/ 2147483646 w 322"/>
              <a:gd name="T1" fmla="*/ 2147483646 h 858"/>
              <a:gd name="T2" fmla="*/ 2147483646 w 322"/>
              <a:gd name="T3" fmla="*/ 2147483646 h 858"/>
              <a:gd name="T4" fmla="*/ 2147483646 w 322"/>
              <a:gd name="T5" fmla="*/ 2147483646 h 858"/>
              <a:gd name="T6" fmla="*/ 2147483646 w 322"/>
              <a:gd name="T7" fmla="*/ 2147483646 h 858"/>
              <a:gd name="T8" fmla="*/ 2147483646 w 322"/>
              <a:gd name="T9" fmla="*/ 2147483646 h 858"/>
              <a:gd name="T10" fmla="*/ 2147483646 w 322"/>
              <a:gd name="T11" fmla="*/ 2147483646 h 858"/>
              <a:gd name="T12" fmla="*/ 2147483646 w 322"/>
              <a:gd name="T13" fmla="*/ 2147483646 h 858"/>
              <a:gd name="T14" fmla="*/ 2147483646 w 322"/>
              <a:gd name="T15" fmla="*/ 2147483646 h 858"/>
              <a:gd name="T16" fmla="*/ 2147483646 w 322"/>
              <a:gd name="T17" fmla="*/ 2147483646 h 858"/>
              <a:gd name="T18" fmla="*/ 2147483646 w 322"/>
              <a:gd name="T19" fmla="*/ 2147483646 h 858"/>
              <a:gd name="T20" fmla="*/ 2147483646 w 322"/>
              <a:gd name="T21" fmla="*/ 2147483646 h 858"/>
              <a:gd name="T22" fmla="*/ 2147483646 w 322"/>
              <a:gd name="T23" fmla="*/ 2147483646 h 858"/>
              <a:gd name="T24" fmla="*/ 2147483646 w 322"/>
              <a:gd name="T25" fmla="*/ 2147483646 h 858"/>
              <a:gd name="T26" fmla="*/ 2147483646 w 322"/>
              <a:gd name="T27" fmla="*/ 2147483646 h 858"/>
              <a:gd name="T28" fmla="*/ 2147483646 w 322"/>
              <a:gd name="T29" fmla="*/ 2147483646 h 858"/>
              <a:gd name="T30" fmla="*/ 2147483646 w 322"/>
              <a:gd name="T31" fmla="*/ 2147483646 h 858"/>
              <a:gd name="T32" fmla="*/ 2147483646 w 322"/>
              <a:gd name="T33" fmla="*/ 2147483646 h 858"/>
              <a:gd name="T34" fmla="*/ 2147483646 w 322"/>
              <a:gd name="T35" fmla="*/ 2147483646 h 858"/>
              <a:gd name="T36" fmla="*/ 2147483646 w 322"/>
              <a:gd name="T37" fmla="*/ 2147483646 h 858"/>
              <a:gd name="T38" fmla="*/ 2147483646 w 322"/>
              <a:gd name="T39" fmla="*/ 2147483646 h 858"/>
              <a:gd name="T40" fmla="*/ 2147483646 w 322"/>
              <a:gd name="T41" fmla="*/ 2147483646 h 858"/>
              <a:gd name="T42" fmla="*/ 2147483646 w 322"/>
              <a:gd name="T43" fmla="*/ 2147483646 h 858"/>
              <a:gd name="T44" fmla="*/ 2147483646 w 322"/>
              <a:gd name="T45" fmla="*/ 2147483646 h 858"/>
              <a:gd name="T46" fmla="*/ 2147483646 w 322"/>
              <a:gd name="T47" fmla="*/ 2147483646 h 858"/>
              <a:gd name="T48" fmla="*/ 2147483646 w 322"/>
              <a:gd name="T49" fmla="*/ 2147483646 h 858"/>
              <a:gd name="T50" fmla="*/ 2147483646 w 322"/>
              <a:gd name="T51" fmla="*/ 2147483646 h 858"/>
              <a:gd name="T52" fmla="*/ 0 w 322"/>
              <a:gd name="T53" fmla="*/ 2147483646 h 858"/>
              <a:gd name="T54" fmla="*/ 2147483646 w 322"/>
              <a:gd name="T55" fmla="*/ 2147483646 h 858"/>
              <a:gd name="T56" fmla="*/ 2147483646 w 322"/>
              <a:gd name="T57" fmla="*/ 2147483646 h 858"/>
              <a:gd name="T58" fmla="*/ 2147483646 w 322"/>
              <a:gd name="T59" fmla="*/ 2147483646 h 858"/>
              <a:gd name="T60" fmla="*/ 2147483646 w 322"/>
              <a:gd name="T61" fmla="*/ 2147483646 h 858"/>
              <a:gd name="T62" fmla="*/ 2147483646 w 322"/>
              <a:gd name="T63" fmla="*/ 2147483646 h 858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322" h="858">
                <a:moveTo>
                  <a:pt x="322" y="858"/>
                </a:moveTo>
                <a:cubicBezTo>
                  <a:pt x="307" y="818"/>
                  <a:pt x="282" y="791"/>
                  <a:pt x="248" y="781"/>
                </a:cubicBezTo>
                <a:cubicBezTo>
                  <a:pt x="191" y="765"/>
                  <a:pt x="166" y="782"/>
                  <a:pt x="146" y="796"/>
                </a:cubicBezTo>
                <a:cubicBezTo>
                  <a:pt x="139" y="801"/>
                  <a:pt x="132" y="806"/>
                  <a:pt x="125" y="809"/>
                </a:cubicBezTo>
                <a:cubicBezTo>
                  <a:pt x="117" y="812"/>
                  <a:pt x="108" y="813"/>
                  <a:pt x="100" y="809"/>
                </a:cubicBezTo>
                <a:cubicBezTo>
                  <a:pt x="78" y="795"/>
                  <a:pt x="60" y="768"/>
                  <a:pt x="60" y="712"/>
                </a:cubicBezTo>
                <a:cubicBezTo>
                  <a:pt x="60" y="712"/>
                  <a:pt x="53" y="546"/>
                  <a:pt x="53" y="443"/>
                </a:cubicBezTo>
                <a:cubicBezTo>
                  <a:pt x="53" y="416"/>
                  <a:pt x="58" y="398"/>
                  <a:pt x="63" y="374"/>
                </a:cubicBezTo>
                <a:cubicBezTo>
                  <a:pt x="68" y="350"/>
                  <a:pt x="74" y="326"/>
                  <a:pt x="74" y="301"/>
                </a:cubicBezTo>
                <a:cubicBezTo>
                  <a:pt x="74" y="282"/>
                  <a:pt x="69" y="265"/>
                  <a:pt x="63" y="248"/>
                </a:cubicBezTo>
                <a:cubicBezTo>
                  <a:pt x="55" y="222"/>
                  <a:pt x="47" y="196"/>
                  <a:pt x="55" y="162"/>
                </a:cubicBezTo>
                <a:cubicBezTo>
                  <a:pt x="68" y="107"/>
                  <a:pt x="72" y="74"/>
                  <a:pt x="72" y="17"/>
                </a:cubicBezTo>
                <a:cubicBezTo>
                  <a:pt x="72" y="16"/>
                  <a:pt x="72" y="15"/>
                  <a:pt x="71" y="14"/>
                </a:cubicBezTo>
                <a:cubicBezTo>
                  <a:pt x="71" y="10"/>
                  <a:pt x="68" y="13"/>
                  <a:pt x="66" y="11"/>
                </a:cubicBezTo>
                <a:cubicBezTo>
                  <a:pt x="63" y="8"/>
                  <a:pt x="64" y="7"/>
                  <a:pt x="61" y="6"/>
                </a:cubicBezTo>
                <a:cubicBezTo>
                  <a:pt x="58" y="5"/>
                  <a:pt x="56" y="8"/>
                  <a:pt x="53" y="6"/>
                </a:cubicBezTo>
                <a:cubicBezTo>
                  <a:pt x="50" y="5"/>
                  <a:pt x="52" y="2"/>
                  <a:pt x="47" y="1"/>
                </a:cubicBezTo>
                <a:cubicBezTo>
                  <a:pt x="42" y="0"/>
                  <a:pt x="42" y="4"/>
                  <a:pt x="38" y="4"/>
                </a:cubicBezTo>
                <a:cubicBezTo>
                  <a:pt x="34" y="4"/>
                  <a:pt x="33" y="1"/>
                  <a:pt x="28" y="2"/>
                </a:cubicBezTo>
                <a:cubicBezTo>
                  <a:pt x="24" y="2"/>
                  <a:pt x="25" y="5"/>
                  <a:pt x="21" y="6"/>
                </a:cubicBezTo>
                <a:cubicBezTo>
                  <a:pt x="17" y="8"/>
                  <a:pt x="16" y="5"/>
                  <a:pt x="13" y="6"/>
                </a:cubicBezTo>
                <a:cubicBezTo>
                  <a:pt x="10" y="7"/>
                  <a:pt x="10" y="10"/>
                  <a:pt x="8" y="12"/>
                </a:cubicBezTo>
                <a:cubicBezTo>
                  <a:pt x="6" y="13"/>
                  <a:pt x="4" y="13"/>
                  <a:pt x="3" y="14"/>
                </a:cubicBezTo>
                <a:cubicBezTo>
                  <a:pt x="3" y="15"/>
                  <a:pt x="2" y="16"/>
                  <a:pt x="2" y="17"/>
                </a:cubicBezTo>
                <a:cubicBezTo>
                  <a:pt x="2" y="74"/>
                  <a:pt x="6" y="107"/>
                  <a:pt x="19" y="162"/>
                </a:cubicBezTo>
                <a:cubicBezTo>
                  <a:pt x="27" y="196"/>
                  <a:pt x="19" y="222"/>
                  <a:pt x="11" y="248"/>
                </a:cubicBezTo>
                <a:cubicBezTo>
                  <a:pt x="5" y="265"/>
                  <a:pt x="0" y="282"/>
                  <a:pt x="0" y="301"/>
                </a:cubicBezTo>
                <a:cubicBezTo>
                  <a:pt x="0" y="326"/>
                  <a:pt x="6" y="350"/>
                  <a:pt x="11" y="374"/>
                </a:cubicBezTo>
                <a:cubicBezTo>
                  <a:pt x="16" y="398"/>
                  <a:pt x="21" y="415"/>
                  <a:pt x="21" y="443"/>
                </a:cubicBezTo>
                <a:cubicBezTo>
                  <a:pt x="21" y="571"/>
                  <a:pt x="20" y="713"/>
                  <a:pt x="20" y="713"/>
                </a:cubicBezTo>
                <a:cubicBezTo>
                  <a:pt x="20" y="756"/>
                  <a:pt x="23" y="798"/>
                  <a:pt x="58" y="836"/>
                </a:cubicBezTo>
                <a:cubicBezTo>
                  <a:pt x="65" y="844"/>
                  <a:pt x="72" y="851"/>
                  <a:pt x="77" y="858"/>
                </a:cubicBezTo>
              </a:path>
            </a:pathLst>
          </a:custGeom>
          <a:solidFill>
            <a:srgbClr val="D794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5365" name="Freeform 5">
            <a:extLst>
              <a:ext uri="{FF2B5EF4-FFF2-40B4-BE49-F238E27FC236}">
                <a16:creationId xmlns:a16="http://schemas.microsoft.com/office/drawing/2014/main" id="{54DA87FB-1770-4866-BFA4-079884B99552}"/>
              </a:ext>
            </a:extLst>
          </p:cNvPr>
          <p:cNvSpPr>
            <a:spLocks/>
          </p:cNvSpPr>
          <p:nvPr/>
        </p:nvSpPr>
        <p:spPr bwMode="auto">
          <a:xfrm rot="-5400000">
            <a:off x="7433469" y="2156619"/>
            <a:ext cx="200025" cy="887413"/>
          </a:xfrm>
          <a:custGeom>
            <a:avLst/>
            <a:gdLst>
              <a:gd name="T0" fmla="*/ 2147483646 w 74"/>
              <a:gd name="T1" fmla="*/ 2147483646 h 253"/>
              <a:gd name="T2" fmla="*/ 2147483646 w 74"/>
              <a:gd name="T3" fmla="*/ 2147483646 h 253"/>
              <a:gd name="T4" fmla="*/ 2147483646 w 74"/>
              <a:gd name="T5" fmla="*/ 2147483646 h 253"/>
              <a:gd name="T6" fmla="*/ 2147483646 w 74"/>
              <a:gd name="T7" fmla="*/ 2147483646 h 253"/>
              <a:gd name="T8" fmla="*/ 2147483646 w 74"/>
              <a:gd name="T9" fmla="*/ 2147483646 h 253"/>
              <a:gd name="T10" fmla="*/ 2147483646 w 74"/>
              <a:gd name="T11" fmla="*/ 2147483646 h 253"/>
              <a:gd name="T12" fmla="*/ 2147483646 w 74"/>
              <a:gd name="T13" fmla="*/ 2147483646 h 253"/>
              <a:gd name="T14" fmla="*/ 2147483646 w 74"/>
              <a:gd name="T15" fmla="*/ 0 h 253"/>
              <a:gd name="T16" fmla="*/ 2147483646 w 74"/>
              <a:gd name="T17" fmla="*/ 2147483646 h 253"/>
              <a:gd name="T18" fmla="*/ 2147483646 w 74"/>
              <a:gd name="T19" fmla="*/ 2147483646 h 253"/>
              <a:gd name="T20" fmla="*/ 2147483646 w 74"/>
              <a:gd name="T21" fmla="*/ 2147483646 h 253"/>
              <a:gd name="T22" fmla="*/ 0 w 74"/>
              <a:gd name="T23" fmla="*/ 2147483646 h 253"/>
              <a:gd name="T24" fmla="*/ 2147483646 w 74"/>
              <a:gd name="T25" fmla="*/ 2147483646 h 253"/>
              <a:gd name="T26" fmla="*/ 2147483646 w 74"/>
              <a:gd name="T27" fmla="*/ 2147483646 h 253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74" h="253">
                <a:moveTo>
                  <a:pt x="21" y="171"/>
                </a:moveTo>
                <a:cubicBezTo>
                  <a:pt x="21" y="198"/>
                  <a:pt x="21" y="226"/>
                  <a:pt x="21" y="253"/>
                </a:cubicBezTo>
                <a:cubicBezTo>
                  <a:pt x="29" y="230"/>
                  <a:pt x="25" y="202"/>
                  <a:pt x="29" y="179"/>
                </a:cubicBezTo>
                <a:cubicBezTo>
                  <a:pt x="31" y="171"/>
                  <a:pt x="32" y="152"/>
                  <a:pt x="43" y="150"/>
                </a:cubicBezTo>
                <a:cubicBezTo>
                  <a:pt x="49" y="150"/>
                  <a:pt x="52" y="156"/>
                  <a:pt x="53" y="162"/>
                </a:cubicBezTo>
                <a:cubicBezTo>
                  <a:pt x="54" y="139"/>
                  <a:pt x="58" y="123"/>
                  <a:pt x="63" y="102"/>
                </a:cubicBezTo>
                <a:cubicBezTo>
                  <a:pt x="68" y="78"/>
                  <a:pt x="74" y="54"/>
                  <a:pt x="74" y="29"/>
                </a:cubicBezTo>
                <a:cubicBezTo>
                  <a:pt x="74" y="19"/>
                  <a:pt x="72" y="10"/>
                  <a:pt x="70" y="0"/>
                </a:cubicBezTo>
                <a:cubicBezTo>
                  <a:pt x="61" y="1"/>
                  <a:pt x="52" y="4"/>
                  <a:pt x="45" y="6"/>
                </a:cubicBezTo>
                <a:cubicBezTo>
                  <a:pt x="35" y="7"/>
                  <a:pt x="27" y="9"/>
                  <a:pt x="18" y="7"/>
                </a:cubicBezTo>
                <a:cubicBezTo>
                  <a:pt x="13" y="6"/>
                  <a:pt x="8" y="4"/>
                  <a:pt x="3" y="4"/>
                </a:cubicBezTo>
                <a:cubicBezTo>
                  <a:pt x="1" y="12"/>
                  <a:pt x="0" y="21"/>
                  <a:pt x="0" y="29"/>
                </a:cubicBezTo>
                <a:cubicBezTo>
                  <a:pt x="0" y="54"/>
                  <a:pt x="6" y="78"/>
                  <a:pt x="11" y="102"/>
                </a:cubicBezTo>
                <a:cubicBezTo>
                  <a:pt x="16" y="126"/>
                  <a:pt x="21" y="143"/>
                  <a:pt x="21" y="171"/>
                </a:cubicBezTo>
                <a:close/>
              </a:path>
            </a:pathLst>
          </a:custGeom>
          <a:solidFill>
            <a:srgbClr val="C75F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5366" name="Freeform 6">
            <a:extLst>
              <a:ext uri="{FF2B5EF4-FFF2-40B4-BE49-F238E27FC236}">
                <a16:creationId xmlns:a16="http://schemas.microsoft.com/office/drawing/2014/main" id="{DA16DEBA-0A35-4BDD-9EDD-C6C87FDE84B9}"/>
              </a:ext>
            </a:extLst>
          </p:cNvPr>
          <p:cNvSpPr>
            <a:spLocks noEditPoints="1"/>
          </p:cNvSpPr>
          <p:nvPr/>
        </p:nvSpPr>
        <p:spPr bwMode="auto">
          <a:xfrm rot="-5400000">
            <a:off x="6530181" y="2185194"/>
            <a:ext cx="161925" cy="858838"/>
          </a:xfrm>
          <a:custGeom>
            <a:avLst/>
            <a:gdLst>
              <a:gd name="T0" fmla="*/ 2147483646 w 60"/>
              <a:gd name="T1" fmla="*/ 0 h 245"/>
              <a:gd name="T2" fmla="*/ 2147483646 w 60"/>
              <a:gd name="T3" fmla="*/ 0 h 245"/>
              <a:gd name="T4" fmla="*/ 2147483646 w 60"/>
              <a:gd name="T5" fmla="*/ 2147483646 h 245"/>
              <a:gd name="T6" fmla="*/ 2147483646 w 60"/>
              <a:gd name="T7" fmla="*/ 0 h 245"/>
              <a:gd name="T8" fmla="*/ 2147483646 w 60"/>
              <a:gd name="T9" fmla="*/ 0 h 245"/>
              <a:gd name="T10" fmla="*/ 2147483646 w 60"/>
              <a:gd name="T11" fmla="*/ 2147483646 h 245"/>
              <a:gd name="T12" fmla="*/ 2147483646 w 60"/>
              <a:gd name="T13" fmla="*/ 2147483646 h 245"/>
              <a:gd name="T14" fmla="*/ 2147483646 w 60"/>
              <a:gd name="T15" fmla="*/ 2147483646 h 245"/>
              <a:gd name="T16" fmla="*/ 2147483646 w 60"/>
              <a:gd name="T17" fmla="*/ 2147483646 h 245"/>
              <a:gd name="T18" fmla="*/ 2147483646 w 60"/>
              <a:gd name="T19" fmla="*/ 2147483646 h 245"/>
              <a:gd name="T20" fmla="*/ 2147483646 w 60"/>
              <a:gd name="T21" fmla="*/ 2147483646 h 245"/>
              <a:gd name="T22" fmla="*/ 2147483646 w 60"/>
              <a:gd name="T23" fmla="*/ 2147483646 h 245"/>
              <a:gd name="T24" fmla="*/ 2147483646 w 60"/>
              <a:gd name="T25" fmla="*/ 2147483646 h 245"/>
              <a:gd name="T26" fmla="*/ 2147483646 w 60"/>
              <a:gd name="T27" fmla="*/ 2147483646 h 245"/>
              <a:gd name="T28" fmla="*/ 0 w 60"/>
              <a:gd name="T29" fmla="*/ 2147483646 h 245"/>
              <a:gd name="T30" fmla="*/ 2147483646 w 60"/>
              <a:gd name="T31" fmla="*/ 2147483646 h 245"/>
              <a:gd name="T32" fmla="*/ 2147483646 w 60"/>
              <a:gd name="T33" fmla="*/ 2147483646 h 245"/>
              <a:gd name="T34" fmla="*/ 2147483646 w 60"/>
              <a:gd name="T35" fmla="*/ 2147483646 h 245"/>
              <a:gd name="T36" fmla="*/ 2147483646 w 60"/>
              <a:gd name="T37" fmla="*/ 2147483646 h 245"/>
              <a:gd name="T38" fmla="*/ 2147483646 w 60"/>
              <a:gd name="T39" fmla="*/ 2147483646 h 245"/>
              <a:gd name="T40" fmla="*/ 2147483646 w 60"/>
              <a:gd name="T41" fmla="*/ 2147483646 h 245"/>
              <a:gd name="T42" fmla="*/ 2147483646 w 60"/>
              <a:gd name="T43" fmla="*/ 2147483646 h 245"/>
              <a:gd name="T44" fmla="*/ 2147483646 w 60"/>
              <a:gd name="T45" fmla="*/ 2147483646 h 245"/>
              <a:gd name="T46" fmla="*/ 2147483646 w 60"/>
              <a:gd name="T47" fmla="*/ 2147483646 h 245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60" h="245">
                <a:moveTo>
                  <a:pt x="5" y="0"/>
                </a:moveTo>
                <a:cubicBezTo>
                  <a:pt x="4" y="0"/>
                  <a:pt x="3" y="0"/>
                  <a:pt x="2" y="0"/>
                </a:cubicBezTo>
                <a:cubicBezTo>
                  <a:pt x="3" y="0"/>
                  <a:pt x="3" y="1"/>
                  <a:pt x="3" y="1"/>
                </a:cubicBezTo>
                <a:cubicBezTo>
                  <a:pt x="4" y="1"/>
                  <a:pt x="5" y="0"/>
                  <a:pt x="6" y="0"/>
                </a:cubicBezTo>
                <a:lnTo>
                  <a:pt x="5" y="0"/>
                </a:lnTo>
                <a:close/>
                <a:moveTo>
                  <a:pt x="52" y="202"/>
                </a:moveTo>
                <a:cubicBezTo>
                  <a:pt x="51" y="202"/>
                  <a:pt x="50" y="202"/>
                  <a:pt x="47" y="202"/>
                </a:cubicBezTo>
                <a:cubicBezTo>
                  <a:pt x="42" y="201"/>
                  <a:pt x="40" y="199"/>
                  <a:pt x="37" y="195"/>
                </a:cubicBezTo>
                <a:cubicBezTo>
                  <a:pt x="32" y="189"/>
                  <a:pt x="32" y="191"/>
                  <a:pt x="30" y="184"/>
                </a:cubicBezTo>
                <a:cubicBezTo>
                  <a:pt x="28" y="176"/>
                  <a:pt x="26" y="159"/>
                  <a:pt x="25" y="152"/>
                </a:cubicBezTo>
                <a:cubicBezTo>
                  <a:pt x="23" y="141"/>
                  <a:pt x="18" y="128"/>
                  <a:pt x="16" y="118"/>
                </a:cubicBezTo>
                <a:cubicBezTo>
                  <a:pt x="13" y="104"/>
                  <a:pt x="14" y="92"/>
                  <a:pt x="12" y="77"/>
                </a:cubicBezTo>
                <a:cubicBezTo>
                  <a:pt x="9" y="51"/>
                  <a:pt x="10" y="25"/>
                  <a:pt x="3" y="1"/>
                </a:cubicBezTo>
                <a:cubicBezTo>
                  <a:pt x="2" y="1"/>
                  <a:pt x="1" y="1"/>
                  <a:pt x="1" y="1"/>
                </a:cubicBezTo>
                <a:cubicBezTo>
                  <a:pt x="1" y="2"/>
                  <a:pt x="0" y="3"/>
                  <a:pt x="0" y="4"/>
                </a:cubicBezTo>
                <a:cubicBezTo>
                  <a:pt x="0" y="61"/>
                  <a:pt x="4" y="94"/>
                  <a:pt x="17" y="149"/>
                </a:cubicBezTo>
                <a:cubicBezTo>
                  <a:pt x="25" y="183"/>
                  <a:pt x="17" y="209"/>
                  <a:pt x="9" y="235"/>
                </a:cubicBezTo>
                <a:cubicBezTo>
                  <a:pt x="9" y="236"/>
                  <a:pt x="8" y="236"/>
                  <a:pt x="8" y="237"/>
                </a:cubicBezTo>
                <a:cubicBezTo>
                  <a:pt x="8" y="242"/>
                  <a:pt x="10" y="245"/>
                  <a:pt x="15" y="237"/>
                </a:cubicBezTo>
                <a:cubicBezTo>
                  <a:pt x="19" y="232"/>
                  <a:pt x="20" y="225"/>
                  <a:pt x="27" y="223"/>
                </a:cubicBezTo>
                <a:cubicBezTo>
                  <a:pt x="33" y="220"/>
                  <a:pt x="38" y="223"/>
                  <a:pt x="44" y="225"/>
                </a:cubicBezTo>
                <a:cubicBezTo>
                  <a:pt x="48" y="226"/>
                  <a:pt x="53" y="227"/>
                  <a:pt x="58" y="230"/>
                </a:cubicBezTo>
                <a:cubicBezTo>
                  <a:pt x="58" y="230"/>
                  <a:pt x="59" y="230"/>
                  <a:pt x="60" y="231"/>
                </a:cubicBezTo>
                <a:cubicBezTo>
                  <a:pt x="57" y="221"/>
                  <a:pt x="54" y="212"/>
                  <a:pt x="52" y="202"/>
                </a:cubicBezTo>
                <a:close/>
              </a:path>
            </a:pathLst>
          </a:custGeom>
          <a:solidFill>
            <a:srgbClr val="C75F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5367" name="Freeform 7">
            <a:extLst>
              <a:ext uri="{FF2B5EF4-FFF2-40B4-BE49-F238E27FC236}">
                <a16:creationId xmlns:a16="http://schemas.microsoft.com/office/drawing/2014/main" id="{0FD26E9A-E978-4AE1-A792-4BAF4C507F39}"/>
              </a:ext>
            </a:extLst>
          </p:cNvPr>
          <p:cNvSpPr>
            <a:spLocks/>
          </p:cNvSpPr>
          <p:nvPr/>
        </p:nvSpPr>
        <p:spPr bwMode="auto">
          <a:xfrm rot="-5400000">
            <a:off x="6826250" y="2478088"/>
            <a:ext cx="144463" cy="236537"/>
          </a:xfrm>
          <a:custGeom>
            <a:avLst/>
            <a:gdLst>
              <a:gd name="T0" fmla="*/ 2147483646 w 54"/>
              <a:gd name="T1" fmla="*/ 2147483646 h 67"/>
              <a:gd name="T2" fmla="*/ 2147483646 w 54"/>
              <a:gd name="T3" fmla="*/ 2147483646 h 67"/>
              <a:gd name="T4" fmla="*/ 2147483646 w 54"/>
              <a:gd name="T5" fmla="*/ 2147483646 h 67"/>
              <a:gd name="T6" fmla="*/ 2147483646 w 54"/>
              <a:gd name="T7" fmla="*/ 2147483646 h 67"/>
              <a:gd name="T8" fmla="*/ 2147483646 w 54"/>
              <a:gd name="T9" fmla="*/ 2147483646 h 67"/>
              <a:gd name="T10" fmla="*/ 2147483646 w 54"/>
              <a:gd name="T11" fmla="*/ 2147483646 h 67"/>
              <a:gd name="T12" fmla="*/ 2147483646 w 54"/>
              <a:gd name="T13" fmla="*/ 2147483646 h 67"/>
              <a:gd name="T14" fmla="*/ 2147483646 w 54"/>
              <a:gd name="T15" fmla="*/ 2147483646 h 67"/>
              <a:gd name="T16" fmla="*/ 2147483646 w 54"/>
              <a:gd name="T17" fmla="*/ 2147483646 h 67"/>
              <a:gd name="T18" fmla="*/ 2147483646 w 54"/>
              <a:gd name="T19" fmla="*/ 2147483646 h 67"/>
              <a:gd name="T20" fmla="*/ 2147483646 w 54"/>
              <a:gd name="T21" fmla="*/ 2147483646 h 67"/>
              <a:gd name="T22" fmla="*/ 2147483646 w 54"/>
              <a:gd name="T23" fmla="*/ 0 h 6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54" h="67">
                <a:moveTo>
                  <a:pt x="11" y="27"/>
                </a:moveTo>
                <a:cubicBezTo>
                  <a:pt x="8" y="31"/>
                  <a:pt x="7" y="37"/>
                  <a:pt x="6" y="42"/>
                </a:cubicBezTo>
                <a:cubicBezTo>
                  <a:pt x="4" y="47"/>
                  <a:pt x="0" y="54"/>
                  <a:pt x="1" y="59"/>
                </a:cubicBezTo>
                <a:cubicBezTo>
                  <a:pt x="5" y="56"/>
                  <a:pt x="6" y="51"/>
                  <a:pt x="10" y="48"/>
                </a:cubicBezTo>
                <a:cubicBezTo>
                  <a:pt x="16" y="43"/>
                  <a:pt x="21" y="45"/>
                  <a:pt x="28" y="48"/>
                </a:cubicBezTo>
                <a:cubicBezTo>
                  <a:pt x="32" y="50"/>
                  <a:pt x="45" y="67"/>
                  <a:pt x="51" y="61"/>
                </a:cubicBezTo>
                <a:cubicBezTo>
                  <a:pt x="54" y="57"/>
                  <a:pt x="48" y="46"/>
                  <a:pt x="47" y="42"/>
                </a:cubicBezTo>
                <a:cubicBezTo>
                  <a:pt x="43" y="34"/>
                  <a:pt x="43" y="25"/>
                  <a:pt x="41" y="17"/>
                </a:cubicBezTo>
                <a:cubicBezTo>
                  <a:pt x="41" y="23"/>
                  <a:pt x="44" y="32"/>
                  <a:pt x="36" y="33"/>
                </a:cubicBezTo>
                <a:cubicBezTo>
                  <a:pt x="32" y="33"/>
                  <a:pt x="25" y="32"/>
                  <a:pt x="22" y="30"/>
                </a:cubicBezTo>
                <a:cubicBezTo>
                  <a:pt x="18" y="26"/>
                  <a:pt x="18" y="17"/>
                  <a:pt x="16" y="12"/>
                </a:cubicBezTo>
                <a:cubicBezTo>
                  <a:pt x="15" y="8"/>
                  <a:pt x="12" y="4"/>
                  <a:pt x="11" y="0"/>
                </a:cubicBezTo>
              </a:path>
            </a:pathLst>
          </a:custGeom>
          <a:solidFill>
            <a:srgbClr val="AB0A5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5368" name="Freeform 8">
            <a:extLst>
              <a:ext uri="{FF2B5EF4-FFF2-40B4-BE49-F238E27FC236}">
                <a16:creationId xmlns:a16="http://schemas.microsoft.com/office/drawing/2014/main" id="{C24E3786-86A3-4053-B05D-5F6A3ECFF681}"/>
              </a:ext>
            </a:extLst>
          </p:cNvPr>
          <p:cNvSpPr>
            <a:spLocks/>
          </p:cNvSpPr>
          <p:nvPr/>
        </p:nvSpPr>
        <p:spPr bwMode="auto">
          <a:xfrm rot="-5400000">
            <a:off x="5971381" y="2542382"/>
            <a:ext cx="307975" cy="119062"/>
          </a:xfrm>
          <a:custGeom>
            <a:avLst/>
            <a:gdLst>
              <a:gd name="T0" fmla="*/ 2147483646 w 114"/>
              <a:gd name="T1" fmla="*/ 0 h 34"/>
              <a:gd name="T2" fmla="*/ 0 w 114"/>
              <a:gd name="T3" fmla="*/ 2147483646 h 34"/>
              <a:gd name="T4" fmla="*/ 2147483646 w 114"/>
              <a:gd name="T5" fmla="*/ 2147483646 h 34"/>
              <a:gd name="T6" fmla="*/ 2147483646 w 114"/>
              <a:gd name="T7" fmla="*/ 2147483646 h 34"/>
              <a:gd name="T8" fmla="*/ 2147483646 w 114"/>
              <a:gd name="T9" fmla="*/ 2147483646 h 34"/>
              <a:gd name="T10" fmla="*/ 2147483646 w 114"/>
              <a:gd name="T11" fmla="*/ 2147483646 h 34"/>
              <a:gd name="T12" fmla="*/ 2147483646 w 114"/>
              <a:gd name="T13" fmla="*/ 2147483646 h 34"/>
              <a:gd name="T14" fmla="*/ 2147483646 w 114"/>
              <a:gd name="T15" fmla="*/ 2147483646 h 34"/>
              <a:gd name="T16" fmla="*/ 2147483646 w 114"/>
              <a:gd name="T17" fmla="*/ 2147483646 h 34"/>
              <a:gd name="T18" fmla="*/ 2147483646 w 114"/>
              <a:gd name="T19" fmla="*/ 2147483646 h 34"/>
              <a:gd name="T20" fmla="*/ 2147483646 w 114"/>
              <a:gd name="T21" fmla="*/ 2147483646 h 34"/>
              <a:gd name="T22" fmla="*/ 2147483646 w 114"/>
              <a:gd name="T23" fmla="*/ 2147483646 h 34"/>
              <a:gd name="T24" fmla="*/ 2147483646 w 114"/>
              <a:gd name="T25" fmla="*/ 2147483646 h 34"/>
              <a:gd name="T26" fmla="*/ 2147483646 w 114"/>
              <a:gd name="T27" fmla="*/ 2147483646 h 34"/>
              <a:gd name="T28" fmla="*/ 2147483646 w 114"/>
              <a:gd name="T29" fmla="*/ 0 h 3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14" h="34">
                <a:moveTo>
                  <a:pt x="57" y="0"/>
                </a:moveTo>
                <a:cubicBezTo>
                  <a:pt x="25" y="0"/>
                  <a:pt x="1" y="14"/>
                  <a:pt x="0" y="34"/>
                </a:cubicBezTo>
                <a:cubicBezTo>
                  <a:pt x="23" y="34"/>
                  <a:pt x="23" y="34"/>
                  <a:pt x="23" y="34"/>
                </a:cubicBezTo>
                <a:cubicBezTo>
                  <a:pt x="24" y="33"/>
                  <a:pt x="26" y="33"/>
                  <a:pt x="28" y="32"/>
                </a:cubicBezTo>
                <a:cubicBezTo>
                  <a:pt x="30" y="30"/>
                  <a:pt x="30" y="27"/>
                  <a:pt x="33" y="26"/>
                </a:cubicBezTo>
                <a:cubicBezTo>
                  <a:pt x="36" y="25"/>
                  <a:pt x="37" y="28"/>
                  <a:pt x="41" y="26"/>
                </a:cubicBezTo>
                <a:cubicBezTo>
                  <a:pt x="45" y="25"/>
                  <a:pt x="44" y="22"/>
                  <a:pt x="48" y="22"/>
                </a:cubicBezTo>
                <a:cubicBezTo>
                  <a:pt x="53" y="21"/>
                  <a:pt x="54" y="24"/>
                  <a:pt x="58" y="24"/>
                </a:cubicBezTo>
                <a:cubicBezTo>
                  <a:pt x="62" y="24"/>
                  <a:pt x="62" y="20"/>
                  <a:pt x="67" y="21"/>
                </a:cubicBezTo>
                <a:cubicBezTo>
                  <a:pt x="72" y="22"/>
                  <a:pt x="70" y="25"/>
                  <a:pt x="73" y="26"/>
                </a:cubicBezTo>
                <a:cubicBezTo>
                  <a:pt x="76" y="28"/>
                  <a:pt x="78" y="25"/>
                  <a:pt x="81" y="26"/>
                </a:cubicBezTo>
                <a:cubicBezTo>
                  <a:pt x="84" y="27"/>
                  <a:pt x="83" y="28"/>
                  <a:pt x="86" y="31"/>
                </a:cubicBezTo>
                <a:cubicBezTo>
                  <a:pt x="88" y="33"/>
                  <a:pt x="91" y="30"/>
                  <a:pt x="91" y="34"/>
                </a:cubicBezTo>
                <a:cubicBezTo>
                  <a:pt x="114" y="34"/>
                  <a:pt x="114" y="34"/>
                  <a:pt x="114" y="34"/>
                </a:cubicBezTo>
                <a:cubicBezTo>
                  <a:pt x="113" y="14"/>
                  <a:pt x="90" y="0"/>
                  <a:pt x="57" y="0"/>
                </a:cubicBezTo>
                <a:close/>
              </a:path>
            </a:pathLst>
          </a:custGeom>
          <a:solidFill>
            <a:srgbClr val="F8EDE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5369" name="Freeform 9">
            <a:extLst>
              <a:ext uri="{FF2B5EF4-FFF2-40B4-BE49-F238E27FC236}">
                <a16:creationId xmlns:a16="http://schemas.microsoft.com/office/drawing/2014/main" id="{D390F254-666D-4BAB-B6AA-EC1E3962508C}"/>
              </a:ext>
            </a:extLst>
          </p:cNvPr>
          <p:cNvSpPr>
            <a:spLocks/>
          </p:cNvSpPr>
          <p:nvPr/>
        </p:nvSpPr>
        <p:spPr bwMode="auto">
          <a:xfrm rot="-5400000">
            <a:off x="7342981" y="1278732"/>
            <a:ext cx="134937" cy="2451100"/>
          </a:xfrm>
          <a:custGeom>
            <a:avLst/>
            <a:gdLst>
              <a:gd name="T0" fmla="*/ 2147483646 w 50"/>
              <a:gd name="T1" fmla="*/ 2147483646 h 699"/>
              <a:gd name="T2" fmla="*/ 2147483646 w 50"/>
              <a:gd name="T3" fmla="*/ 2147483646 h 699"/>
              <a:gd name="T4" fmla="*/ 2147483646 w 50"/>
              <a:gd name="T5" fmla="*/ 2147483646 h 699"/>
              <a:gd name="T6" fmla="*/ 2147483646 w 50"/>
              <a:gd name="T7" fmla="*/ 2147483646 h 699"/>
              <a:gd name="T8" fmla="*/ 2147483646 w 50"/>
              <a:gd name="T9" fmla="*/ 2147483646 h 699"/>
              <a:gd name="T10" fmla="*/ 2147483646 w 50"/>
              <a:gd name="T11" fmla="*/ 2147483646 h 699"/>
              <a:gd name="T12" fmla="*/ 2147483646 w 50"/>
              <a:gd name="T13" fmla="*/ 2147483646 h 699"/>
              <a:gd name="T14" fmla="*/ 2147483646 w 50"/>
              <a:gd name="T15" fmla="*/ 0 h 699"/>
              <a:gd name="T16" fmla="*/ 2147483646 w 50"/>
              <a:gd name="T17" fmla="*/ 0 h 699"/>
              <a:gd name="T18" fmla="*/ 2147483646 w 50"/>
              <a:gd name="T19" fmla="*/ 2147483646 h 699"/>
              <a:gd name="T20" fmla="*/ 2147483646 w 50"/>
              <a:gd name="T21" fmla="*/ 2147483646 h 699"/>
              <a:gd name="T22" fmla="*/ 2147483646 w 50"/>
              <a:gd name="T23" fmla="*/ 2147483646 h 699"/>
              <a:gd name="T24" fmla="*/ 2147483646 w 50"/>
              <a:gd name="T25" fmla="*/ 2147483646 h 699"/>
              <a:gd name="T26" fmla="*/ 2147483646 w 50"/>
              <a:gd name="T27" fmla="*/ 2147483646 h 699"/>
              <a:gd name="T28" fmla="*/ 2147483646 w 50"/>
              <a:gd name="T29" fmla="*/ 2147483646 h 699"/>
              <a:gd name="T30" fmla="*/ 2147483646 w 50"/>
              <a:gd name="T31" fmla="*/ 2147483646 h 69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50" h="699">
                <a:moveTo>
                  <a:pt x="32" y="699"/>
                </a:moveTo>
                <a:cubicBezTo>
                  <a:pt x="32" y="699"/>
                  <a:pt x="29" y="525"/>
                  <a:pt x="29" y="429"/>
                </a:cubicBezTo>
                <a:cubicBezTo>
                  <a:pt x="29" y="419"/>
                  <a:pt x="33" y="388"/>
                  <a:pt x="38" y="365"/>
                </a:cubicBezTo>
                <a:cubicBezTo>
                  <a:pt x="44" y="340"/>
                  <a:pt x="50" y="314"/>
                  <a:pt x="50" y="287"/>
                </a:cubicBezTo>
                <a:cubicBezTo>
                  <a:pt x="50" y="265"/>
                  <a:pt x="44" y="246"/>
                  <a:pt x="38" y="227"/>
                </a:cubicBezTo>
                <a:cubicBezTo>
                  <a:pt x="31" y="204"/>
                  <a:pt x="24" y="181"/>
                  <a:pt x="31" y="153"/>
                </a:cubicBezTo>
                <a:cubicBezTo>
                  <a:pt x="44" y="96"/>
                  <a:pt x="47" y="62"/>
                  <a:pt x="47" y="3"/>
                </a:cubicBezTo>
                <a:cubicBezTo>
                  <a:pt x="47" y="2"/>
                  <a:pt x="47" y="1"/>
                  <a:pt x="47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5" y="1"/>
                  <a:pt x="25" y="2"/>
                  <a:pt x="25" y="3"/>
                </a:cubicBezTo>
                <a:cubicBezTo>
                  <a:pt x="25" y="60"/>
                  <a:pt x="21" y="93"/>
                  <a:pt x="8" y="148"/>
                </a:cubicBezTo>
                <a:cubicBezTo>
                  <a:pt x="0" y="182"/>
                  <a:pt x="8" y="208"/>
                  <a:pt x="16" y="234"/>
                </a:cubicBezTo>
                <a:cubicBezTo>
                  <a:pt x="22" y="251"/>
                  <a:pt x="27" y="268"/>
                  <a:pt x="27" y="287"/>
                </a:cubicBezTo>
                <a:cubicBezTo>
                  <a:pt x="27" y="312"/>
                  <a:pt x="21" y="336"/>
                  <a:pt x="16" y="360"/>
                </a:cubicBezTo>
                <a:cubicBezTo>
                  <a:pt x="11" y="384"/>
                  <a:pt x="6" y="402"/>
                  <a:pt x="6" y="429"/>
                </a:cubicBezTo>
                <a:cubicBezTo>
                  <a:pt x="6" y="532"/>
                  <a:pt x="13" y="698"/>
                  <a:pt x="13" y="698"/>
                </a:cubicBezTo>
              </a:path>
            </a:pathLst>
          </a:custGeom>
          <a:solidFill>
            <a:srgbClr val="EFD8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5370" name="Freeform 10">
            <a:extLst>
              <a:ext uri="{FF2B5EF4-FFF2-40B4-BE49-F238E27FC236}">
                <a16:creationId xmlns:a16="http://schemas.microsoft.com/office/drawing/2014/main" id="{7997B709-65DA-431A-A340-71745A3FBD94}"/>
              </a:ext>
            </a:extLst>
          </p:cNvPr>
          <p:cNvSpPr>
            <a:spLocks/>
          </p:cNvSpPr>
          <p:nvPr/>
        </p:nvSpPr>
        <p:spPr bwMode="auto">
          <a:xfrm rot="-5400000">
            <a:off x="6781006" y="2369344"/>
            <a:ext cx="66675" cy="712788"/>
          </a:xfrm>
          <a:custGeom>
            <a:avLst/>
            <a:gdLst>
              <a:gd name="T0" fmla="*/ 0 w 25"/>
              <a:gd name="T1" fmla="*/ 2147483646 h 203"/>
              <a:gd name="T2" fmla="*/ 2147483646 w 25"/>
              <a:gd name="T3" fmla="*/ 2147483646 h 203"/>
              <a:gd name="T4" fmla="*/ 2147483646 w 25"/>
              <a:gd name="T5" fmla="*/ 2147483646 h 203"/>
              <a:gd name="T6" fmla="*/ 2147483646 w 25"/>
              <a:gd name="T7" fmla="*/ 0 h 203"/>
              <a:gd name="T8" fmla="*/ 2147483646 w 25"/>
              <a:gd name="T9" fmla="*/ 2147483646 h 203"/>
              <a:gd name="T10" fmla="*/ 0 w 25"/>
              <a:gd name="T11" fmla="*/ 2147483646 h 20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5" h="203">
                <a:moveTo>
                  <a:pt x="0" y="203"/>
                </a:moveTo>
                <a:cubicBezTo>
                  <a:pt x="1" y="183"/>
                  <a:pt x="6" y="166"/>
                  <a:pt x="11" y="149"/>
                </a:cubicBezTo>
                <a:cubicBezTo>
                  <a:pt x="18" y="126"/>
                  <a:pt x="25" y="103"/>
                  <a:pt x="18" y="75"/>
                </a:cubicBezTo>
                <a:cubicBezTo>
                  <a:pt x="12" y="46"/>
                  <a:pt x="7" y="23"/>
                  <a:pt x="5" y="0"/>
                </a:cubicBezTo>
                <a:cubicBezTo>
                  <a:pt x="5" y="26"/>
                  <a:pt x="16" y="74"/>
                  <a:pt x="13" y="98"/>
                </a:cubicBezTo>
                <a:cubicBezTo>
                  <a:pt x="10" y="123"/>
                  <a:pt x="0" y="165"/>
                  <a:pt x="0" y="203"/>
                </a:cubicBezTo>
                <a:close/>
              </a:path>
            </a:pathLst>
          </a:custGeom>
          <a:solidFill>
            <a:srgbClr val="D794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5371" name="Freeform 11">
            <a:extLst>
              <a:ext uri="{FF2B5EF4-FFF2-40B4-BE49-F238E27FC236}">
                <a16:creationId xmlns:a16="http://schemas.microsoft.com/office/drawing/2014/main" id="{C90CECF5-6CE9-4954-BF27-5412E8FA883B}"/>
              </a:ext>
            </a:extLst>
          </p:cNvPr>
          <p:cNvSpPr>
            <a:spLocks/>
          </p:cNvSpPr>
          <p:nvPr/>
        </p:nvSpPr>
        <p:spPr bwMode="auto">
          <a:xfrm rot="-5400000">
            <a:off x="6777037" y="2122488"/>
            <a:ext cx="66675" cy="704850"/>
          </a:xfrm>
          <a:custGeom>
            <a:avLst/>
            <a:gdLst>
              <a:gd name="T0" fmla="*/ 2147483646 w 25"/>
              <a:gd name="T1" fmla="*/ 2147483646 h 201"/>
              <a:gd name="T2" fmla="*/ 2147483646 w 25"/>
              <a:gd name="T3" fmla="*/ 2147483646 h 201"/>
              <a:gd name="T4" fmla="*/ 2147483646 w 25"/>
              <a:gd name="T5" fmla="*/ 2147483646 h 201"/>
              <a:gd name="T6" fmla="*/ 2147483646 w 25"/>
              <a:gd name="T7" fmla="*/ 2147483646 h 201"/>
              <a:gd name="T8" fmla="*/ 2147483646 w 25"/>
              <a:gd name="T9" fmla="*/ 0 h 201"/>
              <a:gd name="T10" fmla="*/ 2147483646 w 25"/>
              <a:gd name="T11" fmla="*/ 2147483646 h 20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5" h="201">
                <a:moveTo>
                  <a:pt x="7" y="75"/>
                </a:moveTo>
                <a:cubicBezTo>
                  <a:pt x="0" y="103"/>
                  <a:pt x="7" y="126"/>
                  <a:pt x="14" y="149"/>
                </a:cubicBezTo>
                <a:cubicBezTo>
                  <a:pt x="19" y="165"/>
                  <a:pt x="24" y="182"/>
                  <a:pt x="25" y="201"/>
                </a:cubicBezTo>
                <a:cubicBezTo>
                  <a:pt x="25" y="163"/>
                  <a:pt x="13" y="128"/>
                  <a:pt x="10" y="103"/>
                </a:cubicBezTo>
                <a:cubicBezTo>
                  <a:pt x="7" y="79"/>
                  <a:pt x="20" y="27"/>
                  <a:pt x="20" y="0"/>
                </a:cubicBezTo>
                <a:cubicBezTo>
                  <a:pt x="17" y="24"/>
                  <a:pt x="13" y="46"/>
                  <a:pt x="7" y="75"/>
                </a:cubicBezTo>
                <a:close/>
              </a:path>
            </a:pathLst>
          </a:custGeom>
          <a:solidFill>
            <a:srgbClr val="D794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5372" name="Freeform 12">
            <a:extLst>
              <a:ext uri="{FF2B5EF4-FFF2-40B4-BE49-F238E27FC236}">
                <a16:creationId xmlns:a16="http://schemas.microsoft.com/office/drawing/2014/main" id="{982148F7-F7EC-42EC-A820-AB12EEDEC5AB}"/>
              </a:ext>
            </a:extLst>
          </p:cNvPr>
          <p:cNvSpPr>
            <a:spLocks/>
          </p:cNvSpPr>
          <p:nvPr/>
        </p:nvSpPr>
        <p:spPr bwMode="auto">
          <a:xfrm rot="-5400000">
            <a:off x="8505032" y="1897856"/>
            <a:ext cx="766762" cy="511175"/>
          </a:xfrm>
          <a:custGeom>
            <a:avLst/>
            <a:gdLst>
              <a:gd name="T0" fmla="*/ 0 w 284"/>
              <a:gd name="T1" fmla="*/ 0 h 146"/>
              <a:gd name="T2" fmla="*/ 2147483646 w 284"/>
              <a:gd name="T3" fmla="*/ 2147483646 h 146"/>
              <a:gd name="T4" fmla="*/ 2147483646 w 284"/>
              <a:gd name="T5" fmla="*/ 2147483646 h 146"/>
              <a:gd name="T6" fmla="*/ 2147483646 w 284"/>
              <a:gd name="T7" fmla="*/ 2147483646 h 146"/>
              <a:gd name="T8" fmla="*/ 2147483646 w 284"/>
              <a:gd name="T9" fmla="*/ 2147483646 h 146"/>
              <a:gd name="T10" fmla="*/ 2147483646 w 284"/>
              <a:gd name="T11" fmla="*/ 2147483646 h 146"/>
              <a:gd name="T12" fmla="*/ 2147483646 w 284"/>
              <a:gd name="T13" fmla="*/ 2147483646 h 146"/>
              <a:gd name="T14" fmla="*/ 2147483646 w 284"/>
              <a:gd name="T15" fmla="*/ 2147483646 h 146"/>
              <a:gd name="T16" fmla="*/ 2147483646 w 284"/>
              <a:gd name="T17" fmla="*/ 2147483646 h 146"/>
              <a:gd name="T18" fmla="*/ 2147483646 w 284"/>
              <a:gd name="T19" fmla="*/ 2147483646 h 146"/>
              <a:gd name="T20" fmla="*/ 2147483646 w 284"/>
              <a:gd name="T21" fmla="*/ 2147483646 h 146"/>
              <a:gd name="T22" fmla="*/ 2147483646 w 284"/>
              <a:gd name="T23" fmla="*/ 2147483646 h 14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84" h="146">
                <a:moveTo>
                  <a:pt x="0" y="0"/>
                </a:moveTo>
                <a:cubicBezTo>
                  <a:pt x="0" y="56"/>
                  <a:pt x="18" y="83"/>
                  <a:pt x="40" y="97"/>
                </a:cubicBezTo>
                <a:cubicBezTo>
                  <a:pt x="48" y="101"/>
                  <a:pt x="57" y="100"/>
                  <a:pt x="65" y="97"/>
                </a:cubicBezTo>
                <a:cubicBezTo>
                  <a:pt x="72" y="94"/>
                  <a:pt x="79" y="89"/>
                  <a:pt x="86" y="84"/>
                </a:cubicBezTo>
                <a:cubicBezTo>
                  <a:pt x="106" y="70"/>
                  <a:pt x="131" y="53"/>
                  <a:pt x="188" y="69"/>
                </a:cubicBezTo>
                <a:cubicBezTo>
                  <a:pt x="222" y="79"/>
                  <a:pt x="247" y="106"/>
                  <a:pt x="262" y="146"/>
                </a:cubicBezTo>
                <a:cubicBezTo>
                  <a:pt x="284" y="146"/>
                  <a:pt x="284" y="146"/>
                  <a:pt x="284" y="146"/>
                </a:cubicBezTo>
                <a:cubicBezTo>
                  <a:pt x="268" y="97"/>
                  <a:pt x="237" y="62"/>
                  <a:pt x="193" y="50"/>
                </a:cubicBezTo>
                <a:cubicBezTo>
                  <a:pt x="127" y="31"/>
                  <a:pt x="97" y="52"/>
                  <a:pt x="75" y="68"/>
                </a:cubicBezTo>
                <a:cubicBezTo>
                  <a:pt x="70" y="71"/>
                  <a:pt x="66" y="74"/>
                  <a:pt x="63" y="76"/>
                </a:cubicBezTo>
                <a:cubicBezTo>
                  <a:pt x="57" y="78"/>
                  <a:pt x="48" y="79"/>
                  <a:pt x="39" y="70"/>
                </a:cubicBezTo>
                <a:cubicBezTo>
                  <a:pt x="28" y="56"/>
                  <a:pt x="19" y="40"/>
                  <a:pt x="19" y="1"/>
                </a:cubicBezTo>
              </a:path>
            </a:pathLst>
          </a:custGeom>
          <a:solidFill>
            <a:srgbClr val="EFD8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5373" name="Freeform 13">
            <a:extLst>
              <a:ext uri="{FF2B5EF4-FFF2-40B4-BE49-F238E27FC236}">
                <a16:creationId xmlns:a16="http://schemas.microsoft.com/office/drawing/2014/main" id="{44737F80-618C-4A88-AB62-EADF3DBADBF7}"/>
              </a:ext>
            </a:extLst>
          </p:cNvPr>
          <p:cNvSpPr>
            <a:spLocks/>
          </p:cNvSpPr>
          <p:nvPr/>
        </p:nvSpPr>
        <p:spPr bwMode="auto">
          <a:xfrm rot="-5400000">
            <a:off x="8500269" y="2072482"/>
            <a:ext cx="590550" cy="227012"/>
          </a:xfrm>
          <a:custGeom>
            <a:avLst/>
            <a:gdLst>
              <a:gd name="T0" fmla="*/ 2147483646 w 219"/>
              <a:gd name="T1" fmla="*/ 2147483646 h 65"/>
              <a:gd name="T2" fmla="*/ 2147483646 w 219"/>
              <a:gd name="T3" fmla="*/ 2147483646 h 65"/>
              <a:gd name="T4" fmla="*/ 2147483646 w 219"/>
              <a:gd name="T5" fmla="*/ 2147483646 h 65"/>
              <a:gd name="T6" fmla="*/ 2147483646 w 219"/>
              <a:gd name="T7" fmla="*/ 2147483646 h 65"/>
              <a:gd name="T8" fmla="*/ 2147483646 w 219"/>
              <a:gd name="T9" fmla="*/ 2147483646 h 65"/>
              <a:gd name="T10" fmla="*/ 2147483646 w 219"/>
              <a:gd name="T11" fmla="*/ 2147483646 h 65"/>
              <a:gd name="T12" fmla="*/ 2147483646 w 219"/>
              <a:gd name="T13" fmla="*/ 2147483646 h 65"/>
              <a:gd name="T14" fmla="*/ 2147483646 w 219"/>
              <a:gd name="T15" fmla="*/ 2147483646 h 65"/>
              <a:gd name="T16" fmla="*/ 0 w 219"/>
              <a:gd name="T17" fmla="*/ 2147483646 h 65"/>
              <a:gd name="T18" fmla="*/ 2147483646 w 219"/>
              <a:gd name="T19" fmla="*/ 2147483646 h 6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19" h="65">
                <a:moveTo>
                  <a:pt x="18" y="56"/>
                </a:moveTo>
                <a:cubicBezTo>
                  <a:pt x="27" y="65"/>
                  <a:pt x="36" y="64"/>
                  <a:pt x="42" y="62"/>
                </a:cubicBezTo>
                <a:cubicBezTo>
                  <a:pt x="45" y="60"/>
                  <a:pt x="49" y="57"/>
                  <a:pt x="54" y="54"/>
                </a:cubicBezTo>
                <a:cubicBezTo>
                  <a:pt x="76" y="38"/>
                  <a:pt x="106" y="17"/>
                  <a:pt x="172" y="36"/>
                </a:cubicBezTo>
                <a:cubicBezTo>
                  <a:pt x="190" y="40"/>
                  <a:pt x="205" y="49"/>
                  <a:pt x="218" y="61"/>
                </a:cubicBezTo>
                <a:cubicBezTo>
                  <a:pt x="218" y="61"/>
                  <a:pt x="219" y="61"/>
                  <a:pt x="219" y="61"/>
                </a:cubicBezTo>
                <a:cubicBezTo>
                  <a:pt x="219" y="61"/>
                  <a:pt x="219" y="61"/>
                  <a:pt x="219" y="61"/>
                </a:cubicBezTo>
                <a:cubicBezTo>
                  <a:pt x="144" y="0"/>
                  <a:pt x="80" y="20"/>
                  <a:pt x="49" y="42"/>
                </a:cubicBezTo>
                <a:cubicBezTo>
                  <a:pt x="25" y="58"/>
                  <a:pt x="10" y="45"/>
                  <a:pt x="0" y="15"/>
                </a:cubicBezTo>
                <a:cubicBezTo>
                  <a:pt x="3" y="35"/>
                  <a:pt x="10" y="46"/>
                  <a:pt x="18" y="56"/>
                </a:cubicBezTo>
                <a:close/>
              </a:path>
            </a:pathLst>
          </a:custGeom>
          <a:solidFill>
            <a:srgbClr val="E7C2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5374" name="Freeform 14">
            <a:extLst>
              <a:ext uri="{FF2B5EF4-FFF2-40B4-BE49-F238E27FC236}">
                <a16:creationId xmlns:a16="http://schemas.microsoft.com/office/drawing/2014/main" id="{DF485372-068A-4DFE-9C0A-548C16E620BF}"/>
              </a:ext>
            </a:extLst>
          </p:cNvPr>
          <p:cNvSpPr>
            <a:spLocks/>
          </p:cNvSpPr>
          <p:nvPr/>
        </p:nvSpPr>
        <p:spPr bwMode="auto">
          <a:xfrm rot="-5400000">
            <a:off x="7529512" y="1147763"/>
            <a:ext cx="269875" cy="2959100"/>
          </a:xfrm>
          <a:custGeom>
            <a:avLst/>
            <a:gdLst>
              <a:gd name="T0" fmla="*/ 2147483646 w 100"/>
              <a:gd name="T1" fmla="*/ 2147483646 h 844"/>
              <a:gd name="T2" fmla="*/ 2147483646 w 100"/>
              <a:gd name="T3" fmla="*/ 2147483646 h 844"/>
              <a:gd name="T4" fmla="*/ 2147483646 w 100"/>
              <a:gd name="T5" fmla="*/ 2147483646 h 844"/>
              <a:gd name="T6" fmla="*/ 2147483646 w 100"/>
              <a:gd name="T7" fmla="*/ 2147483646 h 844"/>
              <a:gd name="T8" fmla="*/ 2147483646 w 100"/>
              <a:gd name="T9" fmla="*/ 2147483646 h 844"/>
              <a:gd name="T10" fmla="*/ 2147483646 w 100"/>
              <a:gd name="T11" fmla="*/ 2147483646 h 844"/>
              <a:gd name="T12" fmla="*/ 2147483646 w 100"/>
              <a:gd name="T13" fmla="*/ 2147483646 h 844"/>
              <a:gd name="T14" fmla="*/ 2147483646 w 100"/>
              <a:gd name="T15" fmla="*/ 0 h 844"/>
              <a:gd name="T16" fmla="*/ 2147483646 w 100"/>
              <a:gd name="T17" fmla="*/ 0 h 844"/>
              <a:gd name="T18" fmla="*/ 2147483646 w 100"/>
              <a:gd name="T19" fmla="*/ 2147483646 h 844"/>
              <a:gd name="T20" fmla="*/ 2147483646 w 100"/>
              <a:gd name="T21" fmla="*/ 2147483646 h 844"/>
              <a:gd name="T22" fmla="*/ 2147483646 w 100"/>
              <a:gd name="T23" fmla="*/ 2147483646 h 844"/>
              <a:gd name="T24" fmla="*/ 0 w 100"/>
              <a:gd name="T25" fmla="*/ 2147483646 h 844"/>
              <a:gd name="T26" fmla="*/ 2147483646 w 100"/>
              <a:gd name="T27" fmla="*/ 2147483646 h 844"/>
              <a:gd name="T28" fmla="*/ 2147483646 w 100"/>
              <a:gd name="T29" fmla="*/ 2147483646 h 844"/>
              <a:gd name="T30" fmla="*/ 2147483646 w 100"/>
              <a:gd name="T31" fmla="*/ 2147483646 h 844"/>
              <a:gd name="T32" fmla="*/ 2147483646 w 100"/>
              <a:gd name="T33" fmla="*/ 2147483646 h 844"/>
              <a:gd name="T34" fmla="*/ 2147483646 w 100"/>
              <a:gd name="T35" fmla="*/ 2147483646 h 844"/>
              <a:gd name="T36" fmla="*/ 2147483646 w 100"/>
              <a:gd name="T37" fmla="*/ 2147483646 h 844"/>
              <a:gd name="T38" fmla="*/ 2147483646 w 100"/>
              <a:gd name="T39" fmla="*/ 2147483646 h 844"/>
              <a:gd name="T40" fmla="*/ 2147483646 w 100"/>
              <a:gd name="T41" fmla="*/ 2147483646 h 844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0" h="844">
                <a:moveTo>
                  <a:pt x="43" y="699"/>
                </a:moveTo>
                <a:cubicBezTo>
                  <a:pt x="43" y="699"/>
                  <a:pt x="44" y="557"/>
                  <a:pt x="44" y="429"/>
                </a:cubicBezTo>
                <a:cubicBezTo>
                  <a:pt x="44" y="401"/>
                  <a:pt x="39" y="384"/>
                  <a:pt x="34" y="360"/>
                </a:cubicBezTo>
                <a:cubicBezTo>
                  <a:pt x="29" y="336"/>
                  <a:pt x="23" y="312"/>
                  <a:pt x="23" y="287"/>
                </a:cubicBezTo>
                <a:cubicBezTo>
                  <a:pt x="23" y="268"/>
                  <a:pt x="28" y="251"/>
                  <a:pt x="34" y="234"/>
                </a:cubicBezTo>
                <a:cubicBezTo>
                  <a:pt x="42" y="208"/>
                  <a:pt x="50" y="182"/>
                  <a:pt x="42" y="148"/>
                </a:cubicBezTo>
                <a:cubicBezTo>
                  <a:pt x="29" y="93"/>
                  <a:pt x="25" y="60"/>
                  <a:pt x="25" y="3"/>
                </a:cubicBezTo>
                <a:cubicBezTo>
                  <a:pt x="25" y="2"/>
                  <a:pt x="26" y="1"/>
                  <a:pt x="26" y="0"/>
                </a:cubicBezTo>
                <a:cubicBezTo>
                  <a:pt x="3" y="0"/>
                  <a:pt x="3" y="0"/>
                  <a:pt x="3" y="0"/>
                </a:cubicBezTo>
                <a:cubicBezTo>
                  <a:pt x="3" y="1"/>
                  <a:pt x="3" y="2"/>
                  <a:pt x="3" y="3"/>
                </a:cubicBezTo>
                <a:cubicBezTo>
                  <a:pt x="3" y="62"/>
                  <a:pt x="6" y="96"/>
                  <a:pt x="19" y="153"/>
                </a:cubicBezTo>
                <a:cubicBezTo>
                  <a:pt x="26" y="181"/>
                  <a:pt x="19" y="204"/>
                  <a:pt x="12" y="227"/>
                </a:cubicBezTo>
                <a:cubicBezTo>
                  <a:pt x="6" y="246"/>
                  <a:pt x="0" y="265"/>
                  <a:pt x="0" y="287"/>
                </a:cubicBezTo>
                <a:cubicBezTo>
                  <a:pt x="0" y="314"/>
                  <a:pt x="6" y="340"/>
                  <a:pt x="12" y="365"/>
                </a:cubicBezTo>
                <a:cubicBezTo>
                  <a:pt x="17" y="388"/>
                  <a:pt x="21" y="398"/>
                  <a:pt x="21" y="429"/>
                </a:cubicBezTo>
                <a:cubicBezTo>
                  <a:pt x="21" y="536"/>
                  <a:pt x="23" y="699"/>
                  <a:pt x="23" y="699"/>
                </a:cubicBezTo>
                <a:cubicBezTo>
                  <a:pt x="24" y="745"/>
                  <a:pt x="28" y="793"/>
                  <a:pt x="67" y="836"/>
                </a:cubicBezTo>
                <a:cubicBezTo>
                  <a:pt x="69" y="838"/>
                  <a:pt x="72" y="841"/>
                  <a:pt x="74" y="844"/>
                </a:cubicBezTo>
                <a:cubicBezTo>
                  <a:pt x="100" y="844"/>
                  <a:pt x="100" y="844"/>
                  <a:pt x="100" y="844"/>
                </a:cubicBezTo>
                <a:cubicBezTo>
                  <a:pt x="95" y="837"/>
                  <a:pt x="88" y="830"/>
                  <a:pt x="81" y="822"/>
                </a:cubicBezTo>
                <a:cubicBezTo>
                  <a:pt x="46" y="784"/>
                  <a:pt x="43" y="742"/>
                  <a:pt x="43" y="699"/>
                </a:cubicBezTo>
              </a:path>
            </a:pathLst>
          </a:custGeom>
          <a:solidFill>
            <a:srgbClr val="EFD8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5375" name="Freeform 15">
            <a:extLst>
              <a:ext uri="{FF2B5EF4-FFF2-40B4-BE49-F238E27FC236}">
                <a16:creationId xmlns:a16="http://schemas.microsoft.com/office/drawing/2014/main" id="{DF6F1AA5-6FC9-4EBF-8BAE-46B76E00ADDC}"/>
              </a:ext>
            </a:extLst>
          </p:cNvPr>
          <p:cNvSpPr>
            <a:spLocks/>
          </p:cNvSpPr>
          <p:nvPr/>
        </p:nvSpPr>
        <p:spPr bwMode="auto">
          <a:xfrm rot="-5400000">
            <a:off x="6384132" y="2293143"/>
            <a:ext cx="158750" cy="639763"/>
          </a:xfrm>
          <a:custGeom>
            <a:avLst/>
            <a:gdLst>
              <a:gd name="T0" fmla="*/ 2147483646 w 59"/>
              <a:gd name="T1" fmla="*/ 2147483646 h 183"/>
              <a:gd name="T2" fmla="*/ 2147483646 w 59"/>
              <a:gd name="T3" fmla="*/ 2147483646 h 183"/>
              <a:gd name="T4" fmla="*/ 2147483646 w 59"/>
              <a:gd name="T5" fmla="*/ 2147483646 h 183"/>
              <a:gd name="T6" fmla="*/ 2147483646 w 59"/>
              <a:gd name="T7" fmla="*/ 2147483646 h 183"/>
              <a:gd name="T8" fmla="*/ 2147483646 w 59"/>
              <a:gd name="T9" fmla="*/ 2147483646 h 183"/>
              <a:gd name="T10" fmla="*/ 2147483646 w 59"/>
              <a:gd name="T11" fmla="*/ 2147483646 h 183"/>
              <a:gd name="T12" fmla="*/ 2147483646 w 59"/>
              <a:gd name="T13" fmla="*/ 2147483646 h 183"/>
              <a:gd name="T14" fmla="*/ 2147483646 w 59"/>
              <a:gd name="T15" fmla="*/ 2147483646 h 183"/>
              <a:gd name="T16" fmla="*/ 2147483646 w 59"/>
              <a:gd name="T17" fmla="*/ 2147483646 h 183"/>
              <a:gd name="T18" fmla="*/ 2147483646 w 59"/>
              <a:gd name="T19" fmla="*/ 2147483646 h 183"/>
              <a:gd name="T20" fmla="*/ 2147483646 w 59"/>
              <a:gd name="T21" fmla="*/ 2147483646 h 183"/>
              <a:gd name="T22" fmla="*/ 2147483646 w 59"/>
              <a:gd name="T23" fmla="*/ 2147483646 h 183"/>
              <a:gd name="T24" fmla="*/ 2147483646 w 59"/>
              <a:gd name="T25" fmla="*/ 2147483646 h 183"/>
              <a:gd name="T26" fmla="*/ 2147483646 w 59"/>
              <a:gd name="T27" fmla="*/ 2147483646 h 183"/>
              <a:gd name="T28" fmla="*/ 2147483646 w 59"/>
              <a:gd name="T29" fmla="*/ 2147483646 h 183"/>
              <a:gd name="T30" fmla="*/ 2147483646 w 59"/>
              <a:gd name="T31" fmla="*/ 2147483646 h 183"/>
              <a:gd name="T32" fmla="*/ 2147483646 w 59"/>
              <a:gd name="T33" fmla="*/ 2147483646 h 183"/>
              <a:gd name="T34" fmla="*/ 2147483646 w 59"/>
              <a:gd name="T35" fmla="*/ 2147483646 h 183"/>
              <a:gd name="T36" fmla="*/ 2147483646 w 59"/>
              <a:gd name="T37" fmla="*/ 2147483646 h 183"/>
              <a:gd name="T38" fmla="*/ 2147483646 w 59"/>
              <a:gd name="T39" fmla="*/ 2147483646 h 183"/>
              <a:gd name="T40" fmla="*/ 2147483646 w 59"/>
              <a:gd name="T41" fmla="*/ 2147483646 h 183"/>
              <a:gd name="T42" fmla="*/ 2147483646 w 59"/>
              <a:gd name="T43" fmla="*/ 2147483646 h 183"/>
              <a:gd name="T44" fmla="*/ 2147483646 w 59"/>
              <a:gd name="T45" fmla="*/ 2147483646 h 183"/>
              <a:gd name="T46" fmla="*/ 2147483646 w 59"/>
              <a:gd name="T47" fmla="*/ 2147483646 h 183"/>
              <a:gd name="T48" fmla="*/ 2147483646 w 59"/>
              <a:gd name="T49" fmla="*/ 2147483646 h 183"/>
              <a:gd name="T50" fmla="*/ 2147483646 w 59"/>
              <a:gd name="T51" fmla="*/ 2147483646 h 183"/>
              <a:gd name="T52" fmla="*/ 2147483646 w 59"/>
              <a:gd name="T53" fmla="*/ 2147483646 h 183"/>
              <a:gd name="T54" fmla="*/ 2147483646 w 59"/>
              <a:gd name="T55" fmla="*/ 2147483646 h 183"/>
              <a:gd name="T56" fmla="*/ 2147483646 w 59"/>
              <a:gd name="T57" fmla="*/ 2147483646 h 183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59" h="183">
                <a:moveTo>
                  <a:pt x="16" y="60"/>
                </a:moveTo>
                <a:cubicBezTo>
                  <a:pt x="19" y="74"/>
                  <a:pt x="19" y="86"/>
                  <a:pt x="19" y="101"/>
                </a:cubicBezTo>
                <a:cubicBezTo>
                  <a:pt x="20" y="109"/>
                  <a:pt x="20" y="119"/>
                  <a:pt x="22" y="128"/>
                </a:cubicBezTo>
                <a:cubicBezTo>
                  <a:pt x="27" y="146"/>
                  <a:pt x="30" y="164"/>
                  <a:pt x="34" y="183"/>
                </a:cubicBezTo>
                <a:cubicBezTo>
                  <a:pt x="41" y="157"/>
                  <a:pt x="47" y="134"/>
                  <a:pt x="49" y="107"/>
                </a:cubicBezTo>
                <a:cubicBezTo>
                  <a:pt x="50" y="95"/>
                  <a:pt x="51" y="82"/>
                  <a:pt x="51" y="69"/>
                </a:cubicBezTo>
                <a:cubicBezTo>
                  <a:pt x="52" y="55"/>
                  <a:pt x="52" y="44"/>
                  <a:pt x="55" y="31"/>
                </a:cubicBezTo>
                <a:cubicBezTo>
                  <a:pt x="56" y="28"/>
                  <a:pt x="55" y="20"/>
                  <a:pt x="56" y="14"/>
                </a:cubicBezTo>
                <a:cubicBezTo>
                  <a:pt x="57" y="10"/>
                  <a:pt x="59" y="7"/>
                  <a:pt x="58" y="6"/>
                </a:cubicBezTo>
                <a:cubicBezTo>
                  <a:pt x="51" y="0"/>
                  <a:pt x="50" y="16"/>
                  <a:pt x="50" y="19"/>
                </a:cubicBezTo>
                <a:cubicBezTo>
                  <a:pt x="48" y="47"/>
                  <a:pt x="46" y="74"/>
                  <a:pt x="42" y="101"/>
                </a:cubicBezTo>
                <a:cubicBezTo>
                  <a:pt x="35" y="98"/>
                  <a:pt x="41" y="73"/>
                  <a:pt x="41" y="67"/>
                </a:cubicBezTo>
                <a:cubicBezTo>
                  <a:pt x="42" y="55"/>
                  <a:pt x="43" y="44"/>
                  <a:pt x="44" y="33"/>
                </a:cubicBezTo>
                <a:cubicBezTo>
                  <a:pt x="44" y="22"/>
                  <a:pt x="44" y="13"/>
                  <a:pt x="40" y="3"/>
                </a:cubicBezTo>
                <a:cubicBezTo>
                  <a:pt x="36" y="3"/>
                  <a:pt x="38" y="8"/>
                  <a:pt x="38" y="17"/>
                </a:cubicBezTo>
                <a:cubicBezTo>
                  <a:pt x="38" y="27"/>
                  <a:pt x="36" y="41"/>
                  <a:pt x="36" y="44"/>
                </a:cubicBezTo>
                <a:cubicBezTo>
                  <a:pt x="37" y="57"/>
                  <a:pt x="36" y="70"/>
                  <a:pt x="35" y="82"/>
                </a:cubicBezTo>
                <a:cubicBezTo>
                  <a:pt x="34" y="93"/>
                  <a:pt x="35" y="108"/>
                  <a:pt x="31" y="118"/>
                </a:cubicBezTo>
                <a:cubicBezTo>
                  <a:pt x="24" y="112"/>
                  <a:pt x="28" y="91"/>
                  <a:pt x="28" y="83"/>
                </a:cubicBezTo>
                <a:cubicBezTo>
                  <a:pt x="29" y="69"/>
                  <a:pt x="29" y="56"/>
                  <a:pt x="28" y="42"/>
                </a:cubicBezTo>
                <a:cubicBezTo>
                  <a:pt x="28" y="33"/>
                  <a:pt x="27" y="25"/>
                  <a:pt x="26" y="16"/>
                </a:cubicBezTo>
                <a:cubicBezTo>
                  <a:pt x="25" y="11"/>
                  <a:pt x="26" y="5"/>
                  <a:pt x="22" y="2"/>
                </a:cubicBezTo>
                <a:cubicBezTo>
                  <a:pt x="14" y="5"/>
                  <a:pt x="23" y="37"/>
                  <a:pt x="23" y="44"/>
                </a:cubicBezTo>
                <a:cubicBezTo>
                  <a:pt x="24" y="63"/>
                  <a:pt x="27" y="86"/>
                  <a:pt x="23" y="104"/>
                </a:cubicBezTo>
                <a:cubicBezTo>
                  <a:pt x="19" y="85"/>
                  <a:pt x="23" y="66"/>
                  <a:pt x="18" y="47"/>
                </a:cubicBezTo>
                <a:cubicBezTo>
                  <a:pt x="17" y="40"/>
                  <a:pt x="15" y="36"/>
                  <a:pt x="15" y="29"/>
                </a:cubicBezTo>
                <a:cubicBezTo>
                  <a:pt x="14" y="25"/>
                  <a:pt x="12" y="12"/>
                  <a:pt x="8" y="9"/>
                </a:cubicBezTo>
                <a:cubicBezTo>
                  <a:pt x="0" y="3"/>
                  <a:pt x="11" y="31"/>
                  <a:pt x="11" y="34"/>
                </a:cubicBezTo>
                <a:cubicBezTo>
                  <a:pt x="13" y="45"/>
                  <a:pt x="14" y="37"/>
                  <a:pt x="15" y="56"/>
                </a:cubicBezTo>
              </a:path>
            </a:pathLst>
          </a:custGeom>
          <a:solidFill>
            <a:srgbClr val="C75F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5376" name="Freeform 16">
            <a:extLst>
              <a:ext uri="{FF2B5EF4-FFF2-40B4-BE49-F238E27FC236}">
                <a16:creationId xmlns:a16="http://schemas.microsoft.com/office/drawing/2014/main" id="{CC371226-E415-4D40-9F7C-91A0423CA31F}"/>
              </a:ext>
            </a:extLst>
          </p:cNvPr>
          <p:cNvSpPr>
            <a:spLocks/>
          </p:cNvSpPr>
          <p:nvPr/>
        </p:nvSpPr>
        <p:spPr bwMode="auto">
          <a:xfrm rot="-5400000">
            <a:off x="6750844" y="2450306"/>
            <a:ext cx="60325" cy="246063"/>
          </a:xfrm>
          <a:custGeom>
            <a:avLst/>
            <a:gdLst>
              <a:gd name="T0" fmla="*/ 0 w 22"/>
              <a:gd name="T1" fmla="*/ 2147483646 h 70"/>
              <a:gd name="T2" fmla="*/ 2147483646 w 22"/>
              <a:gd name="T3" fmla="*/ 2147483646 h 70"/>
              <a:gd name="T4" fmla="*/ 2147483646 w 22"/>
              <a:gd name="T5" fmla="*/ 0 h 70"/>
              <a:gd name="T6" fmla="*/ 2147483646 w 22"/>
              <a:gd name="T7" fmla="*/ 2147483646 h 70"/>
              <a:gd name="T8" fmla="*/ 2147483646 w 22"/>
              <a:gd name="T9" fmla="*/ 2147483646 h 70"/>
              <a:gd name="T10" fmla="*/ 2147483646 w 22"/>
              <a:gd name="T11" fmla="*/ 2147483646 h 7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2" h="70">
                <a:moveTo>
                  <a:pt x="0" y="59"/>
                </a:moveTo>
                <a:cubicBezTo>
                  <a:pt x="8" y="59"/>
                  <a:pt x="8" y="50"/>
                  <a:pt x="11" y="32"/>
                </a:cubicBezTo>
                <a:cubicBezTo>
                  <a:pt x="15" y="15"/>
                  <a:pt x="22" y="0"/>
                  <a:pt x="22" y="0"/>
                </a:cubicBezTo>
                <a:cubicBezTo>
                  <a:pt x="22" y="0"/>
                  <a:pt x="15" y="33"/>
                  <a:pt x="16" y="45"/>
                </a:cubicBezTo>
                <a:cubicBezTo>
                  <a:pt x="18" y="57"/>
                  <a:pt x="19" y="70"/>
                  <a:pt x="19" y="70"/>
                </a:cubicBezTo>
                <a:cubicBezTo>
                  <a:pt x="2" y="66"/>
                  <a:pt x="2" y="66"/>
                  <a:pt x="2" y="66"/>
                </a:cubicBezTo>
              </a:path>
            </a:pathLst>
          </a:custGeom>
          <a:solidFill>
            <a:srgbClr val="C75F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5377" name="Freeform 17">
            <a:extLst>
              <a:ext uri="{FF2B5EF4-FFF2-40B4-BE49-F238E27FC236}">
                <a16:creationId xmlns:a16="http://schemas.microsoft.com/office/drawing/2014/main" id="{DB0E12F1-399E-4241-A299-77C943FB9E41}"/>
              </a:ext>
            </a:extLst>
          </p:cNvPr>
          <p:cNvSpPr>
            <a:spLocks/>
          </p:cNvSpPr>
          <p:nvPr/>
        </p:nvSpPr>
        <p:spPr bwMode="auto">
          <a:xfrm rot="-5400000">
            <a:off x="6311107" y="2426494"/>
            <a:ext cx="23812" cy="228600"/>
          </a:xfrm>
          <a:custGeom>
            <a:avLst/>
            <a:gdLst>
              <a:gd name="T0" fmla="*/ 2147483646 w 9"/>
              <a:gd name="T1" fmla="*/ 2147483646 h 65"/>
              <a:gd name="T2" fmla="*/ 2147483646 w 9"/>
              <a:gd name="T3" fmla="*/ 2147483646 h 65"/>
              <a:gd name="T4" fmla="*/ 2147483646 w 9"/>
              <a:gd name="T5" fmla="*/ 2147483646 h 65"/>
              <a:gd name="T6" fmla="*/ 2147483646 w 9"/>
              <a:gd name="T7" fmla="*/ 2147483646 h 65"/>
              <a:gd name="T8" fmla="*/ 2147483646 w 9"/>
              <a:gd name="T9" fmla="*/ 2147483646 h 65"/>
              <a:gd name="T10" fmla="*/ 2147483646 w 9"/>
              <a:gd name="T11" fmla="*/ 2147483646 h 65"/>
              <a:gd name="T12" fmla="*/ 2147483646 w 9"/>
              <a:gd name="T13" fmla="*/ 0 h 6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9" h="65">
                <a:moveTo>
                  <a:pt x="7" y="4"/>
                </a:moveTo>
                <a:cubicBezTo>
                  <a:pt x="7" y="15"/>
                  <a:pt x="2" y="26"/>
                  <a:pt x="2" y="37"/>
                </a:cubicBezTo>
                <a:cubicBezTo>
                  <a:pt x="2" y="43"/>
                  <a:pt x="3" y="49"/>
                  <a:pt x="2" y="54"/>
                </a:cubicBezTo>
                <a:cubicBezTo>
                  <a:pt x="2" y="58"/>
                  <a:pt x="1" y="61"/>
                  <a:pt x="2" y="65"/>
                </a:cubicBezTo>
                <a:cubicBezTo>
                  <a:pt x="0" y="60"/>
                  <a:pt x="2" y="52"/>
                  <a:pt x="3" y="47"/>
                </a:cubicBezTo>
                <a:cubicBezTo>
                  <a:pt x="5" y="40"/>
                  <a:pt x="6" y="33"/>
                  <a:pt x="7" y="27"/>
                </a:cubicBezTo>
                <a:cubicBezTo>
                  <a:pt x="7" y="18"/>
                  <a:pt x="9" y="8"/>
                  <a:pt x="6" y="0"/>
                </a:cubicBezTo>
              </a:path>
            </a:pathLst>
          </a:custGeom>
          <a:solidFill>
            <a:srgbClr val="EDD2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5378" name="Freeform 18">
            <a:extLst>
              <a:ext uri="{FF2B5EF4-FFF2-40B4-BE49-F238E27FC236}">
                <a16:creationId xmlns:a16="http://schemas.microsoft.com/office/drawing/2014/main" id="{85D4FFDF-A2AB-44B4-9A15-D9E9E89E4498}"/>
              </a:ext>
            </a:extLst>
          </p:cNvPr>
          <p:cNvSpPr>
            <a:spLocks/>
          </p:cNvSpPr>
          <p:nvPr/>
        </p:nvSpPr>
        <p:spPr bwMode="auto">
          <a:xfrm rot="-5400000">
            <a:off x="6284119" y="2488407"/>
            <a:ext cx="19050" cy="252412"/>
          </a:xfrm>
          <a:custGeom>
            <a:avLst/>
            <a:gdLst>
              <a:gd name="T0" fmla="*/ 2147483646 w 7"/>
              <a:gd name="T1" fmla="*/ 2147483646 h 72"/>
              <a:gd name="T2" fmla="*/ 2147483646 w 7"/>
              <a:gd name="T3" fmla="*/ 2147483646 h 72"/>
              <a:gd name="T4" fmla="*/ 2147483646 w 7"/>
              <a:gd name="T5" fmla="*/ 2147483646 h 72"/>
              <a:gd name="T6" fmla="*/ 2147483646 w 7"/>
              <a:gd name="T7" fmla="*/ 2147483646 h 72"/>
              <a:gd name="T8" fmla="*/ 2147483646 w 7"/>
              <a:gd name="T9" fmla="*/ 2147483646 h 72"/>
              <a:gd name="T10" fmla="*/ 2147483646 w 7"/>
              <a:gd name="T11" fmla="*/ 0 h 7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7" h="72">
                <a:moveTo>
                  <a:pt x="2" y="12"/>
                </a:moveTo>
                <a:cubicBezTo>
                  <a:pt x="2" y="23"/>
                  <a:pt x="4" y="31"/>
                  <a:pt x="5" y="42"/>
                </a:cubicBezTo>
                <a:cubicBezTo>
                  <a:pt x="5" y="50"/>
                  <a:pt x="4" y="60"/>
                  <a:pt x="4" y="72"/>
                </a:cubicBezTo>
                <a:cubicBezTo>
                  <a:pt x="7" y="57"/>
                  <a:pt x="7" y="42"/>
                  <a:pt x="6" y="27"/>
                </a:cubicBezTo>
                <a:cubicBezTo>
                  <a:pt x="6" y="21"/>
                  <a:pt x="5" y="14"/>
                  <a:pt x="3" y="8"/>
                </a:cubicBezTo>
                <a:cubicBezTo>
                  <a:pt x="2" y="5"/>
                  <a:pt x="0" y="3"/>
                  <a:pt x="1" y="0"/>
                </a:cubicBezTo>
              </a:path>
            </a:pathLst>
          </a:custGeom>
          <a:solidFill>
            <a:srgbClr val="EDD2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5379" name="Freeform 19">
            <a:extLst>
              <a:ext uri="{FF2B5EF4-FFF2-40B4-BE49-F238E27FC236}">
                <a16:creationId xmlns:a16="http://schemas.microsoft.com/office/drawing/2014/main" id="{A8511816-DCC3-41C8-9B25-606A850DEF8A}"/>
              </a:ext>
            </a:extLst>
          </p:cNvPr>
          <p:cNvSpPr>
            <a:spLocks/>
          </p:cNvSpPr>
          <p:nvPr/>
        </p:nvSpPr>
        <p:spPr bwMode="auto">
          <a:xfrm rot="-5400000">
            <a:off x="6507162" y="2333626"/>
            <a:ext cx="49213" cy="449262"/>
          </a:xfrm>
          <a:custGeom>
            <a:avLst/>
            <a:gdLst>
              <a:gd name="T0" fmla="*/ 2147483646 w 18"/>
              <a:gd name="T1" fmla="*/ 2147483646 h 128"/>
              <a:gd name="T2" fmla="*/ 2147483646 w 18"/>
              <a:gd name="T3" fmla="*/ 2147483646 h 128"/>
              <a:gd name="T4" fmla="*/ 0 w 18"/>
              <a:gd name="T5" fmla="*/ 2147483646 h 128"/>
              <a:gd name="T6" fmla="*/ 2147483646 w 18"/>
              <a:gd name="T7" fmla="*/ 2147483646 h 128"/>
              <a:gd name="T8" fmla="*/ 2147483646 w 18"/>
              <a:gd name="T9" fmla="*/ 2147483646 h 128"/>
              <a:gd name="T10" fmla="*/ 2147483646 w 18"/>
              <a:gd name="T11" fmla="*/ 0 h 12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8" h="128">
                <a:moveTo>
                  <a:pt x="13" y="16"/>
                </a:moveTo>
                <a:cubicBezTo>
                  <a:pt x="14" y="33"/>
                  <a:pt x="12" y="65"/>
                  <a:pt x="9" y="82"/>
                </a:cubicBezTo>
                <a:cubicBezTo>
                  <a:pt x="6" y="102"/>
                  <a:pt x="1" y="108"/>
                  <a:pt x="0" y="128"/>
                </a:cubicBezTo>
                <a:cubicBezTo>
                  <a:pt x="3" y="103"/>
                  <a:pt x="16" y="80"/>
                  <a:pt x="16" y="54"/>
                </a:cubicBezTo>
                <a:cubicBezTo>
                  <a:pt x="16" y="44"/>
                  <a:pt x="18" y="34"/>
                  <a:pt x="17" y="24"/>
                </a:cubicBezTo>
                <a:cubicBezTo>
                  <a:pt x="16" y="16"/>
                  <a:pt x="14" y="7"/>
                  <a:pt x="16" y="0"/>
                </a:cubicBezTo>
              </a:path>
            </a:pathLst>
          </a:custGeom>
          <a:solidFill>
            <a:srgbClr val="EDD2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5380" name="Freeform 20">
            <a:extLst>
              <a:ext uri="{FF2B5EF4-FFF2-40B4-BE49-F238E27FC236}">
                <a16:creationId xmlns:a16="http://schemas.microsoft.com/office/drawing/2014/main" id="{0B614065-E90F-4048-A4A3-78D7420D36E9}"/>
              </a:ext>
            </a:extLst>
          </p:cNvPr>
          <p:cNvSpPr>
            <a:spLocks/>
          </p:cNvSpPr>
          <p:nvPr/>
        </p:nvSpPr>
        <p:spPr bwMode="auto">
          <a:xfrm rot="-5400000">
            <a:off x="6422232" y="2502693"/>
            <a:ext cx="12700" cy="74613"/>
          </a:xfrm>
          <a:custGeom>
            <a:avLst/>
            <a:gdLst>
              <a:gd name="T0" fmla="*/ 2147483646 w 5"/>
              <a:gd name="T1" fmla="*/ 2147483646 h 21"/>
              <a:gd name="T2" fmla="*/ 0 w 5"/>
              <a:gd name="T3" fmla="*/ 2147483646 h 21"/>
              <a:gd name="T4" fmla="*/ 2147483646 w 5"/>
              <a:gd name="T5" fmla="*/ 0 h 2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" h="21">
                <a:moveTo>
                  <a:pt x="2" y="3"/>
                </a:moveTo>
                <a:cubicBezTo>
                  <a:pt x="0" y="8"/>
                  <a:pt x="0" y="15"/>
                  <a:pt x="0" y="21"/>
                </a:cubicBezTo>
                <a:cubicBezTo>
                  <a:pt x="5" y="16"/>
                  <a:pt x="3" y="6"/>
                  <a:pt x="3" y="0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5381" name="Freeform 21">
            <a:extLst>
              <a:ext uri="{FF2B5EF4-FFF2-40B4-BE49-F238E27FC236}">
                <a16:creationId xmlns:a16="http://schemas.microsoft.com/office/drawing/2014/main" id="{4636D8DE-95A4-453A-93D8-4763B55CF2FA}"/>
              </a:ext>
            </a:extLst>
          </p:cNvPr>
          <p:cNvSpPr>
            <a:spLocks/>
          </p:cNvSpPr>
          <p:nvPr/>
        </p:nvSpPr>
        <p:spPr bwMode="auto">
          <a:xfrm rot="-5400000">
            <a:off x="6511926" y="2528887"/>
            <a:ext cx="6350" cy="34925"/>
          </a:xfrm>
          <a:custGeom>
            <a:avLst/>
            <a:gdLst>
              <a:gd name="T0" fmla="*/ 0 w 2"/>
              <a:gd name="T1" fmla="*/ 0 h 10"/>
              <a:gd name="T2" fmla="*/ 2147483646 w 2"/>
              <a:gd name="T3" fmla="*/ 2147483646 h 10"/>
              <a:gd name="T4" fmla="*/ 2147483646 w 2"/>
              <a:gd name="T5" fmla="*/ 0 h 1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0">
                <a:moveTo>
                  <a:pt x="0" y="0"/>
                </a:moveTo>
                <a:cubicBezTo>
                  <a:pt x="0" y="3"/>
                  <a:pt x="0" y="6"/>
                  <a:pt x="1" y="10"/>
                </a:cubicBezTo>
                <a:cubicBezTo>
                  <a:pt x="2" y="7"/>
                  <a:pt x="2" y="3"/>
                  <a:pt x="2" y="0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5382" name="Freeform 22">
            <a:extLst>
              <a:ext uri="{FF2B5EF4-FFF2-40B4-BE49-F238E27FC236}">
                <a16:creationId xmlns:a16="http://schemas.microsoft.com/office/drawing/2014/main" id="{2E79793C-325C-4EC4-8AAF-2658791FB364}"/>
              </a:ext>
            </a:extLst>
          </p:cNvPr>
          <p:cNvSpPr>
            <a:spLocks/>
          </p:cNvSpPr>
          <p:nvPr/>
        </p:nvSpPr>
        <p:spPr bwMode="auto">
          <a:xfrm rot="-5400000">
            <a:off x="6359525" y="2530475"/>
            <a:ext cx="4763" cy="23813"/>
          </a:xfrm>
          <a:custGeom>
            <a:avLst/>
            <a:gdLst>
              <a:gd name="T0" fmla="*/ 0 w 2"/>
              <a:gd name="T1" fmla="*/ 0 h 7"/>
              <a:gd name="T2" fmla="*/ 2147483646 w 2"/>
              <a:gd name="T3" fmla="*/ 2147483646 h 7"/>
              <a:gd name="T4" fmla="*/ 2147483646 w 2"/>
              <a:gd name="T5" fmla="*/ 0 h 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7">
                <a:moveTo>
                  <a:pt x="0" y="0"/>
                </a:moveTo>
                <a:cubicBezTo>
                  <a:pt x="0" y="2"/>
                  <a:pt x="0" y="5"/>
                  <a:pt x="1" y="7"/>
                </a:cubicBezTo>
                <a:cubicBezTo>
                  <a:pt x="2" y="5"/>
                  <a:pt x="2" y="2"/>
                  <a:pt x="2" y="0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5383" name="Freeform 23">
            <a:extLst>
              <a:ext uri="{FF2B5EF4-FFF2-40B4-BE49-F238E27FC236}">
                <a16:creationId xmlns:a16="http://schemas.microsoft.com/office/drawing/2014/main" id="{7EE64305-FCEB-4287-BDE4-2E695935A42B}"/>
              </a:ext>
            </a:extLst>
          </p:cNvPr>
          <p:cNvSpPr>
            <a:spLocks/>
          </p:cNvSpPr>
          <p:nvPr/>
        </p:nvSpPr>
        <p:spPr bwMode="auto">
          <a:xfrm rot="-5400000">
            <a:off x="6280944" y="2588419"/>
            <a:ext cx="11113" cy="34925"/>
          </a:xfrm>
          <a:custGeom>
            <a:avLst/>
            <a:gdLst>
              <a:gd name="T0" fmla="*/ 0 w 4"/>
              <a:gd name="T1" fmla="*/ 0 h 10"/>
              <a:gd name="T2" fmla="*/ 2147483646 w 4"/>
              <a:gd name="T3" fmla="*/ 2147483646 h 10"/>
              <a:gd name="T4" fmla="*/ 2147483646 w 4"/>
              <a:gd name="T5" fmla="*/ 0 h 1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" h="10">
                <a:moveTo>
                  <a:pt x="0" y="0"/>
                </a:moveTo>
                <a:cubicBezTo>
                  <a:pt x="0" y="3"/>
                  <a:pt x="0" y="7"/>
                  <a:pt x="1" y="10"/>
                </a:cubicBezTo>
                <a:cubicBezTo>
                  <a:pt x="4" y="8"/>
                  <a:pt x="2" y="4"/>
                  <a:pt x="1" y="0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5384" name="Freeform 24">
            <a:extLst>
              <a:ext uri="{FF2B5EF4-FFF2-40B4-BE49-F238E27FC236}">
                <a16:creationId xmlns:a16="http://schemas.microsoft.com/office/drawing/2014/main" id="{806A393D-F24F-4AFA-AA28-965280E5C6F2}"/>
              </a:ext>
            </a:extLst>
          </p:cNvPr>
          <p:cNvSpPr>
            <a:spLocks/>
          </p:cNvSpPr>
          <p:nvPr/>
        </p:nvSpPr>
        <p:spPr bwMode="auto">
          <a:xfrm rot="-5400000">
            <a:off x="6323013" y="2593975"/>
            <a:ext cx="4762" cy="20638"/>
          </a:xfrm>
          <a:custGeom>
            <a:avLst/>
            <a:gdLst>
              <a:gd name="T0" fmla="*/ 0 w 2"/>
              <a:gd name="T1" fmla="*/ 2147483646 h 6"/>
              <a:gd name="T2" fmla="*/ 2147483646 w 2"/>
              <a:gd name="T3" fmla="*/ 2147483646 h 6"/>
              <a:gd name="T4" fmla="*/ 2147483646 w 2"/>
              <a:gd name="T5" fmla="*/ 2147483646 h 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6">
                <a:moveTo>
                  <a:pt x="0" y="1"/>
                </a:moveTo>
                <a:cubicBezTo>
                  <a:pt x="0" y="3"/>
                  <a:pt x="0" y="4"/>
                  <a:pt x="1" y="6"/>
                </a:cubicBezTo>
                <a:cubicBezTo>
                  <a:pt x="2" y="5"/>
                  <a:pt x="2" y="0"/>
                  <a:pt x="1" y="1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5385" name="Freeform 25">
            <a:extLst>
              <a:ext uri="{FF2B5EF4-FFF2-40B4-BE49-F238E27FC236}">
                <a16:creationId xmlns:a16="http://schemas.microsoft.com/office/drawing/2014/main" id="{BCF3026B-FC6C-4327-AB4F-A8AF7C0281C9}"/>
              </a:ext>
            </a:extLst>
          </p:cNvPr>
          <p:cNvSpPr>
            <a:spLocks/>
          </p:cNvSpPr>
          <p:nvPr/>
        </p:nvSpPr>
        <p:spPr bwMode="auto">
          <a:xfrm rot="-5400000">
            <a:off x="6653213" y="2495550"/>
            <a:ext cx="58738" cy="217487"/>
          </a:xfrm>
          <a:custGeom>
            <a:avLst/>
            <a:gdLst>
              <a:gd name="T0" fmla="*/ 2147483646 w 22"/>
              <a:gd name="T1" fmla="*/ 2147483646 h 62"/>
              <a:gd name="T2" fmla="*/ 2147483646 w 22"/>
              <a:gd name="T3" fmla="*/ 2147483646 h 62"/>
              <a:gd name="T4" fmla="*/ 2147483646 w 22"/>
              <a:gd name="T5" fmla="*/ 2147483646 h 62"/>
              <a:gd name="T6" fmla="*/ 2147483646 w 22"/>
              <a:gd name="T7" fmla="*/ 2147483646 h 62"/>
              <a:gd name="T8" fmla="*/ 2147483646 w 22"/>
              <a:gd name="T9" fmla="*/ 2147483646 h 62"/>
              <a:gd name="T10" fmla="*/ 2147483646 w 22"/>
              <a:gd name="T11" fmla="*/ 2147483646 h 62"/>
              <a:gd name="T12" fmla="*/ 2147483646 w 22"/>
              <a:gd name="T13" fmla="*/ 2147483646 h 62"/>
              <a:gd name="T14" fmla="*/ 2147483646 w 22"/>
              <a:gd name="T15" fmla="*/ 0 h 6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2" h="62">
                <a:moveTo>
                  <a:pt x="3" y="17"/>
                </a:moveTo>
                <a:cubicBezTo>
                  <a:pt x="7" y="23"/>
                  <a:pt x="7" y="34"/>
                  <a:pt x="8" y="41"/>
                </a:cubicBezTo>
                <a:cubicBezTo>
                  <a:pt x="10" y="47"/>
                  <a:pt x="12" y="55"/>
                  <a:pt x="11" y="62"/>
                </a:cubicBezTo>
                <a:cubicBezTo>
                  <a:pt x="13" y="56"/>
                  <a:pt x="12" y="50"/>
                  <a:pt x="14" y="45"/>
                </a:cubicBezTo>
                <a:cubicBezTo>
                  <a:pt x="16" y="39"/>
                  <a:pt x="20" y="33"/>
                  <a:pt x="22" y="27"/>
                </a:cubicBezTo>
                <a:cubicBezTo>
                  <a:pt x="20" y="29"/>
                  <a:pt x="18" y="32"/>
                  <a:pt x="16" y="34"/>
                </a:cubicBezTo>
                <a:cubicBezTo>
                  <a:pt x="12" y="31"/>
                  <a:pt x="9" y="23"/>
                  <a:pt x="7" y="19"/>
                </a:cubicBezTo>
                <a:cubicBezTo>
                  <a:pt x="5" y="15"/>
                  <a:pt x="0" y="4"/>
                  <a:pt x="1" y="0"/>
                </a:cubicBezTo>
              </a:path>
            </a:pathLst>
          </a:custGeom>
          <a:solidFill>
            <a:srgbClr val="AB0A5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5386" name="Freeform 26">
            <a:extLst>
              <a:ext uri="{FF2B5EF4-FFF2-40B4-BE49-F238E27FC236}">
                <a16:creationId xmlns:a16="http://schemas.microsoft.com/office/drawing/2014/main" id="{E105A4C9-471D-4584-89AE-18F09010A3B1}"/>
              </a:ext>
            </a:extLst>
          </p:cNvPr>
          <p:cNvSpPr>
            <a:spLocks/>
          </p:cNvSpPr>
          <p:nvPr/>
        </p:nvSpPr>
        <p:spPr bwMode="auto">
          <a:xfrm rot="-5400000">
            <a:off x="8260557" y="1937544"/>
            <a:ext cx="61912" cy="1352550"/>
          </a:xfrm>
          <a:custGeom>
            <a:avLst/>
            <a:gdLst>
              <a:gd name="T0" fmla="*/ 2147483646 w 23"/>
              <a:gd name="T1" fmla="*/ 2147483646 h 386"/>
              <a:gd name="T2" fmla="*/ 2147483646 w 23"/>
              <a:gd name="T3" fmla="*/ 2147483646 h 386"/>
              <a:gd name="T4" fmla="*/ 2147483646 w 23"/>
              <a:gd name="T5" fmla="*/ 2147483646 h 386"/>
              <a:gd name="T6" fmla="*/ 2147483646 w 23"/>
              <a:gd name="T7" fmla="*/ 0 h 386"/>
              <a:gd name="T8" fmla="*/ 0 w 23"/>
              <a:gd name="T9" fmla="*/ 2147483646 h 386"/>
              <a:gd name="T10" fmla="*/ 2147483646 w 23"/>
              <a:gd name="T11" fmla="*/ 2147483646 h 386"/>
              <a:gd name="T12" fmla="*/ 0 w 23"/>
              <a:gd name="T13" fmla="*/ 2147483646 h 386"/>
              <a:gd name="T14" fmla="*/ 2147483646 w 23"/>
              <a:gd name="T15" fmla="*/ 2147483646 h 38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3" h="386">
                <a:moveTo>
                  <a:pt x="18" y="386"/>
                </a:moveTo>
                <a:cubicBezTo>
                  <a:pt x="12" y="364"/>
                  <a:pt x="9" y="327"/>
                  <a:pt x="8" y="296"/>
                </a:cubicBezTo>
                <a:cubicBezTo>
                  <a:pt x="7" y="257"/>
                  <a:pt x="11" y="143"/>
                  <a:pt x="11" y="88"/>
                </a:cubicBezTo>
                <a:cubicBezTo>
                  <a:pt x="11" y="33"/>
                  <a:pt x="8" y="7"/>
                  <a:pt x="23" y="0"/>
                </a:cubicBezTo>
                <a:cubicBezTo>
                  <a:pt x="0" y="5"/>
                  <a:pt x="0" y="5"/>
                  <a:pt x="0" y="5"/>
                </a:cubicBezTo>
                <a:cubicBezTo>
                  <a:pt x="1" y="10"/>
                  <a:pt x="1" y="15"/>
                  <a:pt x="1" y="21"/>
                </a:cubicBezTo>
                <a:cubicBezTo>
                  <a:pt x="1" y="149"/>
                  <a:pt x="0" y="291"/>
                  <a:pt x="0" y="291"/>
                </a:cubicBezTo>
                <a:cubicBezTo>
                  <a:pt x="0" y="324"/>
                  <a:pt x="2" y="356"/>
                  <a:pt x="18" y="386"/>
                </a:cubicBezTo>
                <a:close/>
              </a:path>
            </a:pathLst>
          </a:custGeom>
          <a:solidFill>
            <a:srgbClr val="C75F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5387" name="Freeform 27">
            <a:extLst>
              <a:ext uri="{FF2B5EF4-FFF2-40B4-BE49-F238E27FC236}">
                <a16:creationId xmlns:a16="http://schemas.microsoft.com/office/drawing/2014/main" id="{4379E101-6E43-46F9-8257-38846A991B15}"/>
              </a:ext>
            </a:extLst>
          </p:cNvPr>
          <p:cNvSpPr>
            <a:spLocks/>
          </p:cNvSpPr>
          <p:nvPr/>
        </p:nvSpPr>
        <p:spPr bwMode="auto">
          <a:xfrm rot="-5400000">
            <a:off x="7507288" y="2414588"/>
            <a:ext cx="139700" cy="349250"/>
          </a:xfrm>
          <a:custGeom>
            <a:avLst/>
            <a:gdLst>
              <a:gd name="T0" fmla="*/ 2147483646 w 52"/>
              <a:gd name="T1" fmla="*/ 2147483646 h 100"/>
              <a:gd name="T2" fmla="*/ 2147483646 w 52"/>
              <a:gd name="T3" fmla="*/ 2147483646 h 100"/>
              <a:gd name="T4" fmla="*/ 2147483646 w 52"/>
              <a:gd name="T5" fmla="*/ 2147483646 h 100"/>
              <a:gd name="T6" fmla="*/ 2147483646 w 52"/>
              <a:gd name="T7" fmla="*/ 2147483646 h 100"/>
              <a:gd name="T8" fmla="*/ 2147483646 w 52"/>
              <a:gd name="T9" fmla="*/ 2147483646 h 100"/>
              <a:gd name="T10" fmla="*/ 2147483646 w 52"/>
              <a:gd name="T11" fmla="*/ 2147483646 h 100"/>
              <a:gd name="T12" fmla="*/ 2147483646 w 52"/>
              <a:gd name="T13" fmla="*/ 2147483646 h 100"/>
              <a:gd name="T14" fmla="*/ 2147483646 w 52"/>
              <a:gd name="T15" fmla="*/ 2147483646 h 100"/>
              <a:gd name="T16" fmla="*/ 2147483646 w 52"/>
              <a:gd name="T17" fmla="*/ 2147483646 h 100"/>
              <a:gd name="T18" fmla="*/ 2147483646 w 52"/>
              <a:gd name="T19" fmla="*/ 2147483646 h 100"/>
              <a:gd name="T20" fmla="*/ 2147483646 w 52"/>
              <a:gd name="T21" fmla="*/ 2147483646 h 100"/>
              <a:gd name="T22" fmla="*/ 2147483646 w 52"/>
              <a:gd name="T23" fmla="*/ 2147483646 h 100"/>
              <a:gd name="T24" fmla="*/ 2147483646 w 52"/>
              <a:gd name="T25" fmla="*/ 2147483646 h 100"/>
              <a:gd name="T26" fmla="*/ 2147483646 w 52"/>
              <a:gd name="T27" fmla="*/ 2147483646 h 10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52" h="100">
                <a:moveTo>
                  <a:pt x="2" y="33"/>
                </a:moveTo>
                <a:cubicBezTo>
                  <a:pt x="0" y="38"/>
                  <a:pt x="2" y="47"/>
                  <a:pt x="3" y="51"/>
                </a:cubicBezTo>
                <a:cubicBezTo>
                  <a:pt x="5" y="56"/>
                  <a:pt x="6" y="61"/>
                  <a:pt x="6" y="66"/>
                </a:cubicBezTo>
                <a:cubicBezTo>
                  <a:pt x="6" y="77"/>
                  <a:pt x="7" y="89"/>
                  <a:pt x="5" y="100"/>
                </a:cubicBezTo>
                <a:cubicBezTo>
                  <a:pt x="7" y="97"/>
                  <a:pt x="7" y="92"/>
                  <a:pt x="8" y="88"/>
                </a:cubicBezTo>
                <a:cubicBezTo>
                  <a:pt x="9" y="83"/>
                  <a:pt x="10" y="78"/>
                  <a:pt x="11" y="72"/>
                </a:cubicBezTo>
                <a:cubicBezTo>
                  <a:pt x="12" y="66"/>
                  <a:pt x="13" y="57"/>
                  <a:pt x="19" y="53"/>
                </a:cubicBezTo>
                <a:cubicBezTo>
                  <a:pt x="22" y="51"/>
                  <a:pt x="27" y="49"/>
                  <a:pt x="31" y="48"/>
                </a:cubicBezTo>
                <a:cubicBezTo>
                  <a:pt x="35" y="47"/>
                  <a:pt x="36" y="50"/>
                  <a:pt x="39" y="52"/>
                </a:cubicBezTo>
                <a:cubicBezTo>
                  <a:pt x="43" y="42"/>
                  <a:pt x="46" y="30"/>
                  <a:pt x="46" y="18"/>
                </a:cubicBezTo>
                <a:cubicBezTo>
                  <a:pt x="47" y="15"/>
                  <a:pt x="52" y="5"/>
                  <a:pt x="48" y="2"/>
                </a:cubicBezTo>
                <a:cubicBezTo>
                  <a:pt x="46" y="0"/>
                  <a:pt x="37" y="5"/>
                  <a:pt x="36" y="6"/>
                </a:cubicBezTo>
                <a:cubicBezTo>
                  <a:pt x="28" y="9"/>
                  <a:pt x="22" y="13"/>
                  <a:pt x="16" y="18"/>
                </a:cubicBezTo>
                <a:cubicBezTo>
                  <a:pt x="12" y="21"/>
                  <a:pt x="7" y="21"/>
                  <a:pt x="3" y="17"/>
                </a:cubicBezTo>
              </a:path>
            </a:pathLst>
          </a:custGeom>
          <a:solidFill>
            <a:srgbClr val="AB0A5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5388" name="Freeform 28">
            <a:extLst>
              <a:ext uri="{FF2B5EF4-FFF2-40B4-BE49-F238E27FC236}">
                <a16:creationId xmlns:a16="http://schemas.microsoft.com/office/drawing/2014/main" id="{A0CC1C4F-895E-4C5D-9693-4900D3983E57}"/>
              </a:ext>
            </a:extLst>
          </p:cNvPr>
          <p:cNvSpPr>
            <a:spLocks/>
          </p:cNvSpPr>
          <p:nvPr/>
        </p:nvSpPr>
        <p:spPr bwMode="auto">
          <a:xfrm rot="-5400000">
            <a:off x="8621713" y="2060575"/>
            <a:ext cx="628650" cy="234950"/>
          </a:xfrm>
          <a:custGeom>
            <a:avLst/>
            <a:gdLst>
              <a:gd name="T0" fmla="*/ 2147483646 w 233"/>
              <a:gd name="T1" fmla="*/ 2147483646 h 67"/>
              <a:gd name="T2" fmla="*/ 2147483646 w 233"/>
              <a:gd name="T3" fmla="*/ 2147483646 h 67"/>
              <a:gd name="T4" fmla="*/ 2147483646 w 233"/>
              <a:gd name="T5" fmla="*/ 2147483646 h 67"/>
              <a:gd name="T6" fmla="*/ 2147483646 w 233"/>
              <a:gd name="T7" fmla="*/ 2147483646 h 67"/>
              <a:gd name="T8" fmla="*/ 2147483646 w 233"/>
              <a:gd name="T9" fmla="*/ 2147483646 h 67"/>
              <a:gd name="T10" fmla="*/ 0 w 233"/>
              <a:gd name="T11" fmla="*/ 2147483646 h 67"/>
              <a:gd name="T12" fmla="*/ 2147483646 w 233"/>
              <a:gd name="T13" fmla="*/ 2147483646 h 67"/>
              <a:gd name="T14" fmla="*/ 2147483646 w 233"/>
              <a:gd name="T15" fmla="*/ 2147483646 h 67"/>
              <a:gd name="T16" fmla="*/ 2147483646 w 233"/>
              <a:gd name="T17" fmla="*/ 2147483646 h 67"/>
              <a:gd name="T18" fmla="*/ 2147483646 w 233"/>
              <a:gd name="T19" fmla="*/ 2147483646 h 6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33" h="67">
                <a:moveTo>
                  <a:pt x="171" y="16"/>
                </a:moveTo>
                <a:cubicBezTo>
                  <a:pt x="114" y="0"/>
                  <a:pt x="89" y="17"/>
                  <a:pt x="69" y="31"/>
                </a:cubicBezTo>
                <a:cubicBezTo>
                  <a:pt x="62" y="36"/>
                  <a:pt x="55" y="41"/>
                  <a:pt x="48" y="44"/>
                </a:cubicBezTo>
                <a:cubicBezTo>
                  <a:pt x="40" y="47"/>
                  <a:pt x="31" y="48"/>
                  <a:pt x="23" y="44"/>
                </a:cubicBezTo>
                <a:cubicBezTo>
                  <a:pt x="15" y="39"/>
                  <a:pt x="7" y="32"/>
                  <a:pt x="1" y="22"/>
                </a:cubicBezTo>
                <a:cubicBezTo>
                  <a:pt x="0" y="23"/>
                  <a:pt x="0" y="23"/>
                  <a:pt x="0" y="23"/>
                </a:cubicBezTo>
                <a:cubicBezTo>
                  <a:pt x="18" y="54"/>
                  <a:pt x="38" y="66"/>
                  <a:pt x="68" y="53"/>
                </a:cubicBezTo>
                <a:cubicBezTo>
                  <a:pt x="82" y="47"/>
                  <a:pt x="103" y="32"/>
                  <a:pt x="134" y="29"/>
                </a:cubicBezTo>
                <a:cubicBezTo>
                  <a:pt x="171" y="25"/>
                  <a:pt x="208" y="37"/>
                  <a:pt x="233" y="67"/>
                </a:cubicBezTo>
                <a:cubicBezTo>
                  <a:pt x="218" y="41"/>
                  <a:pt x="197" y="23"/>
                  <a:pt x="171" y="16"/>
                </a:cubicBezTo>
                <a:close/>
              </a:path>
            </a:pathLst>
          </a:custGeom>
          <a:solidFill>
            <a:srgbClr val="C75F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5389" name="Freeform 29">
            <a:extLst>
              <a:ext uri="{FF2B5EF4-FFF2-40B4-BE49-F238E27FC236}">
                <a16:creationId xmlns:a16="http://schemas.microsoft.com/office/drawing/2014/main" id="{3D0B38AD-9299-4AE2-9D3A-9ADE1C92E8E5}"/>
              </a:ext>
            </a:extLst>
          </p:cNvPr>
          <p:cNvSpPr>
            <a:spLocks/>
          </p:cNvSpPr>
          <p:nvPr/>
        </p:nvSpPr>
        <p:spPr bwMode="auto">
          <a:xfrm rot="-5400000">
            <a:off x="8165307" y="2104231"/>
            <a:ext cx="33338" cy="930275"/>
          </a:xfrm>
          <a:custGeom>
            <a:avLst/>
            <a:gdLst>
              <a:gd name="T0" fmla="*/ 2147483646 w 12"/>
              <a:gd name="T1" fmla="*/ 2147483646 h 265"/>
              <a:gd name="T2" fmla="*/ 2147483646 w 12"/>
              <a:gd name="T3" fmla="*/ 2147483646 h 265"/>
              <a:gd name="T4" fmla="*/ 2147483646 w 12"/>
              <a:gd name="T5" fmla="*/ 0 h 265"/>
              <a:gd name="T6" fmla="*/ 2147483646 w 12"/>
              <a:gd name="T7" fmla="*/ 2147483646 h 26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2" h="265">
                <a:moveTo>
                  <a:pt x="3" y="109"/>
                </a:moveTo>
                <a:cubicBezTo>
                  <a:pt x="4" y="172"/>
                  <a:pt x="4" y="244"/>
                  <a:pt x="8" y="265"/>
                </a:cubicBezTo>
                <a:cubicBezTo>
                  <a:pt x="12" y="223"/>
                  <a:pt x="2" y="35"/>
                  <a:pt x="4" y="0"/>
                </a:cubicBezTo>
                <a:cubicBezTo>
                  <a:pt x="0" y="17"/>
                  <a:pt x="3" y="60"/>
                  <a:pt x="3" y="109"/>
                </a:cubicBezTo>
                <a:close/>
              </a:path>
            </a:pathLst>
          </a:custGeom>
          <a:solidFill>
            <a:srgbClr val="EDD2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5390" name="Freeform 30">
            <a:extLst>
              <a:ext uri="{FF2B5EF4-FFF2-40B4-BE49-F238E27FC236}">
                <a16:creationId xmlns:a16="http://schemas.microsoft.com/office/drawing/2014/main" id="{5CF8E901-464C-4321-B175-E9AF3F2F5C8D}"/>
              </a:ext>
            </a:extLst>
          </p:cNvPr>
          <p:cNvSpPr>
            <a:spLocks/>
          </p:cNvSpPr>
          <p:nvPr/>
        </p:nvSpPr>
        <p:spPr bwMode="auto">
          <a:xfrm rot="-5400000">
            <a:off x="8174037" y="2525713"/>
            <a:ext cx="22225" cy="101600"/>
          </a:xfrm>
          <a:custGeom>
            <a:avLst/>
            <a:gdLst>
              <a:gd name="T0" fmla="*/ 2147483646 w 8"/>
              <a:gd name="T1" fmla="*/ 0 h 29"/>
              <a:gd name="T2" fmla="*/ 2147483646 w 8"/>
              <a:gd name="T3" fmla="*/ 2147483646 h 29"/>
              <a:gd name="T4" fmla="*/ 2147483646 w 8"/>
              <a:gd name="T5" fmla="*/ 2147483646 h 2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8" h="29">
                <a:moveTo>
                  <a:pt x="4" y="0"/>
                </a:moveTo>
                <a:cubicBezTo>
                  <a:pt x="5" y="8"/>
                  <a:pt x="0" y="23"/>
                  <a:pt x="6" y="29"/>
                </a:cubicBezTo>
                <a:cubicBezTo>
                  <a:pt x="8" y="22"/>
                  <a:pt x="8" y="12"/>
                  <a:pt x="6" y="5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5391" name="Freeform 31">
            <a:extLst>
              <a:ext uri="{FF2B5EF4-FFF2-40B4-BE49-F238E27FC236}">
                <a16:creationId xmlns:a16="http://schemas.microsoft.com/office/drawing/2014/main" id="{34E2355D-F7E2-4813-B3BB-CE8929E6DC94}"/>
              </a:ext>
            </a:extLst>
          </p:cNvPr>
          <p:cNvSpPr>
            <a:spLocks/>
          </p:cNvSpPr>
          <p:nvPr/>
        </p:nvSpPr>
        <p:spPr bwMode="auto">
          <a:xfrm rot="-5400000">
            <a:off x="8092282" y="2556669"/>
            <a:ext cx="11112" cy="31750"/>
          </a:xfrm>
          <a:custGeom>
            <a:avLst/>
            <a:gdLst>
              <a:gd name="T0" fmla="*/ 2147483646 w 4"/>
              <a:gd name="T1" fmla="*/ 0 h 9"/>
              <a:gd name="T2" fmla="*/ 2147483646 w 4"/>
              <a:gd name="T3" fmla="*/ 2147483646 h 9"/>
              <a:gd name="T4" fmla="*/ 2147483646 w 4"/>
              <a:gd name="T5" fmla="*/ 2147483646 h 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" h="9">
                <a:moveTo>
                  <a:pt x="1" y="0"/>
                </a:moveTo>
                <a:cubicBezTo>
                  <a:pt x="0" y="3"/>
                  <a:pt x="0" y="7"/>
                  <a:pt x="1" y="9"/>
                </a:cubicBezTo>
                <a:cubicBezTo>
                  <a:pt x="3" y="6"/>
                  <a:pt x="4" y="2"/>
                  <a:pt x="2" y="2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5392" name="Freeform 32">
            <a:extLst>
              <a:ext uri="{FF2B5EF4-FFF2-40B4-BE49-F238E27FC236}">
                <a16:creationId xmlns:a16="http://schemas.microsoft.com/office/drawing/2014/main" id="{B446D3C7-F1BD-48D5-8218-5D295D17C0E8}"/>
              </a:ext>
            </a:extLst>
          </p:cNvPr>
          <p:cNvSpPr>
            <a:spLocks/>
          </p:cNvSpPr>
          <p:nvPr/>
        </p:nvSpPr>
        <p:spPr bwMode="auto">
          <a:xfrm rot="-5400000">
            <a:off x="8279607" y="2555081"/>
            <a:ext cx="11112" cy="34925"/>
          </a:xfrm>
          <a:custGeom>
            <a:avLst/>
            <a:gdLst>
              <a:gd name="T0" fmla="*/ 0 w 4"/>
              <a:gd name="T1" fmla="*/ 2147483646 h 10"/>
              <a:gd name="T2" fmla="*/ 2147483646 w 4"/>
              <a:gd name="T3" fmla="*/ 2147483646 h 10"/>
              <a:gd name="T4" fmla="*/ 2147483646 w 4"/>
              <a:gd name="T5" fmla="*/ 0 h 10"/>
              <a:gd name="T6" fmla="*/ 2147483646 w 4"/>
              <a:gd name="T7" fmla="*/ 2147483646 h 1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" h="10">
                <a:moveTo>
                  <a:pt x="0" y="2"/>
                </a:moveTo>
                <a:cubicBezTo>
                  <a:pt x="0" y="4"/>
                  <a:pt x="1" y="8"/>
                  <a:pt x="2" y="10"/>
                </a:cubicBezTo>
                <a:cubicBezTo>
                  <a:pt x="4" y="7"/>
                  <a:pt x="4" y="3"/>
                  <a:pt x="3" y="0"/>
                </a:cubicBezTo>
                <a:cubicBezTo>
                  <a:pt x="2" y="0"/>
                  <a:pt x="3" y="1"/>
                  <a:pt x="2" y="2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5393" name="Freeform 33">
            <a:extLst>
              <a:ext uri="{FF2B5EF4-FFF2-40B4-BE49-F238E27FC236}">
                <a16:creationId xmlns:a16="http://schemas.microsoft.com/office/drawing/2014/main" id="{8FB4DB84-A648-45EC-A5E1-DDF31586C9B7}"/>
              </a:ext>
            </a:extLst>
          </p:cNvPr>
          <p:cNvSpPr>
            <a:spLocks/>
          </p:cNvSpPr>
          <p:nvPr/>
        </p:nvSpPr>
        <p:spPr bwMode="auto">
          <a:xfrm rot="-5400000">
            <a:off x="8840788" y="2308225"/>
            <a:ext cx="280987" cy="290513"/>
          </a:xfrm>
          <a:custGeom>
            <a:avLst/>
            <a:gdLst>
              <a:gd name="T0" fmla="*/ 2147483646 w 104"/>
              <a:gd name="T1" fmla="*/ 0 h 83"/>
              <a:gd name="T2" fmla="*/ 2147483646 w 104"/>
              <a:gd name="T3" fmla="*/ 2147483646 h 83"/>
              <a:gd name="T4" fmla="*/ 2147483646 w 104"/>
              <a:gd name="T5" fmla="*/ 2147483646 h 83"/>
              <a:gd name="T6" fmla="*/ 2147483646 w 104"/>
              <a:gd name="T7" fmla="*/ 2147483646 h 83"/>
              <a:gd name="T8" fmla="*/ 2147483646 w 104"/>
              <a:gd name="T9" fmla="*/ 2147483646 h 83"/>
              <a:gd name="T10" fmla="*/ 2147483646 w 104"/>
              <a:gd name="T11" fmla="*/ 2147483646 h 83"/>
              <a:gd name="T12" fmla="*/ 2147483646 w 104"/>
              <a:gd name="T13" fmla="*/ 2147483646 h 8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4" h="83">
                <a:moveTo>
                  <a:pt x="10" y="0"/>
                </a:moveTo>
                <a:cubicBezTo>
                  <a:pt x="0" y="9"/>
                  <a:pt x="12" y="32"/>
                  <a:pt x="16" y="41"/>
                </a:cubicBezTo>
                <a:cubicBezTo>
                  <a:pt x="21" y="53"/>
                  <a:pt x="29" y="59"/>
                  <a:pt x="38" y="66"/>
                </a:cubicBezTo>
                <a:cubicBezTo>
                  <a:pt x="57" y="80"/>
                  <a:pt x="82" y="83"/>
                  <a:pt x="104" y="71"/>
                </a:cubicBezTo>
                <a:cubicBezTo>
                  <a:pt x="98" y="68"/>
                  <a:pt x="90" y="70"/>
                  <a:pt x="83" y="69"/>
                </a:cubicBezTo>
                <a:cubicBezTo>
                  <a:pt x="70" y="68"/>
                  <a:pt x="59" y="60"/>
                  <a:pt x="48" y="52"/>
                </a:cubicBezTo>
                <a:cubicBezTo>
                  <a:pt x="33" y="40"/>
                  <a:pt x="15" y="20"/>
                  <a:pt x="11" y="1"/>
                </a:cubicBezTo>
              </a:path>
            </a:pathLst>
          </a:custGeom>
          <a:solidFill>
            <a:srgbClr val="DEA8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5394" name="Freeform 34">
            <a:extLst>
              <a:ext uri="{FF2B5EF4-FFF2-40B4-BE49-F238E27FC236}">
                <a16:creationId xmlns:a16="http://schemas.microsoft.com/office/drawing/2014/main" id="{5198CDE6-8395-4CF8-A463-347255B83F14}"/>
              </a:ext>
            </a:extLst>
          </p:cNvPr>
          <p:cNvSpPr>
            <a:spLocks/>
          </p:cNvSpPr>
          <p:nvPr/>
        </p:nvSpPr>
        <p:spPr bwMode="auto">
          <a:xfrm rot="-5400000">
            <a:off x="8967788" y="2408237"/>
            <a:ext cx="120650" cy="155575"/>
          </a:xfrm>
          <a:custGeom>
            <a:avLst/>
            <a:gdLst>
              <a:gd name="T0" fmla="*/ 0 w 45"/>
              <a:gd name="T1" fmla="*/ 2147483646 h 44"/>
              <a:gd name="T2" fmla="*/ 2147483646 w 45"/>
              <a:gd name="T3" fmla="*/ 2147483646 h 44"/>
              <a:gd name="T4" fmla="*/ 2147483646 w 45"/>
              <a:gd name="T5" fmla="*/ 0 h 4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5" h="44">
                <a:moveTo>
                  <a:pt x="0" y="2"/>
                </a:moveTo>
                <a:cubicBezTo>
                  <a:pt x="9" y="15"/>
                  <a:pt x="26" y="44"/>
                  <a:pt x="45" y="41"/>
                </a:cubicBezTo>
                <a:cubicBezTo>
                  <a:pt x="34" y="38"/>
                  <a:pt x="4" y="12"/>
                  <a:pt x="2" y="0"/>
                </a:cubicBezTo>
              </a:path>
            </a:pathLst>
          </a:custGeom>
          <a:solidFill>
            <a:srgbClr val="EDD2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5395" name="Freeform 35">
            <a:extLst>
              <a:ext uri="{FF2B5EF4-FFF2-40B4-BE49-F238E27FC236}">
                <a16:creationId xmlns:a16="http://schemas.microsoft.com/office/drawing/2014/main" id="{D73E4008-D383-4B3C-9D75-E6A0858D7EC4}"/>
              </a:ext>
            </a:extLst>
          </p:cNvPr>
          <p:cNvSpPr>
            <a:spLocks/>
          </p:cNvSpPr>
          <p:nvPr/>
        </p:nvSpPr>
        <p:spPr bwMode="auto">
          <a:xfrm rot="-5400000">
            <a:off x="9009856" y="2477294"/>
            <a:ext cx="26988" cy="44450"/>
          </a:xfrm>
          <a:custGeom>
            <a:avLst/>
            <a:gdLst>
              <a:gd name="T0" fmla="*/ 2147483646 w 10"/>
              <a:gd name="T1" fmla="*/ 0 h 13"/>
              <a:gd name="T2" fmla="*/ 2147483646 w 10"/>
              <a:gd name="T3" fmla="*/ 2147483646 h 13"/>
              <a:gd name="T4" fmla="*/ 2147483646 w 10"/>
              <a:gd name="T5" fmla="*/ 2147483646 h 1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" h="13">
                <a:moveTo>
                  <a:pt x="2" y="0"/>
                </a:moveTo>
                <a:cubicBezTo>
                  <a:pt x="0" y="6"/>
                  <a:pt x="3" y="13"/>
                  <a:pt x="10" y="12"/>
                </a:cubicBezTo>
                <a:cubicBezTo>
                  <a:pt x="9" y="8"/>
                  <a:pt x="7" y="5"/>
                  <a:pt x="3" y="5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5396" name="Freeform 36">
            <a:extLst>
              <a:ext uri="{FF2B5EF4-FFF2-40B4-BE49-F238E27FC236}">
                <a16:creationId xmlns:a16="http://schemas.microsoft.com/office/drawing/2014/main" id="{E01AC0C0-17FF-4DBF-BC44-3AE9FEFC6475}"/>
              </a:ext>
            </a:extLst>
          </p:cNvPr>
          <p:cNvSpPr>
            <a:spLocks/>
          </p:cNvSpPr>
          <p:nvPr/>
        </p:nvSpPr>
        <p:spPr bwMode="auto">
          <a:xfrm rot="-5400000">
            <a:off x="9070975" y="2447925"/>
            <a:ext cx="11113" cy="17463"/>
          </a:xfrm>
          <a:custGeom>
            <a:avLst/>
            <a:gdLst>
              <a:gd name="T0" fmla="*/ 2147483646 w 4"/>
              <a:gd name="T1" fmla="*/ 0 h 5"/>
              <a:gd name="T2" fmla="*/ 0 w 4"/>
              <a:gd name="T3" fmla="*/ 2147483646 h 5"/>
              <a:gd name="T4" fmla="*/ 2147483646 w 4"/>
              <a:gd name="T5" fmla="*/ 2147483646 h 5"/>
              <a:gd name="T6" fmla="*/ 2147483646 w 4"/>
              <a:gd name="T7" fmla="*/ 2147483646 h 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" h="5">
                <a:moveTo>
                  <a:pt x="2" y="0"/>
                </a:moveTo>
                <a:cubicBezTo>
                  <a:pt x="1" y="2"/>
                  <a:pt x="0" y="2"/>
                  <a:pt x="0" y="5"/>
                </a:cubicBezTo>
                <a:cubicBezTo>
                  <a:pt x="1" y="5"/>
                  <a:pt x="1" y="5"/>
                  <a:pt x="2" y="5"/>
                </a:cubicBezTo>
                <a:cubicBezTo>
                  <a:pt x="4" y="3"/>
                  <a:pt x="2" y="2"/>
                  <a:pt x="2" y="2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5397" name="Freeform 37">
            <a:extLst>
              <a:ext uri="{FF2B5EF4-FFF2-40B4-BE49-F238E27FC236}">
                <a16:creationId xmlns:a16="http://schemas.microsoft.com/office/drawing/2014/main" id="{CFAB5056-3ED2-4661-81DD-559F904A70B6}"/>
              </a:ext>
            </a:extLst>
          </p:cNvPr>
          <p:cNvSpPr>
            <a:spLocks/>
          </p:cNvSpPr>
          <p:nvPr/>
        </p:nvSpPr>
        <p:spPr bwMode="auto">
          <a:xfrm rot="-5400000">
            <a:off x="8960644" y="2518569"/>
            <a:ext cx="20638" cy="31750"/>
          </a:xfrm>
          <a:custGeom>
            <a:avLst/>
            <a:gdLst>
              <a:gd name="T0" fmla="*/ 2147483646 w 8"/>
              <a:gd name="T1" fmla="*/ 2147483646 h 9"/>
              <a:gd name="T2" fmla="*/ 0 w 8"/>
              <a:gd name="T3" fmla="*/ 2147483646 h 9"/>
              <a:gd name="T4" fmla="*/ 2147483646 w 8"/>
              <a:gd name="T5" fmla="*/ 2147483646 h 9"/>
              <a:gd name="T6" fmla="*/ 0 w 8"/>
              <a:gd name="T7" fmla="*/ 2147483646 h 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8" h="9">
                <a:moveTo>
                  <a:pt x="3" y="4"/>
                </a:moveTo>
                <a:cubicBezTo>
                  <a:pt x="1" y="4"/>
                  <a:pt x="0" y="5"/>
                  <a:pt x="0" y="6"/>
                </a:cubicBezTo>
                <a:cubicBezTo>
                  <a:pt x="1" y="7"/>
                  <a:pt x="1" y="8"/>
                  <a:pt x="2" y="9"/>
                </a:cubicBezTo>
                <a:cubicBezTo>
                  <a:pt x="8" y="6"/>
                  <a:pt x="3" y="0"/>
                  <a:pt x="0" y="4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5398" name="Freeform 38">
            <a:extLst>
              <a:ext uri="{FF2B5EF4-FFF2-40B4-BE49-F238E27FC236}">
                <a16:creationId xmlns:a16="http://schemas.microsoft.com/office/drawing/2014/main" id="{1969F975-110D-40C8-81A0-93D620A8603E}"/>
              </a:ext>
            </a:extLst>
          </p:cNvPr>
          <p:cNvSpPr>
            <a:spLocks/>
          </p:cNvSpPr>
          <p:nvPr/>
        </p:nvSpPr>
        <p:spPr bwMode="auto">
          <a:xfrm rot="-5400000">
            <a:off x="8688388" y="2009775"/>
            <a:ext cx="422275" cy="174625"/>
          </a:xfrm>
          <a:custGeom>
            <a:avLst/>
            <a:gdLst>
              <a:gd name="T0" fmla="*/ 2147483646 w 157"/>
              <a:gd name="T1" fmla="*/ 2147483646 h 50"/>
              <a:gd name="T2" fmla="*/ 0 w 157"/>
              <a:gd name="T3" fmla="*/ 2147483646 h 50"/>
              <a:gd name="T4" fmla="*/ 2147483646 w 157"/>
              <a:gd name="T5" fmla="*/ 2147483646 h 50"/>
              <a:gd name="T6" fmla="*/ 2147483646 w 157"/>
              <a:gd name="T7" fmla="*/ 2147483646 h 50"/>
              <a:gd name="T8" fmla="*/ 2147483646 w 157"/>
              <a:gd name="T9" fmla="*/ 2147483646 h 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7" h="50">
                <a:moveTo>
                  <a:pt x="63" y="1"/>
                </a:moveTo>
                <a:cubicBezTo>
                  <a:pt x="42" y="0"/>
                  <a:pt x="25" y="9"/>
                  <a:pt x="0" y="27"/>
                </a:cubicBezTo>
                <a:cubicBezTo>
                  <a:pt x="12" y="17"/>
                  <a:pt x="34" y="5"/>
                  <a:pt x="66" y="7"/>
                </a:cubicBezTo>
                <a:cubicBezTo>
                  <a:pt x="94" y="8"/>
                  <a:pt x="131" y="19"/>
                  <a:pt x="157" y="50"/>
                </a:cubicBezTo>
                <a:cubicBezTo>
                  <a:pt x="148" y="25"/>
                  <a:pt x="102" y="2"/>
                  <a:pt x="6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5399" name="Freeform 39">
            <a:extLst>
              <a:ext uri="{FF2B5EF4-FFF2-40B4-BE49-F238E27FC236}">
                <a16:creationId xmlns:a16="http://schemas.microsoft.com/office/drawing/2014/main" id="{974E2ADE-19A7-446B-AAAF-8EF46132E617}"/>
              </a:ext>
            </a:extLst>
          </p:cNvPr>
          <p:cNvSpPr>
            <a:spLocks/>
          </p:cNvSpPr>
          <p:nvPr/>
        </p:nvSpPr>
        <p:spPr bwMode="auto">
          <a:xfrm rot="-5400000">
            <a:off x="7296150" y="2220913"/>
            <a:ext cx="77787" cy="560388"/>
          </a:xfrm>
          <a:custGeom>
            <a:avLst/>
            <a:gdLst>
              <a:gd name="T0" fmla="*/ 2147483646 w 29"/>
              <a:gd name="T1" fmla="*/ 0 h 160"/>
              <a:gd name="T2" fmla="*/ 2147483646 w 29"/>
              <a:gd name="T3" fmla="*/ 2147483646 h 160"/>
              <a:gd name="T4" fmla="*/ 0 w 29"/>
              <a:gd name="T5" fmla="*/ 2147483646 h 160"/>
              <a:gd name="T6" fmla="*/ 2147483646 w 29"/>
              <a:gd name="T7" fmla="*/ 2147483646 h 160"/>
              <a:gd name="T8" fmla="*/ 2147483646 w 29"/>
              <a:gd name="T9" fmla="*/ 0 h 1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9" h="160">
                <a:moveTo>
                  <a:pt x="14" y="0"/>
                </a:moveTo>
                <a:cubicBezTo>
                  <a:pt x="22" y="24"/>
                  <a:pt x="26" y="51"/>
                  <a:pt x="16" y="82"/>
                </a:cubicBezTo>
                <a:cubicBezTo>
                  <a:pt x="7" y="114"/>
                  <a:pt x="2" y="142"/>
                  <a:pt x="0" y="160"/>
                </a:cubicBezTo>
                <a:cubicBezTo>
                  <a:pt x="6" y="134"/>
                  <a:pt x="24" y="90"/>
                  <a:pt x="26" y="57"/>
                </a:cubicBezTo>
                <a:cubicBezTo>
                  <a:pt x="29" y="24"/>
                  <a:pt x="14" y="0"/>
                  <a:pt x="1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5400" name="Freeform 40">
            <a:extLst>
              <a:ext uri="{FF2B5EF4-FFF2-40B4-BE49-F238E27FC236}">
                <a16:creationId xmlns:a16="http://schemas.microsoft.com/office/drawing/2014/main" id="{730B2213-EB32-4571-8654-A14541C6EAA9}"/>
              </a:ext>
            </a:extLst>
          </p:cNvPr>
          <p:cNvSpPr>
            <a:spLocks/>
          </p:cNvSpPr>
          <p:nvPr/>
        </p:nvSpPr>
        <p:spPr bwMode="auto">
          <a:xfrm rot="-5400000">
            <a:off x="6048375" y="2622550"/>
            <a:ext cx="150813" cy="74613"/>
          </a:xfrm>
          <a:custGeom>
            <a:avLst/>
            <a:gdLst>
              <a:gd name="T0" fmla="*/ 0 w 56"/>
              <a:gd name="T1" fmla="*/ 2147483646 h 21"/>
              <a:gd name="T2" fmla="*/ 2147483646 w 56"/>
              <a:gd name="T3" fmla="*/ 2147483646 h 21"/>
              <a:gd name="T4" fmla="*/ 2147483646 w 56"/>
              <a:gd name="T5" fmla="*/ 2147483646 h 2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6" h="21">
                <a:moveTo>
                  <a:pt x="0" y="20"/>
                </a:moveTo>
                <a:cubicBezTo>
                  <a:pt x="10" y="3"/>
                  <a:pt x="39" y="0"/>
                  <a:pt x="56" y="2"/>
                </a:cubicBezTo>
                <a:cubicBezTo>
                  <a:pt x="42" y="2"/>
                  <a:pt x="12" y="10"/>
                  <a:pt x="10" y="21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5401" name="Freeform 41">
            <a:extLst>
              <a:ext uri="{FF2B5EF4-FFF2-40B4-BE49-F238E27FC236}">
                <a16:creationId xmlns:a16="http://schemas.microsoft.com/office/drawing/2014/main" id="{426DD07D-8630-4929-BE4B-BBF832F029C8}"/>
              </a:ext>
            </a:extLst>
          </p:cNvPr>
          <p:cNvSpPr>
            <a:spLocks/>
          </p:cNvSpPr>
          <p:nvPr/>
        </p:nvSpPr>
        <p:spPr bwMode="auto">
          <a:xfrm rot="-5400000">
            <a:off x="8700294" y="2086769"/>
            <a:ext cx="381000" cy="144462"/>
          </a:xfrm>
          <a:custGeom>
            <a:avLst/>
            <a:gdLst>
              <a:gd name="T0" fmla="*/ 2147483646 w 141"/>
              <a:gd name="T1" fmla="*/ 2147483646 h 41"/>
              <a:gd name="T2" fmla="*/ 0 w 141"/>
              <a:gd name="T3" fmla="*/ 2147483646 h 41"/>
              <a:gd name="T4" fmla="*/ 2147483646 w 141"/>
              <a:gd name="T5" fmla="*/ 2147483646 h 41"/>
              <a:gd name="T6" fmla="*/ 2147483646 w 141"/>
              <a:gd name="T7" fmla="*/ 2147483646 h 41"/>
              <a:gd name="T8" fmla="*/ 2147483646 w 141"/>
              <a:gd name="T9" fmla="*/ 2147483646 h 41"/>
              <a:gd name="T10" fmla="*/ 2147483646 w 141"/>
              <a:gd name="T11" fmla="*/ 2147483646 h 4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41" h="41">
                <a:moveTo>
                  <a:pt x="16" y="31"/>
                </a:moveTo>
                <a:cubicBezTo>
                  <a:pt x="11" y="35"/>
                  <a:pt x="6" y="38"/>
                  <a:pt x="0" y="41"/>
                </a:cubicBezTo>
                <a:cubicBezTo>
                  <a:pt x="14" y="39"/>
                  <a:pt x="26" y="26"/>
                  <a:pt x="40" y="21"/>
                </a:cubicBezTo>
                <a:cubicBezTo>
                  <a:pt x="53" y="16"/>
                  <a:pt x="101" y="4"/>
                  <a:pt x="141" y="26"/>
                </a:cubicBezTo>
                <a:cubicBezTo>
                  <a:pt x="134" y="22"/>
                  <a:pt x="126" y="18"/>
                  <a:pt x="118" y="16"/>
                </a:cubicBezTo>
                <a:cubicBezTo>
                  <a:pt x="61" y="0"/>
                  <a:pt x="36" y="17"/>
                  <a:pt x="16" y="31"/>
                </a:cubicBezTo>
                <a:close/>
              </a:path>
            </a:pathLst>
          </a:custGeom>
          <a:solidFill>
            <a:srgbClr val="AB0A5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5402" name="Freeform 42">
            <a:extLst>
              <a:ext uri="{FF2B5EF4-FFF2-40B4-BE49-F238E27FC236}">
                <a16:creationId xmlns:a16="http://schemas.microsoft.com/office/drawing/2014/main" id="{1E3D47B7-71AE-4D9B-9907-F14A7E95E72C}"/>
              </a:ext>
            </a:extLst>
          </p:cNvPr>
          <p:cNvSpPr>
            <a:spLocks/>
          </p:cNvSpPr>
          <p:nvPr/>
        </p:nvSpPr>
        <p:spPr bwMode="auto">
          <a:xfrm rot="-5400000">
            <a:off x="8816181" y="2355057"/>
            <a:ext cx="92075" cy="58738"/>
          </a:xfrm>
          <a:custGeom>
            <a:avLst/>
            <a:gdLst>
              <a:gd name="T0" fmla="*/ 0 w 34"/>
              <a:gd name="T1" fmla="*/ 2147483646 h 17"/>
              <a:gd name="T2" fmla="*/ 2147483646 w 34"/>
              <a:gd name="T3" fmla="*/ 2147483646 h 17"/>
              <a:gd name="T4" fmla="*/ 2147483646 w 34"/>
              <a:gd name="T5" fmla="*/ 2147483646 h 17"/>
              <a:gd name="T6" fmla="*/ 2147483646 w 34"/>
              <a:gd name="T7" fmla="*/ 2147483646 h 1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4" h="17">
                <a:moveTo>
                  <a:pt x="0" y="6"/>
                </a:moveTo>
                <a:cubicBezTo>
                  <a:pt x="2" y="13"/>
                  <a:pt x="10" y="17"/>
                  <a:pt x="18" y="16"/>
                </a:cubicBezTo>
                <a:cubicBezTo>
                  <a:pt x="24" y="15"/>
                  <a:pt x="34" y="7"/>
                  <a:pt x="34" y="1"/>
                </a:cubicBezTo>
                <a:cubicBezTo>
                  <a:pt x="29" y="0"/>
                  <a:pt x="15" y="14"/>
                  <a:pt x="1" y="6"/>
                </a:cubicBezTo>
              </a:path>
            </a:pathLst>
          </a:custGeom>
          <a:solidFill>
            <a:srgbClr val="D794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5403" name="Freeform 43">
            <a:extLst>
              <a:ext uri="{FF2B5EF4-FFF2-40B4-BE49-F238E27FC236}">
                <a16:creationId xmlns:a16="http://schemas.microsoft.com/office/drawing/2014/main" id="{CDF4EF8D-2119-4D40-9509-ED48FCCA1DA1}"/>
              </a:ext>
            </a:extLst>
          </p:cNvPr>
          <p:cNvSpPr>
            <a:spLocks/>
          </p:cNvSpPr>
          <p:nvPr/>
        </p:nvSpPr>
        <p:spPr bwMode="auto">
          <a:xfrm rot="-5400000">
            <a:off x="6415088" y="2341563"/>
            <a:ext cx="31750" cy="323850"/>
          </a:xfrm>
          <a:custGeom>
            <a:avLst/>
            <a:gdLst>
              <a:gd name="T0" fmla="*/ 2147483646 w 12"/>
              <a:gd name="T1" fmla="*/ 0 h 92"/>
              <a:gd name="T2" fmla="*/ 0 w 12"/>
              <a:gd name="T3" fmla="*/ 2147483646 h 92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2" h="92">
                <a:moveTo>
                  <a:pt x="10" y="0"/>
                </a:moveTo>
                <a:cubicBezTo>
                  <a:pt x="12" y="14"/>
                  <a:pt x="7" y="79"/>
                  <a:pt x="0" y="92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5404" name="Freeform 44">
            <a:extLst>
              <a:ext uri="{FF2B5EF4-FFF2-40B4-BE49-F238E27FC236}">
                <a16:creationId xmlns:a16="http://schemas.microsoft.com/office/drawing/2014/main" id="{201B4DF1-745E-40E1-A811-FF86FDE16553}"/>
              </a:ext>
            </a:extLst>
          </p:cNvPr>
          <p:cNvSpPr>
            <a:spLocks/>
          </p:cNvSpPr>
          <p:nvPr/>
        </p:nvSpPr>
        <p:spPr bwMode="auto">
          <a:xfrm rot="-5400000">
            <a:off x="5971381" y="2542382"/>
            <a:ext cx="307975" cy="119062"/>
          </a:xfrm>
          <a:custGeom>
            <a:avLst/>
            <a:gdLst>
              <a:gd name="T0" fmla="*/ 2147483646 w 114"/>
              <a:gd name="T1" fmla="*/ 0 h 34"/>
              <a:gd name="T2" fmla="*/ 0 w 114"/>
              <a:gd name="T3" fmla="*/ 2147483646 h 34"/>
              <a:gd name="T4" fmla="*/ 2147483646 w 114"/>
              <a:gd name="T5" fmla="*/ 2147483646 h 34"/>
              <a:gd name="T6" fmla="*/ 2147483646 w 114"/>
              <a:gd name="T7" fmla="*/ 2147483646 h 34"/>
              <a:gd name="T8" fmla="*/ 2147483646 w 114"/>
              <a:gd name="T9" fmla="*/ 2147483646 h 34"/>
              <a:gd name="T10" fmla="*/ 2147483646 w 114"/>
              <a:gd name="T11" fmla="*/ 2147483646 h 34"/>
              <a:gd name="T12" fmla="*/ 2147483646 w 114"/>
              <a:gd name="T13" fmla="*/ 2147483646 h 34"/>
              <a:gd name="T14" fmla="*/ 2147483646 w 114"/>
              <a:gd name="T15" fmla="*/ 2147483646 h 34"/>
              <a:gd name="T16" fmla="*/ 2147483646 w 114"/>
              <a:gd name="T17" fmla="*/ 2147483646 h 34"/>
              <a:gd name="T18" fmla="*/ 2147483646 w 114"/>
              <a:gd name="T19" fmla="*/ 2147483646 h 34"/>
              <a:gd name="T20" fmla="*/ 2147483646 w 114"/>
              <a:gd name="T21" fmla="*/ 2147483646 h 34"/>
              <a:gd name="T22" fmla="*/ 2147483646 w 114"/>
              <a:gd name="T23" fmla="*/ 2147483646 h 34"/>
              <a:gd name="T24" fmla="*/ 2147483646 w 114"/>
              <a:gd name="T25" fmla="*/ 2147483646 h 34"/>
              <a:gd name="T26" fmla="*/ 2147483646 w 114"/>
              <a:gd name="T27" fmla="*/ 2147483646 h 34"/>
              <a:gd name="T28" fmla="*/ 2147483646 w 114"/>
              <a:gd name="T29" fmla="*/ 0 h 3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14" h="34">
                <a:moveTo>
                  <a:pt x="57" y="0"/>
                </a:moveTo>
                <a:cubicBezTo>
                  <a:pt x="25" y="0"/>
                  <a:pt x="1" y="14"/>
                  <a:pt x="0" y="34"/>
                </a:cubicBezTo>
                <a:cubicBezTo>
                  <a:pt x="23" y="34"/>
                  <a:pt x="23" y="34"/>
                  <a:pt x="23" y="34"/>
                </a:cubicBezTo>
                <a:cubicBezTo>
                  <a:pt x="24" y="33"/>
                  <a:pt x="26" y="33"/>
                  <a:pt x="28" y="32"/>
                </a:cubicBezTo>
                <a:cubicBezTo>
                  <a:pt x="30" y="30"/>
                  <a:pt x="30" y="27"/>
                  <a:pt x="33" y="26"/>
                </a:cubicBezTo>
                <a:cubicBezTo>
                  <a:pt x="36" y="25"/>
                  <a:pt x="37" y="28"/>
                  <a:pt x="41" y="26"/>
                </a:cubicBezTo>
                <a:cubicBezTo>
                  <a:pt x="45" y="25"/>
                  <a:pt x="44" y="22"/>
                  <a:pt x="48" y="22"/>
                </a:cubicBezTo>
                <a:cubicBezTo>
                  <a:pt x="53" y="21"/>
                  <a:pt x="54" y="24"/>
                  <a:pt x="58" y="24"/>
                </a:cubicBezTo>
                <a:cubicBezTo>
                  <a:pt x="62" y="24"/>
                  <a:pt x="62" y="20"/>
                  <a:pt x="67" y="21"/>
                </a:cubicBezTo>
                <a:cubicBezTo>
                  <a:pt x="72" y="22"/>
                  <a:pt x="70" y="25"/>
                  <a:pt x="73" y="26"/>
                </a:cubicBezTo>
                <a:cubicBezTo>
                  <a:pt x="76" y="28"/>
                  <a:pt x="78" y="25"/>
                  <a:pt x="81" y="26"/>
                </a:cubicBezTo>
                <a:cubicBezTo>
                  <a:pt x="84" y="27"/>
                  <a:pt x="83" y="28"/>
                  <a:pt x="86" y="31"/>
                </a:cubicBezTo>
                <a:cubicBezTo>
                  <a:pt x="88" y="33"/>
                  <a:pt x="91" y="30"/>
                  <a:pt x="91" y="34"/>
                </a:cubicBezTo>
                <a:cubicBezTo>
                  <a:pt x="114" y="34"/>
                  <a:pt x="114" y="34"/>
                  <a:pt x="114" y="34"/>
                </a:cubicBezTo>
                <a:cubicBezTo>
                  <a:pt x="113" y="14"/>
                  <a:pt x="90" y="0"/>
                  <a:pt x="57" y="0"/>
                </a:cubicBezTo>
                <a:close/>
              </a:path>
            </a:pathLst>
          </a:custGeom>
          <a:noFill/>
          <a:ln w="9525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5405" name="Freeform 45">
            <a:extLst>
              <a:ext uri="{FF2B5EF4-FFF2-40B4-BE49-F238E27FC236}">
                <a16:creationId xmlns:a16="http://schemas.microsoft.com/office/drawing/2014/main" id="{CEA25C40-4C08-4FC0-BC4B-743DFCFD5D9E}"/>
              </a:ext>
            </a:extLst>
          </p:cNvPr>
          <p:cNvSpPr>
            <a:spLocks/>
          </p:cNvSpPr>
          <p:nvPr/>
        </p:nvSpPr>
        <p:spPr bwMode="auto">
          <a:xfrm rot="-5400000">
            <a:off x="7342981" y="1278732"/>
            <a:ext cx="134937" cy="2451100"/>
          </a:xfrm>
          <a:custGeom>
            <a:avLst/>
            <a:gdLst>
              <a:gd name="T0" fmla="*/ 2147483646 w 50"/>
              <a:gd name="T1" fmla="*/ 2147483646 h 699"/>
              <a:gd name="T2" fmla="*/ 2147483646 w 50"/>
              <a:gd name="T3" fmla="*/ 2147483646 h 699"/>
              <a:gd name="T4" fmla="*/ 2147483646 w 50"/>
              <a:gd name="T5" fmla="*/ 2147483646 h 699"/>
              <a:gd name="T6" fmla="*/ 2147483646 w 50"/>
              <a:gd name="T7" fmla="*/ 2147483646 h 699"/>
              <a:gd name="T8" fmla="*/ 2147483646 w 50"/>
              <a:gd name="T9" fmla="*/ 2147483646 h 699"/>
              <a:gd name="T10" fmla="*/ 2147483646 w 50"/>
              <a:gd name="T11" fmla="*/ 2147483646 h 699"/>
              <a:gd name="T12" fmla="*/ 2147483646 w 50"/>
              <a:gd name="T13" fmla="*/ 2147483646 h 699"/>
              <a:gd name="T14" fmla="*/ 2147483646 w 50"/>
              <a:gd name="T15" fmla="*/ 0 h 699"/>
              <a:gd name="T16" fmla="*/ 2147483646 w 50"/>
              <a:gd name="T17" fmla="*/ 0 h 699"/>
              <a:gd name="T18" fmla="*/ 2147483646 w 50"/>
              <a:gd name="T19" fmla="*/ 2147483646 h 699"/>
              <a:gd name="T20" fmla="*/ 2147483646 w 50"/>
              <a:gd name="T21" fmla="*/ 2147483646 h 699"/>
              <a:gd name="T22" fmla="*/ 2147483646 w 50"/>
              <a:gd name="T23" fmla="*/ 2147483646 h 699"/>
              <a:gd name="T24" fmla="*/ 2147483646 w 50"/>
              <a:gd name="T25" fmla="*/ 2147483646 h 699"/>
              <a:gd name="T26" fmla="*/ 2147483646 w 50"/>
              <a:gd name="T27" fmla="*/ 2147483646 h 699"/>
              <a:gd name="T28" fmla="*/ 2147483646 w 50"/>
              <a:gd name="T29" fmla="*/ 2147483646 h 699"/>
              <a:gd name="T30" fmla="*/ 2147483646 w 50"/>
              <a:gd name="T31" fmla="*/ 2147483646 h 69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50" h="699">
                <a:moveTo>
                  <a:pt x="32" y="699"/>
                </a:moveTo>
                <a:cubicBezTo>
                  <a:pt x="32" y="699"/>
                  <a:pt x="29" y="525"/>
                  <a:pt x="29" y="429"/>
                </a:cubicBezTo>
                <a:cubicBezTo>
                  <a:pt x="29" y="419"/>
                  <a:pt x="33" y="388"/>
                  <a:pt x="38" y="365"/>
                </a:cubicBezTo>
                <a:cubicBezTo>
                  <a:pt x="44" y="340"/>
                  <a:pt x="50" y="314"/>
                  <a:pt x="50" y="287"/>
                </a:cubicBezTo>
                <a:cubicBezTo>
                  <a:pt x="50" y="265"/>
                  <a:pt x="44" y="246"/>
                  <a:pt x="38" y="227"/>
                </a:cubicBezTo>
                <a:cubicBezTo>
                  <a:pt x="31" y="204"/>
                  <a:pt x="24" y="181"/>
                  <a:pt x="31" y="153"/>
                </a:cubicBezTo>
                <a:cubicBezTo>
                  <a:pt x="44" y="96"/>
                  <a:pt x="47" y="62"/>
                  <a:pt x="47" y="3"/>
                </a:cubicBezTo>
                <a:cubicBezTo>
                  <a:pt x="47" y="2"/>
                  <a:pt x="47" y="1"/>
                  <a:pt x="47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5" y="1"/>
                  <a:pt x="25" y="2"/>
                  <a:pt x="25" y="3"/>
                </a:cubicBezTo>
                <a:cubicBezTo>
                  <a:pt x="25" y="60"/>
                  <a:pt x="21" y="93"/>
                  <a:pt x="8" y="148"/>
                </a:cubicBezTo>
                <a:cubicBezTo>
                  <a:pt x="0" y="182"/>
                  <a:pt x="8" y="208"/>
                  <a:pt x="16" y="234"/>
                </a:cubicBezTo>
                <a:cubicBezTo>
                  <a:pt x="22" y="251"/>
                  <a:pt x="27" y="268"/>
                  <a:pt x="27" y="287"/>
                </a:cubicBezTo>
                <a:cubicBezTo>
                  <a:pt x="27" y="312"/>
                  <a:pt x="21" y="336"/>
                  <a:pt x="16" y="360"/>
                </a:cubicBezTo>
                <a:cubicBezTo>
                  <a:pt x="11" y="384"/>
                  <a:pt x="6" y="402"/>
                  <a:pt x="6" y="429"/>
                </a:cubicBezTo>
                <a:cubicBezTo>
                  <a:pt x="6" y="532"/>
                  <a:pt x="13" y="698"/>
                  <a:pt x="13" y="698"/>
                </a:cubicBezTo>
              </a:path>
            </a:pathLst>
          </a:custGeom>
          <a:noFill/>
          <a:ln w="9525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5406" name="Freeform 46">
            <a:extLst>
              <a:ext uri="{FF2B5EF4-FFF2-40B4-BE49-F238E27FC236}">
                <a16:creationId xmlns:a16="http://schemas.microsoft.com/office/drawing/2014/main" id="{D80144B5-67A4-4CBB-BA4D-F4F30FED211A}"/>
              </a:ext>
            </a:extLst>
          </p:cNvPr>
          <p:cNvSpPr>
            <a:spLocks/>
          </p:cNvSpPr>
          <p:nvPr/>
        </p:nvSpPr>
        <p:spPr bwMode="auto">
          <a:xfrm rot="-5400000">
            <a:off x="7536656" y="2610645"/>
            <a:ext cx="22225" cy="17462"/>
          </a:xfrm>
          <a:custGeom>
            <a:avLst/>
            <a:gdLst>
              <a:gd name="T0" fmla="*/ 0 w 8"/>
              <a:gd name="T1" fmla="*/ 0 h 5"/>
              <a:gd name="T2" fmla="*/ 2147483646 w 8"/>
              <a:gd name="T3" fmla="*/ 2147483646 h 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" h="5">
                <a:moveTo>
                  <a:pt x="0" y="0"/>
                </a:moveTo>
                <a:cubicBezTo>
                  <a:pt x="2" y="5"/>
                  <a:pt x="5" y="4"/>
                  <a:pt x="8" y="4"/>
                </a:cubicBezTo>
              </a:path>
            </a:pathLst>
          </a:custGeom>
          <a:noFill/>
          <a:ln w="9525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5407" name="Freeform 47">
            <a:extLst>
              <a:ext uri="{FF2B5EF4-FFF2-40B4-BE49-F238E27FC236}">
                <a16:creationId xmlns:a16="http://schemas.microsoft.com/office/drawing/2014/main" id="{8E8D410E-6CED-4389-A3CB-563430BA0C91}"/>
              </a:ext>
            </a:extLst>
          </p:cNvPr>
          <p:cNvSpPr>
            <a:spLocks/>
          </p:cNvSpPr>
          <p:nvPr/>
        </p:nvSpPr>
        <p:spPr bwMode="auto">
          <a:xfrm rot="-5400000">
            <a:off x="6650037" y="2439988"/>
            <a:ext cx="41275" cy="361950"/>
          </a:xfrm>
          <a:custGeom>
            <a:avLst/>
            <a:gdLst>
              <a:gd name="T0" fmla="*/ 0 w 15"/>
              <a:gd name="T1" fmla="*/ 0 h 103"/>
              <a:gd name="T2" fmla="*/ 2147483646 w 15"/>
              <a:gd name="T3" fmla="*/ 2147483646 h 103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5" h="103">
                <a:moveTo>
                  <a:pt x="0" y="0"/>
                </a:moveTo>
                <a:cubicBezTo>
                  <a:pt x="0" y="49"/>
                  <a:pt x="15" y="53"/>
                  <a:pt x="15" y="103"/>
                </a:cubicBezTo>
              </a:path>
            </a:pathLst>
          </a:custGeom>
          <a:noFill/>
          <a:ln w="9525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5408" name="Freeform 48">
            <a:extLst>
              <a:ext uri="{FF2B5EF4-FFF2-40B4-BE49-F238E27FC236}">
                <a16:creationId xmlns:a16="http://schemas.microsoft.com/office/drawing/2014/main" id="{E31180B2-5FDD-4CAD-96FF-3EC84A835870}"/>
              </a:ext>
            </a:extLst>
          </p:cNvPr>
          <p:cNvSpPr>
            <a:spLocks/>
          </p:cNvSpPr>
          <p:nvPr/>
        </p:nvSpPr>
        <p:spPr bwMode="auto">
          <a:xfrm rot="-5400000">
            <a:off x="6700043" y="2415382"/>
            <a:ext cx="42863" cy="336550"/>
          </a:xfrm>
          <a:custGeom>
            <a:avLst/>
            <a:gdLst>
              <a:gd name="T0" fmla="*/ 2147483646 w 16"/>
              <a:gd name="T1" fmla="*/ 0 h 96"/>
              <a:gd name="T2" fmla="*/ 2147483646 w 16"/>
              <a:gd name="T3" fmla="*/ 2147483646 h 96"/>
              <a:gd name="T4" fmla="*/ 0 w 16"/>
              <a:gd name="T5" fmla="*/ 2147483646 h 9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6" h="96">
                <a:moveTo>
                  <a:pt x="16" y="0"/>
                </a:moveTo>
                <a:cubicBezTo>
                  <a:pt x="13" y="33"/>
                  <a:pt x="2" y="42"/>
                  <a:pt x="2" y="85"/>
                </a:cubicBezTo>
                <a:cubicBezTo>
                  <a:pt x="2" y="90"/>
                  <a:pt x="0" y="94"/>
                  <a:pt x="0" y="96"/>
                </a:cubicBezTo>
              </a:path>
            </a:pathLst>
          </a:custGeom>
          <a:noFill/>
          <a:ln w="9525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5409" name="Freeform 49">
            <a:extLst>
              <a:ext uri="{FF2B5EF4-FFF2-40B4-BE49-F238E27FC236}">
                <a16:creationId xmlns:a16="http://schemas.microsoft.com/office/drawing/2014/main" id="{F4DE4C67-37FD-4156-AA11-A281513031B2}"/>
              </a:ext>
            </a:extLst>
          </p:cNvPr>
          <p:cNvSpPr>
            <a:spLocks/>
          </p:cNvSpPr>
          <p:nvPr/>
        </p:nvSpPr>
        <p:spPr bwMode="auto">
          <a:xfrm rot="-5400000">
            <a:off x="6781006" y="2369344"/>
            <a:ext cx="66675" cy="712788"/>
          </a:xfrm>
          <a:custGeom>
            <a:avLst/>
            <a:gdLst>
              <a:gd name="T0" fmla="*/ 0 w 25"/>
              <a:gd name="T1" fmla="*/ 2147483646 h 203"/>
              <a:gd name="T2" fmla="*/ 2147483646 w 25"/>
              <a:gd name="T3" fmla="*/ 2147483646 h 203"/>
              <a:gd name="T4" fmla="*/ 2147483646 w 25"/>
              <a:gd name="T5" fmla="*/ 2147483646 h 203"/>
              <a:gd name="T6" fmla="*/ 2147483646 w 25"/>
              <a:gd name="T7" fmla="*/ 0 h 203"/>
              <a:gd name="T8" fmla="*/ 2147483646 w 25"/>
              <a:gd name="T9" fmla="*/ 2147483646 h 203"/>
              <a:gd name="T10" fmla="*/ 0 w 25"/>
              <a:gd name="T11" fmla="*/ 2147483646 h 20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5" h="203">
                <a:moveTo>
                  <a:pt x="0" y="203"/>
                </a:moveTo>
                <a:cubicBezTo>
                  <a:pt x="1" y="183"/>
                  <a:pt x="6" y="166"/>
                  <a:pt x="11" y="149"/>
                </a:cubicBezTo>
                <a:cubicBezTo>
                  <a:pt x="18" y="126"/>
                  <a:pt x="25" y="103"/>
                  <a:pt x="18" y="75"/>
                </a:cubicBezTo>
                <a:cubicBezTo>
                  <a:pt x="12" y="46"/>
                  <a:pt x="7" y="23"/>
                  <a:pt x="5" y="0"/>
                </a:cubicBezTo>
                <a:cubicBezTo>
                  <a:pt x="5" y="26"/>
                  <a:pt x="16" y="74"/>
                  <a:pt x="13" y="98"/>
                </a:cubicBezTo>
                <a:cubicBezTo>
                  <a:pt x="10" y="123"/>
                  <a:pt x="0" y="165"/>
                  <a:pt x="0" y="203"/>
                </a:cubicBezTo>
                <a:close/>
              </a:path>
            </a:pathLst>
          </a:custGeom>
          <a:noFill/>
          <a:ln w="9525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5410" name="Freeform 50">
            <a:extLst>
              <a:ext uri="{FF2B5EF4-FFF2-40B4-BE49-F238E27FC236}">
                <a16:creationId xmlns:a16="http://schemas.microsoft.com/office/drawing/2014/main" id="{DEB1C87A-EB11-436C-A424-100FE83FCF73}"/>
              </a:ext>
            </a:extLst>
          </p:cNvPr>
          <p:cNvSpPr>
            <a:spLocks/>
          </p:cNvSpPr>
          <p:nvPr/>
        </p:nvSpPr>
        <p:spPr bwMode="auto">
          <a:xfrm rot="-5400000">
            <a:off x="6777037" y="2122488"/>
            <a:ext cx="66675" cy="704850"/>
          </a:xfrm>
          <a:custGeom>
            <a:avLst/>
            <a:gdLst>
              <a:gd name="T0" fmla="*/ 2147483646 w 25"/>
              <a:gd name="T1" fmla="*/ 2147483646 h 201"/>
              <a:gd name="T2" fmla="*/ 2147483646 w 25"/>
              <a:gd name="T3" fmla="*/ 2147483646 h 201"/>
              <a:gd name="T4" fmla="*/ 2147483646 w 25"/>
              <a:gd name="T5" fmla="*/ 2147483646 h 201"/>
              <a:gd name="T6" fmla="*/ 2147483646 w 25"/>
              <a:gd name="T7" fmla="*/ 2147483646 h 201"/>
              <a:gd name="T8" fmla="*/ 2147483646 w 25"/>
              <a:gd name="T9" fmla="*/ 0 h 201"/>
              <a:gd name="T10" fmla="*/ 2147483646 w 25"/>
              <a:gd name="T11" fmla="*/ 2147483646 h 20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5" h="201">
                <a:moveTo>
                  <a:pt x="7" y="75"/>
                </a:moveTo>
                <a:cubicBezTo>
                  <a:pt x="0" y="103"/>
                  <a:pt x="7" y="126"/>
                  <a:pt x="14" y="149"/>
                </a:cubicBezTo>
                <a:cubicBezTo>
                  <a:pt x="19" y="165"/>
                  <a:pt x="24" y="182"/>
                  <a:pt x="25" y="201"/>
                </a:cubicBezTo>
                <a:cubicBezTo>
                  <a:pt x="25" y="163"/>
                  <a:pt x="13" y="128"/>
                  <a:pt x="10" y="103"/>
                </a:cubicBezTo>
                <a:cubicBezTo>
                  <a:pt x="7" y="79"/>
                  <a:pt x="20" y="27"/>
                  <a:pt x="20" y="0"/>
                </a:cubicBezTo>
                <a:cubicBezTo>
                  <a:pt x="17" y="24"/>
                  <a:pt x="13" y="46"/>
                  <a:pt x="7" y="75"/>
                </a:cubicBezTo>
                <a:close/>
              </a:path>
            </a:pathLst>
          </a:custGeom>
          <a:noFill/>
          <a:ln w="9525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5411" name="Freeform 51">
            <a:extLst>
              <a:ext uri="{FF2B5EF4-FFF2-40B4-BE49-F238E27FC236}">
                <a16:creationId xmlns:a16="http://schemas.microsoft.com/office/drawing/2014/main" id="{086F4DD0-44A8-4997-85A6-725B92581378}"/>
              </a:ext>
            </a:extLst>
          </p:cNvPr>
          <p:cNvSpPr>
            <a:spLocks/>
          </p:cNvSpPr>
          <p:nvPr/>
        </p:nvSpPr>
        <p:spPr bwMode="auto">
          <a:xfrm rot="-5400000">
            <a:off x="8532019" y="1874044"/>
            <a:ext cx="715962" cy="508000"/>
          </a:xfrm>
          <a:custGeom>
            <a:avLst/>
            <a:gdLst>
              <a:gd name="T0" fmla="*/ 2147483646 w 265"/>
              <a:gd name="T1" fmla="*/ 2147483646 h 145"/>
              <a:gd name="T2" fmla="*/ 2147483646 w 265"/>
              <a:gd name="T3" fmla="*/ 2147483646 h 145"/>
              <a:gd name="T4" fmla="*/ 2147483646 w 265"/>
              <a:gd name="T5" fmla="*/ 2147483646 h 145"/>
              <a:gd name="T6" fmla="*/ 2147483646 w 265"/>
              <a:gd name="T7" fmla="*/ 2147483646 h 145"/>
              <a:gd name="T8" fmla="*/ 2147483646 w 265"/>
              <a:gd name="T9" fmla="*/ 2147483646 h 145"/>
              <a:gd name="T10" fmla="*/ 0 w 265"/>
              <a:gd name="T11" fmla="*/ 0 h 14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65" h="145">
                <a:moveTo>
                  <a:pt x="265" y="145"/>
                </a:moveTo>
                <a:cubicBezTo>
                  <a:pt x="249" y="96"/>
                  <a:pt x="218" y="61"/>
                  <a:pt x="174" y="49"/>
                </a:cubicBezTo>
                <a:cubicBezTo>
                  <a:pt x="108" y="30"/>
                  <a:pt x="78" y="51"/>
                  <a:pt x="56" y="67"/>
                </a:cubicBezTo>
                <a:cubicBezTo>
                  <a:pt x="51" y="70"/>
                  <a:pt x="47" y="73"/>
                  <a:pt x="44" y="75"/>
                </a:cubicBezTo>
                <a:cubicBezTo>
                  <a:pt x="38" y="77"/>
                  <a:pt x="29" y="78"/>
                  <a:pt x="20" y="69"/>
                </a:cubicBezTo>
                <a:cubicBezTo>
                  <a:pt x="9" y="55"/>
                  <a:pt x="0" y="39"/>
                  <a:pt x="0" y="0"/>
                </a:cubicBezTo>
              </a:path>
            </a:pathLst>
          </a:custGeom>
          <a:noFill/>
          <a:ln w="9525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5412" name="Freeform 52">
            <a:extLst>
              <a:ext uri="{FF2B5EF4-FFF2-40B4-BE49-F238E27FC236}">
                <a16:creationId xmlns:a16="http://schemas.microsoft.com/office/drawing/2014/main" id="{B115CDDE-3C40-4E3F-BAD0-CB1621DE9D10}"/>
              </a:ext>
            </a:extLst>
          </p:cNvPr>
          <p:cNvSpPr>
            <a:spLocks/>
          </p:cNvSpPr>
          <p:nvPr/>
        </p:nvSpPr>
        <p:spPr bwMode="auto">
          <a:xfrm rot="-5400000">
            <a:off x="8534400" y="1928813"/>
            <a:ext cx="708025" cy="511175"/>
          </a:xfrm>
          <a:custGeom>
            <a:avLst/>
            <a:gdLst>
              <a:gd name="T0" fmla="*/ 0 w 262"/>
              <a:gd name="T1" fmla="*/ 0 h 146"/>
              <a:gd name="T2" fmla="*/ 2147483646 w 262"/>
              <a:gd name="T3" fmla="*/ 2147483646 h 146"/>
              <a:gd name="T4" fmla="*/ 2147483646 w 262"/>
              <a:gd name="T5" fmla="*/ 2147483646 h 146"/>
              <a:gd name="T6" fmla="*/ 2147483646 w 262"/>
              <a:gd name="T7" fmla="*/ 2147483646 h 146"/>
              <a:gd name="T8" fmla="*/ 2147483646 w 262"/>
              <a:gd name="T9" fmla="*/ 2147483646 h 146"/>
              <a:gd name="T10" fmla="*/ 2147483646 w 262"/>
              <a:gd name="T11" fmla="*/ 2147483646 h 1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62" h="146">
                <a:moveTo>
                  <a:pt x="0" y="0"/>
                </a:moveTo>
                <a:cubicBezTo>
                  <a:pt x="0" y="56"/>
                  <a:pt x="18" y="83"/>
                  <a:pt x="40" y="97"/>
                </a:cubicBezTo>
                <a:cubicBezTo>
                  <a:pt x="48" y="101"/>
                  <a:pt x="57" y="100"/>
                  <a:pt x="65" y="97"/>
                </a:cubicBezTo>
                <a:cubicBezTo>
                  <a:pt x="72" y="94"/>
                  <a:pt x="79" y="89"/>
                  <a:pt x="86" y="84"/>
                </a:cubicBezTo>
                <a:cubicBezTo>
                  <a:pt x="106" y="70"/>
                  <a:pt x="131" y="53"/>
                  <a:pt x="188" y="69"/>
                </a:cubicBezTo>
                <a:cubicBezTo>
                  <a:pt x="222" y="79"/>
                  <a:pt x="247" y="106"/>
                  <a:pt x="262" y="146"/>
                </a:cubicBezTo>
              </a:path>
            </a:pathLst>
          </a:custGeom>
          <a:noFill/>
          <a:ln w="9525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5413" name="Freeform 53">
            <a:extLst>
              <a:ext uri="{FF2B5EF4-FFF2-40B4-BE49-F238E27FC236}">
                <a16:creationId xmlns:a16="http://schemas.microsoft.com/office/drawing/2014/main" id="{27167E9A-F0DF-4C06-A449-CBC1E6FEC047}"/>
              </a:ext>
            </a:extLst>
          </p:cNvPr>
          <p:cNvSpPr>
            <a:spLocks/>
          </p:cNvSpPr>
          <p:nvPr/>
        </p:nvSpPr>
        <p:spPr bwMode="auto">
          <a:xfrm rot="-5400000">
            <a:off x="8813006" y="2313782"/>
            <a:ext cx="153987" cy="508000"/>
          </a:xfrm>
          <a:custGeom>
            <a:avLst/>
            <a:gdLst>
              <a:gd name="T0" fmla="*/ 2147483646 w 57"/>
              <a:gd name="T1" fmla="*/ 2147483646 h 145"/>
              <a:gd name="T2" fmla="*/ 2147483646 w 57"/>
              <a:gd name="T3" fmla="*/ 2147483646 h 145"/>
              <a:gd name="T4" fmla="*/ 0 w 57"/>
              <a:gd name="T5" fmla="*/ 0 h 14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7" h="145">
                <a:moveTo>
                  <a:pt x="57" y="145"/>
                </a:moveTo>
                <a:cubicBezTo>
                  <a:pt x="52" y="138"/>
                  <a:pt x="45" y="131"/>
                  <a:pt x="38" y="123"/>
                </a:cubicBezTo>
                <a:cubicBezTo>
                  <a:pt x="3" y="85"/>
                  <a:pt x="0" y="43"/>
                  <a:pt x="0" y="0"/>
                </a:cubicBezTo>
              </a:path>
            </a:pathLst>
          </a:custGeom>
          <a:noFill/>
          <a:ln w="9525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5414" name="Freeform 54">
            <a:extLst>
              <a:ext uri="{FF2B5EF4-FFF2-40B4-BE49-F238E27FC236}">
                <a16:creationId xmlns:a16="http://schemas.microsoft.com/office/drawing/2014/main" id="{CA1D512C-DF7D-49BA-A9F2-F55CF228C55E}"/>
              </a:ext>
            </a:extLst>
          </p:cNvPr>
          <p:cNvSpPr>
            <a:spLocks/>
          </p:cNvSpPr>
          <p:nvPr/>
        </p:nvSpPr>
        <p:spPr bwMode="auto">
          <a:xfrm rot="-5400000">
            <a:off x="7565231" y="1181894"/>
            <a:ext cx="198438" cy="2959100"/>
          </a:xfrm>
          <a:custGeom>
            <a:avLst/>
            <a:gdLst>
              <a:gd name="T0" fmla="*/ 2147483646 w 74"/>
              <a:gd name="T1" fmla="*/ 2147483646 h 844"/>
              <a:gd name="T2" fmla="*/ 2147483646 w 74"/>
              <a:gd name="T3" fmla="*/ 2147483646 h 844"/>
              <a:gd name="T4" fmla="*/ 2147483646 w 74"/>
              <a:gd name="T5" fmla="*/ 2147483646 h 844"/>
              <a:gd name="T6" fmla="*/ 2147483646 w 74"/>
              <a:gd name="T7" fmla="*/ 2147483646 h 844"/>
              <a:gd name="T8" fmla="*/ 2147483646 w 74"/>
              <a:gd name="T9" fmla="*/ 2147483646 h 844"/>
              <a:gd name="T10" fmla="*/ 2147483646 w 74"/>
              <a:gd name="T11" fmla="*/ 2147483646 h 844"/>
              <a:gd name="T12" fmla="*/ 2147483646 w 74"/>
              <a:gd name="T13" fmla="*/ 2147483646 h 844"/>
              <a:gd name="T14" fmla="*/ 2147483646 w 74"/>
              <a:gd name="T15" fmla="*/ 0 h 844"/>
              <a:gd name="T16" fmla="*/ 2147483646 w 74"/>
              <a:gd name="T17" fmla="*/ 0 h 844"/>
              <a:gd name="T18" fmla="*/ 2147483646 w 74"/>
              <a:gd name="T19" fmla="*/ 2147483646 h 844"/>
              <a:gd name="T20" fmla="*/ 2147483646 w 74"/>
              <a:gd name="T21" fmla="*/ 2147483646 h 844"/>
              <a:gd name="T22" fmla="*/ 2147483646 w 74"/>
              <a:gd name="T23" fmla="*/ 2147483646 h 844"/>
              <a:gd name="T24" fmla="*/ 0 w 74"/>
              <a:gd name="T25" fmla="*/ 2147483646 h 844"/>
              <a:gd name="T26" fmla="*/ 2147483646 w 74"/>
              <a:gd name="T27" fmla="*/ 2147483646 h 844"/>
              <a:gd name="T28" fmla="*/ 2147483646 w 74"/>
              <a:gd name="T29" fmla="*/ 2147483646 h 844"/>
              <a:gd name="T30" fmla="*/ 2147483646 w 74"/>
              <a:gd name="T31" fmla="*/ 2147483646 h 844"/>
              <a:gd name="T32" fmla="*/ 2147483646 w 74"/>
              <a:gd name="T33" fmla="*/ 2147483646 h 844"/>
              <a:gd name="T34" fmla="*/ 2147483646 w 74"/>
              <a:gd name="T35" fmla="*/ 2147483646 h 844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74" h="844">
                <a:moveTo>
                  <a:pt x="43" y="699"/>
                </a:moveTo>
                <a:cubicBezTo>
                  <a:pt x="43" y="699"/>
                  <a:pt x="44" y="557"/>
                  <a:pt x="44" y="429"/>
                </a:cubicBezTo>
                <a:cubicBezTo>
                  <a:pt x="44" y="401"/>
                  <a:pt x="39" y="384"/>
                  <a:pt x="34" y="360"/>
                </a:cubicBezTo>
                <a:cubicBezTo>
                  <a:pt x="29" y="336"/>
                  <a:pt x="23" y="312"/>
                  <a:pt x="23" y="287"/>
                </a:cubicBezTo>
                <a:cubicBezTo>
                  <a:pt x="23" y="268"/>
                  <a:pt x="28" y="251"/>
                  <a:pt x="34" y="234"/>
                </a:cubicBezTo>
                <a:cubicBezTo>
                  <a:pt x="42" y="208"/>
                  <a:pt x="50" y="182"/>
                  <a:pt x="42" y="148"/>
                </a:cubicBezTo>
                <a:cubicBezTo>
                  <a:pt x="29" y="93"/>
                  <a:pt x="25" y="60"/>
                  <a:pt x="25" y="3"/>
                </a:cubicBezTo>
                <a:cubicBezTo>
                  <a:pt x="25" y="2"/>
                  <a:pt x="26" y="1"/>
                  <a:pt x="26" y="0"/>
                </a:cubicBezTo>
                <a:cubicBezTo>
                  <a:pt x="3" y="0"/>
                  <a:pt x="3" y="0"/>
                  <a:pt x="3" y="0"/>
                </a:cubicBezTo>
                <a:cubicBezTo>
                  <a:pt x="3" y="1"/>
                  <a:pt x="3" y="2"/>
                  <a:pt x="3" y="3"/>
                </a:cubicBezTo>
                <a:cubicBezTo>
                  <a:pt x="3" y="62"/>
                  <a:pt x="6" y="96"/>
                  <a:pt x="19" y="153"/>
                </a:cubicBezTo>
                <a:cubicBezTo>
                  <a:pt x="26" y="181"/>
                  <a:pt x="19" y="204"/>
                  <a:pt x="12" y="227"/>
                </a:cubicBezTo>
                <a:cubicBezTo>
                  <a:pt x="6" y="246"/>
                  <a:pt x="0" y="265"/>
                  <a:pt x="0" y="287"/>
                </a:cubicBezTo>
                <a:cubicBezTo>
                  <a:pt x="0" y="314"/>
                  <a:pt x="6" y="340"/>
                  <a:pt x="12" y="365"/>
                </a:cubicBezTo>
                <a:cubicBezTo>
                  <a:pt x="17" y="388"/>
                  <a:pt x="21" y="398"/>
                  <a:pt x="21" y="429"/>
                </a:cubicBezTo>
                <a:cubicBezTo>
                  <a:pt x="21" y="536"/>
                  <a:pt x="23" y="699"/>
                  <a:pt x="23" y="699"/>
                </a:cubicBezTo>
                <a:cubicBezTo>
                  <a:pt x="24" y="745"/>
                  <a:pt x="28" y="793"/>
                  <a:pt x="67" y="836"/>
                </a:cubicBezTo>
                <a:cubicBezTo>
                  <a:pt x="69" y="838"/>
                  <a:pt x="72" y="841"/>
                  <a:pt x="74" y="844"/>
                </a:cubicBezTo>
              </a:path>
            </a:pathLst>
          </a:custGeom>
          <a:noFill/>
          <a:ln w="9525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5415" name="Freeform 55">
            <a:extLst>
              <a:ext uri="{FF2B5EF4-FFF2-40B4-BE49-F238E27FC236}">
                <a16:creationId xmlns:a16="http://schemas.microsoft.com/office/drawing/2014/main" id="{5E25BE1E-2990-47DB-9F75-95D10100E513}"/>
              </a:ext>
            </a:extLst>
          </p:cNvPr>
          <p:cNvSpPr>
            <a:spLocks/>
          </p:cNvSpPr>
          <p:nvPr/>
        </p:nvSpPr>
        <p:spPr bwMode="auto">
          <a:xfrm rot="-5400000">
            <a:off x="7204869" y="775494"/>
            <a:ext cx="869950" cy="3008312"/>
          </a:xfrm>
          <a:custGeom>
            <a:avLst/>
            <a:gdLst>
              <a:gd name="T0" fmla="*/ 2147483646 w 322"/>
              <a:gd name="T1" fmla="*/ 2147483646 h 858"/>
              <a:gd name="T2" fmla="*/ 2147483646 w 322"/>
              <a:gd name="T3" fmla="*/ 2147483646 h 858"/>
              <a:gd name="T4" fmla="*/ 2147483646 w 322"/>
              <a:gd name="T5" fmla="*/ 2147483646 h 858"/>
              <a:gd name="T6" fmla="*/ 2147483646 w 322"/>
              <a:gd name="T7" fmla="*/ 2147483646 h 858"/>
              <a:gd name="T8" fmla="*/ 2147483646 w 322"/>
              <a:gd name="T9" fmla="*/ 2147483646 h 858"/>
              <a:gd name="T10" fmla="*/ 2147483646 w 322"/>
              <a:gd name="T11" fmla="*/ 2147483646 h 858"/>
              <a:gd name="T12" fmla="*/ 2147483646 w 322"/>
              <a:gd name="T13" fmla="*/ 2147483646 h 858"/>
              <a:gd name="T14" fmla="*/ 2147483646 w 322"/>
              <a:gd name="T15" fmla="*/ 2147483646 h 858"/>
              <a:gd name="T16" fmla="*/ 2147483646 w 322"/>
              <a:gd name="T17" fmla="*/ 2147483646 h 858"/>
              <a:gd name="T18" fmla="*/ 2147483646 w 322"/>
              <a:gd name="T19" fmla="*/ 2147483646 h 858"/>
              <a:gd name="T20" fmla="*/ 2147483646 w 322"/>
              <a:gd name="T21" fmla="*/ 2147483646 h 858"/>
              <a:gd name="T22" fmla="*/ 2147483646 w 322"/>
              <a:gd name="T23" fmla="*/ 2147483646 h 858"/>
              <a:gd name="T24" fmla="*/ 2147483646 w 322"/>
              <a:gd name="T25" fmla="*/ 2147483646 h 858"/>
              <a:gd name="T26" fmla="*/ 2147483646 w 322"/>
              <a:gd name="T27" fmla="*/ 2147483646 h 858"/>
              <a:gd name="T28" fmla="*/ 2147483646 w 322"/>
              <a:gd name="T29" fmla="*/ 2147483646 h 858"/>
              <a:gd name="T30" fmla="*/ 2147483646 w 322"/>
              <a:gd name="T31" fmla="*/ 2147483646 h 858"/>
              <a:gd name="T32" fmla="*/ 2147483646 w 322"/>
              <a:gd name="T33" fmla="*/ 2147483646 h 858"/>
              <a:gd name="T34" fmla="*/ 2147483646 w 322"/>
              <a:gd name="T35" fmla="*/ 2147483646 h 858"/>
              <a:gd name="T36" fmla="*/ 2147483646 w 322"/>
              <a:gd name="T37" fmla="*/ 2147483646 h 858"/>
              <a:gd name="T38" fmla="*/ 2147483646 w 322"/>
              <a:gd name="T39" fmla="*/ 2147483646 h 858"/>
              <a:gd name="T40" fmla="*/ 2147483646 w 322"/>
              <a:gd name="T41" fmla="*/ 2147483646 h 858"/>
              <a:gd name="T42" fmla="*/ 2147483646 w 322"/>
              <a:gd name="T43" fmla="*/ 2147483646 h 858"/>
              <a:gd name="T44" fmla="*/ 2147483646 w 322"/>
              <a:gd name="T45" fmla="*/ 2147483646 h 858"/>
              <a:gd name="T46" fmla="*/ 2147483646 w 322"/>
              <a:gd name="T47" fmla="*/ 2147483646 h 858"/>
              <a:gd name="T48" fmla="*/ 2147483646 w 322"/>
              <a:gd name="T49" fmla="*/ 2147483646 h 858"/>
              <a:gd name="T50" fmla="*/ 2147483646 w 322"/>
              <a:gd name="T51" fmla="*/ 2147483646 h 858"/>
              <a:gd name="T52" fmla="*/ 0 w 322"/>
              <a:gd name="T53" fmla="*/ 2147483646 h 858"/>
              <a:gd name="T54" fmla="*/ 2147483646 w 322"/>
              <a:gd name="T55" fmla="*/ 2147483646 h 858"/>
              <a:gd name="T56" fmla="*/ 2147483646 w 322"/>
              <a:gd name="T57" fmla="*/ 2147483646 h 858"/>
              <a:gd name="T58" fmla="*/ 2147483646 w 322"/>
              <a:gd name="T59" fmla="*/ 2147483646 h 858"/>
              <a:gd name="T60" fmla="*/ 2147483646 w 322"/>
              <a:gd name="T61" fmla="*/ 2147483646 h 858"/>
              <a:gd name="T62" fmla="*/ 2147483646 w 322"/>
              <a:gd name="T63" fmla="*/ 2147483646 h 858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322" h="858">
                <a:moveTo>
                  <a:pt x="322" y="858"/>
                </a:moveTo>
                <a:cubicBezTo>
                  <a:pt x="307" y="818"/>
                  <a:pt x="282" y="791"/>
                  <a:pt x="248" y="781"/>
                </a:cubicBezTo>
                <a:cubicBezTo>
                  <a:pt x="191" y="765"/>
                  <a:pt x="166" y="782"/>
                  <a:pt x="146" y="796"/>
                </a:cubicBezTo>
                <a:cubicBezTo>
                  <a:pt x="139" y="801"/>
                  <a:pt x="132" y="806"/>
                  <a:pt x="125" y="809"/>
                </a:cubicBezTo>
                <a:cubicBezTo>
                  <a:pt x="117" y="812"/>
                  <a:pt x="108" y="813"/>
                  <a:pt x="100" y="809"/>
                </a:cubicBezTo>
                <a:cubicBezTo>
                  <a:pt x="78" y="795"/>
                  <a:pt x="60" y="768"/>
                  <a:pt x="60" y="712"/>
                </a:cubicBezTo>
                <a:cubicBezTo>
                  <a:pt x="60" y="712"/>
                  <a:pt x="53" y="546"/>
                  <a:pt x="53" y="443"/>
                </a:cubicBezTo>
                <a:cubicBezTo>
                  <a:pt x="53" y="416"/>
                  <a:pt x="58" y="398"/>
                  <a:pt x="63" y="374"/>
                </a:cubicBezTo>
                <a:cubicBezTo>
                  <a:pt x="68" y="350"/>
                  <a:pt x="74" y="326"/>
                  <a:pt x="74" y="301"/>
                </a:cubicBezTo>
                <a:cubicBezTo>
                  <a:pt x="74" y="282"/>
                  <a:pt x="69" y="265"/>
                  <a:pt x="63" y="248"/>
                </a:cubicBezTo>
                <a:cubicBezTo>
                  <a:pt x="55" y="222"/>
                  <a:pt x="47" y="196"/>
                  <a:pt x="55" y="162"/>
                </a:cubicBezTo>
                <a:cubicBezTo>
                  <a:pt x="68" y="107"/>
                  <a:pt x="72" y="74"/>
                  <a:pt x="72" y="17"/>
                </a:cubicBezTo>
                <a:cubicBezTo>
                  <a:pt x="72" y="16"/>
                  <a:pt x="72" y="15"/>
                  <a:pt x="71" y="14"/>
                </a:cubicBezTo>
                <a:cubicBezTo>
                  <a:pt x="71" y="10"/>
                  <a:pt x="68" y="13"/>
                  <a:pt x="66" y="11"/>
                </a:cubicBezTo>
                <a:cubicBezTo>
                  <a:pt x="63" y="8"/>
                  <a:pt x="64" y="7"/>
                  <a:pt x="61" y="6"/>
                </a:cubicBezTo>
                <a:cubicBezTo>
                  <a:pt x="58" y="5"/>
                  <a:pt x="56" y="8"/>
                  <a:pt x="53" y="6"/>
                </a:cubicBezTo>
                <a:cubicBezTo>
                  <a:pt x="50" y="5"/>
                  <a:pt x="52" y="2"/>
                  <a:pt x="47" y="1"/>
                </a:cubicBezTo>
                <a:cubicBezTo>
                  <a:pt x="42" y="0"/>
                  <a:pt x="42" y="4"/>
                  <a:pt x="38" y="4"/>
                </a:cubicBezTo>
                <a:cubicBezTo>
                  <a:pt x="34" y="4"/>
                  <a:pt x="33" y="1"/>
                  <a:pt x="28" y="2"/>
                </a:cubicBezTo>
                <a:cubicBezTo>
                  <a:pt x="24" y="2"/>
                  <a:pt x="25" y="5"/>
                  <a:pt x="21" y="6"/>
                </a:cubicBezTo>
                <a:cubicBezTo>
                  <a:pt x="17" y="8"/>
                  <a:pt x="16" y="5"/>
                  <a:pt x="13" y="6"/>
                </a:cubicBezTo>
                <a:cubicBezTo>
                  <a:pt x="10" y="7"/>
                  <a:pt x="10" y="10"/>
                  <a:pt x="8" y="12"/>
                </a:cubicBezTo>
                <a:cubicBezTo>
                  <a:pt x="6" y="13"/>
                  <a:pt x="4" y="13"/>
                  <a:pt x="3" y="14"/>
                </a:cubicBezTo>
                <a:cubicBezTo>
                  <a:pt x="3" y="15"/>
                  <a:pt x="2" y="16"/>
                  <a:pt x="2" y="17"/>
                </a:cubicBezTo>
                <a:cubicBezTo>
                  <a:pt x="2" y="74"/>
                  <a:pt x="6" y="107"/>
                  <a:pt x="19" y="162"/>
                </a:cubicBezTo>
                <a:cubicBezTo>
                  <a:pt x="27" y="196"/>
                  <a:pt x="19" y="222"/>
                  <a:pt x="11" y="248"/>
                </a:cubicBezTo>
                <a:cubicBezTo>
                  <a:pt x="5" y="265"/>
                  <a:pt x="0" y="282"/>
                  <a:pt x="0" y="301"/>
                </a:cubicBezTo>
                <a:cubicBezTo>
                  <a:pt x="0" y="326"/>
                  <a:pt x="6" y="350"/>
                  <a:pt x="11" y="374"/>
                </a:cubicBezTo>
                <a:cubicBezTo>
                  <a:pt x="16" y="398"/>
                  <a:pt x="21" y="415"/>
                  <a:pt x="21" y="443"/>
                </a:cubicBezTo>
                <a:cubicBezTo>
                  <a:pt x="21" y="571"/>
                  <a:pt x="20" y="713"/>
                  <a:pt x="20" y="713"/>
                </a:cubicBezTo>
                <a:cubicBezTo>
                  <a:pt x="20" y="756"/>
                  <a:pt x="23" y="798"/>
                  <a:pt x="58" y="836"/>
                </a:cubicBezTo>
                <a:cubicBezTo>
                  <a:pt x="65" y="844"/>
                  <a:pt x="72" y="851"/>
                  <a:pt x="77" y="858"/>
                </a:cubicBezTo>
              </a:path>
            </a:pathLst>
          </a:custGeom>
          <a:noFill/>
          <a:ln w="9525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5416" name="Freeform 56">
            <a:extLst>
              <a:ext uri="{FF2B5EF4-FFF2-40B4-BE49-F238E27FC236}">
                <a16:creationId xmlns:a16="http://schemas.microsoft.com/office/drawing/2014/main" id="{50DA5A14-83BA-407A-9768-B374273C439A}"/>
              </a:ext>
            </a:extLst>
          </p:cNvPr>
          <p:cNvSpPr>
            <a:spLocks/>
          </p:cNvSpPr>
          <p:nvPr/>
        </p:nvSpPr>
        <p:spPr bwMode="auto">
          <a:xfrm rot="-5400000">
            <a:off x="8500269" y="2072482"/>
            <a:ext cx="590550" cy="227012"/>
          </a:xfrm>
          <a:custGeom>
            <a:avLst/>
            <a:gdLst>
              <a:gd name="T0" fmla="*/ 2147483646 w 219"/>
              <a:gd name="T1" fmla="*/ 2147483646 h 65"/>
              <a:gd name="T2" fmla="*/ 2147483646 w 219"/>
              <a:gd name="T3" fmla="*/ 2147483646 h 65"/>
              <a:gd name="T4" fmla="*/ 2147483646 w 219"/>
              <a:gd name="T5" fmla="*/ 2147483646 h 65"/>
              <a:gd name="T6" fmla="*/ 2147483646 w 219"/>
              <a:gd name="T7" fmla="*/ 2147483646 h 65"/>
              <a:gd name="T8" fmla="*/ 2147483646 w 219"/>
              <a:gd name="T9" fmla="*/ 2147483646 h 65"/>
              <a:gd name="T10" fmla="*/ 2147483646 w 219"/>
              <a:gd name="T11" fmla="*/ 2147483646 h 65"/>
              <a:gd name="T12" fmla="*/ 2147483646 w 219"/>
              <a:gd name="T13" fmla="*/ 2147483646 h 65"/>
              <a:gd name="T14" fmla="*/ 2147483646 w 219"/>
              <a:gd name="T15" fmla="*/ 2147483646 h 65"/>
              <a:gd name="T16" fmla="*/ 0 w 219"/>
              <a:gd name="T17" fmla="*/ 2147483646 h 65"/>
              <a:gd name="T18" fmla="*/ 2147483646 w 219"/>
              <a:gd name="T19" fmla="*/ 2147483646 h 6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19" h="65">
                <a:moveTo>
                  <a:pt x="18" y="56"/>
                </a:moveTo>
                <a:cubicBezTo>
                  <a:pt x="27" y="65"/>
                  <a:pt x="36" y="64"/>
                  <a:pt x="42" y="62"/>
                </a:cubicBezTo>
                <a:cubicBezTo>
                  <a:pt x="45" y="60"/>
                  <a:pt x="49" y="57"/>
                  <a:pt x="54" y="54"/>
                </a:cubicBezTo>
                <a:cubicBezTo>
                  <a:pt x="76" y="38"/>
                  <a:pt x="106" y="17"/>
                  <a:pt x="172" y="36"/>
                </a:cubicBezTo>
                <a:cubicBezTo>
                  <a:pt x="190" y="40"/>
                  <a:pt x="205" y="49"/>
                  <a:pt x="218" y="61"/>
                </a:cubicBezTo>
                <a:cubicBezTo>
                  <a:pt x="218" y="61"/>
                  <a:pt x="219" y="61"/>
                  <a:pt x="219" y="61"/>
                </a:cubicBezTo>
                <a:cubicBezTo>
                  <a:pt x="219" y="61"/>
                  <a:pt x="219" y="61"/>
                  <a:pt x="219" y="61"/>
                </a:cubicBezTo>
                <a:cubicBezTo>
                  <a:pt x="144" y="0"/>
                  <a:pt x="80" y="20"/>
                  <a:pt x="49" y="42"/>
                </a:cubicBezTo>
                <a:cubicBezTo>
                  <a:pt x="25" y="58"/>
                  <a:pt x="10" y="45"/>
                  <a:pt x="0" y="15"/>
                </a:cubicBezTo>
                <a:cubicBezTo>
                  <a:pt x="3" y="35"/>
                  <a:pt x="10" y="46"/>
                  <a:pt x="18" y="56"/>
                </a:cubicBezTo>
                <a:close/>
              </a:path>
            </a:pathLst>
          </a:custGeom>
          <a:noFill/>
          <a:ln w="9525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5417" name="Freeform 57">
            <a:extLst>
              <a:ext uri="{FF2B5EF4-FFF2-40B4-BE49-F238E27FC236}">
                <a16:creationId xmlns:a16="http://schemas.microsoft.com/office/drawing/2014/main" id="{03477947-65E1-4357-AF8E-86964AAB5CBC}"/>
              </a:ext>
            </a:extLst>
          </p:cNvPr>
          <p:cNvSpPr>
            <a:spLocks/>
          </p:cNvSpPr>
          <p:nvPr/>
        </p:nvSpPr>
        <p:spPr bwMode="auto">
          <a:xfrm rot="-5400000">
            <a:off x="6504781" y="2623345"/>
            <a:ext cx="15875" cy="23812"/>
          </a:xfrm>
          <a:custGeom>
            <a:avLst/>
            <a:gdLst>
              <a:gd name="T0" fmla="*/ 0 w 6"/>
              <a:gd name="T1" fmla="*/ 2147483646 h 7"/>
              <a:gd name="T2" fmla="*/ 2147483646 w 6"/>
              <a:gd name="T3" fmla="*/ 2147483646 h 7"/>
              <a:gd name="T4" fmla="*/ 0 w 6"/>
              <a:gd name="T5" fmla="*/ 2147483646 h 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6" h="7">
                <a:moveTo>
                  <a:pt x="0" y="1"/>
                </a:moveTo>
                <a:cubicBezTo>
                  <a:pt x="2" y="1"/>
                  <a:pt x="6" y="0"/>
                  <a:pt x="6" y="3"/>
                </a:cubicBezTo>
                <a:cubicBezTo>
                  <a:pt x="6" y="5"/>
                  <a:pt x="3" y="7"/>
                  <a:pt x="0" y="7"/>
                </a:cubicBezTo>
              </a:path>
            </a:pathLst>
          </a:custGeom>
          <a:noFill/>
          <a:ln w="19050" cap="flat">
            <a:solidFill>
              <a:srgbClr val="C75F7A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5418" name="Freeform 58">
            <a:extLst>
              <a:ext uri="{FF2B5EF4-FFF2-40B4-BE49-F238E27FC236}">
                <a16:creationId xmlns:a16="http://schemas.microsoft.com/office/drawing/2014/main" id="{0D06B2E2-0910-4DFA-9D91-CFC67067D3C5}"/>
              </a:ext>
            </a:extLst>
          </p:cNvPr>
          <p:cNvSpPr>
            <a:spLocks/>
          </p:cNvSpPr>
          <p:nvPr/>
        </p:nvSpPr>
        <p:spPr bwMode="auto">
          <a:xfrm rot="-5400000">
            <a:off x="6559551" y="2560637"/>
            <a:ext cx="11112" cy="4763"/>
          </a:xfrm>
          <a:custGeom>
            <a:avLst/>
            <a:gdLst>
              <a:gd name="T0" fmla="*/ 0 w 4"/>
              <a:gd name="T1" fmla="*/ 0 h 1"/>
              <a:gd name="T2" fmla="*/ 2147483646 w 4"/>
              <a:gd name="T3" fmla="*/ 2147483646 h 1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4" h="1">
                <a:moveTo>
                  <a:pt x="0" y="0"/>
                </a:moveTo>
                <a:cubicBezTo>
                  <a:pt x="1" y="0"/>
                  <a:pt x="3" y="1"/>
                  <a:pt x="4" y="1"/>
                </a:cubicBezTo>
              </a:path>
            </a:pathLst>
          </a:custGeom>
          <a:noFill/>
          <a:ln w="19050" cap="flat">
            <a:solidFill>
              <a:srgbClr val="C75F7A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5419" name="Freeform 59">
            <a:extLst>
              <a:ext uri="{FF2B5EF4-FFF2-40B4-BE49-F238E27FC236}">
                <a16:creationId xmlns:a16="http://schemas.microsoft.com/office/drawing/2014/main" id="{4621CB38-2821-4F81-8DBE-3447E3998DF2}"/>
              </a:ext>
            </a:extLst>
          </p:cNvPr>
          <p:cNvSpPr>
            <a:spLocks/>
          </p:cNvSpPr>
          <p:nvPr/>
        </p:nvSpPr>
        <p:spPr bwMode="auto">
          <a:xfrm rot="-5400000">
            <a:off x="6869113" y="2598738"/>
            <a:ext cx="15875" cy="3175"/>
          </a:xfrm>
          <a:custGeom>
            <a:avLst/>
            <a:gdLst>
              <a:gd name="T0" fmla="*/ 0 w 6"/>
              <a:gd name="T1" fmla="*/ 0 h 1"/>
              <a:gd name="T2" fmla="*/ 2147483646 w 6"/>
              <a:gd name="T3" fmla="*/ 2147483646 h 1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" h="1">
                <a:moveTo>
                  <a:pt x="0" y="0"/>
                </a:moveTo>
                <a:cubicBezTo>
                  <a:pt x="2" y="1"/>
                  <a:pt x="4" y="1"/>
                  <a:pt x="6" y="1"/>
                </a:cubicBezTo>
              </a:path>
            </a:pathLst>
          </a:custGeom>
          <a:noFill/>
          <a:ln w="19050" cap="flat">
            <a:solidFill>
              <a:srgbClr val="C75F7A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5420" name="Freeform 60">
            <a:extLst>
              <a:ext uri="{FF2B5EF4-FFF2-40B4-BE49-F238E27FC236}">
                <a16:creationId xmlns:a16="http://schemas.microsoft.com/office/drawing/2014/main" id="{0AF3ECE2-C352-48FD-B3EB-341E76D67FC6}"/>
              </a:ext>
            </a:extLst>
          </p:cNvPr>
          <p:cNvSpPr>
            <a:spLocks/>
          </p:cNvSpPr>
          <p:nvPr/>
        </p:nvSpPr>
        <p:spPr bwMode="auto">
          <a:xfrm rot="-5400000">
            <a:off x="7153276" y="1260475"/>
            <a:ext cx="863600" cy="3006725"/>
          </a:xfrm>
          <a:custGeom>
            <a:avLst/>
            <a:gdLst>
              <a:gd name="T0" fmla="*/ 2147483646 w 320"/>
              <a:gd name="T1" fmla="*/ 2147483646 h 858"/>
              <a:gd name="T2" fmla="*/ 2147483646 w 320"/>
              <a:gd name="T3" fmla="*/ 2147483646 h 858"/>
              <a:gd name="T4" fmla="*/ 2147483646 w 320"/>
              <a:gd name="T5" fmla="*/ 2147483646 h 858"/>
              <a:gd name="T6" fmla="*/ 2147483646 w 320"/>
              <a:gd name="T7" fmla="*/ 2147483646 h 858"/>
              <a:gd name="T8" fmla="*/ 2147483646 w 320"/>
              <a:gd name="T9" fmla="*/ 2147483646 h 858"/>
              <a:gd name="T10" fmla="*/ 2147483646 w 320"/>
              <a:gd name="T11" fmla="*/ 2147483646 h 858"/>
              <a:gd name="T12" fmla="*/ 2147483646 w 320"/>
              <a:gd name="T13" fmla="*/ 2147483646 h 858"/>
              <a:gd name="T14" fmla="*/ 2147483646 w 320"/>
              <a:gd name="T15" fmla="*/ 2147483646 h 858"/>
              <a:gd name="T16" fmla="*/ 2147483646 w 320"/>
              <a:gd name="T17" fmla="*/ 2147483646 h 858"/>
              <a:gd name="T18" fmla="*/ 2147483646 w 320"/>
              <a:gd name="T19" fmla="*/ 2147483646 h 858"/>
              <a:gd name="T20" fmla="*/ 2147483646 w 320"/>
              <a:gd name="T21" fmla="*/ 2147483646 h 858"/>
              <a:gd name="T22" fmla="*/ 2147483646 w 320"/>
              <a:gd name="T23" fmla="*/ 2147483646 h 858"/>
              <a:gd name="T24" fmla="*/ 2147483646 w 320"/>
              <a:gd name="T25" fmla="*/ 2147483646 h 858"/>
              <a:gd name="T26" fmla="*/ 2147483646 w 320"/>
              <a:gd name="T27" fmla="*/ 2147483646 h 858"/>
              <a:gd name="T28" fmla="*/ 2147483646 w 320"/>
              <a:gd name="T29" fmla="*/ 2147483646 h 858"/>
              <a:gd name="T30" fmla="*/ 2147483646 w 320"/>
              <a:gd name="T31" fmla="*/ 2147483646 h 858"/>
              <a:gd name="T32" fmla="*/ 2147483646 w 320"/>
              <a:gd name="T33" fmla="*/ 2147483646 h 858"/>
              <a:gd name="T34" fmla="*/ 2147483646 w 320"/>
              <a:gd name="T35" fmla="*/ 2147483646 h 858"/>
              <a:gd name="T36" fmla="*/ 2147483646 w 320"/>
              <a:gd name="T37" fmla="*/ 2147483646 h 858"/>
              <a:gd name="T38" fmla="*/ 2147483646 w 320"/>
              <a:gd name="T39" fmla="*/ 2147483646 h 858"/>
              <a:gd name="T40" fmla="*/ 2147483646 w 320"/>
              <a:gd name="T41" fmla="*/ 2147483646 h 858"/>
              <a:gd name="T42" fmla="*/ 2147483646 w 320"/>
              <a:gd name="T43" fmla="*/ 2147483646 h 858"/>
              <a:gd name="T44" fmla="*/ 2147483646 w 320"/>
              <a:gd name="T45" fmla="*/ 2147483646 h 858"/>
              <a:gd name="T46" fmla="*/ 2147483646 w 320"/>
              <a:gd name="T47" fmla="*/ 2147483646 h 858"/>
              <a:gd name="T48" fmla="*/ 2147483646 w 320"/>
              <a:gd name="T49" fmla="*/ 2147483646 h 858"/>
              <a:gd name="T50" fmla="*/ 2147483646 w 320"/>
              <a:gd name="T51" fmla="*/ 2147483646 h 858"/>
              <a:gd name="T52" fmla="*/ 0 w 320"/>
              <a:gd name="T53" fmla="*/ 2147483646 h 858"/>
              <a:gd name="T54" fmla="*/ 2147483646 w 320"/>
              <a:gd name="T55" fmla="*/ 2147483646 h 858"/>
              <a:gd name="T56" fmla="*/ 2147483646 w 320"/>
              <a:gd name="T57" fmla="*/ 2147483646 h 858"/>
              <a:gd name="T58" fmla="*/ 2147483646 w 320"/>
              <a:gd name="T59" fmla="*/ 2147483646 h 858"/>
              <a:gd name="T60" fmla="*/ 2147483646 w 320"/>
              <a:gd name="T61" fmla="*/ 2147483646 h 858"/>
              <a:gd name="T62" fmla="*/ 2147483646 w 320"/>
              <a:gd name="T63" fmla="*/ 2147483646 h 858"/>
              <a:gd name="T64" fmla="*/ 2147483646 w 320"/>
              <a:gd name="T65" fmla="*/ 2147483646 h 858"/>
              <a:gd name="T66" fmla="*/ 2147483646 w 320"/>
              <a:gd name="T67" fmla="*/ 2147483646 h 858"/>
              <a:gd name="T68" fmla="*/ 2147483646 w 320"/>
              <a:gd name="T69" fmla="*/ 2147483646 h 858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320" h="858">
                <a:moveTo>
                  <a:pt x="246" y="781"/>
                </a:moveTo>
                <a:cubicBezTo>
                  <a:pt x="189" y="765"/>
                  <a:pt x="164" y="782"/>
                  <a:pt x="144" y="796"/>
                </a:cubicBezTo>
                <a:cubicBezTo>
                  <a:pt x="137" y="801"/>
                  <a:pt x="130" y="806"/>
                  <a:pt x="122" y="809"/>
                </a:cubicBezTo>
                <a:cubicBezTo>
                  <a:pt x="115" y="812"/>
                  <a:pt x="105" y="813"/>
                  <a:pt x="98" y="809"/>
                </a:cubicBezTo>
                <a:cubicBezTo>
                  <a:pt x="76" y="795"/>
                  <a:pt x="57" y="768"/>
                  <a:pt x="57" y="713"/>
                </a:cubicBezTo>
                <a:cubicBezTo>
                  <a:pt x="57" y="713"/>
                  <a:pt x="57" y="713"/>
                  <a:pt x="57" y="713"/>
                </a:cubicBezTo>
                <a:cubicBezTo>
                  <a:pt x="57" y="713"/>
                  <a:pt x="54" y="588"/>
                  <a:pt x="53" y="556"/>
                </a:cubicBezTo>
                <a:cubicBezTo>
                  <a:pt x="53" y="542"/>
                  <a:pt x="58" y="511"/>
                  <a:pt x="63" y="488"/>
                </a:cubicBezTo>
                <a:cubicBezTo>
                  <a:pt x="68" y="464"/>
                  <a:pt x="74" y="439"/>
                  <a:pt x="74" y="415"/>
                </a:cubicBezTo>
                <a:cubicBezTo>
                  <a:pt x="74" y="395"/>
                  <a:pt x="69" y="379"/>
                  <a:pt x="63" y="361"/>
                </a:cubicBezTo>
                <a:cubicBezTo>
                  <a:pt x="56" y="336"/>
                  <a:pt x="47" y="309"/>
                  <a:pt x="55" y="275"/>
                </a:cubicBezTo>
                <a:cubicBezTo>
                  <a:pt x="68" y="220"/>
                  <a:pt x="72" y="74"/>
                  <a:pt x="72" y="17"/>
                </a:cubicBezTo>
                <a:cubicBezTo>
                  <a:pt x="72" y="16"/>
                  <a:pt x="72" y="15"/>
                  <a:pt x="72" y="14"/>
                </a:cubicBezTo>
                <a:cubicBezTo>
                  <a:pt x="71" y="10"/>
                  <a:pt x="69" y="13"/>
                  <a:pt x="66" y="11"/>
                </a:cubicBezTo>
                <a:cubicBezTo>
                  <a:pt x="63" y="8"/>
                  <a:pt x="64" y="7"/>
                  <a:pt x="61" y="6"/>
                </a:cubicBezTo>
                <a:cubicBezTo>
                  <a:pt x="58" y="5"/>
                  <a:pt x="56" y="8"/>
                  <a:pt x="53" y="6"/>
                </a:cubicBezTo>
                <a:cubicBezTo>
                  <a:pt x="50" y="5"/>
                  <a:pt x="52" y="2"/>
                  <a:pt x="47" y="1"/>
                </a:cubicBezTo>
                <a:cubicBezTo>
                  <a:pt x="42" y="0"/>
                  <a:pt x="42" y="4"/>
                  <a:pt x="38" y="4"/>
                </a:cubicBezTo>
                <a:cubicBezTo>
                  <a:pt x="34" y="4"/>
                  <a:pt x="33" y="1"/>
                  <a:pt x="28" y="2"/>
                </a:cubicBezTo>
                <a:cubicBezTo>
                  <a:pt x="24" y="2"/>
                  <a:pt x="25" y="5"/>
                  <a:pt x="21" y="6"/>
                </a:cubicBezTo>
                <a:cubicBezTo>
                  <a:pt x="18" y="7"/>
                  <a:pt x="17" y="5"/>
                  <a:pt x="13" y="6"/>
                </a:cubicBezTo>
                <a:cubicBezTo>
                  <a:pt x="10" y="7"/>
                  <a:pt x="10" y="10"/>
                  <a:pt x="8" y="12"/>
                </a:cubicBezTo>
                <a:cubicBezTo>
                  <a:pt x="6" y="13"/>
                  <a:pt x="4" y="13"/>
                  <a:pt x="3" y="14"/>
                </a:cubicBezTo>
                <a:cubicBezTo>
                  <a:pt x="3" y="15"/>
                  <a:pt x="2" y="16"/>
                  <a:pt x="2" y="17"/>
                </a:cubicBezTo>
                <a:cubicBezTo>
                  <a:pt x="2" y="74"/>
                  <a:pt x="6" y="220"/>
                  <a:pt x="19" y="275"/>
                </a:cubicBezTo>
                <a:cubicBezTo>
                  <a:pt x="27" y="309"/>
                  <a:pt x="19" y="336"/>
                  <a:pt x="11" y="361"/>
                </a:cubicBezTo>
                <a:cubicBezTo>
                  <a:pt x="5" y="379"/>
                  <a:pt x="0" y="395"/>
                  <a:pt x="0" y="415"/>
                </a:cubicBezTo>
                <a:cubicBezTo>
                  <a:pt x="0" y="439"/>
                  <a:pt x="6" y="464"/>
                  <a:pt x="11" y="488"/>
                </a:cubicBezTo>
                <a:cubicBezTo>
                  <a:pt x="15" y="506"/>
                  <a:pt x="19" y="523"/>
                  <a:pt x="20" y="540"/>
                </a:cubicBezTo>
                <a:cubicBezTo>
                  <a:pt x="24" y="563"/>
                  <a:pt x="18" y="713"/>
                  <a:pt x="18" y="713"/>
                </a:cubicBezTo>
                <a:cubicBezTo>
                  <a:pt x="18" y="714"/>
                  <a:pt x="18" y="714"/>
                  <a:pt x="18" y="714"/>
                </a:cubicBezTo>
                <a:cubicBezTo>
                  <a:pt x="18" y="756"/>
                  <a:pt x="21" y="798"/>
                  <a:pt x="56" y="836"/>
                </a:cubicBezTo>
                <a:cubicBezTo>
                  <a:pt x="63" y="844"/>
                  <a:pt x="69" y="851"/>
                  <a:pt x="75" y="858"/>
                </a:cubicBezTo>
                <a:cubicBezTo>
                  <a:pt x="320" y="858"/>
                  <a:pt x="320" y="858"/>
                  <a:pt x="320" y="858"/>
                </a:cubicBezTo>
                <a:cubicBezTo>
                  <a:pt x="305" y="818"/>
                  <a:pt x="280" y="791"/>
                  <a:pt x="246" y="781"/>
                </a:cubicBezTo>
                <a:close/>
              </a:path>
            </a:pathLst>
          </a:custGeom>
          <a:solidFill>
            <a:srgbClr val="D794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5421" name="Freeform 61">
            <a:extLst>
              <a:ext uri="{FF2B5EF4-FFF2-40B4-BE49-F238E27FC236}">
                <a16:creationId xmlns:a16="http://schemas.microsoft.com/office/drawing/2014/main" id="{29168EED-437B-47F2-BF03-0E048A42097D}"/>
              </a:ext>
            </a:extLst>
          </p:cNvPr>
          <p:cNvSpPr>
            <a:spLocks/>
          </p:cNvSpPr>
          <p:nvPr/>
        </p:nvSpPr>
        <p:spPr bwMode="auto">
          <a:xfrm rot="-5400000">
            <a:off x="6653213" y="2449513"/>
            <a:ext cx="139700" cy="1282700"/>
          </a:xfrm>
          <a:custGeom>
            <a:avLst/>
            <a:gdLst>
              <a:gd name="T0" fmla="*/ 2147483646 w 52"/>
              <a:gd name="T1" fmla="*/ 2147483646 h 366"/>
              <a:gd name="T2" fmla="*/ 2147483646 w 52"/>
              <a:gd name="T3" fmla="*/ 2147483646 h 366"/>
              <a:gd name="T4" fmla="*/ 2147483646 w 52"/>
              <a:gd name="T5" fmla="*/ 2147483646 h 366"/>
              <a:gd name="T6" fmla="*/ 2147483646 w 52"/>
              <a:gd name="T7" fmla="*/ 2147483646 h 366"/>
              <a:gd name="T8" fmla="*/ 2147483646 w 52"/>
              <a:gd name="T9" fmla="*/ 2147483646 h 366"/>
              <a:gd name="T10" fmla="*/ 2147483646 w 52"/>
              <a:gd name="T11" fmla="*/ 2147483646 h 366"/>
              <a:gd name="T12" fmla="*/ 2147483646 w 52"/>
              <a:gd name="T13" fmla="*/ 2147483646 h 366"/>
              <a:gd name="T14" fmla="*/ 2147483646 w 52"/>
              <a:gd name="T15" fmla="*/ 2147483646 h 366"/>
              <a:gd name="T16" fmla="*/ 2147483646 w 52"/>
              <a:gd name="T17" fmla="*/ 2147483646 h 366"/>
              <a:gd name="T18" fmla="*/ 2147483646 w 52"/>
              <a:gd name="T19" fmla="*/ 2147483646 h 366"/>
              <a:gd name="T20" fmla="*/ 2147483646 w 52"/>
              <a:gd name="T21" fmla="*/ 2147483646 h 366"/>
              <a:gd name="T22" fmla="*/ 2147483646 w 52"/>
              <a:gd name="T23" fmla="*/ 2147483646 h 366"/>
              <a:gd name="T24" fmla="*/ 2147483646 w 52"/>
              <a:gd name="T25" fmla="*/ 2147483646 h 366"/>
              <a:gd name="T26" fmla="*/ 2147483646 w 52"/>
              <a:gd name="T27" fmla="*/ 2147483646 h 366"/>
              <a:gd name="T28" fmla="*/ 2147483646 w 52"/>
              <a:gd name="T29" fmla="*/ 2147483646 h 366"/>
              <a:gd name="T30" fmla="*/ 2147483646 w 52"/>
              <a:gd name="T31" fmla="*/ 2147483646 h 366"/>
              <a:gd name="T32" fmla="*/ 2147483646 w 52"/>
              <a:gd name="T33" fmla="*/ 2147483646 h 366"/>
              <a:gd name="T34" fmla="*/ 2147483646 w 52"/>
              <a:gd name="T35" fmla="*/ 2147483646 h 366"/>
              <a:gd name="T36" fmla="*/ 2147483646 w 52"/>
              <a:gd name="T37" fmla="*/ 2147483646 h 366"/>
              <a:gd name="T38" fmla="*/ 2147483646 w 52"/>
              <a:gd name="T39" fmla="*/ 2147483646 h 366"/>
              <a:gd name="T40" fmla="*/ 2147483646 w 52"/>
              <a:gd name="T41" fmla="*/ 2147483646 h 366"/>
              <a:gd name="T42" fmla="*/ 2147483646 w 52"/>
              <a:gd name="T43" fmla="*/ 2147483646 h 366"/>
              <a:gd name="T44" fmla="*/ 2147483646 w 52"/>
              <a:gd name="T45" fmla="*/ 2147483646 h 366"/>
              <a:gd name="T46" fmla="*/ 2147483646 w 52"/>
              <a:gd name="T47" fmla="*/ 2147483646 h 366"/>
              <a:gd name="T48" fmla="*/ 2147483646 w 52"/>
              <a:gd name="T49" fmla="*/ 2147483646 h 366"/>
              <a:gd name="T50" fmla="*/ 2147483646 w 52"/>
              <a:gd name="T51" fmla="*/ 2147483646 h 366"/>
              <a:gd name="T52" fmla="*/ 2147483646 w 52"/>
              <a:gd name="T53" fmla="*/ 2147483646 h 366"/>
              <a:gd name="T54" fmla="*/ 2147483646 w 52"/>
              <a:gd name="T55" fmla="*/ 2147483646 h 366"/>
              <a:gd name="T56" fmla="*/ 2147483646 w 52"/>
              <a:gd name="T57" fmla="*/ 2147483646 h 366"/>
              <a:gd name="T58" fmla="*/ 2147483646 w 52"/>
              <a:gd name="T59" fmla="*/ 2147483646 h 366"/>
              <a:gd name="T60" fmla="*/ 2147483646 w 52"/>
              <a:gd name="T61" fmla="*/ 2147483646 h 366"/>
              <a:gd name="T62" fmla="*/ 2147483646 w 52"/>
              <a:gd name="T63" fmla="*/ 2147483646 h 366"/>
              <a:gd name="T64" fmla="*/ 2147483646 w 52"/>
              <a:gd name="T65" fmla="*/ 2147483646 h 366"/>
              <a:gd name="T66" fmla="*/ 2147483646 w 52"/>
              <a:gd name="T67" fmla="*/ 2147483646 h 366"/>
              <a:gd name="T68" fmla="*/ 2147483646 w 52"/>
              <a:gd name="T69" fmla="*/ 2147483646 h 366"/>
              <a:gd name="T70" fmla="*/ 2147483646 w 52"/>
              <a:gd name="T71" fmla="*/ 2147483646 h 366"/>
              <a:gd name="T72" fmla="*/ 2147483646 w 52"/>
              <a:gd name="T73" fmla="*/ 2147483646 h 366"/>
              <a:gd name="T74" fmla="*/ 2147483646 w 52"/>
              <a:gd name="T75" fmla="*/ 2147483646 h 366"/>
              <a:gd name="T76" fmla="*/ 2147483646 w 52"/>
              <a:gd name="T77" fmla="*/ 2147483646 h 366"/>
              <a:gd name="T78" fmla="*/ 2147483646 w 52"/>
              <a:gd name="T79" fmla="*/ 2147483646 h 36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52" h="366">
                <a:moveTo>
                  <a:pt x="27" y="350"/>
                </a:moveTo>
                <a:cubicBezTo>
                  <a:pt x="46" y="357"/>
                  <a:pt x="46" y="357"/>
                  <a:pt x="46" y="357"/>
                </a:cubicBezTo>
                <a:cubicBezTo>
                  <a:pt x="46" y="357"/>
                  <a:pt x="46" y="350"/>
                  <a:pt x="45" y="342"/>
                </a:cubicBezTo>
                <a:cubicBezTo>
                  <a:pt x="40" y="322"/>
                  <a:pt x="36" y="301"/>
                  <a:pt x="42" y="275"/>
                </a:cubicBezTo>
                <a:cubicBezTo>
                  <a:pt x="45" y="265"/>
                  <a:pt x="47" y="252"/>
                  <a:pt x="48" y="238"/>
                </a:cubicBezTo>
                <a:cubicBezTo>
                  <a:pt x="44" y="252"/>
                  <a:pt x="34" y="274"/>
                  <a:pt x="33" y="286"/>
                </a:cubicBezTo>
                <a:cubicBezTo>
                  <a:pt x="32" y="298"/>
                  <a:pt x="26" y="294"/>
                  <a:pt x="26" y="294"/>
                </a:cubicBezTo>
                <a:cubicBezTo>
                  <a:pt x="26" y="294"/>
                  <a:pt x="25" y="283"/>
                  <a:pt x="28" y="271"/>
                </a:cubicBezTo>
                <a:cubicBezTo>
                  <a:pt x="29" y="264"/>
                  <a:pt x="33" y="255"/>
                  <a:pt x="33" y="251"/>
                </a:cubicBezTo>
                <a:cubicBezTo>
                  <a:pt x="35" y="239"/>
                  <a:pt x="37" y="226"/>
                  <a:pt x="37" y="219"/>
                </a:cubicBezTo>
                <a:cubicBezTo>
                  <a:pt x="37" y="212"/>
                  <a:pt x="43" y="136"/>
                  <a:pt x="45" y="101"/>
                </a:cubicBezTo>
                <a:cubicBezTo>
                  <a:pt x="47" y="66"/>
                  <a:pt x="50" y="18"/>
                  <a:pt x="51" y="13"/>
                </a:cubicBezTo>
                <a:cubicBezTo>
                  <a:pt x="52" y="8"/>
                  <a:pt x="46" y="6"/>
                  <a:pt x="45" y="9"/>
                </a:cubicBezTo>
                <a:cubicBezTo>
                  <a:pt x="44" y="12"/>
                  <a:pt x="44" y="27"/>
                  <a:pt x="42" y="52"/>
                </a:cubicBezTo>
                <a:cubicBezTo>
                  <a:pt x="40" y="78"/>
                  <a:pt x="37" y="119"/>
                  <a:pt x="37" y="131"/>
                </a:cubicBezTo>
                <a:cubicBezTo>
                  <a:pt x="37" y="143"/>
                  <a:pt x="38" y="198"/>
                  <a:pt x="32" y="208"/>
                </a:cubicBezTo>
                <a:cubicBezTo>
                  <a:pt x="26" y="219"/>
                  <a:pt x="30" y="153"/>
                  <a:pt x="32" y="135"/>
                </a:cubicBezTo>
                <a:cubicBezTo>
                  <a:pt x="33" y="115"/>
                  <a:pt x="35" y="20"/>
                  <a:pt x="36" y="8"/>
                </a:cubicBezTo>
                <a:cubicBezTo>
                  <a:pt x="37" y="4"/>
                  <a:pt x="36" y="2"/>
                  <a:pt x="35" y="2"/>
                </a:cubicBezTo>
                <a:cubicBezTo>
                  <a:pt x="35" y="1"/>
                  <a:pt x="35" y="1"/>
                  <a:pt x="34" y="1"/>
                </a:cubicBezTo>
                <a:cubicBezTo>
                  <a:pt x="34" y="1"/>
                  <a:pt x="34" y="1"/>
                  <a:pt x="34" y="1"/>
                </a:cubicBezTo>
                <a:cubicBezTo>
                  <a:pt x="32" y="1"/>
                  <a:pt x="30" y="3"/>
                  <a:pt x="30" y="5"/>
                </a:cubicBezTo>
                <a:cubicBezTo>
                  <a:pt x="28" y="8"/>
                  <a:pt x="28" y="49"/>
                  <a:pt x="29" y="73"/>
                </a:cubicBezTo>
                <a:cubicBezTo>
                  <a:pt x="30" y="97"/>
                  <a:pt x="27" y="127"/>
                  <a:pt x="26" y="144"/>
                </a:cubicBezTo>
                <a:cubicBezTo>
                  <a:pt x="26" y="162"/>
                  <a:pt x="25" y="192"/>
                  <a:pt x="24" y="204"/>
                </a:cubicBezTo>
                <a:cubicBezTo>
                  <a:pt x="22" y="216"/>
                  <a:pt x="21" y="195"/>
                  <a:pt x="20" y="188"/>
                </a:cubicBezTo>
                <a:cubicBezTo>
                  <a:pt x="20" y="182"/>
                  <a:pt x="18" y="16"/>
                  <a:pt x="19" y="8"/>
                </a:cubicBezTo>
                <a:cubicBezTo>
                  <a:pt x="20" y="1"/>
                  <a:pt x="16" y="1"/>
                  <a:pt x="14" y="6"/>
                </a:cubicBezTo>
                <a:cubicBezTo>
                  <a:pt x="13" y="12"/>
                  <a:pt x="12" y="59"/>
                  <a:pt x="12" y="80"/>
                </a:cubicBezTo>
                <a:cubicBezTo>
                  <a:pt x="12" y="100"/>
                  <a:pt x="18" y="180"/>
                  <a:pt x="15" y="188"/>
                </a:cubicBezTo>
                <a:cubicBezTo>
                  <a:pt x="12" y="197"/>
                  <a:pt x="10" y="117"/>
                  <a:pt x="10" y="102"/>
                </a:cubicBezTo>
                <a:cubicBezTo>
                  <a:pt x="10" y="86"/>
                  <a:pt x="7" y="10"/>
                  <a:pt x="7" y="10"/>
                </a:cubicBezTo>
                <a:cubicBezTo>
                  <a:pt x="5" y="8"/>
                  <a:pt x="5" y="8"/>
                  <a:pt x="5" y="8"/>
                </a:cubicBezTo>
                <a:cubicBezTo>
                  <a:pt x="0" y="8"/>
                  <a:pt x="2" y="0"/>
                  <a:pt x="2" y="32"/>
                </a:cubicBezTo>
                <a:cubicBezTo>
                  <a:pt x="2" y="65"/>
                  <a:pt x="4" y="133"/>
                  <a:pt x="4" y="152"/>
                </a:cubicBezTo>
                <a:cubicBezTo>
                  <a:pt x="4" y="172"/>
                  <a:pt x="11" y="210"/>
                  <a:pt x="12" y="226"/>
                </a:cubicBezTo>
                <a:cubicBezTo>
                  <a:pt x="14" y="243"/>
                  <a:pt x="16" y="260"/>
                  <a:pt x="20" y="274"/>
                </a:cubicBezTo>
                <a:cubicBezTo>
                  <a:pt x="24" y="288"/>
                  <a:pt x="22" y="307"/>
                  <a:pt x="20" y="318"/>
                </a:cubicBezTo>
                <a:cubicBezTo>
                  <a:pt x="18" y="328"/>
                  <a:pt x="4" y="344"/>
                  <a:pt x="2" y="355"/>
                </a:cubicBezTo>
                <a:cubicBezTo>
                  <a:pt x="0" y="366"/>
                  <a:pt x="27" y="350"/>
                  <a:pt x="27" y="350"/>
                </a:cubicBezTo>
                <a:close/>
              </a:path>
            </a:pathLst>
          </a:custGeom>
          <a:solidFill>
            <a:srgbClr val="C75F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5422" name="Freeform 62">
            <a:extLst>
              <a:ext uri="{FF2B5EF4-FFF2-40B4-BE49-F238E27FC236}">
                <a16:creationId xmlns:a16="http://schemas.microsoft.com/office/drawing/2014/main" id="{FB935757-89F0-417E-9B18-FFC3A3355434}"/>
              </a:ext>
            </a:extLst>
          </p:cNvPr>
          <p:cNvSpPr>
            <a:spLocks/>
          </p:cNvSpPr>
          <p:nvPr/>
        </p:nvSpPr>
        <p:spPr bwMode="auto">
          <a:xfrm rot="-5400000">
            <a:off x="7016750" y="2846388"/>
            <a:ext cx="134937" cy="496888"/>
          </a:xfrm>
          <a:custGeom>
            <a:avLst/>
            <a:gdLst>
              <a:gd name="T0" fmla="*/ 2147483646 w 50"/>
              <a:gd name="T1" fmla="*/ 2147483646 h 142"/>
              <a:gd name="T2" fmla="*/ 2147483646 w 50"/>
              <a:gd name="T3" fmla="*/ 2147483646 h 142"/>
              <a:gd name="T4" fmla="*/ 2147483646 w 50"/>
              <a:gd name="T5" fmla="*/ 2147483646 h 142"/>
              <a:gd name="T6" fmla="*/ 2147483646 w 50"/>
              <a:gd name="T7" fmla="*/ 2147483646 h 142"/>
              <a:gd name="T8" fmla="*/ 2147483646 w 50"/>
              <a:gd name="T9" fmla="*/ 2147483646 h 142"/>
              <a:gd name="T10" fmla="*/ 2147483646 w 50"/>
              <a:gd name="T11" fmla="*/ 2147483646 h 142"/>
              <a:gd name="T12" fmla="*/ 2147483646 w 50"/>
              <a:gd name="T13" fmla="*/ 2147483646 h 142"/>
              <a:gd name="T14" fmla="*/ 2147483646 w 50"/>
              <a:gd name="T15" fmla="*/ 2147483646 h 142"/>
              <a:gd name="T16" fmla="*/ 2147483646 w 50"/>
              <a:gd name="T17" fmla="*/ 2147483646 h 142"/>
              <a:gd name="T18" fmla="*/ 2147483646 w 50"/>
              <a:gd name="T19" fmla="*/ 2147483646 h 142"/>
              <a:gd name="T20" fmla="*/ 2147483646 w 50"/>
              <a:gd name="T21" fmla="*/ 2147483646 h 142"/>
              <a:gd name="T22" fmla="*/ 2147483646 w 50"/>
              <a:gd name="T23" fmla="*/ 2147483646 h 142"/>
              <a:gd name="T24" fmla="*/ 2147483646 w 50"/>
              <a:gd name="T25" fmla="*/ 2147483646 h 142"/>
              <a:gd name="T26" fmla="*/ 2147483646 w 50"/>
              <a:gd name="T27" fmla="*/ 2147483646 h 142"/>
              <a:gd name="T28" fmla="*/ 2147483646 w 50"/>
              <a:gd name="T29" fmla="*/ 0 h 142"/>
              <a:gd name="T30" fmla="*/ 2147483646 w 50"/>
              <a:gd name="T31" fmla="*/ 2147483646 h 142"/>
              <a:gd name="T32" fmla="*/ 2147483646 w 50"/>
              <a:gd name="T33" fmla="*/ 2147483646 h 142"/>
              <a:gd name="T34" fmla="*/ 2147483646 w 50"/>
              <a:gd name="T35" fmla="*/ 2147483646 h 142"/>
              <a:gd name="T36" fmla="*/ 2147483646 w 50"/>
              <a:gd name="T37" fmla="*/ 2147483646 h 142"/>
              <a:gd name="T38" fmla="*/ 2147483646 w 50"/>
              <a:gd name="T39" fmla="*/ 2147483646 h 142"/>
              <a:gd name="T40" fmla="*/ 2147483646 w 50"/>
              <a:gd name="T41" fmla="*/ 2147483646 h 142"/>
              <a:gd name="T42" fmla="*/ 0 w 50"/>
              <a:gd name="T43" fmla="*/ 2147483646 h 142"/>
              <a:gd name="T44" fmla="*/ 2147483646 w 50"/>
              <a:gd name="T45" fmla="*/ 2147483646 h 142"/>
              <a:gd name="T46" fmla="*/ 2147483646 w 50"/>
              <a:gd name="T47" fmla="*/ 2147483646 h 142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50" h="142">
                <a:moveTo>
                  <a:pt x="27" y="136"/>
                </a:moveTo>
                <a:cubicBezTo>
                  <a:pt x="32" y="136"/>
                  <a:pt x="37" y="137"/>
                  <a:pt x="42" y="138"/>
                </a:cubicBezTo>
                <a:cubicBezTo>
                  <a:pt x="44" y="139"/>
                  <a:pt x="47" y="141"/>
                  <a:pt x="50" y="140"/>
                </a:cubicBezTo>
                <a:cubicBezTo>
                  <a:pt x="49" y="137"/>
                  <a:pt x="48" y="133"/>
                  <a:pt x="47" y="130"/>
                </a:cubicBezTo>
                <a:cubicBezTo>
                  <a:pt x="44" y="126"/>
                  <a:pt x="41" y="121"/>
                  <a:pt x="38" y="118"/>
                </a:cubicBezTo>
                <a:cubicBezTo>
                  <a:pt x="35" y="115"/>
                  <a:pt x="33" y="113"/>
                  <a:pt x="31" y="109"/>
                </a:cubicBezTo>
                <a:cubicBezTo>
                  <a:pt x="30" y="106"/>
                  <a:pt x="29" y="103"/>
                  <a:pt x="28" y="100"/>
                </a:cubicBezTo>
                <a:cubicBezTo>
                  <a:pt x="27" y="94"/>
                  <a:pt x="27" y="88"/>
                  <a:pt x="27" y="82"/>
                </a:cubicBezTo>
                <a:cubicBezTo>
                  <a:pt x="27" y="62"/>
                  <a:pt x="34" y="43"/>
                  <a:pt x="37" y="24"/>
                </a:cubicBezTo>
                <a:cubicBezTo>
                  <a:pt x="37" y="21"/>
                  <a:pt x="36" y="19"/>
                  <a:pt x="37" y="16"/>
                </a:cubicBezTo>
                <a:cubicBezTo>
                  <a:pt x="37" y="15"/>
                  <a:pt x="37" y="8"/>
                  <a:pt x="37" y="7"/>
                </a:cubicBezTo>
                <a:cubicBezTo>
                  <a:pt x="36" y="10"/>
                  <a:pt x="33" y="22"/>
                  <a:pt x="30" y="25"/>
                </a:cubicBezTo>
                <a:cubicBezTo>
                  <a:pt x="27" y="28"/>
                  <a:pt x="24" y="26"/>
                  <a:pt x="21" y="22"/>
                </a:cubicBezTo>
                <a:cubicBezTo>
                  <a:pt x="19" y="18"/>
                  <a:pt x="17" y="14"/>
                  <a:pt x="16" y="10"/>
                </a:cubicBezTo>
                <a:cubicBezTo>
                  <a:pt x="14" y="7"/>
                  <a:pt x="14" y="3"/>
                  <a:pt x="13" y="0"/>
                </a:cubicBezTo>
                <a:cubicBezTo>
                  <a:pt x="15" y="30"/>
                  <a:pt x="15" y="30"/>
                  <a:pt x="15" y="30"/>
                </a:cubicBezTo>
                <a:cubicBezTo>
                  <a:pt x="15" y="39"/>
                  <a:pt x="18" y="48"/>
                  <a:pt x="20" y="57"/>
                </a:cubicBezTo>
                <a:cubicBezTo>
                  <a:pt x="23" y="65"/>
                  <a:pt x="23" y="74"/>
                  <a:pt x="22" y="83"/>
                </a:cubicBezTo>
                <a:cubicBezTo>
                  <a:pt x="21" y="92"/>
                  <a:pt x="20" y="107"/>
                  <a:pt x="18" y="116"/>
                </a:cubicBezTo>
                <a:cubicBezTo>
                  <a:pt x="17" y="123"/>
                  <a:pt x="12" y="122"/>
                  <a:pt x="8" y="126"/>
                </a:cubicBezTo>
                <a:cubicBezTo>
                  <a:pt x="6" y="128"/>
                  <a:pt x="5" y="128"/>
                  <a:pt x="4" y="128"/>
                </a:cubicBezTo>
                <a:cubicBezTo>
                  <a:pt x="3" y="133"/>
                  <a:pt x="2" y="137"/>
                  <a:pt x="0" y="142"/>
                </a:cubicBezTo>
                <a:cubicBezTo>
                  <a:pt x="2" y="141"/>
                  <a:pt x="4" y="140"/>
                  <a:pt x="6" y="139"/>
                </a:cubicBezTo>
                <a:cubicBezTo>
                  <a:pt x="13" y="137"/>
                  <a:pt x="20" y="135"/>
                  <a:pt x="27" y="136"/>
                </a:cubicBezTo>
                <a:close/>
              </a:path>
            </a:pathLst>
          </a:custGeom>
          <a:solidFill>
            <a:srgbClr val="AB0A5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5423" name="Freeform 63">
            <a:extLst>
              <a:ext uri="{FF2B5EF4-FFF2-40B4-BE49-F238E27FC236}">
                <a16:creationId xmlns:a16="http://schemas.microsoft.com/office/drawing/2014/main" id="{918C3AB8-9BAA-49F9-8C10-DDDEA57CA25A}"/>
              </a:ext>
            </a:extLst>
          </p:cNvPr>
          <p:cNvSpPr>
            <a:spLocks/>
          </p:cNvSpPr>
          <p:nvPr/>
        </p:nvSpPr>
        <p:spPr bwMode="auto">
          <a:xfrm rot="-5400000">
            <a:off x="8205788" y="2438400"/>
            <a:ext cx="61912" cy="1354138"/>
          </a:xfrm>
          <a:custGeom>
            <a:avLst/>
            <a:gdLst>
              <a:gd name="T0" fmla="*/ 2147483646 w 23"/>
              <a:gd name="T1" fmla="*/ 2147483646 h 386"/>
              <a:gd name="T2" fmla="*/ 0 w 23"/>
              <a:gd name="T3" fmla="*/ 2147483646 h 386"/>
              <a:gd name="T4" fmla="*/ 0 w 23"/>
              <a:gd name="T5" fmla="*/ 2147483646 h 386"/>
              <a:gd name="T6" fmla="*/ 2147483646 w 23"/>
              <a:gd name="T7" fmla="*/ 2147483646 h 386"/>
              <a:gd name="T8" fmla="*/ 2147483646 w 23"/>
              <a:gd name="T9" fmla="*/ 2147483646 h 386"/>
              <a:gd name="T10" fmla="*/ 2147483646 w 23"/>
              <a:gd name="T11" fmla="*/ 2147483646 h 386"/>
              <a:gd name="T12" fmla="*/ 2147483646 w 23"/>
              <a:gd name="T13" fmla="*/ 2147483646 h 386"/>
              <a:gd name="T14" fmla="*/ 2147483646 w 23"/>
              <a:gd name="T15" fmla="*/ 0 h 386"/>
              <a:gd name="T16" fmla="*/ 0 w 23"/>
              <a:gd name="T17" fmla="*/ 2147483646 h 386"/>
              <a:gd name="T18" fmla="*/ 2147483646 w 23"/>
              <a:gd name="T19" fmla="*/ 2147483646 h 386"/>
              <a:gd name="T20" fmla="*/ 2147483646 w 23"/>
              <a:gd name="T21" fmla="*/ 2147483646 h 386"/>
              <a:gd name="T22" fmla="*/ 2147483646 w 23"/>
              <a:gd name="T23" fmla="*/ 2147483646 h 38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3" h="386">
                <a:moveTo>
                  <a:pt x="2" y="118"/>
                </a:moveTo>
                <a:cubicBezTo>
                  <a:pt x="5" y="139"/>
                  <a:pt x="1" y="266"/>
                  <a:pt x="0" y="288"/>
                </a:cubicBezTo>
                <a:cubicBezTo>
                  <a:pt x="0" y="290"/>
                  <a:pt x="0" y="291"/>
                  <a:pt x="0" y="291"/>
                </a:cubicBezTo>
                <a:cubicBezTo>
                  <a:pt x="0" y="324"/>
                  <a:pt x="2" y="356"/>
                  <a:pt x="18" y="386"/>
                </a:cubicBezTo>
                <a:cubicBezTo>
                  <a:pt x="12" y="364"/>
                  <a:pt x="9" y="327"/>
                  <a:pt x="8" y="296"/>
                </a:cubicBezTo>
                <a:cubicBezTo>
                  <a:pt x="7" y="269"/>
                  <a:pt x="9" y="209"/>
                  <a:pt x="10" y="156"/>
                </a:cubicBezTo>
                <a:cubicBezTo>
                  <a:pt x="11" y="130"/>
                  <a:pt x="11" y="106"/>
                  <a:pt x="11" y="88"/>
                </a:cubicBezTo>
                <a:cubicBezTo>
                  <a:pt x="11" y="33"/>
                  <a:pt x="8" y="7"/>
                  <a:pt x="23" y="0"/>
                </a:cubicBezTo>
                <a:cubicBezTo>
                  <a:pt x="0" y="5"/>
                  <a:pt x="0" y="5"/>
                  <a:pt x="0" y="5"/>
                </a:cubicBezTo>
                <a:cubicBezTo>
                  <a:pt x="1" y="10"/>
                  <a:pt x="1" y="15"/>
                  <a:pt x="1" y="21"/>
                </a:cubicBezTo>
                <a:cubicBezTo>
                  <a:pt x="1" y="49"/>
                  <a:pt x="1" y="77"/>
                  <a:pt x="1" y="105"/>
                </a:cubicBezTo>
                <a:cubicBezTo>
                  <a:pt x="1" y="109"/>
                  <a:pt x="2" y="114"/>
                  <a:pt x="2" y="118"/>
                </a:cubicBezTo>
                <a:close/>
              </a:path>
            </a:pathLst>
          </a:custGeom>
          <a:solidFill>
            <a:srgbClr val="C75F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5424" name="Freeform 64">
            <a:extLst>
              <a:ext uri="{FF2B5EF4-FFF2-40B4-BE49-F238E27FC236}">
                <a16:creationId xmlns:a16="http://schemas.microsoft.com/office/drawing/2014/main" id="{5ABED6D4-C7B9-4F5F-93CC-0310A50DB500}"/>
              </a:ext>
            </a:extLst>
          </p:cNvPr>
          <p:cNvSpPr>
            <a:spLocks/>
          </p:cNvSpPr>
          <p:nvPr/>
        </p:nvSpPr>
        <p:spPr bwMode="auto">
          <a:xfrm rot="-5400000">
            <a:off x="5917406" y="3036095"/>
            <a:ext cx="307975" cy="119062"/>
          </a:xfrm>
          <a:custGeom>
            <a:avLst/>
            <a:gdLst>
              <a:gd name="T0" fmla="*/ 2147483646 w 114"/>
              <a:gd name="T1" fmla="*/ 0 h 34"/>
              <a:gd name="T2" fmla="*/ 0 w 114"/>
              <a:gd name="T3" fmla="*/ 2147483646 h 34"/>
              <a:gd name="T4" fmla="*/ 2147483646 w 114"/>
              <a:gd name="T5" fmla="*/ 2147483646 h 34"/>
              <a:gd name="T6" fmla="*/ 2147483646 w 114"/>
              <a:gd name="T7" fmla="*/ 2147483646 h 34"/>
              <a:gd name="T8" fmla="*/ 2147483646 w 114"/>
              <a:gd name="T9" fmla="*/ 2147483646 h 34"/>
              <a:gd name="T10" fmla="*/ 2147483646 w 114"/>
              <a:gd name="T11" fmla="*/ 2147483646 h 34"/>
              <a:gd name="T12" fmla="*/ 2147483646 w 114"/>
              <a:gd name="T13" fmla="*/ 2147483646 h 34"/>
              <a:gd name="T14" fmla="*/ 2147483646 w 114"/>
              <a:gd name="T15" fmla="*/ 2147483646 h 34"/>
              <a:gd name="T16" fmla="*/ 2147483646 w 114"/>
              <a:gd name="T17" fmla="*/ 2147483646 h 34"/>
              <a:gd name="T18" fmla="*/ 2147483646 w 114"/>
              <a:gd name="T19" fmla="*/ 2147483646 h 34"/>
              <a:gd name="T20" fmla="*/ 2147483646 w 114"/>
              <a:gd name="T21" fmla="*/ 2147483646 h 34"/>
              <a:gd name="T22" fmla="*/ 2147483646 w 114"/>
              <a:gd name="T23" fmla="*/ 2147483646 h 34"/>
              <a:gd name="T24" fmla="*/ 2147483646 w 114"/>
              <a:gd name="T25" fmla="*/ 2147483646 h 34"/>
              <a:gd name="T26" fmla="*/ 2147483646 w 114"/>
              <a:gd name="T27" fmla="*/ 2147483646 h 34"/>
              <a:gd name="T28" fmla="*/ 2147483646 w 114"/>
              <a:gd name="T29" fmla="*/ 0 h 3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14" h="34">
                <a:moveTo>
                  <a:pt x="57" y="0"/>
                </a:moveTo>
                <a:cubicBezTo>
                  <a:pt x="25" y="0"/>
                  <a:pt x="2" y="14"/>
                  <a:pt x="0" y="34"/>
                </a:cubicBezTo>
                <a:cubicBezTo>
                  <a:pt x="23" y="34"/>
                  <a:pt x="23" y="34"/>
                  <a:pt x="23" y="34"/>
                </a:cubicBezTo>
                <a:cubicBezTo>
                  <a:pt x="24" y="33"/>
                  <a:pt x="26" y="33"/>
                  <a:pt x="28" y="32"/>
                </a:cubicBezTo>
                <a:cubicBezTo>
                  <a:pt x="30" y="30"/>
                  <a:pt x="30" y="27"/>
                  <a:pt x="33" y="26"/>
                </a:cubicBezTo>
                <a:cubicBezTo>
                  <a:pt x="37" y="25"/>
                  <a:pt x="38" y="27"/>
                  <a:pt x="41" y="26"/>
                </a:cubicBezTo>
                <a:cubicBezTo>
                  <a:pt x="45" y="25"/>
                  <a:pt x="44" y="22"/>
                  <a:pt x="48" y="22"/>
                </a:cubicBezTo>
                <a:cubicBezTo>
                  <a:pt x="53" y="21"/>
                  <a:pt x="54" y="24"/>
                  <a:pt x="58" y="24"/>
                </a:cubicBezTo>
                <a:cubicBezTo>
                  <a:pt x="62" y="24"/>
                  <a:pt x="62" y="20"/>
                  <a:pt x="67" y="21"/>
                </a:cubicBezTo>
                <a:cubicBezTo>
                  <a:pt x="72" y="22"/>
                  <a:pt x="70" y="25"/>
                  <a:pt x="73" y="26"/>
                </a:cubicBezTo>
                <a:cubicBezTo>
                  <a:pt x="76" y="28"/>
                  <a:pt x="78" y="25"/>
                  <a:pt x="81" y="26"/>
                </a:cubicBezTo>
                <a:cubicBezTo>
                  <a:pt x="84" y="27"/>
                  <a:pt x="83" y="28"/>
                  <a:pt x="86" y="31"/>
                </a:cubicBezTo>
                <a:cubicBezTo>
                  <a:pt x="89" y="33"/>
                  <a:pt x="91" y="30"/>
                  <a:pt x="92" y="34"/>
                </a:cubicBezTo>
                <a:cubicBezTo>
                  <a:pt x="114" y="34"/>
                  <a:pt x="114" y="34"/>
                  <a:pt x="114" y="34"/>
                </a:cubicBezTo>
                <a:cubicBezTo>
                  <a:pt x="113" y="14"/>
                  <a:pt x="90" y="0"/>
                  <a:pt x="57" y="0"/>
                </a:cubicBezTo>
                <a:close/>
              </a:path>
            </a:pathLst>
          </a:custGeom>
          <a:solidFill>
            <a:srgbClr val="F8EDE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5425" name="Freeform 65">
            <a:extLst>
              <a:ext uri="{FF2B5EF4-FFF2-40B4-BE49-F238E27FC236}">
                <a16:creationId xmlns:a16="http://schemas.microsoft.com/office/drawing/2014/main" id="{A7E7B575-512A-48BB-9E88-EC69BC8B296C}"/>
              </a:ext>
            </a:extLst>
          </p:cNvPr>
          <p:cNvSpPr>
            <a:spLocks/>
          </p:cNvSpPr>
          <p:nvPr/>
        </p:nvSpPr>
        <p:spPr bwMode="auto">
          <a:xfrm rot="-5400000">
            <a:off x="7118351" y="2860675"/>
            <a:ext cx="68262" cy="719137"/>
          </a:xfrm>
          <a:custGeom>
            <a:avLst/>
            <a:gdLst>
              <a:gd name="T0" fmla="*/ 2147483646 w 25"/>
              <a:gd name="T1" fmla="*/ 2147483646 h 205"/>
              <a:gd name="T2" fmla="*/ 2147483646 w 25"/>
              <a:gd name="T3" fmla="*/ 2147483646 h 205"/>
              <a:gd name="T4" fmla="*/ 2147483646 w 25"/>
              <a:gd name="T5" fmla="*/ 0 h 205"/>
              <a:gd name="T6" fmla="*/ 2147483646 w 25"/>
              <a:gd name="T7" fmla="*/ 2147483646 h 205"/>
              <a:gd name="T8" fmla="*/ 2147483646 w 25"/>
              <a:gd name="T9" fmla="*/ 2147483646 h 205"/>
              <a:gd name="T10" fmla="*/ 0 w 25"/>
              <a:gd name="T11" fmla="*/ 2147483646 h 205"/>
              <a:gd name="T12" fmla="*/ 0 w 25"/>
              <a:gd name="T13" fmla="*/ 2147483646 h 205"/>
              <a:gd name="T14" fmla="*/ 2147483646 w 25"/>
              <a:gd name="T15" fmla="*/ 2147483646 h 20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5" h="205">
                <a:moveTo>
                  <a:pt x="11" y="151"/>
                </a:moveTo>
                <a:cubicBezTo>
                  <a:pt x="18" y="128"/>
                  <a:pt x="25" y="105"/>
                  <a:pt x="19" y="77"/>
                </a:cubicBezTo>
                <a:cubicBezTo>
                  <a:pt x="14" y="58"/>
                  <a:pt x="11" y="30"/>
                  <a:pt x="8" y="0"/>
                </a:cubicBezTo>
                <a:cubicBezTo>
                  <a:pt x="8" y="20"/>
                  <a:pt x="12" y="53"/>
                  <a:pt x="13" y="78"/>
                </a:cubicBezTo>
                <a:cubicBezTo>
                  <a:pt x="14" y="87"/>
                  <a:pt x="16" y="109"/>
                  <a:pt x="10" y="134"/>
                </a:cubicBezTo>
                <a:cubicBezTo>
                  <a:pt x="7" y="155"/>
                  <a:pt x="0" y="182"/>
                  <a:pt x="0" y="205"/>
                </a:cubicBezTo>
                <a:cubicBezTo>
                  <a:pt x="0" y="205"/>
                  <a:pt x="0" y="205"/>
                  <a:pt x="0" y="205"/>
                </a:cubicBezTo>
                <a:cubicBezTo>
                  <a:pt x="1" y="185"/>
                  <a:pt x="6" y="168"/>
                  <a:pt x="11" y="151"/>
                </a:cubicBezTo>
                <a:close/>
              </a:path>
            </a:pathLst>
          </a:custGeom>
          <a:solidFill>
            <a:srgbClr val="D794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5426" name="Freeform 66">
            <a:extLst>
              <a:ext uri="{FF2B5EF4-FFF2-40B4-BE49-F238E27FC236}">
                <a16:creationId xmlns:a16="http://schemas.microsoft.com/office/drawing/2014/main" id="{6A32866E-B8F5-4701-971E-6815A0ACDC12}"/>
              </a:ext>
            </a:extLst>
          </p:cNvPr>
          <p:cNvSpPr>
            <a:spLocks noEditPoints="1"/>
          </p:cNvSpPr>
          <p:nvPr/>
        </p:nvSpPr>
        <p:spPr bwMode="auto">
          <a:xfrm rot="-5400000">
            <a:off x="7119144" y="1286669"/>
            <a:ext cx="981075" cy="2957513"/>
          </a:xfrm>
          <a:custGeom>
            <a:avLst/>
            <a:gdLst>
              <a:gd name="T0" fmla="*/ 2147483646 w 363"/>
              <a:gd name="T1" fmla="*/ 2147483646 h 844"/>
              <a:gd name="T2" fmla="*/ 2147483646 w 363"/>
              <a:gd name="T3" fmla="*/ 2147483646 h 844"/>
              <a:gd name="T4" fmla="*/ 2147483646 w 363"/>
              <a:gd name="T5" fmla="*/ 2147483646 h 844"/>
              <a:gd name="T6" fmla="*/ 2147483646 w 363"/>
              <a:gd name="T7" fmla="*/ 2147483646 h 844"/>
              <a:gd name="T8" fmla="*/ 2147483646 w 363"/>
              <a:gd name="T9" fmla="*/ 2147483646 h 844"/>
              <a:gd name="T10" fmla="*/ 2147483646 w 363"/>
              <a:gd name="T11" fmla="*/ 2147483646 h 844"/>
              <a:gd name="T12" fmla="*/ 2147483646 w 363"/>
              <a:gd name="T13" fmla="*/ 2147483646 h 844"/>
              <a:gd name="T14" fmla="*/ 2147483646 w 363"/>
              <a:gd name="T15" fmla="*/ 2147483646 h 844"/>
              <a:gd name="T16" fmla="*/ 2147483646 w 363"/>
              <a:gd name="T17" fmla="*/ 2147483646 h 844"/>
              <a:gd name="T18" fmla="*/ 2147483646 w 363"/>
              <a:gd name="T19" fmla="*/ 2147483646 h 844"/>
              <a:gd name="T20" fmla="*/ 2147483646 w 363"/>
              <a:gd name="T21" fmla="*/ 2147483646 h 844"/>
              <a:gd name="T22" fmla="*/ 2147483646 w 363"/>
              <a:gd name="T23" fmla="*/ 2147483646 h 844"/>
              <a:gd name="T24" fmla="*/ 2147483646 w 363"/>
              <a:gd name="T25" fmla="*/ 0 h 844"/>
              <a:gd name="T26" fmla="*/ 2147483646 w 363"/>
              <a:gd name="T27" fmla="*/ 0 h 844"/>
              <a:gd name="T28" fmla="*/ 2147483646 w 363"/>
              <a:gd name="T29" fmla="*/ 2147483646 h 844"/>
              <a:gd name="T30" fmla="*/ 2147483646 w 363"/>
              <a:gd name="T31" fmla="*/ 2147483646 h 844"/>
              <a:gd name="T32" fmla="*/ 2147483646 w 363"/>
              <a:gd name="T33" fmla="*/ 2147483646 h 844"/>
              <a:gd name="T34" fmla="*/ 2147483646 w 363"/>
              <a:gd name="T35" fmla="*/ 2147483646 h 844"/>
              <a:gd name="T36" fmla="*/ 2147483646 w 363"/>
              <a:gd name="T37" fmla="*/ 2147483646 h 844"/>
              <a:gd name="T38" fmla="*/ 2147483646 w 363"/>
              <a:gd name="T39" fmla="*/ 2147483646 h 844"/>
              <a:gd name="T40" fmla="*/ 2147483646 w 363"/>
              <a:gd name="T41" fmla="*/ 2147483646 h 844"/>
              <a:gd name="T42" fmla="*/ 2147483646 w 363"/>
              <a:gd name="T43" fmla="*/ 2147483646 h 844"/>
              <a:gd name="T44" fmla="*/ 2147483646 w 363"/>
              <a:gd name="T45" fmla="*/ 2147483646 h 844"/>
              <a:gd name="T46" fmla="*/ 2147483646 w 363"/>
              <a:gd name="T47" fmla="*/ 2147483646 h 844"/>
              <a:gd name="T48" fmla="*/ 2147483646 w 363"/>
              <a:gd name="T49" fmla="*/ 2147483646 h 844"/>
              <a:gd name="T50" fmla="*/ 2147483646 w 363"/>
              <a:gd name="T51" fmla="*/ 2147483646 h 844"/>
              <a:gd name="T52" fmla="*/ 2147483646 w 363"/>
              <a:gd name="T53" fmla="*/ 2147483646 h 844"/>
              <a:gd name="T54" fmla="*/ 2147483646 w 363"/>
              <a:gd name="T55" fmla="*/ 2147483646 h 844"/>
              <a:gd name="T56" fmla="*/ 2147483646 w 363"/>
              <a:gd name="T57" fmla="*/ 2147483646 h 844"/>
              <a:gd name="T58" fmla="*/ 2147483646 w 363"/>
              <a:gd name="T59" fmla="*/ 2147483646 h 844"/>
              <a:gd name="T60" fmla="*/ 2147483646 w 363"/>
              <a:gd name="T61" fmla="*/ 2147483646 h 844"/>
              <a:gd name="T62" fmla="*/ 2147483646 w 363"/>
              <a:gd name="T63" fmla="*/ 2147483646 h 844"/>
              <a:gd name="T64" fmla="*/ 2147483646 w 363"/>
              <a:gd name="T65" fmla="*/ 2147483646 h 844"/>
              <a:gd name="T66" fmla="*/ 2147483646 w 363"/>
              <a:gd name="T67" fmla="*/ 2147483646 h 844"/>
              <a:gd name="T68" fmla="*/ 2147483646 w 363"/>
              <a:gd name="T69" fmla="*/ 2147483646 h 844"/>
              <a:gd name="T70" fmla="*/ 2147483646 w 363"/>
              <a:gd name="T71" fmla="*/ 2147483646 h 844"/>
              <a:gd name="T72" fmla="*/ 2147483646 w 363"/>
              <a:gd name="T73" fmla="*/ 2147483646 h 844"/>
              <a:gd name="T74" fmla="*/ 2147483646 w 363"/>
              <a:gd name="T75" fmla="*/ 0 h 844"/>
              <a:gd name="T76" fmla="*/ 2147483646 w 363"/>
              <a:gd name="T77" fmla="*/ 0 h 844"/>
              <a:gd name="T78" fmla="*/ 2147483646 w 363"/>
              <a:gd name="T79" fmla="*/ 2147483646 h 844"/>
              <a:gd name="T80" fmla="*/ 2147483646 w 363"/>
              <a:gd name="T81" fmla="*/ 2147483646 h 844"/>
              <a:gd name="T82" fmla="*/ 2147483646 w 363"/>
              <a:gd name="T83" fmla="*/ 2147483646 h 844"/>
              <a:gd name="T84" fmla="*/ 0 w 363"/>
              <a:gd name="T85" fmla="*/ 2147483646 h 844"/>
              <a:gd name="T86" fmla="*/ 2147483646 w 363"/>
              <a:gd name="T87" fmla="*/ 2147483646 h 844"/>
              <a:gd name="T88" fmla="*/ 2147483646 w 363"/>
              <a:gd name="T89" fmla="*/ 2147483646 h 844"/>
              <a:gd name="T90" fmla="*/ 2147483646 w 363"/>
              <a:gd name="T91" fmla="*/ 2147483646 h 844"/>
              <a:gd name="T92" fmla="*/ 2147483646 w 363"/>
              <a:gd name="T93" fmla="*/ 2147483646 h 844"/>
              <a:gd name="T94" fmla="*/ 2147483646 w 363"/>
              <a:gd name="T95" fmla="*/ 2147483646 h 844"/>
              <a:gd name="T96" fmla="*/ 2147483646 w 363"/>
              <a:gd name="T97" fmla="*/ 2147483646 h 844"/>
              <a:gd name="T98" fmla="*/ 2147483646 w 363"/>
              <a:gd name="T99" fmla="*/ 2147483646 h 844"/>
              <a:gd name="T100" fmla="*/ 2147483646 w 363"/>
              <a:gd name="T101" fmla="*/ 2147483646 h 844"/>
              <a:gd name="T102" fmla="*/ 2147483646 w 363"/>
              <a:gd name="T103" fmla="*/ 2147483646 h 844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363" h="844">
                <a:moveTo>
                  <a:pt x="273" y="748"/>
                </a:moveTo>
                <a:cubicBezTo>
                  <a:pt x="207" y="729"/>
                  <a:pt x="177" y="750"/>
                  <a:pt x="154" y="766"/>
                </a:cubicBezTo>
                <a:cubicBezTo>
                  <a:pt x="150" y="769"/>
                  <a:pt x="146" y="772"/>
                  <a:pt x="142" y="774"/>
                </a:cubicBezTo>
                <a:cubicBezTo>
                  <a:pt x="137" y="776"/>
                  <a:pt x="127" y="777"/>
                  <a:pt x="119" y="768"/>
                </a:cubicBezTo>
                <a:cubicBezTo>
                  <a:pt x="108" y="754"/>
                  <a:pt x="99" y="738"/>
                  <a:pt x="99" y="698"/>
                </a:cubicBezTo>
                <a:cubicBezTo>
                  <a:pt x="99" y="698"/>
                  <a:pt x="99" y="698"/>
                  <a:pt x="99" y="698"/>
                </a:cubicBezTo>
                <a:cubicBezTo>
                  <a:pt x="99" y="689"/>
                  <a:pt x="98" y="573"/>
                  <a:pt x="98" y="542"/>
                </a:cubicBezTo>
                <a:cubicBezTo>
                  <a:pt x="98" y="531"/>
                  <a:pt x="103" y="501"/>
                  <a:pt x="107" y="478"/>
                </a:cubicBezTo>
                <a:cubicBezTo>
                  <a:pt x="113" y="453"/>
                  <a:pt x="119" y="428"/>
                  <a:pt x="119" y="401"/>
                </a:cubicBezTo>
                <a:cubicBezTo>
                  <a:pt x="119" y="378"/>
                  <a:pt x="113" y="359"/>
                  <a:pt x="107" y="340"/>
                </a:cubicBezTo>
                <a:cubicBezTo>
                  <a:pt x="100" y="317"/>
                  <a:pt x="93" y="294"/>
                  <a:pt x="100" y="266"/>
                </a:cubicBezTo>
                <a:cubicBezTo>
                  <a:pt x="113" y="209"/>
                  <a:pt x="117" y="62"/>
                  <a:pt x="117" y="3"/>
                </a:cubicBezTo>
                <a:cubicBezTo>
                  <a:pt x="117" y="2"/>
                  <a:pt x="117" y="1"/>
                  <a:pt x="116" y="0"/>
                </a:cubicBezTo>
                <a:cubicBezTo>
                  <a:pt x="94" y="0"/>
                  <a:pt x="94" y="0"/>
                  <a:pt x="94" y="0"/>
                </a:cubicBezTo>
                <a:cubicBezTo>
                  <a:pt x="94" y="1"/>
                  <a:pt x="94" y="2"/>
                  <a:pt x="94" y="3"/>
                </a:cubicBezTo>
                <a:cubicBezTo>
                  <a:pt x="94" y="60"/>
                  <a:pt x="90" y="206"/>
                  <a:pt x="77" y="261"/>
                </a:cubicBezTo>
                <a:cubicBezTo>
                  <a:pt x="69" y="295"/>
                  <a:pt x="78" y="322"/>
                  <a:pt x="85" y="347"/>
                </a:cubicBezTo>
                <a:cubicBezTo>
                  <a:pt x="91" y="365"/>
                  <a:pt x="96" y="381"/>
                  <a:pt x="96" y="401"/>
                </a:cubicBezTo>
                <a:cubicBezTo>
                  <a:pt x="96" y="425"/>
                  <a:pt x="90" y="450"/>
                  <a:pt x="85" y="474"/>
                </a:cubicBezTo>
                <a:cubicBezTo>
                  <a:pt x="80" y="497"/>
                  <a:pt x="75" y="528"/>
                  <a:pt x="75" y="542"/>
                </a:cubicBezTo>
                <a:cubicBezTo>
                  <a:pt x="76" y="574"/>
                  <a:pt x="79" y="699"/>
                  <a:pt x="79" y="699"/>
                </a:cubicBezTo>
                <a:cubicBezTo>
                  <a:pt x="79" y="699"/>
                  <a:pt x="79" y="699"/>
                  <a:pt x="79" y="699"/>
                </a:cubicBezTo>
                <a:cubicBezTo>
                  <a:pt x="79" y="754"/>
                  <a:pt x="98" y="781"/>
                  <a:pt x="120" y="795"/>
                </a:cubicBezTo>
                <a:cubicBezTo>
                  <a:pt x="127" y="799"/>
                  <a:pt x="137" y="798"/>
                  <a:pt x="144" y="795"/>
                </a:cubicBezTo>
                <a:cubicBezTo>
                  <a:pt x="152" y="792"/>
                  <a:pt x="159" y="787"/>
                  <a:pt x="166" y="782"/>
                </a:cubicBezTo>
                <a:cubicBezTo>
                  <a:pt x="186" y="768"/>
                  <a:pt x="211" y="751"/>
                  <a:pt x="268" y="767"/>
                </a:cubicBezTo>
                <a:cubicBezTo>
                  <a:pt x="302" y="777"/>
                  <a:pt x="327" y="804"/>
                  <a:pt x="342" y="844"/>
                </a:cubicBezTo>
                <a:cubicBezTo>
                  <a:pt x="363" y="844"/>
                  <a:pt x="363" y="844"/>
                  <a:pt x="363" y="844"/>
                </a:cubicBezTo>
                <a:cubicBezTo>
                  <a:pt x="347" y="795"/>
                  <a:pt x="316" y="760"/>
                  <a:pt x="273" y="748"/>
                </a:cubicBezTo>
                <a:close/>
                <a:moveTo>
                  <a:pt x="40" y="700"/>
                </a:moveTo>
                <a:cubicBezTo>
                  <a:pt x="40" y="699"/>
                  <a:pt x="40" y="699"/>
                  <a:pt x="40" y="699"/>
                </a:cubicBezTo>
                <a:cubicBezTo>
                  <a:pt x="40" y="699"/>
                  <a:pt x="46" y="549"/>
                  <a:pt x="42" y="526"/>
                </a:cubicBezTo>
                <a:cubicBezTo>
                  <a:pt x="41" y="509"/>
                  <a:pt x="37" y="492"/>
                  <a:pt x="33" y="474"/>
                </a:cubicBezTo>
                <a:cubicBezTo>
                  <a:pt x="28" y="450"/>
                  <a:pt x="22" y="425"/>
                  <a:pt x="22" y="401"/>
                </a:cubicBezTo>
                <a:cubicBezTo>
                  <a:pt x="22" y="381"/>
                  <a:pt x="27" y="365"/>
                  <a:pt x="33" y="347"/>
                </a:cubicBezTo>
                <a:cubicBezTo>
                  <a:pt x="41" y="322"/>
                  <a:pt x="49" y="295"/>
                  <a:pt x="41" y="261"/>
                </a:cubicBezTo>
                <a:cubicBezTo>
                  <a:pt x="28" y="206"/>
                  <a:pt x="24" y="60"/>
                  <a:pt x="24" y="3"/>
                </a:cubicBezTo>
                <a:cubicBezTo>
                  <a:pt x="24" y="2"/>
                  <a:pt x="25" y="1"/>
                  <a:pt x="25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1"/>
                  <a:pt x="2" y="2"/>
                  <a:pt x="2" y="3"/>
                </a:cubicBezTo>
                <a:cubicBezTo>
                  <a:pt x="2" y="62"/>
                  <a:pt x="5" y="209"/>
                  <a:pt x="19" y="266"/>
                </a:cubicBezTo>
                <a:cubicBezTo>
                  <a:pt x="25" y="294"/>
                  <a:pt x="18" y="317"/>
                  <a:pt x="11" y="340"/>
                </a:cubicBezTo>
                <a:cubicBezTo>
                  <a:pt x="5" y="359"/>
                  <a:pt x="0" y="378"/>
                  <a:pt x="0" y="401"/>
                </a:cubicBezTo>
                <a:cubicBezTo>
                  <a:pt x="0" y="428"/>
                  <a:pt x="5" y="453"/>
                  <a:pt x="11" y="478"/>
                </a:cubicBezTo>
                <a:cubicBezTo>
                  <a:pt x="16" y="501"/>
                  <a:pt x="22" y="522"/>
                  <a:pt x="20" y="542"/>
                </a:cubicBezTo>
                <a:cubicBezTo>
                  <a:pt x="19" y="557"/>
                  <a:pt x="20" y="641"/>
                  <a:pt x="20" y="680"/>
                </a:cubicBezTo>
                <a:cubicBezTo>
                  <a:pt x="20" y="692"/>
                  <a:pt x="20" y="715"/>
                  <a:pt x="21" y="723"/>
                </a:cubicBezTo>
                <a:cubicBezTo>
                  <a:pt x="23" y="762"/>
                  <a:pt x="31" y="801"/>
                  <a:pt x="63" y="836"/>
                </a:cubicBezTo>
                <a:cubicBezTo>
                  <a:pt x="66" y="838"/>
                  <a:pt x="68" y="841"/>
                  <a:pt x="71" y="844"/>
                </a:cubicBezTo>
                <a:cubicBezTo>
                  <a:pt x="97" y="844"/>
                  <a:pt x="97" y="844"/>
                  <a:pt x="97" y="844"/>
                </a:cubicBezTo>
                <a:cubicBezTo>
                  <a:pt x="91" y="837"/>
                  <a:pt x="85" y="830"/>
                  <a:pt x="78" y="822"/>
                </a:cubicBezTo>
                <a:cubicBezTo>
                  <a:pt x="43" y="784"/>
                  <a:pt x="40" y="742"/>
                  <a:pt x="40" y="700"/>
                </a:cubicBezTo>
                <a:close/>
              </a:path>
            </a:pathLst>
          </a:custGeom>
          <a:solidFill>
            <a:srgbClr val="EFD8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5427" name="Freeform 67">
            <a:extLst>
              <a:ext uri="{FF2B5EF4-FFF2-40B4-BE49-F238E27FC236}">
                <a16:creationId xmlns:a16="http://schemas.microsoft.com/office/drawing/2014/main" id="{A550EFAA-D749-4C38-AD67-7365C3DC408C}"/>
              </a:ext>
            </a:extLst>
          </p:cNvPr>
          <p:cNvSpPr>
            <a:spLocks/>
          </p:cNvSpPr>
          <p:nvPr/>
        </p:nvSpPr>
        <p:spPr bwMode="auto">
          <a:xfrm rot="-5400000">
            <a:off x="8443913" y="2571750"/>
            <a:ext cx="592137" cy="227013"/>
          </a:xfrm>
          <a:custGeom>
            <a:avLst/>
            <a:gdLst>
              <a:gd name="T0" fmla="*/ 2147483646 w 219"/>
              <a:gd name="T1" fmla="*/ 2147483646 h 65"/>
              <a:gd name="T2" fmla="*/ 2147483646 w 219"/>
              <a:gd name="T3" fmla="*/ 2147483646 h 65"/>
              <a:gd name="T4" fmla="*/ 2147483646 w 219"/>
              <a:gd name="T5" fmla="*/ 2147483646 h 65"/>
              <a:gd name="T6" fmla="*/ 2147483646 w 219"/>
              <a:gd name="T7" fmla="*/ 2147483646 h 65"/>
              <a:gd name="T8" fmla="*/ 2147483646 w 219"/>
              <a:gd name="T9" fmla="*/ 2147483646 h 65"/>
              <a:gd name="T10" fmla="*/ 2147483646 w 219"/>
              <a:gd name="T11" fmla="*/ 2147483646 h 65"/>
              <a:gd name="T12" fmla="*/ 2147483646 w 219"/>
              <a:gd name="T13" fmla="*/ 2147483646 h 65"/>
              <a:gd name="T14" fmla="*/ 2147483646 w 219"/>
              <a:gd name="T15" fmla="*/ 2147483646 h 65"/>
              <a:gd name="T16" fmla="*/ 0 w 219"/>
              <a:gd name="T17" fmla="*/ 2147483646 h 65"/>
              <a:gd name="T18" fmla="*/ 2147483646 w 219"/>
              <a:gd name="T19" fmla="*/ 2147483646 h 6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19" h="65">
                <a:moveTo>
                  <a:pt x="18" y="56"/>
                </a:moveTo>
                <a:cubicBezTo>
                  <a:pt x="26" y="65"/>
                  <a:pt x="36" y="64"/>
                  <a:pt x="41" y="62"/>
                </a:cubicBezTo>
                <a:cubicBezTo>
                  <a:pt x="45" y="60"/>
                  <a:pt x="49" y="57"/>
                  <a:pt x="53" y="54"/>
                </a:cubicBezTo>
                <a:cubicBezTo>
                  <a:pt x="76" y="38"/>
                  <a:pt x="106" y="17"/>
                  <a:pt x="172" y="36"/>
                </a:cubicBezTo>
                <a:cubicBezTo>
                  <a:pt x="189" y="40"/>
                  <a:pt x="205" y="49"/>
                  <a:pt x="218" y="60"/>
                </a:cubicBezTo>
                <a:cubicBezTo>
                  <a:pt x="218" y="61"/>
                  <a:pt x="218" y="61"/>
                  <a:pt x="219" y="61"/>
                </a:cubicBezTo>
                <a:cubicBezTo>
                  <a:pt x="219" y="61"/>
                  <a:pt x="219" y="61"/>
                  <a:pt x="219" y="61"/>
                </a:cubicBezTo>
                <a:cubicBezTo>
                  <a:pt x="144" y="0"/>
                  <a:pt x="80" y="20"/>
                  <a:pt x="49" y="42"/>
                </a:cubicBezTo>
                <a:cubicBezTo>
                  <a:pt x="25" y="58"/>
                  <a:pt x="9" y="45"/>
                  <a:pt x="0" y="15"/>
                </a:cubicBezTo>
                <a:cubicBezTo>
                  <a:pt x="3" y="35"/>
                  <a:pt x="10" y="46"/>
                  <a:pt x="18" y="56"/>
                </a:cubicBezTo>
                <a:close/>
              </a:path>
            </a:pathLst>
          </a:custGeom>
          <a:solidFill>
            <a:srgbClr val="E7C2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5428" name="Freeform 68">
            <a:extLst>
              <a:ext uri="{FF2B5EF4-FFF2-40B4-BE49-F238E27FC236}">
                <a16:creationId xmlns:a16="http://schemas.microsoft.com/office/drawing/2014/main" id="{DE217EEE-C5BF-4EE1-92F7-AA7838B2B4A5}"/>
              </a:ext>
            </a:extLst>
          </p:cNvPr>
          <p:cNvSpPr>
            <a:spLocks/>
          </p:cNvSpPr>
          <p:nvPr/>
        </p:nvSpPr>
        <p:spPr bwMode="auto">
          <a:xfrm rot="-5400000">
            <a:off x="7121525" y="2617788"/>
            <a:ext cx="66675" cy="704850"/>
          </a:xfrm>
          <a:custGeom>
            <a:avLst/>
            <a:gdLst>
              <a:gd name="T0" fmla="*/ 2147483646 w 25"/>
              <a:gd name="T1" fmla="*/ 2147483646 h 201"/>
              <a:gd name="T2" fmla="*/ 2147483646 w 25"/>
              <a:gd name="T3" fmla="*/ 2147483646 h 201"/>
              <a:gd name="T4" fmla="*/ 2147483646 w 25"/>
              <a:gd name="T5" fmla="*/ 2147483646 h 201"/>
              <a:gd name="T6" fmla="*/ 2147483646 w 25"/>
              <a:gd name="T7" fmla="*/ 2147483646 h 201"/>
              <a:gd name="T8" fmla="*/ 2147483646 w 25"/>
              <a:gd name="T9" fmla="*/ 0 h 201"/>
              <a:gd name="T10" fmla="*/ 2147483646 w 25"/>
              <a:gd name="T11" fmla="*/ 2147483646 h 20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5" h="201">
                <a:moveTo>
                  <a:pt x="7" y="74"/>
                </a:moveTo>
                <a:cubicBezTo>
                  <a:pt x="0" y="102"/>
                  <a:pt x="7" y="125"/>
                  <a:pt x="14" y="148"/>
                </a:cubicBezTo>
                <a:cubicBezTo>
                  <a:pt x="19" y="165"/>
                  <a:pt x="24" y="181"/>
                  <a:pt x="25" y="201"/>
                </a:cubicBezTo>
                <a:cubicBezTo>
                  <a:pt x="25" y="163"/>
                  <a:pt x="14" y="129"/>
                  <a:pt x="11" y="104"/>
                </a:cubicBezTo>
                <a:cubicBezTo>
                  <a:pt x="8" y="80"/>
                  <a:pt x="16" y="27"/>
                  <a:pt x="17" y="0"/>
                </a:cubicBezTo>
                <a:cubicBezTo>
                  <a:pt x="14" y="29"/>
                  <a:pt x="11" y="55"/>
                  <a:pt x="7" y="74"/>
                </a:cubicBezTo>
                <a:close/>
              </a:path>
            </a:pathLst>
          </a:custGeom>
          <a:solidFill>
            <a:srgbClr val="D794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5429" name="Freeform 69">
            <a:extLst>
              <a:ext uri="{FF2B5EF4-FFF2-40B4-BE49-F238E27FC236}">
                <a16:creationId xmlns:a16="http://schemas.microsoft.com/office/drawing/2014/main" id="{D26E7F8E-27F8-4AAC-94AB-735155425E81}"/>
              </a:ext>
            </a:extLst>
          </p:cNvPr>
          <p:cNvSpPr>
            <a:spLocks/>
          </p:cNvSpPr>
          <p:nvPr/>
        </p:nvSpPr>
        <p:spPr bwMode="auto">
          <a:xfrm rot="-5400000">
            <a:off x="5992813" y="3116262"/>
            <a:ext cx="152400" cy="73025"/>
          </a:xfrm>
          <a:custGeom>
            <a:avLst/>
            <a:gdLst>
              <a:gd name="T0" fmla="*/ 0 w 56"/>
              <a:gd name="T1" fmla="*/ 2147483646 h 21"/>
              <a:gd name="T2" fmla="*/ 2147483646 w 56"/>
              <a:gd name="T3" fmla="*/ 2147483646 h 21"/>
              <a:gd name="T4" fmla="*/ 2147483646 w 56"/>
              <a:gd name="T5" fmla="*/ 2147483646 h 2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6" h="21">
                <a:moveTo>
                  <a:pt x="0" y="20"/>
                </a:moveTo>
                <a:cubicBezTo>
                  <a:pt x="10" y="3"/>
                  <a:pt x="39" y="0"/>
                  <a:pt x="56" y="2"/>
                </a:cubicBezTo>
                <a:cubicBezTo>
                  <a:pt x="42" y="2"/>
                  <a:pt x="12" y="10"/>
                  <a:pt x="10" y="21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5430" name="Freeform 70">
            <a:extLst>
              <a:ext uri="{FF2B5EF4-FFF2-40B4-BE49-F238E27FC236}">
                <a16:creationId xmlns:a16="http://schemas.microsoft.com/office/drawing/2014/main" id="{DED2E59F-70E0-4B5C-9F37-50C57550BDF1}"/>
              </a:ext>
            </a:extLst>
          </p:cNvPr>
          <p:cNvSpPr>
            <a:spLocks/>
          </p:cNvSpPr>
          <p:nvPr/>
        </p:nvSpPr>
        <p:spPr bwMode="auto">
          <a:xfrm rot="-5400000">
            <a:off x="6121400" y="3179763"/>
            <a:ext cx="11113" cy="7937"/>
          </a:xfrm>
          <a:custGeom>
            <a:avLst/>
            <a:gdLst>
              <a:gd name="T0" fmla="*/ 2147483646 w 4"/>
              <a:gd name="T1" fmla="*/ 0 h 2"/>
              <a:gd name="T2" fmla="*/ 0 w 4"/>
              <a:gd name="T3" fmla="*/ 2147483646 h 2"/>
              <a:gd name="T4" fmla="*/ 2147483646 w 4"/>
              <a:gd name="T5" fmla="*/ 2147483646 h 2"/>
              <a:gd name="T6" fmla="*/ 2147483646 w 4"/>
              <a:gd name="T7" fmla="*/ 2147483646 h 2"/>
              <a:gd name="T8" fmla="*/ 2147483646 w 4"/>
              <a:gd name="T9" fmla="*/ 0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" h="2">
                <a:moveTo>
                  <a:pt x="3" y="0"/>
                </a:moveTo>
                <a:cubicBezTo>
                  <a:pt x="2" y="1"/>
                  <a:pt x="1" y="1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1" y="2"/>
                  <a:pt x="2" y="1"/>
                  <a:pt x="4" y="1"/>
                </a:cubicBezTo>
                <a:lnTo>
                  <a:pt x="3" y="0"/>
                </a:lnTo>
                <a:close/>
              </a:path>
            </a:pathLst>
          </a:custGeom>
          <a:solidFill>
            <a:srgbClr val="C75F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5431" name="Freeform 71">
            <a:extLst>
              <a:ext uri="{FF2B5EF4-FFF2-40B4-BE49-F238E27FC236}">
                <a16:creationId xmlns:a16="http://schemas.microsoft.com/office/drawing/2014/main" id="{A30E377B-322D-4C50-BCD9-03F4E62DD136}"/>
              </a:ext>
            </a:extLst>
          </p:cNvPr>
          <p:cNvSpPr>
            <a:spLocks/>
          </p:cNvSpPr>
          <p:nvPr/>
        </p:nvSpPr>
        <p:spPr bwMode="auto">
          <a:xfrm rot="-5400000">
            <a:off x="8565356" y="2559844"/>
            <a:ext cx="630238" cy="234950"/>
          </a:xfrm>
          <a:custGeom>
            <a:avLst/>
            <a:gdLst>
              <a:gd name="T0" fmla="*/ 2147483646 w 233"/>
              <a:gd name="T1" fmla="*/ 2147483646 h 67"/>
              <a:gd name="T2" fmla="*/ 2147483646 w 233"/>
              <a:gd name="T3" fmla="*/ 2147483646 h 67"/>
              <a:gd name="T4" fmla="*/ 2147483646 w 233"/>
              <a:gd name="T5" fmla="*/ 2147483646 h 67"/>
              <a:gd name="T6" fmla="*/ 2147483646 w 233"/>
              <a:gd name="T7" fmla="*/ 2147483646 h 67"/>
              <a:gd name="T8" fmla="*/ 2147483646 w 233"/>
              <a:gd name="T9" fmla="*/ 2147483646 h 67"/>
              <a:gd name="T10" fmla="*/ 0 w 233"/>
              <a:gd name="T11" fmla="*/ 2147483646 h 67"/>
              <a:gd name="T12" fmla="*/ 2147483646 w 233"/>
              <a:gd name="T13" fmla="*/ 2147483646 h 67"/>
              <a:gd name="T14" fmla="*/ 2147483646 w 233"/>
              <a:gd name="T15" fmla="*/ 2147483646 h 67"/>
              <a:gd name="T16" fmla="*/ 2147483646 w 233"/>
              <a:gd name="T17" fmla="*/ 2147483646 h 67"/>
              <a:gd name="T18" fmla="*/ 2147483646 w 233"/>
              <a:gd name="T19" fmla="*/ 2147483646 h 6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33" h="67">
                <a:moveTo>
                  <a:pt x="171" y="16"/>
                </a:moveTo>
                <a:cubicBezTo>
                  <a:pt x="114" y="0"/>
                  <a:pt x="89" y="17"/>
                  <a:pt x="69" y="31"/>
                </a:cubicBezTo>
                <a:cubicBezTo>
                  <a:pt x="62" y="36"/>
                  <a:pt x="55" y="41"/>
                  <a:pt x="47" y="44"/>
                </a:cubicBezTo>
                <a:cubicBezTo>
                  <a:pt x="40" y="47"/>
                  <a:pt x="30" y="48"/>
                  <a:pt x="23" y="44"/>
                </a:cubicBezTo>
                <a:cubicBezTo>
                  <a:pt x="15" y="39"/>
                  <a:pt x="7" y="32"/>
                  <a:pt x="1" y="22"/>
                </a:cubicBezTo>
                <a:cubicBezTo>
                  <a:pt x="0" y="23"/>
                  <a:pt x="0" y="23"/>
                  <a:pt x="0" y="23"/>
                </a:cubicBezTo>
                <a:cubicBezTo>
                  <a:pt x="18" y="54"/>
                  <a:pt x="38" y="65"/>
                  <a:pt x="68" y="53"/>
                </a:cubicBezTo>
                <a:cubicBezTo>
                  <a:pt x="82" y="47"/>
                  <a:pt x="103" y="32"/>
                  <a:pt x="134" y="29"/>
                </a:cubicBezTo>
                <a:cubicBezTo>
                  <a:pt x="171" y="25"/>
                  <a:pt x="208" y="37"/>
                  <a:pt x="233" y="67"/>
                </a:cubicBezTo>
                <a:cubicBezTo>
                  <a:pt x="218" y="41"/>
                  <a:pt x="197" y="23"/>
                  <a:pt x="171" y="16"/>
                </a:cubicBezTo>
                <a:close/>
              </a:path>
            </a:pathLst>
          </a:custGeom>
          <a:solidFill>
            <a:srgbClr val="C75F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5432" name="Freeform 72">
            <a:extLst>
              <a:ext uri="{FF2B5EF4-FFF2-40B4-BE49-F238E27FC236}">
                <a16:creationId xmlns:a16="http://schemas.microsoft.com/office/drawing/2014/main" id="{1712AE39-5CA0-4B71-B1C5-9A5D6DB9DD6A}"/>
              </a:ext>
            </a:extLst>
          </p:cNvPr>
          <p:cNvSpPr>
            <a:spLocks/>
          </p:cNvSpPr>
          <p:nvPr/>
        </p:nvSpPr>
        <p:spPr bwMode="auto">
          <a:xfrm rot="-5400000">
            <a:off x="8304212" y="2738438"/>
            <a:ext cx="30163" cy="649288"/>
          </a:xfrm>
          <a:custGeom>
            <a:avLst/>
            <a:gdLst>
              <a:gd name="T0" fmla="*/ 2147483646 w 11"/>
              <a:gd name="T1" fmla="*/ 2147483646 h 185"/>
              <a:gd name="T2" fmla="*/ 2147483646 w 11"/>
              <a:gd name="T3" fmla="*/ 2147483646 h 185"/>
              <a:gd name="T4" fmla="*/ 2147483646 w 11"/>
              <a:gd name="T5" fmla="*/ 0 h 185"/>
              <a:gd name="T6" fmla="*/ 2147483646 w 11"/>
              <a:gd name="T7" fmla="*/ 2147483646 h 18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1" h="185">
                <a:moveTo>
                  <a:pt x="1" y="63"/>
                </a:moveTo>
                <a:cubicBezTo>
                  <a:pt x="2" y="126"/>
                  <a:pt x="3" y="164"/>
                  <a:pt x="7" y="185"/>
                </a:cubicBezTo>
                <a:cubicBezTo>
                  <a:pt x="11" y="143"/>
                  <a:pt x="4" y="35"/>
                  <a:pt x="6" y="0"/>
                </a:cubicBezTo>
                <a:cubicBezTo>
                  <a:pt x="2" y="17"/>
                  <a:pt x="0" y="14"/>
                  <a:pt x="1" y="63"/>
                </a:cubicBezTo>
                <a:close/>
              </a:path>
            </a:pathLst>
          </a:custGeom>
          <a:solidFill>
            <a:srgbClr val="EDD2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5433" name="Freeform 73">
            <a:extLst>
              <a:ext uri="{FF2B5EF4-FFF2-40B4-BE49-F238E27FC236}">
                <a16:creationId xmlns:a16="http://schemas.microsoft.com/office/drawing/2014/main" id="{5C84B815-2F19-4E9A-8307-E5E4924C04F2}"/>
              </a:ext>
            </a:extLst>
          </p:cNvPr>
          <p:cNvSpPr>
            <a:spLocks/>
          </p:cNvSpPr>
          <p:nvPr/>
        </p:nvSpPr>
        <p:spPr bwMode="auto">
          <a:xfrm rot="-5400000">
            <a:off x="8290719" y="3023394"/>
            <a:ext cx="22225" cy="103187"/>
          </a:xfrm>
          <a:custGeom>
            <a:avLst/>
            <a:gdLst>
              <a:gd name="T0" fmla="*/ 2147483646 w 8"/>
              <a:gd name="T1" fmla="*/ 0 h 29"/>
              <a:gd name="T2" fmla="*/ 2147483646 w 8"/>
              <a:gd name="T3" fmla="*/ 2147483646 h 29"/>
              <a:gd name="T4" fmla="*/ 2147483646 w 8"/>
              <a:gd name="T5" fmla="*/ 2147483646 h 2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8" h="29">
                <a:moveTo>
                  <a:pt x="4" y="0"/>
                </a:moveTo>
                <a:cubicBezTo>
                  <a:pt x="5" y="8"/>
                  <a:pt x="0" y="23"/>
                  <a:pt x="6" y="29"/>
                </a:cubicBezTo>
                <a:cubicBezTo>
                  <a:pt x="8" y="22"/>
                  <a:pt x="8" y="12"/>
                  <a:pt x="6" y="5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5434" name="Freeform 74">
            <a:extLst>
              <a:ext uri="{FF2B5EF4-FFF2-40B4-BE49-F238E27FC236}">
                <a16:creationId xmlns:a16="http://schemas.microsoft.com/office/drawing/2014/main" id="{0D74F59C-5812-40DE-8318-820104CA2F43}"/>
              </a:ext>
            </a:extLst>
          </p:cNvPr>
          <p:cNvSpPr>
            <a:spLocks/>
          </p:cNvSpPr>
          <p:nvPr/>
        </p:nvSpPr>
        <p:spPr bwMode="auto">
          <a:xfrm rot="-5400000">
            <a:off x="8208962" y="3055938"/>
            <a:ext cx="9525" cy="31750"/>
          </a:xfrm>
          <a:custGeom>
            <a:avLst/>
            <a:gdLst>
              <a:gd name="T0" fmla="*/ 2147483646 w 4"/>
              <a:gd name="T1" fmla="*/ 0 h 9"/>
              <a:gd name="T2" fmla="*/ 2147483646 w 4"/>
              <a:gd name="T3" fmla="*/ 2147483646 h 9"/>
              <a:gd name="T4" fmla="*/ 2147483646 w 4"/>
              <a:gd name="T5" fmla="*/ 2147483646 h 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" h="9">
                <a:moveTo>
                  <a:pt x="1" y="0"/>
                </a:moveTo>
                <a:cubicBezTo>
                  <a:pt x="0" y="3"/>
                  <a:pt x="0" y="6"/>
                  <a:pt x="1" y="9"/>
                </a:cubicBezTo>
                <a:cubicBezTo>
                  <a:pt x="3" y="6"/>
                  <a:pt x="4" y="2"/>
                  <a:pt x="2" y="2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5435" name="Freeform 75">
            <a:extLst>
              <a:ext uri="{FF2B5EF4-FFF2-40B4-BE49-F238E27FC236}">
                <a16:creationId xmlns:a16="http://schemas.microsoft.com/office/drawing/2014/main" id="{73137ED6-A3BF-4BCA-BE1C-ED1337540E5D}"/>
              </a:ext>
            </a:extLst>
          </p:cNvPr>
          <p:cNvSpPr>
            <a:spLocks/>
          </p:cNvSpPr>
          <p:nvPr/>
        </p:nvSpPr>
        <p:spPr bwMode="auto">
          <a:xfrm rot="-5400000">
            <a:off x="8397081" y="3055144"/>
            <a:ext cx="9525" cy="33338"/>
          </a:xfrm>
          <a:custGeom>
            <a:avLst/>
            <a:gdLst>
              <a:gd name="T0" fmla="*/ 0 w 4"/>
              <a:gd name="T1" fmla="*/ 2147483646 h 10"/>
              <a:gd name="T2" fmla="*/ 2147483646 w 4"/>
              <a:gd name="T3" fmla="*/ 2147483646 h 10"/>
              <a:gd name="T4" fmla="*/ 2147483646 w 4"/>
              <a:gd name="T5" fmla="*/ 0 h 10"/>
              <a:gd name="T6" fmla="*/ 2147483646 w 4"/>
              <a:gd name="T7" fmla="*/ 2147483646 h 1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" h="10">
                <a:moveTo>
                  <a:pt x="0" y="2"/>
                </a:moveTo>
                <a:cubicBezTo>
                  <a:pt x="0" y="4"/>
                  <a:pt x="1" y="8"/>
                  <a:pt x="2" y="10"/>
                </a:cubicBezTo>
                <a:cubicBezTo>
                  <a:pt x="4" y="7"/>
                  <a:pt x="4" y="3"/>
                  <a:pt x="3" y="0"/>
                </a:cubicBezTo>
                <a:cubicBezTo>
                  <a:pt x="1" y="0"/>
                  <a:pt x="3" y="1"/>
                  <a:pt x="2" y="2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5436" name="Freeform 76">
            <a:extLst>
              <a:ext uri="{FF2B5EF4-FFF2-40B4-BE49-F238E27FC236}">
                <a16:creationId xmlns:a16="http://schemas.microsoft.com/office/drawing/2014/main" id="{D797CE3F-BF36-47EA-89FA-237D3E5B0667}"/>
              </a:ext>
            </a:extLst>
          </p:cNvPr>
          <p:cNvSpPr>
            <a:spLocks/>
          </p:cNvSpPr>
          <p:nvPr/>
        </p:nvSpPr>
        <p:spPr bwMode="auto">
          <a:xfrm rot="-5400000">
            <a:off x="8784431" y="2810670"/>
            <a:ext cx="282575" cy="290512"/>
          </a:xfrm>
          <a:custGeom>
            <a:avLst/>
            <a:gdLst>
              <a:gd name="T0" fmla="*/ 2147483646 w 104"/>
              <a:gd name="T1" fmla="*/ 0 h 83"/>
              <a:gd name="T2" fmla="*/ 2147483646 w 104"/>
              <a:gd name="T3" fmla="*/ 2147483646 h 83"/>
              <a:gd name="T4" fmla="*/ 2147483646 w 104"/>
              <a:gd name="T5" fmla="*/ 2147483646 h 83"/>
              <a:gd name="T6" fmla="*/ 2147483646 w 104"/>
              <a:gd name="T7" fmla="*/ 2147483646 h 83"/>
              <a:gd name="T8" fmla="*/ 2147483646 w 104"/>
              <a:gd name="T9" fmla="*/ 2147483646 h 83"/>
              <a:gd name="T10" fmla="*/ 2147483646 w 104"/>
              <a:gd name="T11" fmla="*/ 2147483646 h 83"/>
              <a:gd name="T12" fmla="*/ 2147483646 w 104"/>
              <a:gd name="T13" fmla="*/ 2147483646 h 8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4" h="83">
                <a:moveTo>
                  <a:pt x="10" y="0"/>
                </a:moveTo>
                <a:cubicBezTo>
                  <a:pt x="0" y="9"/>
                  <a:pt x="12" y="32"/>
                  <a:pt x="16" y="41"/>
                </a:cubicBezTo>
                <a:cubicBezTo>
                  <a:pt x="21" y="53"/>
                  <a:pt x="28" y="59"/>
                  <a:pt x="38" y="66"/>
                </a:cubicBezTo>
                <a:cubicBezTo>
                  <a:pt x="56" y="80"/>
                  <a:pt x="82" y="83"/>
                  <a:pt x="104" y="71"/>
                </a:cubicBezTo>
                <a:cubicBezTo>
                  <a:pt x="98" y="68"/>
                  <a:pt x="90" y="70"/>
                  <a:pt x="83" y="69"/>
                </a:cubicBezTo>
                <a:cubicBezTo>
                  <a:pt x="70" y="68"/>
                  <a:pt x="59" y="60"/>
                  <a:pt x="48" y="52"/>
                </a:cubicBezTo>
                <a:cubicBezTo>
                  <a:pt x="33" y="40"/>
                  <a:pt x="15" y="20"/>
                  <a:pt x="11" y="1"/>
                </a:cubicBezTo>
              </a:path>
            </a:pathLst>
          </a:custGeom>
          <a:solidFill>
            <a:srgbClr val="DEA8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5437" name="Freeform 77">
            <a:extLst>
              <a:ext uri="{FF2B5EF4-FFF2-40B4-BE49-F238E27FC236}">
                <a16:creationId xmlns:a16="http://schemas.microsoft.com/office/drawing/2014/main" id="{7EE71CAF-F9D9-40AE-BE57-0037725BA830}"/>
              </a:ext>
            </a:extLst>
          </p:cNvPr>
          <p:cNvSpPr>
            <a:spLocks/>
          </p:cNvSpPr>
          <p:nvPr/>
        </p:nvSpPr>
        <p:spPr bwMode="auto">
          <a:xfrm rot="-5400000">
            <a:off x="8911432" y="2907506"/>
            <a:ext cx="122238" cy="155575"/>
          </a:xfrm>
          <a:custGeom>
            <a:avLst/>
            <a:gdLst>
              <a:gd name="T0" fmla="*/ 0 w 45"/>
              <a:gd name="T1" fmla="*/ 2147483646 h 44"/>
              <a:gd name="T2" fmla="*/ 2147483646 w 45"/>
              <a:gd name="T3" fmla="*/ 2147483646 h 44"/>
              <a:gd name="T4" fmla="*/ 2147483646 w 45"/>
              <a:gd name="T5" fmla="*/ 0 h 4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5" h="44">
                <a:moveTo>
                  <a:pt x="0" y="2"/>
                </a:moveTo>
                <a:cubicBezTo>
                  <a:pt x="9" y="14"/>
                  <a:pt x="26" y="44"/>
                  <a:pt x="45" y="41"/>
                </a:cubicBezTo>
                <a:cubicBezTo>
                  <a:pt x="34" y="38"/>
                  <a:pt x="4" y="12"/>
                  <a:pt x="2" y="0"/>
                </a:cubicBezTo>
              </a:path>
            </a:pathLst>
          </a:custGeom>
          <a:solidFill>
            <a:srgbClr val="EDD2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5438" name="Freeform 78">
            <a:extLst>
              <a:ext uri="{FF2B5EF4-FFF2-40B4-BE49-F238E27FC236}">
                <a16:creationId xmlns:a16="http://schemas.microsoft.com/office/drawing/2014/main" id="{12EE9269-7990-4BA1-8964-36FF2BBDBEBB}"/>
              </a:ext>
            </a:extLst>
          </p:cNvPr>
          <p:cNvSpPr>
            <a:spLocks/>
          </p:cNvSpPr>
          <p:nvPr/>
        </p:nvSpPr>
        <p:spPr bwMode="auto">
          <a:xfrm rot="-5400000">
            <a:off x="8952707" y="2978944"/>
            <a:ext cx="30162" cy="44450"/>
          </a:xfrm>
          <a:custGeom>
            <a:avLst/>
            <a:gdLst>
              <a:gd name="T0" fmla="*/ 2147483646 w 11"/>
              <a:gd name="T1" fmla="*/ 0 h 13"/>
              <a:gd name="T2" fmla="*/ 2147483646 w 11"/>
              <a:gd name="T3" fmla="*/ 2147483646 h 13"/>
              <a:gd name="T4" fmla="*/ 2147483646 w 11"/>
              <a:gd name="T5" fmla="*/ 2147483646 h 1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" h="13">
                <a:moveTo>
                  <a:pt x="3" y="0"/>
                </a:moveTo>
                <a:cubicBezTo>
                  <a:pt x="0" y="6"/>
                  <a:pt x="4" y="13"/>
                  <a:pt x="11" y="11"/>
                </a:cubicBezTo>
                <a:cubicBezTo>
                  <a:pt x="10" y="8"/>
                  <a:pt x="7" y="5"/>
                  <a:pt x="4" y="5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5439" name="Freeform 79">
            <a:extLst>
              <a:ext uri="{FF2B5EF4-FFF2-40B4-BE49-F238E27FC236}">
                <a16:creationId xmlns:a16="http://schemas.microsoft.com/office/drawing/2014/main" id="{CD84858F-837B-4CEF-8E04-08D8C0427DE8}"/>
              </a:ext>
            </a:extLst>
          </p:cNvPr>
          <p:cNvSpPr>
            <a:spLocks/>
          </p:cNvSpPr>
          <p:nvPr/>
        </p:nvSpPr>
        <p:spPr bwMode="auto">
          <a:xfrm rot="-5400000">
            <a:off x="9013825" y="2949576"/>
            <a:ext cx="14287" cy="17462"/>
          </a:xfrm>
          <a:custGeom>
            <a:avLst/>
            <a:gdLst>
              <a:gd name="T0" fmla="*/ 2147483646 w 5"/>
              <a:gd name="T1" fmla="*/ 0 h 5"/>
              <a:gd name="T2" fmla="*/ 2147483646 w 5"/>
              <a:gd name="T3" fmla="*/ 2147483646 h 5"/>
              <a:gd name="T4" fmla="*/ 2147483646 w 5"/>
              <a:gd name="T5" fmla="*/ 2147483646 h 5"/>
              <a:gd name="T6" fmla="*/ 2147483646 w 5"/>
              <a:gd name="T7" fmla="*/ 2147483646 h 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" h="5">
                <a:moveTo>
                  <a:pt x="3" y="0"/>
                </a:moveTo>
                <a:cubicBezTo>
                  <a:pt x="2" y="2"/>
                  <a:pt x="0" y="2"/>
                  <a:pt x="1" y="5"/>
                </a:cubicBezTo>
                <a:cubicBezTo>
                  <a:pt x="2" y="5"/>
                  <a:pt x="2" y="5"/>
                  <a:pt x="3" y="5"/>
                </a:cubicBezTo>
                <a:cubicBezTo>
                  <a:pt x="5" y="3"/>
                  <a:pt x="3" y="2"/>
                  <a:pt x="3" y="2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5440" name="Freeform 80">
            <a:extLst>
              <a:ext uri="{FF2B5EF4-FFF2-40B4-BE49-F238E27FC236}">
                <a16:creationId xmlns:a16="http://schemas.microsoft.com/office/drawing/2014/main" id="{E55E8A94-4E92-4806-9537-47F4C924F9B7}"/>
              </a:ext>
            </a:extLst>
          </p:cNvPr>
          <p:cNvSpPr>
            <a:spLocks/>
          </p:cNvSpPr>
          <p:nvPr/>
        </p:nvSpPr>
        <p:spPr bwMode="auto">
          <a:xfrm rot="-5400000">
            <a:off x="8904287" y="3021013"/>
            <a:ext cx="22225" cy="31750"/>
          </a:xfrm>
          <a:custGeom>
            <a:avLst/>
            <a:gdLst>
              <a:gd name="T0" fmla="*/ 2147483646 w 8"/>
              <a:gd name="T1" fmla="*/ 2147483646 h 9"/>
              <a:gd name="T2" fmla="*/ 0 w 8"/>
              <a:gd name="T3" fmla="*/ 2147483646 h 9"/>
              <a:gd name="T4" fmla="*/ 2147483646 w 8"/>
              <a:gd name="T5" fmla="*/ 2147483646 h 9"/>
              <a:gd name="T6" fmla="*/ 0 w 8"/>
              <a:gd name="T7" fmla="*/ 2147483646 h 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8" h="9">
                <a:moveTo>
                  <a:pt x="3" y="4"/>
                </a:moveTo>
                <a:cubicBezTo>
                  <a:pt x="1" y="4"/>
                  <a:pt x="0" y="5"/>
                  <a:pt x="0" y="6"/>
                </a:cubicBezTo>
                <a:cubicBezTo>
                  <a:pt x="0" y="7"/>
                  <a:pt x="1" y="8"/>
                  <a:pt x="2" y="9"/>
                </a:cubicBezTo>
                <a:cubicBezTo>
                  <a:pt x="8" y="6"/>
                  <a:pt x="3" y="0"/>
                  <a:pt x="0" y="4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5441" name="Freeform 81">
            <a:extLst>
              <a:ext uri="{FF2B5EF4-FFF2-40B4-BE49-F238E27FC236}">
                <a16:creationId xmlns:a16="http://schemas.microsoft.com/office/drawing/2014/main" id="{ADBE09AD-FF8B-46BF-8229-86E0982C8BE1}"/>
              </a:ext>
            </a:extLst>
          </p:cNvPr>
          <p:cNvSpPr>
            <a:spLocks/>
          </p:cNvSpPr>
          <p:nvPr/>
        </p:nvSpPr>
        <p:spPr bwMode="auto">
          <a:xfrm rot="-5400000">
            <a:off x="8632031" y="2509044"/>
            <a:ext cx="423863" cy="174625"/>
          </a:xfrm>
          <a:custGeom>
            <a:avLst/>
            <a:gdLst>
              <a:gd name="T0" fmla="*/ 2147483646 w 157"/>
              <a:gd name="T1" fmla="*/ 2147483646 h 50"/>
              <a:gd name="T2" fmla="*/ 0 w 157"/>
              <a:gd name="T3" fmla="*/ 2147483646 h 50"/>
              <a:gd name="T4" fmla="*/ 2147483646 w 157"/>
              <a:gd name="T5" fmla="*/ 2147483646 h 50"/>
              <a:gd name="T6" fmla="*/ 2147483646 w 157"/>
              <a:gd name="T7" fmla="*/ 2147483646 h 50"/>
              <a:gd name="T8" fmla="*/ 2147483646 w 157"/>
              <a:gd name="T9" fmla="*/ 2147483646 h 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7" h="50">
                <a:moveTo>
                  <a:pt x="63" y="1"/>
                </a:moveTo>
                <a:cubicBezTo>
                  <a:pt x="42" y="0"/>
                  <a:pt x="24" y="9"/>
                  <a:pt x="0" y="27"/>
                </a:cubicBezTo>
                <a:cubicBezTo>
                  <a:pt x="12" y="17"/>
                  <a:pt x="34" y="5"/>
                  <a:pt x="66" y="7"/>
                </a:cubicBezTo>
                <a:cubicBezTo>
                  <a:pt x="94" y="8"/>
                  <a:pt x="131" y="19"/>
                  <a:pt x="157" y="50"/>
                </a:cubicBezTo>
                <a:cubicBezTo>
                  <a:pt x="148" y="25"/>
                  <a:pt x="102" y="2"/>
                  <a:pt x="6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5442" name="Freeform 82">
            <a:extLst>
              <a:ext uri="{FF2B5EF4-FFF2-40B4-BE49-F238E27FC236}">
                <a16:creationId xmlns:a16="http://schemas.microsoft.com/office/drawing/2014/main" id="{7D0D1416-C64B-43C5-A4CC-EF94DEF91B7F}"/>
              </a:ext>
            </a:extLst>
          </p:cNvPr>
          <p:cNvSpPr>
            <a:spLocks/>
          </p:cNvSpPr>
          <p:nvPr/>
        </p:nvSpPr>
        <p:spPr bwMode="auto">
          <a:xfrm rot="-5400000">
            <a:off x="8644732" y="2588418"/>
            <a:ext cx="381000" cy="144463"/>
          </a:xfrm>
          <a:custGeom>
            <a:avLst/>
            <a:gdLst>
              <a:gd name="T0" fmla="*/ 2147483646 w 141"/>
              <a:gd name="T1" fmla="*/ 2147483646 h 41"/>
              <a:gd name="T2" fmla="*/ 0 w 141"/>
              <a:gd name="T3" fmla="*/ 2147483646 h 41"/>
              <a:gd name="T4" fmla="*/ 2147483646 w 141"/>
              <a:gd name="T5" fmla="*/ 2147483646 h 41"/>
              <a:gd name="T6" fmla="*/ 2147483646 w 141"/>
              <a:gd name="T7" fmla="*/ 2147483646 h 41"/>
              <a:gd name="T8" fmla="*/ 2147483646 w 141"/>
              <a:gd name="T9" fmla="*/ 2147483646 h 41"/>
              <a:gd name="T10" fmla="*/ 2147483646 w 141"/>
              <a:gd name="T11" fmla="*/ 2147483646 h 4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41" h="41">
                <a:moveTo>
                  <a:pt x="16" y="31"/>
                </a:moveTo>
                <a:cubicBezTo>
                  <a:pt x="11" y="35"/>
                  <a:pt x="6" y="38"/>
                  <a:pt x="0" y="41"/>
                </a:cubicBezTo>
                <a:cubicBezTo>
                  <a:pt x="14" y="39"/>
                  <a:pt x="26" y="26"/>
                  <a:pt x="40" y="21"/>
                </a:cubicBezTo>
                <a:cubicBezTo>
                  <a:pt x="53" y="16"/>
                  <a:pt x="101" y="4"/>
                  <a:pt x="141" y="26"/>
                </a:cubicBezTo>
                <a:cubicBezTo>
                  <a:pt x="134" y="21"/>
                  <a:pt x="126" y="18"/>
                  <a:pt x="118" y="16"/>
                </a:cubicBezTo>
                <a:cubicBezTo>
                  <a:pt x="61" y="0"/>
                  <a:pt x="36" y="17"/>
                  <a:pt x="16" y="31"/>
                </a:cubicBezTo>
                <a:close/>
              </a:path>
            </a:pathLst>
          </a:custGeom>
          <a:solidFill>
            <a:srgbClr val="AB0A5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5443" name="Freeform 83">
            <a:extLst>
              <a:ext uri="{FF2B5EF4-FFF2-40B4-BE49-F238E27FC236}">
                <a16:creationId xmlns:a16="http://schemas.microsoft.com/office/drawing/2014/main" id="{176F2D5E-624F-41F0-9F56-22AF471EE6A2}"/>
              </a:ext>
            </a:extLst>
          </p:cNvPr>
          <p:cNvSpPr>
            <a:spLocks/>
          </p:cNvSpPr>
          <p:nvPr/>
        </p:nvSpPr>
        <p:spPr bwMode="auto">
          <a:xfrm rot="-5400000">
            <a:off x="8761413" y="2854325"/>
            <a:ext cx="90488" cy="58737"/>
          </a:xfrm>
          <a:custGeom>
            <a:avLst/>
            <a:gdLst>
              <a:gd name="T0" fmla="*/ 0 w 34"/>
              <a:gd name="T1" fmla="*/ 2147483646 h 17"/>
              <a:gd name="T2" fmla="*/ 2147483646 w 34"/>
              <a:gd name="T3" fmla="*/ 2147483646 h 17"/>
              <a:gd name="T4" fmla="*/ 2147483646 w 34"/>
              <a:gd name="T5" fmla="*/ 2147483646 h 17"/>
              <a:gd name="T6" fmla="*/ 2147483646 w 34"/>
              <a:gd name="T7" fmla="*/ 2147483646 h 1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4" h="17">
                <a:moveTo>
                  <a:pt x="0" y="6"/>
                </a:moveTo>
                <a:cubicBezTo>
                  <a:pt x="2" y="13"/>
                  <a:pt x="10" y="17"/>
                  <a:pt x="17" y="16"/>
                </a:cubicBezTo>
                <a:cubicBezTo>
                  <a:pt x="24" y="15"/>
                  <a:pt x="34" y="7"/>
                  <a:pt x="34" y="1"/>
                </a:cubicBezTo>
                <a:cubicBezTo>
                  <a:pt x="28" y="0"/>
                  <a:pt x="15" y="14"/>
                  <a:pt x="1" y="6"/>
                </a:cubicBezTo>
              </a:path>
            </a:pathLst>
          </a:custGeom>
          <a:solidFill>
            <a:srgbClr val="D794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5444" name="Freeform 84">
            <a:extLst>
              <a:ext uri="{FF2B5EF4-FFF2-40B4-BE49-F238E27FC236}">
                <a16:creationId xmlns:a16="http://schemas.microsoft.com/office/drawing/2014/main" id="{1FD8DA84-E839-4C50-A0E2-FB718ECAB3C6}"/>
              </a:ext>
            </a:extLst>
          </p:cNvPr>
          <p:cNvSpPr>
            <a:spLocks/>
          </p:cNvSpPr>
          <p:nvPr/>
        </p:nvSpPr>
        <p:spPr bwMode="auto">
          <a:xfrm rot="-5400000">
            <a:off x="6449220" y="2796381"/>
            <a:ext cx="30162" cy="447675"/>
          </a:xfrm>
          <a:custGeom>
            <a:avLst/>
            <a:gdLst>
              <a:gd name="T0" fmla="*/ 2147483646 w 11"/>
              <a:gd name="T1" fmla="*/ 0 h 128"/>
              <a:gd name="T2" fmla="*/ 0 w 11"/>
              <a:gd name="T3" fmla="*/ 2147483646 h 128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1" h="128">
                <a:moveTo>
                  <a:pt x="6" y="0"/>
                </a:moveTo>
                <a:cubicBezTo>
                  <a:pt x="11" y="21"/>
                  <a:pt x="5" y="95"/>
                  <a:pt x="0" y="128"/>
                </a:cubicBezTo>
              </a:path>
            </a:pathLst>
          </a:custGeom>
          <a:solidFill>
            <a:srgbClr val="EDD2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5445" name="Freeform 85">
            <a:extLst>
              <a:ext uri="{FF2B5EF4-FFF2-40B4-BE49-F238E27FC236}">
                <a16:creationId xmlns:a16="http://schemas.microsoft.com/office/drawing/2014/main" id="{B6A4BFBA-FF47-430A-BEDF-C8761549E11D}"/>
              </a:ext>
            </a:extLst>
          </p:cNvPr>
          <p:cNvSpPr>
            <a:spLocks/>
          </p:cNvSpPr>
          <p:nvPr/>
        </p:nvSpPr>
        <p:spPr bwMode="auto">
          <a:xfrm rot="-5400000">
            <a:off x="6345238" y="2925763"/>
            <a:ext cx="19050" cy="349250"/>
          </a:xfrm>
          <a:custGeom>
            <a:avLst/>
            <a:gdLst>
              <a:gd name="T0" fmla="*/ 2147483646 w 7"/>
              <a:gd name="T1" fmla="*/ 0 h 100"/>
              <a:gd name="T2" fmla="*/ 2147483646 w 7"/>
              <a:gd name="T3" fmla="*/ 2147483646 h 100"/>
              <a:gd name="T4" fmla="*/ 2147483646 w 7"/>
              <a:gd name="T5" fmla="*/ 0 h 1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7" h="100">
                <a:moveTo>
                  <a:pt x="3" y="0"/>
                </a:moveTo>
                <a:cubicBezTo>
                  <a:pt x="6" y="17"/>
                  <a:pt x="7" y="77"/>
                  <a:pt x="3" y="100"/>
                </a:cubicBezTo>
                <a:cubicBezTo>
                  <a:pt x="2" y="90"/>
                  <a:pt x="0" y="10"/>
                  <a:pt x="3" y="0"/>
                </a:cubicBezTo>
                <a:close/>
              </a:path>
            </a:pathLst>
          </a:custGeom>
          <a:solidFill>
            <a:srgbClr val="EDD2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5446" name="Freeform 86">
            <a:extLst>
              <a:ext uri="{FF2B5EF4-FFF2-40B4-BE49-F238E27FC236}">
                <a16:creationId xmlns:a16="http://schemas.microsoft.com/office/drawing/2014/main" id="{B20A7C40-FB7C-44A4-8B7D-281C021E9F93}"/>
              </a:ext>
            </a:extLst>
          </p:cNvPr>
          <p:cNvSpPr>
            <a:spLocks/>
          </p:cNvSpPr>
          <p:nvPr/>
        </p:nvSpPr>
        <p:spPr bwMode="auto">
          <a:xfrm rot="-5400000">
            <a:off x="6679407" y="2542381"/>
            <a:ext cx="77788" cy="1216025"/>
          </a:xfrm>
          <a:custGeom>
            <a:avLst/>
            <a:gdLst>
              <a:gd name="T0" fmla="*/ 2147483646 w 29"/>
              <a:gd name="T1" fmla="*/ 2147483646 h 347"/>
              <a:gd name="T2" fmla="*/ 2147483646 w 29"/>
              <a:gd name="T3" fmla="*/ 2147483646 h 347"/>
              <a:gd name="T4" fmla="*/ 2147483646 w 29"/>
              <a:gd name="T5" fmla="*/ 2147483646 h 347"/>
              <a:gd name="T6" fmla="*/ 2147483646 w 29"/>
              <a:gd name="T7" fmla="*/ 2147483646 h 347"/>
              <a:gd name="T8" fmla="*/ 2147483646 w 29"/>
              <a:gd name="T9" fmla="*/ 2147483646 h 347"/>
              <a:gd name="T10" fmla="*/ 2147483646 w 29"/>
              <a:gd name="T11" fmla="*/ 2147483646 h 347"/>
              <a:gd name="T12" fmla="*/ 2147483646 w 29"/>
              <a:gd name="T13" fmla="*/ 0 h 347"/>
              <a:gd name="T14" fmla="*/ 2147483646 w 29"/>
              <a:gd name="T15" fmla="*/ 2147483646 h 347"/>
              <a:gd name="T16" fmla="*/ 2147483646 w 29"/>
              <a:gd name="T17" fmla="*/ 2147483646 h 347"/>
              <a:gd name="T18" fmla="*/ 0 w 29"/>
              <a:gd name="T19" fmla="*/ 2147483646 h 347"/>
              <a:gd name="T20" fmla="*/ 2147483646 w 29"/>
              <a:gd name="T21" fmla="*/ 2147483646 h 347"/>
              <a:gd name="T22" fmla="*/ 2147483646 w 29"/>
              <a:gd name="T23" fmla="*/ 2147483646 h 347"/>
              <a:gd name="T24" fmla="*/ 2147483646 w 29"/>
              <a:gd name="T25" fmla="*/ 2147483646 h 34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9" h="347">
                <a:moveTo>
                  <a:pt x="16" y="342"/>
                </a:moveTo>
                <a:cubicBezTo>
                  <a:pt x="17" y="340"/>
                  <a:pt x="25" y="330"/>
                  <a:pt x="25" y="330"/>
                </a:cubicBezTo>
                <a:cubicBezTo>
                  <a:pt x="25" y="330"/>
                  <a:pt x="29" y="315"/>
                  <a:pt x="29" y="300"/>
                </a:cubicBezTo>
                <a:cubicBezTo>
                  <a:pt x="29" y="286"/>
                  <a:pt x="24" y="265"/>
                  <a:pt x="20" y="242"/>
                </a:cubicBezTo>
                <a:cubicBezTo>
                  <a:pt x="16" y="219"/>
                  <a:pt x="15" y="194"/>
                  <a:pt x="13" y="176"/>
                </a:cubicBezTo>
                <a:cubicBezTo>
                  <a:pt x="11" y="157"/>
                  <a:pt x="10" y="94"/>
                  <a:pt x="9" y="72"/>
                </a:cubicBezTo>
                <a:cubicBezTo>
                  <a:pt x="9" y="51"/>
                  <a:pt x="6" y="21"/>
                  <a:pt x="9" y="0"/>
                </a:cubicBezTo>
                <a:cubicBezTo>
                  <a:pt x="8" y="2"/>
                  <a:pt x="7" y="3"/>
                  <a:pt x="6" y="4"/>
                </a:cubicBezTo>
                <a:cubicBezTo>
                  <a:pt x="4" y="5"/>
                  <a:pt x="2" y="5"/>
                  <a:pt x="1" y="6"/>
                </a:cubicBezTo>
                <a:cubicBezTo>
                  <a:pt x="1" y="7"/>
                  <a:pt x="0" y="8"/>
                  <a:pt x="0" y="9"/>
                </a:cubicBezTo>
                <a:cubicBezTo>
                  <a:pt x="0" y="66"/>
                  <a:pt x="4" y="212"/>
                  <a:pt x="17" y="267"/>
                </a:cubicBezTo>
                <a:cubicBezTo>
                  <a:pt x="24" y="298"/>
                  <a:pt x="18" y="323"/>
                  <a:pt x="11" y="347"/>
                </a:cubicBezTo>
                <a:cubicBezTo>
                  <a:pt x="14" y="344"/>
                  <a:pt x="16" y="342"/>
                  <a:pt x="16" y="342"/>
                </a:cubicBezTo>
                <a:close/>
              </a:path>
            </a:pathLst>
          </a:custGeom>
          <a:solidFill>
            <a:srgbClr val="C75F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5447" name="Freeform 87">
            <a:extLst>
              <a:ext uri="{FF2B5EF4-FFF2-40B4-BE49-F238E27FC236}">
                <a16:creationId xmlns:a16="http://schemas.microsoft.com/office/drawing/2014/main" id="{BFBFFE5B-C8DE-4BC4-86CB-21A12C993DC6}"/>
              </a:ext>
            </a:extLst>
          </p:cNvPr>
          <p:cNvSpPr>
            <a:spLocks/>
          </p:cNvSpPr>
          <p:nvPr/>
        </p:nvSpPr>
        <p:spPr bwMode="auto">
          <a:xfrm rot="-5400000">
            <a:off x="6334125" y="3062288"/>
            <a:ext cx="19050" cy="69850"/>
          </a:xfrm>
          <a:custGeom>
            <a:avLst/>
            <a:gdLst>
              <a:gd name="T0" fmla="*/ 2147483646 w 7"/>
              <a:gd name="T1" fmla="*/ 0 h 20"/>
              <a:gd name="T2" fmla="*/ 2147483646 w 7"/>
              <a:gd name="T3" fmla="*/ 2147483646 h 20"/>
              <a:gd name="T4" fmla="*/ 2147483646 w 7"/>
              <a:gd name="T5" fmla="*/ 2147483646 h 2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7" h="20">
                <a:moveTo>
                  <a:pt x="2" y="0"/>
                </a:moveTo>
                <a:cubicBezTo>
                  <a:pt x="1" y="5"/>
                  <a:pt x="0" y="14"/>
                  <a:pt x="2" y="20"/>
                </a:cubicBezTo>
                <a:cubicBezTo>
                  <a:pt x="7" y="19"/>
                  <a:pt x="4" y="7"/>
                  <a:pt x="4" y="3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5448" name="Freeform 88">
            <a:extLst>
              <a:ext uri="{FF2B5EF4-FFF2-40B4-BE49-F238E27FC236}">
                <a16:creationId xmlns:a16="http://schemas.microsoft.com/office/drawing/2014/main" id="{89F73D52-B4EB-4459-B509-53FDAA8F72A8}"/>
              </a:ext>
            </a:extLst>
          </p:cNvPr>
          <p:cNvSpPr>
            <a:spLocks/>
          </p:cNvSpPr>
          <p:nvPr/>
        </p:nvSpPr>
        <p:spPr bwMode="auto">
          <a:xfrm rot="-5400000">
            <a:off x="6266657" y="3088481"/>
            <a:ext cx="12700" cy="17463"/>
          </a:xfrm>
          <a:custGeom>
            <a:avLst/>
            <a:gdLst>
              <a:gd name="T0" fmla="*/ 2147483646 w 5"/>
              <a:gd name="T1" fmla="*/ 0 h 5"/>
              <a:gd name="T2" fmla="*/ 2147483646 w 5"/>
              <a:gd name="T3" fmla="*/ 2147483646 h 5"/>
              <a:gd name="T4" fmla="*/ 2147483646 w 5"/>
              <a:gd name="T5" fmla="*/ 2147483646 h 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" h="5">
                <a:moveTo>
                  <a:pt x="1" y="0"/>
                </a:moveTo>
                <a:cubicBezTo>
                  <a:pt x="1" y="2"/>
                  <a:pt x="0" y="3"/>
                  <a:pt x="1" y="5"/>
                </a:cubicBezTo>
                <a:cubicBezTo>
                  <a:pt x="3" y="5"/>
                  <a:pt x="5" y="3"/>
                  <a:pt x="3" y="1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5449" name="Freeform 89">
            <a:extLst>
              <a:ext uri="{FF2B5EF4-FFF2-40B4-BE49-F238E27FC236}">
                <a16:creationId xmlns:a16="http://schemas.microsoft.com/office/drawing/2014/main" id="{5D8C1A6D-6E8B-4CD9-A3C1-22F2D8CB28C6}"/>
              </a:ext>
            </a:extLst>
          </p:cNvPr>
          <p:cNvSpPr>
            <a:spLocks/>
          </p:cNvSpPr>
          <p:nvPr/>
        </p:nvSpPr>
        <p:spPr bwMode="auto">
          <a:xfrm rot="-5400000">
            <a:off x="6401595" y="3085306"/>
            <a:ext cx="11112" cy="22225"/>
          </a:xfrm>
          <a:custGeom>
            <a:avLst/>
            <a:gdLst>
              <a:gd name="T0" fmla="*/ 2147483646 w 4"/>
              <a:gd name="T1" fmla="*/ 0 h 6"/>
              <a:gd name="T2" fmla="*/ 2147483646 w 4"/>
              <a:gd name="T3" fmla="*/ 2147483646 h 6"/>
              <a:gd name="T4" fmla="*/ 2147483646 w 4"/>
              <a:gd name="T5" fmla="*/ 2147483646 h 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" h="6">
                <a:moveTo>
                  <a:pt x="1" y="0"/>
                </a:moveTo>
                <a:cubicBezTo>
                  <a:pt x="0" y="2"/>
                  <a:pt x="0" y="4"/>
                  <a:pt x="1" y="6"/>
                </a:cubicBezTo>
                <a:cubicBezTo>
                  <a:pt x="2" y="5"/>
                  <a:pt x="3" y="3"/>
                  <a:pt x="4" y="2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5450" name="Freeform 90">
            <a:extLst>
              <a:ext uri="{FF2B5EF4-FFF2-40B4-BE49-F238E27FC236}">
                <a16:creationId xmlns:a16="http://schemas.microsoft.com/office/drawing/2014/main" id="{9D9AEB9A-F85B-4432-B2BE-538F3D4F9342}"/>
              </a:ext>
            </a:extLst>
          </p:cNvPr>
          <p:cNvSpPr>
            <a:spLocks/>
          </p:cNvSpPr>
          <p:nvPr/>
        </p:nvSpPr>
        <p:spPr bwMode="auto">
          <a:xfrm rot="-5400000">
            <a:off x="6450807" y="2999581"/>
            <a:ext cx="19050" cy="49213"/>
          </a:xfrm>
          <a:custGeom>
            <a:avLst/>
            <a:gdLst>
              <a:gd name="T0" fmla="*/ 2147483646 w 7"/>
              <a:gd name="T1" fmla="*/ 0 h 14"/>
              <a:gd name="T2" fmla="*/ 2147483646 w 7"/>
              <a:gd name="T3" fmla="*/ 2147483646 h 14"/>
              <a:gd name="T4" fmla="*/ 2147483646 w 7"/>
              <a:gd name="T5" fmla="*/ 2147483646 h 1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7" h="14">
                <a:moveTo>
                  <a:pt x="2" y="0"/>
                </a:moveTo>
                <a:cubicBezTo>
                  <a:pt x="3" y="5"/>
                  <a:pt x="0" y="10"/>
                  <a:pt x="2" y="14"/>
                </a:cubicBezTo>
                <a:cubicBezTo>
                  <a:pt x="7" y="13"/>
                  <a:pt x="2" y="5"/>
                  <a:pt x="4" y="2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5451" name="Freeform 91">
            <a:extLst>
              <a:ext uri="{FF2B5EF4-FFF2-40B4-BE49-F238E27FC236}">
                <a16:creationId xmlns:a16="http://schemas.microsoft.com/office/drawing/2014/main" id="{E613B804-1913-45E4-BBB8-5590CD00F92B}"/>
              </a:ext>
            </a:extLst>
          </p:cNvPr>
          <p:cNvSpPr>
            <a:spLocks/>
          </p:cNvSpPr>
          <p:nvPr/>
        </p:nvSpPr>
        <p:spPr bwMode="auto">
          <a:xfrm rot="-5400000">
            <a:off x="6415087" y="3013076"/>
            <a:ext cx="11113" cy="17462"/>
          </a:xfrm>
          <a:custGeom>
            <a:avLst/>
            <a:gdLst>
              <a:gd name="T0" fmla="*/ 2147483646 w 4"/>
              <a:gd name="T1" fmla="*/ 0 h 5"/>
              <a:gd name="T2" fmla="*/ 2147483646 w 4"/>
              <a:gd name="T3" fmla="*/ 2147483646 h 5"/>
              <a:gd name="T4" fmla="*/ 2147483646 w 4"/>
              <a:gd name="T5" fmla="*/ 2147483646 h 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" h="5">
                <a:moveTo>
                  <a:pt x="2" y="0"/>
                </a:moveTo>
                <a:cubicBezTo>
                  <a:pt x="0" y="1"/>
                  <a:pt x="0" y="3"/>
                  <a:pt x="1" y="5"/>
                </a:cubicBezTo>
                <a:cubicBezTo>
                  <a:pt x="4" y="5"/>
                  <a:pt x="4" y="3"/>
                  <a:pt x="3" y="1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5452" name="Freeform 92">
            <a:extLst>
              <a:ext uri="{FF2B5EF4-FFF2-40B4-BE49-F238E27FC236}">
                <a16:creationId xmlns:a16="http://schemas.microsoft.com/office/drawing/2014/main" id="{9B002D20-5402-438C-BA71-17C90BC91303}"/>
              </a:ext>
            </a:extLst>
          </p:cNvPr>
          <p:cNvSpPr>
            <a:spLocks/>
          </p:cNvSpPr>
          <p:nvPr/>
        </p:nvSpPr>
        <p:spPr bwMode="auto">
          <a:xfrm rot="-5400000">
            <a:off x="6503194" y="3020219"/>
            <a:ext cx="6350" cy="14288"/>
          </a:xfrm>
          <a:custGeom>
            <a:avLst/>
            <a:gdLst>
              <a:gd name="T0" fmla="*/ 0 w 3"/>
              <a:gd name="T1" fmla="*/ 0 h 4"/>
              <a:gd name="T2" fmla="*/ 2147483646 w 3"/>
              <a:gd name="T3" fmla="*/ 2147483646 h 4"/>
              <a:gd name="T4" fmla="*/ 2147483646 w 3"/>
              <a:gd name="T5" fmla="*/ 0 h 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" h="4">
                <a:moveTo>
                  <a:pt x="0" y="0"/>
                </a:moveTo>
                <a:cubicBezTo>
                  <a:pt x="0" y="1"/>
                  <a:pt x="1" y="3"/>
                  <a:pt x="2" y="4"/>
                </a:cubicBezTo>
                <a:cubicBezTo>
                  <a:pt x="3" y="3"/>
                  <a:pt x="3" y="2"/>
                  <a:pt x="3" y="0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5453" name="Freeform 93">
            <a:extLst>
              <a:ext uri="{FF2B5EF4-FFF2-40B4-BE49-F238E27FC236}">
                <a16:creationId xmlns:a16="http://schemas.microsoft.com/office/drawing/2014/main" id="{9BED2AA8-2A4D-4DA1-870A-6E6C5A9DEB8E}"/>
              </a:ext>
            </a:extLst>
          </p:cNvPr>
          <p:cNvSpPr>
            <a:spLocks/>
          </p:cNvSpPr>
          <p:nvPr/>
        </p:nvSpPr>
        <p:spPr bwMode="auto">
          <a:xfrm rot="-5400000">
            <a:off x="6655594" y="2721769"/>
            <a:ext cx="44450" cy="538162"/>
          </a:xfrm>
          <a:custGeom>
            <a:avLst/>
            <a:gdLst>
              <a:gd name="T0" fmla="*/ 2147483646 w 16"/>
              <a:gd name="T1" fmla="*/ 0 h 154"/>
              <a:gd name="T2" fmla="*/ 0 w 16"/>
              <a:gd name="T3" fmla="*/ 2147483646 h 15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6" h="154">
                <a:moveTo>
                  <a:pt x="12" y="0"/>
                </a:moveTo>
                <a:cubicBezTo>
                  <a:pt x="16" y="24"/>
                  <a:pt x="11" y="126"/>
                  <a:pt x="0" y="154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5454" name="Freeform 94">
            <a:extLst>
              <a:ext uri="{FF2B5EF4-FFF2-40B4-BE49-F238E27FC236}">
                <a16:creationId xmlns:a16="http://schemas.microsoft.com/office/drawing/2014/main" id="{4D07BC48-E380-4FBE-9F32-00CAA49CD9F2}"/>
              </a:ext>
            </a:extLst>
          </p:cNvPr>
          <p:cNvSpPr>
            <a:spLocks/>
          </p:cNvSpPr>
          <p:nvPr/>
        </p:nvSpPr>
        <p:spPr bwMode="auto">
          <a:xfrm rot="-5400000">
            <a:off x="5917406" y="3036095"/>
            <a:ext cx="307975" cy="119062"/>
          </a:xfrm>
          <a:custGeom>
            <a:avLst/>
            <a:gdLst>
              <a:gd name="T0" fmla="*/ 2147483646 w 114"/>
              <a:gd name="T1" fmla="*/ 0 h 34"/>
              <a:gd name="T2" fmla="*/ 0 w 114"/>
              <a:gd name="T3" fmla="*/ 2147483646 h 34"/>
              <a:gd name="T4" fmla="*/ 2147483646 w 114"/>
              <a:gd name="T5" fmla="*/ 2147483646 h 34"/>
              <a:gd name="T6" fmla="*/ 2147483646 w 114"/>
              <a:gd name="T7" fmla="*/ 2147483646 h 34"/>
              <a:gd name="T8" fmla="*/ 2147483646 w 114"/>
              <a:gd name="T9" fmla="*/ 2147483646 h 34"/>
              <a:gd name="T10" fmla="*/ 2147483646 w 114"/>
              <a:gd name="T11" fmla="*/ 2147483646 h 34"/>
              <a:gd name="T12" fmla="*/ 2147483646 w 114"/>
              <a:gd name="T13" fmla="*/ 2147483646 h 34"/>
              <a:gd name="T14" fmla="*/ 2147483646 w 114"/>
              <a:gd name="T15" fmla="*/ 2147483646 h 34"/>
              <a:gd name="T16" fmla="*/ 2147483646 w 114"/>
              <a:gd name="T17" fmla="*/ 2147483646 h 34"/>
              <a:gd name="T18" fmla="*/ 2147483646 w 114"/>
              <a:gd name="T19" fmla="*/ 2147483646 h 34"/>
              <a:gd name="T20" fmla="*/ 2147483646 w 114"/>
              <a:gd name="T21" fmla="*/ 2147483646 h 34"/>
              <a:gd name="T22" fmla="*/ 2147483646 w 114"/>
              <a:gd name="T23" fmla="*/ 2147483646 h 34"/>
              <a:gd name="T24" fmla="*/ 2147483646 w 114"/>
              <a:gd name="T25" fmla="*/ 2147483646 h 34"/>
              <a:gd name="T26" fmla="*/ 2147483646 w 114"/>
              <a:gd name="T27" fmla="*/ 2147483646 h 34"/>
              <a:gd name="T28" fmla="*/ 2147483646 w 114"/>
              <a:gd name="T29" fmla="*/ 0 h 3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14" h="34">
                <a:moveTo>
                  <a:pt x="57" y="0"/>
                </a:moveTo>
                <a:cubicBezTo>
                  <a:pt x="25" y="0"/>
                  <a:pt x="2" y="14"/>
                  <a:pt x="0" y="34"/>
                </a:cubicBezTo>
                <a:cubicBezTo>
                  <a:pt x="23" y="34"/>
                  <a:pt x="23" y="34"/>
                  <a:pt x="23" y="34"/>
                </a:cubicBezTo>
                <a:cubicBezTo>
                  <a:pt x="24" y="33"/>
                  <a:pt x="26" y="33"/>
                  <a:pt x="28" y="32"/>
                </a:cubicBezTo>
                <a:cubicBezTo>
                  <a:pt x="30" y="30"/>
                  <a:pt x="30" y="27"/>
                  <a:pt x="33" y="26"/>
                </a:cubicBezTo>
                <a:cubicBezTo>
                  <a:pt x="37" y="25"/>
                  <a:pt x="38" y="27"/>
                  <a:pt x="41" y="26"/>
                </a:cubicBezTo>
                <a:cubicBezTo>
                  <a:pt x="45" y="25"/>
                  <a:pt x="44" y="22"/>
                  <a:pt x="48" y="22"/>
                </a:cubicBezTo>
                <a:cubicBezTo>
                  <a:pt x="53" y="21"/>
                  <a:pt x="54" y="24"/>
                  <a:pt x="58" y="24"/>
                </a:cubicBezTo>
                <a:cubicBezTo>
                  <a:pt x="62" y="24"/>
                  <a:pt x="62" y="20"/>
                  <a:pt x="67" y="21"/>
                </a:cubicBezTo>
                <a:cubicBezTo>
                  <a:pt x="72" y="22"/>
                  <a:pt x="70" y="25"/>
                  <a:pt x="73" y="26"/>
                </a:cubicBezTo>
                <a:cubicBezTo>
                  <a:pt x="76" y="28"/>
                  <a:pt x="78" y="25"/>
                  <a:pt x="81" y="26"/>
                </a:cubicBezTo>
                <a:cubicBezTo>
                  <a:pt x="84" y="27"/>
                  <a:pt x="83" y="28"/>
                  <a:pt x="86" y="31"/>
                </a:cubicBezTo>
                <a:cubicBezTo>
                  <a:pt x="89" y="33"/>
                  <a:pt x="91" y="30"/>
                  <a:pt x="92" y="34"/>
                </a:cubicBezTo>
                <a:cubicBezTo>
                  <a:pt x="114" y="34"/>
                  <a:pt x="114" y="34"/>
                  <a:pt x="114" y="34"/>
                </a:cubicBezTo>
                <a:cubicBezTo>
                  <a:pt x="113" y="14"/>
                  <a:pt x="90" y="0"/>
                  <a:pt x="57" y="0"/>
                </a:cubicBezTo>
                <a:close/>
              </a:path>
            </a:pathLst>
          </a:custGeom>
          <a:noFill/>
          <a:ln w="11113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5455" name="Freeform 95">
            <a:extLst>
              <a:ext uri="{FF2B5EF4-FFF2-40B4-BE49-F238E27FC236}">
                <a16:creationId xmlns:a16="http://schemas.microsoft.com/office/drawing/2014/main" id="{88F53A11-1BCE-4D1D-9AE4-35EA8B77EA11}"/>
              </a:ext>
            </a:extLst>
          </p:cNvPr>
          <p:cNvSpPr>
            <a:spLocks/>
          </p:cNvSpPr>
          <p:nvPr/>
        </p:nvSpPr>
        <p:spPr bwMode="auto">
          <a:xfrm rot="-5400000">
            <a:off x="7024688" y="2897187"/>
            <a:ext cx="39688" cy="423863"/>
          </a:xfrm>
          <a:custGeom>
            <a:avLst/>
            <a:gdLst>
              <a:gd name="T0" fmla="*/ 0 w 15"/>
              <a:gd name="T1" fmla="*/ 0 h 121"/>
              <a:gd name="T2" fmla="*/ 2147483646 w 15"/>
              <a:gd name="T3" fmla="*/ 2147483646 h 121"/>
              <a:gd name="T4" fmla="*/ 2147483646 w 15"/>
              <a:gd name="T5" fmla="*/ 2147483646 h 12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" h="121">
                <a:moveTo>
                  <a:pt x="0" y="0"/>
                </a:moveTo>
                <a:cubicBezTo>
                  <a:pt x="0" y="49"/>
                  <a:pt x="15" y="58"/>
                  <a:pt x="9" y="105"/>
                </a:cubicBezTo>
                <a:cubicBezTo>
                  <a:pt x="7" y="115"/>
                  <a:pt x="6" y="119"/>
                  <a:pt x="5" y="121"/>
                </a:cubicBezTo>
              </a:path>
            </a:pathLst>
          </a:custGeom>
          <a:noFill/>
          <a:ln w="11113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5456" name="Freeform 96">
            <a:extLst>
              <a:ext uri="{FF2B5EF4-FFF2-40B4-BE49-F238E27FC236}">
                <a16:creationId xmlns:a16="http://schemas.microsoft.com/office/drawing/2014/main" id="{A765EE6F-A8A7-4F99-9B41-3AF856D780C4}"/>
              </a:ext>
            </a:extLst>
          </p:cNvPr>
          <p:cNvSpPr>
            <a:spLocks/>
          </p:cNvSpPr>
          <p:nvPr/>
        </p:nvSpPr>
        <p:spPr bwMode="auto">
          <a:xfrm rot="-5400000">
            <a:off x="7004844" y="2896394"/>
            <a:ext cx="46037" cy="377825"/>
          </a:xfrm>
          <a:custGeom>
            <a:avLst/>
            <a:gdLst>
              <a:gd name="T0" fmla="*/ 2147483646 w 17"/>
              <a:gd name="T1" fmla="*/ 0 h 108"/>
              <a:gd name="T2" fmla="*/ 2147483646 w 17"/>
              <a:gd name="T3" fmla="*/ 2147483646 h 108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7" h="108">
                <a:moveTo>
                  <a:pt x="17" y="0"/>
                </a:moveTo>
                <a:cubicBezTo>
                  <a:pt x="17" y="48"/>
                  <a:pt x="0" y="58"/>
                  <a:pt x="10" y="108"/>
                </a:cubicBezTo>
              </a:path>
            </a:pathLst>
          </a:custGeom>
          <a:noFill/>
          <a:ln w="11113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5457" name="Freeform 97">
            <a:extLst>
              <a:ext uri="{FF2B5EF4-FFF2-40B4-BE49-F238E27FC236}">
                <a16:creationId xmlns:a16="http://schemas.microsoft.com/office/drawing/2014/main" id="{AA6DFC44-15B5-4223-8A24-204BBA2EB26C}"/>
              </a:ext>
            </a:extLst>
          </p:cNvPr>
          <p:cNvSpPr>
            <a:spLocks/>
          </p:cNvSpPr>
          <p:nvPr/>
        </p:nvSpPr>
        <p:spPr bwMode="auto">
          <a:xfrm rot="-5400000">
            <a:off x="7118351" y="2860675"/>
            <a:ext cx="68262" cy="719137"/>
          </a:xfrm>
          <a:custGeom>
            <a:avLst/>
            <a:gdLst>
              <a:gd name="T0" fmla="*/ 2147483646 w 25"/>
              <a:gd name="T1" fmla="*/ 2147483646 h 205"/>
              <a:gd name="T2" fmla="*/ 2147483646 w 25"/>
              <a:gd name="T3" fmla="*/ 2147483646 h 205"/>
              <a:gd name="T4" fmla="*/ 2147483646 w 25"/>
              <a:gd name="T5" fmla="*/ 0 h 205"/>
              <a:gd name="T6" fmla="*/ 2147483646 w 25"/>
              <a:gd name="T7" fmla="*/ 2147483646 h 205"/>
              <a:gd name="T8" fmla="*/ 2147483646 w 25"/>
              <a:gd name="T9" fmla="*/ 2147483646 h 205"/>
              <a:gd name="T10" fmla="*/ 0 w 25"/>
              <a:gd name="T11" fmla="*/ 2147483646 h 205"/>
              <a:gd name="T12" fmla="*/ 0 w 25"/>
              <a:gd name="T13" fmla="*/ 2147483646 h 205"/>
              <a:gd name="T14" fmla="*/ 2147483646 w 25"/>
              <a:gd name="T15" fmla="*/ 2147483646 h 20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5" h="205">
                <a:moveTo>
                  <a:pt x="11" y="151"/>
                </a:moveTo>
                <a:cubicBezTo>
                  <a:pt x="18" y="128"/>
                  <a:pt x="25" y="105"/>
                  <a:pt x="19" y="77"/>
                </a:cubicBezTo>
                <a:cubicBezTo>
                  <a:pt x="14" y="58"/>
                  <a:pt x="11" y="30"/>
                  <a:pt x="8" y="0"/>
                </a:cubicBezTo>
                <a:cubicBezTo>
                  <a:pt x="8" y="20"/>
                  <a:pt x="12" y="53"/>
                  <a:pt x="13" y="78"/>
                </a:cubicBezTo>
                <a:cubicBezTo>
                  <a:pt x="14" y="87"/>
                  <a:pt x="16" y="109"/>
                  <a:pt x="10" y="134"/>
                </a:cubicBezTo>
                <a:cubicBezTo>
                  <a:pt x="7" y="155"/>
                  <a:pt x="0" y="182"/>
                  <a:pt x="0" y="205"/>
                </a:cubicBezTo>
                <a:cubicBezTo>
                  <a:pt x="0" y="205"/>
                  <a:pt x="0" y="205"/>
                  <a:pt x="0" y="205"/>
                </a:cubicBezTo>
                <a:cubicBezTo>
                  <a:pt x="1" y="185"/>
                  <a:pt x="6" y="168"/>
                  <a:pt x="11" y="151"/>
                </a:cubicBezTo>
                <a:close/>
              </a:path>
            </a:pathLst>
          </a:custGeom>
          <a:noFill/>
          <a:ln w="11113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5458" name="Freeform 98">
            <a:extLst>
              <a:ext uri="{FF2B5EF4-FFF2-40B4-BE49-F238E27FC236}">
                <a16:creationId xmlns:a16="http://schemas.microsoft.com/office/drawing/2014/main" id="{BCE87F26-3B4A-419B-AB66-5E056EA292B5}"/>
              </a:ext>
            </a:extLst>
          </p:cNvPr>
          <p:cNvSpPr>
            <a:spLocks/>
          </p:cNvSpPr>
          <p:nvPr/>
        </p:nvSpPr>
        <p:spPr bwMode="auto">
          <a:xfrm rot="-5400000">
            <a:off x="7121525" y="2617788"/>
            <a:ext cx="66675" cy="704850"/>
          </a:xfrm>
          <a:custGeom>
            <a:avLst/>
            <a:gdLst>
              <a:gd name="T0" fmla="*/ 2147483646 w 25"/>
              <a:gd name="T1" fmla="*/ 2147483646 h 201"/>
              <a:gd name="T2" fmla="*/ 2147483646 w 25"/>
              <a:gd name="T3" fmla="*/ 2147483646 h 201"/>
              <a:gd name="T4" fmla="*/ 2147483646 w 25"/>
              <a:gd name="T5" fmla="*/ 2147483646 h 201"/>
              <a:gd name="T6" fmla="*/ 2147483646 w 25"/>
              <a:gd name="T7" fmla="*/ 2147483646 h 201"/>
              <a:gd name="T8" fmla="*/ 2147483646 w 25"/>
              <a:gd name="T9" fmla="*/ 0 h 201"/>
              <a:gd name="T10" fmla="*/ 2147483646 w 25"/>
              <a:gd name="T11" fmla="*/ 2147483646 h 20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5" h="201">
                <a:moveTo>
                  <a:pt x="7" y="74"/>
                </a:moveTo>
                <a:cubicBezTo>
                  <a:pt x="0" y="102"/>
                  <a:pt x="7" y="125"/>
                  <a:pt x="14" y="148"/>
                </a:cubicBezTo>
                <a:cubicBezTo>
                  <a:pt x="19" y="165"/>
                  <a:pt x="24" y="181"/>
                  <a:pt x="25" y="201"/>
                </a:cubicBezTo>
                <a:cubicBezTo>
                  <a:pt x="25" y="163"/>
                  <a:pt x="14" y="129"/>
                  <a:pt x="11" y="104"/>
                </a:cubicBezTo>
                <a:cubicBezTo>
                  <a:pt x="8" y="80"/>
                  <a:pt x="16" y="27"/>
                  <a:pt x="17" y="0"/>
                </a:cubicBezTo>
                <a:cubicBezTo>
                  <a:pt x="14" y="29"/>
                  <a:pt x="11" y="55"/>
                  <a:pt x="7" y="74"/>
                </a:cubicBezTo>
                <a:close/>
              </a:path>
            </a:pathLst>
          </a:custGeom>
          <a:noFill/>
          <a:ln w="11113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5459" name="Freeform 99">
            <a:extLst>
              <a:ext uri="{FF2B5EF4-FFF2-40B4-BE49-F238E27FC236}">
                <a16:creationId xmlns:a16="http://schemas.microsoft.com/office/drawing/2014/main" id="{7890EBC0-1DC4-4BA7-A2FF-E59706BECCF8}"/>
              </a:ext>
            </a:extLst>
          </p:cNvPr>
          <p:cNvSpPr>
            <a:spLocks noEditPoints="1"/>
          </p:cNvSpPr>
          <p:nvPr/>
        </p:nvSpPr>
        <p:spPr bwMode="auto">
          <a:xfrm rot="-5400000">
            <a:off x="7119144" y="1286669"/>
            <a:ext cx="981075" cy="2957513"/>
          </a:xfrm>
          <a:custGeom>
            <a:avLst/>
            <a:gdLst>
              <a:gd name="T0" fmla="*/ 2147483646 w 363"/>
              <a:gd name="T1" fmla="*/ 2147483646 h 844"/>
              <a:gd name="T2" fmla="*/ 2147483646 w 363"/>
              <a:gd name="T3" fmla="*/ 2147483646 h 844"/>
              <a:gd name="T4" fmla="*/ 2147483646 w 363"/>
              <a:gd name="T5" fmla="*/ 2147483646 h 844"/>
              <a:gd name="T6" fmla="*/ 2147483646 w 363"/>
              <a:gd name="T7" fmla="*/ 2147483646 h 844"/>
              <a:gd name="T8" fmla="*/ 2147483646 w 363"/>
              <a:gd name="T9" fmla="*/ 2147483646 h 844"/>
              <a:gd name="T10" fmla="*/ 2147483646 w 363"/>
              <a:gd name="T11" fmla="*/ 2147483646 h 844"/>
              <a:gd name="T12" fmla="*/ 2147483646 w 363"/>
              <a:gd name="T13" fmla="*/ 2147483646 h 844"/>
              <a:gd name="T14" fmla="*/ 2147483646 w 363"/>
              <a:gd name="T15" fmla="*/ 2147483646 h 844"/>
              <a:gd name="T16" fmla="*/ 2147483646 w 363"/>
              <a:gd name="T17" fmla="*/ 2147483646 h 844"/>
              <a:gd name="T18" fmla="*/ 2147483646 w 363"/>
              <a:gd name="T19" fmla="*/ 2147483646 h 844"/>
              <a:gd name="T20" fmla="*/ 2147483646 w 363"/>
              <a:gd name="T21" fmla="*/ 2147483646 h 844"/>
              <a:gd name="T22" fmla="*/ 2147483646 w 363"/>
              <a:gd name="T23" fmla="*/ 2147483646 h 844"/>
              <a:gd name="T24" fmla="*/ 2147483646 w 363"/>
              <a:gd name="T25" fmla="*/ 2147483646 h 844"/>
              <a:gd name="T26" fmla="*/ 2147483646 w 363"/>
              <a:gd name="T27" fmla="*/ 0 h 844"/>
              <a:gd name="T28" fmla="*/ 2147483646 w 363"/>
              <a:gd name="T29" fmla="*/ 0 h 844"/>
              <a:gd name="T30" fmla="*/ 2147483646 w 363"/>
              <a:gd name="T31" fmla="*/ 2147483646 h 844"/>
              <a:gd name="T32" fmla="*/ 2147483646 w 363"/>
              <a:gd name="T33" fmla="*/ 2147483646 h 844"/>
              <a:gd name="T34" fmla="*/ 2147483646 w 363"/>
              <a:gd name="T35" fmla="*/ 2147483646 h 844"/>
              <a:gd name="T36" fmla="*/ 2147483646 w 363"/>
              <a:gd name="T37" fmla="*/ 2147483646 h 844"/>
              <a:gd name="T38" fmla="*/ 2147483646 w 363"/>
              <a:gd name="T39" fmla="*/ 2147483646 h 844"/>
              <a:gd name="T40" fmla="*/ 2147483646 w 363"/>
              <a:gd name="T41" fmla="*/ 2147483646 h 844"/>
              <a:gd name="T42" fmla="*/ 2147483646 w 363"/>
              <a:gd name="T43" fmla="*/ 2147483646 h 844"/>
              <a:gd name="T44" fmla="*/ 2147483646 w 363"/>
              <a:gd name="T45" fmla="*/ 2147483646 h 844"/>
              <a:gd name="T46" fmla="*/ 2147483646 w 363"/>
              <a:gd name="T47" fmla="*/ 2147483646 h 844"/>
              <a:gd name="T48" fmla="*/ 2147483646 w 363"/>
              <a:gd name="T49" fmla="*/ 2147483646 h 844"/>
              <a:gd name="T50" fmla="*/ 2147483646 w 363"/>
              <a:gd name="T51" fmla="*/ 2147483646 h 844"/>
              <a:gd name="T52" fmla="*/ 2147483646 w 363"/>
              <a:gd name="T53" fmla="*/ 2147483646 h 844"/>
              <a:gd name="T54" fmla="*/ 2147483646 w 363"/>
              <a:gd name="T55" fmla="*/ 2147483646 h 844"/>
              <a:gd name="T56" fmla="*/ 2147483646 w 363"/>
              <a:gd name="T57" fmla="*/ 2147483646 h 844"/>
              <a:gd name="T58" fmla="*/ 2147483646 w 363"/>
              <a:gd name="T59" fmla="*/ 2147483646 h 844"/>
              <a:gd name="T60" fmla="*/ 2147483646 w 363"/>
              <a:gd name="T61" fmla="*/ 2147483646 h 844"/>
              <a:gd name="T62" fmla="*/ 2147483646 w 363"/>
              <a:gd name="T63" fmla="*/ 2147483646 h 844"/>
              <a:gd name="T64" fmla="*/ 2147483646 w 363"/>
              <a:gd name="T65" fmla="*/ 2147483646 h 844"/>
              <a:gd name="T66" fmla="*/ 2147483646 w 363"/>
              <a:gd name="T67" fmla="*/ 2147483646 h 844"/>
              <a:gd name="T68" fmla="*/ 2147483646 w 363"/>
              <a:gd name="T69" fmla="*/ 2147483646 h 844"/>
              <a:gd name="T70" fmla="*/ 2147483646 w 363"/>
              <a:gd name="T71" fmla="*/ 2147483646 h 844"/>
              <a:gd name="T72" fmla="*/ 2147483646 w 363"/>
              <a:gd name="T73" fmla="*/ 2147483646 h 844"/>
              <a:gd name="T74" fmla="*/ 2147483646 w 363"/>
              <a:gd name="T75" fmla="*/ 2147483646 h 844"/>
              <a:gd name="T76" fmla="*/ 2147483646 w 363"/>
              <a:gd name="T77" fmla="*/ 0 h 844"/>
              <a:gd name="T78" fmla="*/ 2147483646 w 363"/>
              <a:gd name="T79" fmla="*/ 0 h 844"/>
              <a:gd name="T80" fmla="*/ 2147483646 w 363"/>
              <a:gd name="T81" fmla="*/ 2147483646 h 844"/>
              <a:gd name="T82" fmla="*/ 2147483646 w 363"/>
              <a:gd name="T83" fmla="*/ 2147483646 h 844"/>
              <a:gd name="T84" fmla="*/ 2147483646 w 363"/>
              <a:gd name="T85" fmla="*/ 2147483646 h 844"/>
              <a:gd name="T86" fmla="*/ 0 w 363"/>
              <a:gd name="T87" fmla="*/ 2147483646 h 844"/>
              <a:gd name="T88" fmla="*/ 2147483646 w 363"/>
              <a:gd name="T89" fmla="*/ 2147483646 h 844"/>
              <a:gd name="T90" fmla="*/ 2147483646 w 363"/>
              <a:gd name="T91" fmla="*/ 2147483646 h 844"/>
              <a:gd name="T92" fmla="*/ 2147483646 w 363"/>
              <a:gd name="T93" fmla="*/ 2147483646 h 844"/>
              <a:gd name="T94" fmla="*/ 2147483646 w 363"/>
              <a:gd name="T95" fmla="*/ 2147483646 h 844"/>
              <a:gd name="T96" fmla="*/ 2147483646 w 363"/>
              <a:gd name="T97" fmla="*/ 2147483646 h 844"/>
              <a:gd name="T98" fmla="*/ 2147483646 w 363"/>
              <a:gd name="T99" fmla="*/ 2147483646 h 844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363" h="844">
                <a:moveTo>
                  <a:pt x="363" y="844"/>
                </a:moveTo>
                <a:cubicBezTo>
                  <a:pt x="347" y="795"/>
                  <a:pt x="316" y="760"/>
                  <a:pt x="273" y="748"/>
                </a:cubicBezTo>
                <a:cubicBezTo>
                  <a:pt x="207" y="729"/>
                  <a:pt x="177" y="750"/>
                  <a:pt x="154" y="766"/>
                </a:cubicBezTo>
                <a:cubicBezTo>
                  <a:pt x="150" y="769"/>
                  <a:pt x="146" y="772"/>
                  <a:pt x="142" y="774"/>
                </a:cubicBezTo>
                <a:cubicBezTo>
                  <a:pt x="137" y="776"/>
                  <a:pt x="127" y="777"/>
                  <a:pt x="119" y="768"/>
                </a:cubicBezTo>
                <a:cubicBezTo>
                  <a:pt x="108" y="754"/>
                  <a:pt x="99" y="738"/>
                  <a:pt x="99" y="698"/>
                </a:cubicBezTo>
                <a:cubicBezTo>
                  <a:pt x="99" y="698"/>
                  <a:pt x="99" y="698"/>
                  <a:pt x="99" y="698"/>
                </a:cubicBezTo>
                <a:cubicBezTo>
                  <a:pt x="99" y="689"/>
                  <a:pt x="98" y="573"/>
                  <a:pt x="98" y="542"/>
                </a:cubicBezTo>
                <a:cubicBezTo>
                  <a:pt x="98" y="531"/>
                  <a:pt x="103" y="501"/>
                  <a:pt x="107" y="478"/>
                </a:cubicBezTo>
                <a:cubicBezTo>
                  <a:pt x="113" y="453"/>
                  <a:pt x="119" y="428"/>
                  <a:pt x="119" y="401"/>
                </a:cubicBezTo>
                <a:cubicBezTo>
                  <a:pt x="119" y="378"/>
                  <a:pt x="113" y="359"/>
                  <a:pt x="107" y="340"/>
                </a:cubicBezTo>
                <a:cubicBezTo>
                  <a:pt x="100" y="317"/>
                  <a:pt x="93" y="294"/>
                  <a:pt x="100" y="266"/>
                </a:cubicBezTo>
                <a:cubicBezTo>
                  <a:pt x="113" y="209"/>
                  <a:pt x="117" y="62"/>
                  <a:pt x="117" y="3"/>
                </a:cubicBezTo>
                <a:cubicBezTo>
                  <a:pt x="117" y="2"/>
                  <a:pt x="117" y="1"/>
                  <a:pt x="116" y="0"/>
                </a:cubicBezTo>
                <a:cubicBezTo>
                  <a:pt x="94" y="0"/>
                  <a:pt x="94" y="0"/>
                  <a:pt x="94" y="0"/>
                </a:cubicBezTo>
                <a:cubicBezTo>
                  <a:pt x="94" y="1"/>
                  <a:pt x="94" y="2"/>
                  <a:pt x="94" y="3"/>
                </a:cubicBezTo>
                <a:cubicBezTo>
                  <a:pt x="94" y="60"/>
                  <a:pt x="90" y="206"/>
                  <a:pt x="77" y="261"/>
                </a:cubicBezTo>
                <a:cubicBezTo>
                  <a:pt x="69" y="295"/>
                  <a:pt x="78" y="322"/>
                  <a:pt x="85" y="347"/>
                </a:cubicBezTo>
                <a:cubicBezTo>
                  <a:pt x="91" y="365"/>
                  <a:pt x="96" y="381"/>
                  <a:pt x="96" y="401"/>
                </a:cubicBezTo>
                <a:cubicBezTo>
                  <a:pt x="96" y="425"/>
                  <a:pt x="90" y="450"/>
                  <a:pt x="85" y="474"/>
                </a:cubicBezTo>
                <a:cubicBezTo>
                  <a:pt x="80" y="497"/>
                  <a:pt x="75" y="528"/>
                  <a:pt x="75" y="542"/>
                </a:cubicBezTo>
                <a:cubicBezTo>
                  <a:pt x="76" y="574"/>
                  <a:pt x="79" y="699"/>
                  <a:pt x="79" y="699"/>
                </a:cubicBezTo>
                <a:cubicBezTo>
                  <a:pt x="79" y="699"/>
                  <a:pt x="79" y="699"/>
                  <a:pt x="79" y="699"/>
                </a:cubicBezTo>
                <a:cubicBezTo>
                  <a:pt x="79" y="754"/>
                  <a:pt x="98" y="781"/>
                  <a:pt x="120" y="795"/>
                </a:cubicBezTo>
                <a:cubicBezTo>
                  <a:pt x="127" y="799"/>
                  <a:pt x="137" y="798"/>
                  <a:pt x="144" y="795"/>
                </a:cubicBezTo>
                <a:cubicBezTo>
                  <a:pt x="152" y="792"/>
                  <a:pt x="159" y="787"/>
                  <a:pt x="166" y="782"/>
                </a:cubicBezTo>
                <a:cubicBezTo>
                  <a:pt x="186" y="768"/>
                  <a:pt x="211" y="751"/>
                  <a:pt x="268" y="767"/>
                </a:cubicBezTo>
                <a:cubicBezTo>
                  <a:pt x="302" y="777"/>
                  <a:pt x="327" y="804"/>
                  <a:pt x="342" y="844"/>
                </a:cubicBezTo>
                <a:moveTo>
                  <a:pt x="97" y="844"/>
                </a:moveTo>
                <a:cubicBezTo>
                  <a:pt x="91" y="837"/>
                  <a:pt x="85" y="830"/>
                  <a:pt x="78" y="822"/>
                </a:cubicBezTo>
                <a:cubicBezTo>
                  <a:pt x="43" y="784"/>
                  <a:pt x="40" y="742"/>
                  <a:pt x="40" y="700"/>
                </a:cubicBezTo>
                <a:cubicBezTo>
                  <a:pt x="40" y="699"/>
                  <a:pt x="40" y="699"/>
                  <a:pt x="40" y="699"/>
                </a:cubicBezTo>
                <a:cubicBezTo>
                  <a:pt x="40" y="699"/>
                  <a:pt x="46" y="549"/>
                  <a:pt x="42" y="526"/>
                </a:cubicBezTo>
                <a:cubicBezTo>
                  <a:pt x="41" y="509"/>
                  <a:pt x="37" y="492"/>
                  <a:pt x="33" y="474"/>
                </a:cubicBezTo>
                <a:cubicBezTo>
                  <a:pt x="28" y="450"/>
                  <a:pt x="22" y="425"/>
                  <a:pt x="22" y="401"/>
                </a:cubicBezTo>
                <a:cubicBezTo>
                  <a:pt x="22" y="381"/>
                  <a:pt x="27" y="365"/>
                  <a:pt x="33" y="347"/>
                </a:cubicBezTo>
                <a:cubicBezTo>
                  <a:pt x="41" y="322"/>
                  <a:pt x="49" y="295"/>
                  <a:pt x="41" y="261"/>
                </a:cubicBezTo>
                <a:cubicBezTo>
                  <a:pt x="28" y="206"/>
                  <a:pt x="24" y="60"/>
                  <a:pt x="24" y="3"/>
                </a:cubicBezTo>
                <a:cubicBezTo>
                  <a:pt x="24" y="2"/>
                  <a:pt x="25" y="1"/>
                  <a:pt x="25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1"/>
                  <a:pt x="2" y="2"/>
                  <a:pt x="2" y="3"/>
                </a:cubicBezTo>
                <a:cubicBezTo>
                  <a:pt x="2" y="62"/>
                  <a:pt x="5" y="209"/>
                  <a:pt x="19" y="266"/>
                </a:cubicBezTo>
                <a:cubicBezTo>
                  <a:pt x="25" y="294"/>
                  <a:pt x="18" y="317"/>
                  <a:pt x="11" y="340"/>
                </a:cubicBezTo>
                <a:cubicBezTo>
                  <a:pt x="5" y="359"/>
                  <a:pt x="0" y="378"/>
                  <a:pt x="0" y="401"/>
                </a:cubicBezTo>
                <a:cubicBezTo>
                  <a:pt x="0" y="428"/>
                  <a:pt x="5" y="453"/>
                  <a:pt x="11" y="478"/>
                </a:cubicBezTo>
                <a:cubicBezTo>
                  <a:pt x="16" y="501"/>
                  <a:pt x="22" y="522"/>
                  <a:pt x="20" y="542"/>
                </a:cubicBezTo>
                <a:cubicBezTo>
                  <a:pt x="19" y="557"/>
                  <a:pt x="20" y="641"/>
                  <a:pt x="20" y="680"/>
                </a:cubicBezTo>
                <a:cubicBezTo>
                  <a:pt x="20" y="692"/>
                  <a:pt x="20" y="715"/>
                  <a:pt x="21" y="723"/>
                </a:cubicBezTo>
                <a:cubicBezTo>
                  <a:pt x="23" y="762"/>
                  <a:pt x="31" y="801"/>
                  <a:pt x="63" y="836"/>
                </a:cubicBezTo>
                <a:cubicBezTo>
                  <a:pt x="66" y="838"/>
                  <a:pt x="68" y="841"/>
                  <a:pt x="71" y="844"/>
                </a:cubicBezTo>
              </a:path>
            </a:pathLst>
          </a:custGeom>
          <a:noFill/>
          <a:ln w="11113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5460" name="Freeform 100">
            <a:extLst>
              <a:ext uri="{FF2B5EF4-FFF2-40B4-BE49-F238E27FC236}">
                <a16:creationId xmlns:a16="http://schemas.microsoft.com/office/drawing/2014/main" id="{CD95A69C-DC19-442B-94A3-8E9B2DE23038}"/>
              </a:ext>
            </a:extLst>
          </p:cNvPr>
          <p:cNvSpPr>
            <a:spLocks/>
          </p:cNvSpPr>
          <p:nvPr/>
        </p:nvSpPr>
        <p:spPr bwMode="auto">
          <a:xfrm rot="-5400000">
            <a:off x="8478044" y="2429669"/>
            <a:ext cx="709613" cy="511175"/>
          </a:xfrm>
          <a:custGeom>
            <a:avLst/>
            <a:gdLst>
              <a:gd name="T0" fmla="*/ 2147483646 w 263"/>
              <a:gd name="T1" fmla="*/ 2147483646 h 146"/>
              <a:gd name="T2" fmla="*/ 2147483646 w 263"/>
              <a:gd name="T3" fmla="*/ 2147483646 h 146"/>
              <a:gd name="T4" fmla="*/ 2147483646 w 263"/>
              <a:gd name="T5" fmla="*/ 2147483646 h 146"/>
              <a:gd name="T6" fmla="*/ 2147483646 w 263"/>
              <a:gd name="T7" fmla="*/ 2147483646 h 146"/>
              <a:gd name="T8" fmla="*/ 2147483646 w 263"/>
              <a:gd name="T9" fmla="*/ 2147483646 h 146"/>
              <a:gd name="T10" fmla="*/ 0 w 263"/>
              <a:gd name="T11" fmla="*/ 0 h 1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63" h="146">
                <a:moveTo>
                  <a:pt x="263" y="146"/>
                </a:moveTo>
                <a:cubicBezTo>
                  <a:pt x="248" y="106"/>
                  <a:pt x="223" y="79"/>
                  <a:pt x="189" y="69"/>
                </a:cubicBezTo>
                <a:cubicBezTo>
                  <a:pt x="132" y="53"/>
                  <a:pt x="107" y="70"/>
                  <a:pt x="87" y="84"/>
                </a:cubicBezTo>
                <a:cubicBezTo>
                  <a:pt x="80" y="89"/>
                  <a:pt x="73" y="94"/>
                  <a:pt x="65" y="97"/>
                </a:cubicBezTo>
                <a:cubicBezTo>
                  <a:pt x="58" y="100"/>
                  <a:pt x="48" y="101"/>
                  <a:pt x="41" y="97"/>
                </a:cubicBezTo>
                <a:cubicBezTo>
                  <a:pt x="19" y="83"/>
                  <a:pt x="0" y="56"/>
                  <a:pt x="0" y="0"/>
                </a:cubicBezTo>
              </a:path>
            </a:pathLst>
          </a:custGeom>
          <a:noFill/>
          <a:ln w="11113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5461" name="Freeform 101">
            <a:extLst>
              <a:ext uri="{FF2B5EF4-FFF2-40B4-BE49-F238E27FC236}">
                <a16:creationId xmlns:a16="http://schemas.microsoft.com/office/drawing/2014/main" id="{1E9479BD-BE29-48B1-B320-193D02ED77C2}"/>
              </a:ext>
            </a:extLst>
          </p:cNvPr>
          <p:cNvSpPr>
            <a:spLocks/>
          </p:cNvSpPr>
          <p:nvPr/>
        </p:nvSpPr>
        <p:spPr bwMode="auto">
          <a:xfrm rot="-5400000">
            <a:off x="8757444" y="2815432"/>
            <a:ext cx="153987" cy="508000"/>
          </a:xfrm>
          <a:custGeom>
            <a:avLst/>
            <a:gdLst>
              <a:gd name="T0" fmla="*/ 0 w 57"/>
              <a:gd name="T1" fmla="*/ 0 h 145"/>
              <a:gd name="T2" fmla="*/ 2147483646 w 57"/>
              <a:gd name="T3" fmla="*/ 2147483646 h 145"/>
              <a:gd name="T4" fmla="*/ 2147483646 w 57"/>
              <a:gd name="T5" fmla="*/ 2147483646 h 14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7" h="145">
                <a:moveTo>
                  <a:pt x="0" y="0"/>
                </a:moveTo>
                <a:cubicBezTo>
                  <a:pt x="0" y="43"/>
                  <a:pt x="3" y="85"/>
                  <a:pt x="38" y="123"/>
                </a:cubicBezTo>
                <a:cubicBezTo>
                  <a:pt x="45" y="131"/>
                  <a:pt x="51" y="138"/>
                  <a:pt x="57" y="145"/>
                </a:cubicBezTo>
              </a:path>
            </a:pathLst>
          </a:custGeom>
          <a:noFill/>
          <a:ln w="11113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5462" name="Freeform 102">
            <a:extLst>
              <a:ext uri="{FF2B5EF4-FFF2-40B4-BE49-F238E27FC236}">
                <a16:creationId xmlns:a16="http://schemas.microsoft.com/office/drawing/2014/main" id="{FF92739C-5D47-4620-ACB2-572899D05022}"/>
              </a:ext>
            </a:extLst>
          </p:cNvPr>
          <p:cNvSpPr>
            <a:spLocks/>
          </p:cNvSpPr>
          <p:nvPr/>
        </p:nvSpPr>
        <p:spPr bwMode="auto">
          <a:xfrm rot="-5400000">
            <a:off x="8443913" y="2571750"/>
            <a:ext cx="592137" cy="227013"/>
          </a:xfrm>
          <a:custGeom>
            <a:avLst/>
            <a:gdLst>
              <a:gd name="T0" fmla="*/ 2147483646 w 219"/>
              <a:gd name="T1" fmla="*/ 2147483646 h 65"/>
              <a:gd name="T2" fmla="*/ 2147483646 w 219"/>
              <a:gd name="T3" fmla="*/ 2147483646 h 65"/>
              <a:gd name="T4" fmla="*/ 2147483646 w 219"/>
              <a:gd name="T5" fmla="*/ 2147483646 h 65"/>
              <a:gd name="T6" fmla="*/ 2147483646 w 219"/>
              <a:gd name="T7" fmla="*/ 2147483646 h 65"/>
              <a:gd name="T8" fmla="*/ 2147483646 w 219"/>
              <a:gd name="T9" fmla="*/ 2147483646 h 65"/>
              <a:gd name="T10" fmla="*/ 2147483646 w 219"/>
              <a:gd name="T11" fmla="*/ 2147483646 h 65"/>
              <a:gd name="T12" fmla="*/ 2147483646 w 219"/>
              <a:gd name="T13" fmla="*/ 2147483646 h 65"/>
              <a:gd name="T14" fmla="*/ 2147483646 w 219"/>
              <a:gd name="T15" fmla="*/ 2147483646 h 65"/>
              <a:gd name="T16" fmla="*/ 0 w 219"/>
              <a:gd name="T17" fmla="*/ 2147483646 h 65"/>
              <a:gd name="T18" fmla="*/ 2147483646 w 219"/>
              <a:gd name="T19" fmla="*/ 2147483646 h 6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19" h="65">
                <a:moveTo>
                  <a:pt x="18" y="56"/>
                </a:moveTo>
                <a:cubicBezTo>
                  <a:pt x="26" y="65"/>
                  <a:pt x="36" y="64"/>
                  <a:pt x="41" y="62"/>
                </a:cubicBezTo>
                <a:cubicBezTo>
                  <a:pt x="45" y="60"/>
                  <a:pt x="49" y="57"/>
                  <a:pt x="53" y="54"/>
                </a:cubicBezTo>
                <a:cubicBezTo>
                  <a:pt x="76" y="38"/>
                  <a:pt x="106" y="17"/>
                  <a:pt x="172" y="36"/>
                </a:cubicBezTo>
                <a:cubicBezTo>
                  <a:pt x="189" y="40"/>
                  <a:pt x="205" y="49"/>
                  <a:pt x="218" y="60"/>
                </a:cubicBezTo>
                <a:cubicBezTo>
                  <a:pt x="218" y="61"/>
                  <a:pt x="218" y="61"/>
                  <a:pt x="219" y="61"/>
                </a:cubicBezTo>
                <a:cubicBezTo>
                  <a:pt x="219" y="61"/>
                  <a:pt x="219" y="61"/>
                  <a:pt x="219" y="61"/>
                </a:cubicBezTo>
                <a:cubicBezTo>
                  <a:pt x="144" y="0"/>
                  <a:pt x="80" y="20"/>
                  <a:pt x="49" y="42"/>
                </a:cubicBezTo>
                <a:cubicBezTo>
                  <a:pt x="25" y="58"/>
                  <a:pt x="9" y="45"/>
                  <a:pt x="0" y="15"/>
                </a:cubicBezTo>
                <a:cubicBezTo>
                  <a:pt x="3" y="35"/>
                  <a:pt x="10" y="46"/>
                  <a:pt x="18" y="56"/>
                </a:cubicBezTo>
                <a:close/>
              </a:path>
            </a:pathLst>
          </a:custGeom>
          <a:noFill/>
          <a:ln w="11113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5463" name="Freeform 103">
            <a:extLst>
              <a:ext uri="{FF2B5EF4-FFF2-40B4-BE49-F238E27FC236}">
                <a16:creationId xmlns:a16="http://schemas.microsoft.com/office/drawing/2014/main" id="{056A648F-7278-48D9-B573-2EAE2AEAEE68}"/>
              </a:ext>
            </a:extLst>
          </p:cNvPr>
          <p:cNvSpPr>
            <a:spLocks/>
          </p:cNvSpPr>
          <p:nvPr/>
        </p:nvSpPr>
        <p:spPr bwMode="auto">
          <a:xfrm rot="-5400000">
            <a:off x="6850062" y="3113088"/>
            <a:ext cx="15875" cy="25400"/>
          </a:xfrm>
          <a:custGeom>
            <a:avLst/>
            <a:gdLst>
              <a:gd name="T0" fmla="*/ 0 w 6"/>
              <a:gd name="T1" fmla="*/ 0 h 7"/>
              <a:gd name="T2" fmla="*/ 2147483646 w 6"/>
              <a:gd name="T3" fmla="*/ 2147483646 h 7"/>
              <a:gd name="T4" fmla="*/ 0 w 6"/>
              <a:gd name="T5" fmla="*/ 2147483646 h 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6" h="7">
                <a:moveTo>
                  <a:pt x="0" y="0"/>
                </a:moveTo>
                <a:cubicBezTo>
                  <a:pt x="2" y="0"/>
                  <a:pt x="6" y="0"/>
                  <a:pt x="6" y="3"/>
                </a:cubicBezTo>
                <a:cubicBezTo>
                  <a:pt x="6" y="5"/>
                  <a:pt x="3" y="7"/>
                  <a:pt x="0" y="6"/>
                </a:cubicBezTo>
              </a:path>
            </a:pathLst>
          </a:custGeom>
          <a:noFill/>
          <a:ln w="20638" cap="flat">
            <a:solidFill>
              <a:srgbClr val="C75F7A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5464" name="Freeform 104">
            <a:extLst>
              <a:ext uri="{FF2B5EF4-FFF2-40B4-BE49-F238E27FC236}">
                <a16:creationId xmlns:a16="http://schemas.microsoft.com/office/drawing/2014/main" id="{620194D1-2A7A-489D-B8DD-AB11068D0CDD}"/>
              </a:ext>
            </a:extLst>
          </p:cNvPr>
          <p:cNvSpPr>
            <a:spLocks/>
          </p:cNvSpPr>
          <p:nvPr/>
        </p:nvSpPr>
        <p:spPr bwMode="auto">
          <a:xfrm rot="-5400000">
            <a:off x="6846094" y="3063082"/>
            <a:ext cx="7937" cy="0"/>
          </a:xfrm>
          <a:custGeom>
            <a:avLst/>
            <a:gdLst>
              <a:gd name="T0" fmla="*/ 0 w 3"/>
              <a:gd name="T1" fmla="*/ 2147483646 w 3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3">
                <a:moveTo>
                  <a:pt x="0" y="0"/>
                </a:moveTo>
                <a:cubicBezTo>
                  <a:pt x="1" y="0"/>
                  <a:pt x="2" y="0"/>
                  <a:pt x="3" y="0"/>
                </a:cubicBezTo>
              </a:path>
            </a:pathLst>
          </a:custGeom>
          <a:noFill/>
          <a:ln w="20638" cap="flat">
            <a:solidFill>
              <a:srgbClr val="C75F7A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5465" name="Freeform 105">
            <a:extLst>
              <a:ext uri="{FF2B5EF4-FFF2-40B4-BE49-F238E27FC236}">
                <a16:creationId xmlns:a16="http://schemas.microsoft.com/office/drawing/2014/main" id="{54732EFC-6B27-4013-AB41-1D8242D743D9}"/>
              </a:ext>
            </a:extLst>
          </p:cNvPr>
          <p:cNvSpPr>
            <a:spLocks/>
          </p:cNvSpPr>
          <p:nvPr/>
        </p:nvSpPr>
        <p:spPr bwMode="auto">
          <a:xfrm rot="-5400000">
            <a:off x="6863556" y="3063082"/>
            <a:ext cx="7937" cy="0"/>
          </a:xfrm>
          <a:custGeom>
            <a:avLst/>
            <a:gdLst>
              <a:gd name="T0" fmla="*/ 0 w 3"/>
              <a:gd name="T1" fmla="*/ 2147483646 w 3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3">
                <a:moveTo>
                  <a:pt x="0" y="0"/>
                </a:moveTo>
                <a:cubicBezTo>
                  <a:pt x="1" y="0"/>
                  <a:pt x="2" y="0"/>
                  <a:pt x="3" y="0"/>
                </a:cubicBezTo>
              </a:path>
            </a:pathLst>
          </a:custGeom>
          <a:noFill/>
          <a:ln w="20638" cap="flat">
            <a:solidFill>
              <a:srgbClr val="C75F7A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5466" name="Freeform 106">
            <a:extLst>
              <a:ext uri="{FF2B5EF4-FFF2-40B4-BE49-F238E27FC236}">
                <a16:creationId xmlns:a16="http://schemas.microsoft.com/office/drawing/2014/main" id="{5083C29A-13DA-4CEC-8F8B-A5EC394A96DC}"/>
              </a:ext>
            </a:extLst>
          </p:cNvPr>
          <p:cNvSpPr>
            <a:spLocks/>
          </p:cNvSpPr>
          <p:nvPr/>
        </p:nvSpPr>
        <p:spPr bwMode="auto">
          <a:xfrm rot="-5400000">
            <a:off x="7210425" y="1778001"/>
            <a:ext cx="858837" cy="3008312"/>
          </a:xfrm>
          <a:custGeom>
            <a:avLst/>
            <a:gdLst>
              <a:gd name="T0" fmla="*/ 2147483646 w 318"/>
              <a:gd name="T1" fmla="*/ 2147483646 h 858"/>
              <a:gd name="T2" fmla="*/ 2147483646 w 318"/>
              <a:gd name="T3" fmla="*/ 2147483646 h 858"/>
              <a:gd name="T4" fmla="*/ 2147483646 w 318"/>
              <a:gd name="T5" fmla="*/ 2147483646 h 858"/>
              <a:gd name="T6" fmla="*/ 2147483646 w 318"/>
              <a:gd name="T7" fmla="*/ 2147483646 h 858"/>
              <a:gd name="T8" fmla="*/ 2147483646 w 318"/>
              <a:gd name="T9" fmla="*/ 2147483646 h 858"/>
              <a:gd name="T10" fmla="*/ 2147483646 w 318"/>
              <a:gd name="T11" fmla="*/ 2147483646 h 858"/>
              <a:gd name="T12" fmla="*/ 2147483646 w 318"/>
              <a:gd name="T13" fmla="*/ 2147483646 h 858"/>
              <a:gd name="T14" fmla="*/ 2147483646 w 318"/>
              <a:gd name="T15" fmla="*/ 2147483646 h 858"/>
              <a:gd name="T16" fmla="*/ 2147483646 w 318"/>
              <a:gd name="T17" fmla="*/ 2147483646 h 858"/>
              <a:gd name="T18" fmla="*/ 2147483646 w 318"/>
              <a:gd name="T19" fmla="*/ 2147483646 h 858"/>
              <a:gd name="T20" fmla="*/ 2147483646 w 318"/>
              <a:gd name="T21" fmla="*/ 2147483646 h 858"/>
              <a:gd name="T22" fmla="*/ 2147483646 w 318"/>
              <a:gd name="T23" fmla="*/ 2147483646 h 858"/>
              <a:gd name="T24" fmla="*/ 2147483646 w 318"/>
              <a:gd name="T25" fmla="*/ 2147483646 h 858"/>
              <a:gd name="T26" fmla="*/ 2147483646 w 318"/>
              <a:gd name="T27" fmla="*/ 2147483646 h 858"/>
              <a:gd name="T28" fmla="*/ 2147483646 w 318"/>
              <a:gd name="T29" fmla="*/ 2147483646 h 858"/>
              <a:gd name="T30" fmla="*/ 2147483646 w 318"/>
              <a:gd name="T31" fmla="*/ 2147483646 h 858"/>
              <a:gd name="T32" fmla="*/ 2147483646 w 318"/>
              <a:gd name="T33" fmla="*/ 2147483646 h 858"/>
              <a:gd name="T34" fmla="*/ 2147483646 w 318"/>
              <a:gd name="T35" fmla="*/ 2147483646 h 858"/>
              <a:gd name="T36" fmla="*/ 2147483646 w 318"/>
              <a:gd name="T37" fmla="*/ 2147483646 h 858"/>
              <a:gd name="T38" fmla="*/ 2147483646 w 318"/>
              <a:gd name="T39" fmla="*/ 2147483646 h 858"/>
              <a:gd name="T40" fmla="*/ 2147483646 w 318"/>
              <a:gd name="T41" fmla="*/ 2147483646 h 858"/>
              <a:gd name="T42" fmla="*/ 2147483646 w 318"/>
              <a:gd name="T43" fmla="*/ 2147483646 h 858"/>
              <a:gd name="T44" fmla="*/ 2147483646 w 318"/>
              <a:gd name="T45" fmla="*/ 2147483646 h 858"/>
              <a:gd name="T46" fmla="*/ 2147483646 w 318"/>
              <a:gd name="T47" fmla="*/ 2147483646 h 858"/>
              <a:gd name="T48" fmla="*/ 2147483646 w 318"/>
              <a:gd name="T49" fmla="*/ 2147483646 h 858"/>
              <a:gd name="T50" fmla="*/ 2147483646 w 318"/>
              <a:gd name="T51" fmla="*/ 2147483646 h 858"/>
              <a:gd name="T52" fmla="*/ 2147483646 w 318"/>
              <a:gd name="T53" fmla="*/ 2147483646 h 858"/>
              <a:gd name="T54" fmla="*/ 2147483646 w 318"/>
              <a:gd name="T55" fmla="*/ 2147483646 h 858"/>
              <a:gd name="T56" fmla="*/ 2147483646 w 318"/>
              <a:gd name="T57" fmla="*/ 2147483646 h 858"/>
              <a:gd name="T58" fmla="*/ 0 w 318"/>
              <a:gd name="T59" fmla="*/ 2147483646 h 858"/>
              <a:gd name="T60" fmla="*/ 2147483646 w 318"/>
              <a:gd name="T61" fmla="*/ 2147483646 h 858"/>
              <a:gd name="T62" fmla="*/ 2147483646 w 318"/>
              <a:gd name="T63" fmla="*/ 2147483646 h 858"/>
              <a:gd name="T64" fmla="*/ 2147483646 w 318"/>
              <a:gd name="T65" fmla="*/ 2147483646 h 858"/>
              <a:gd name="T66" fmla="*/ 2147483646 w 318"/>
              <a:gd name="T67" fmla="*/ 2147483646 h 858"/>
              <a:gd name="T68" fmla="*/ 2147483646 w 318"/>
              <a:gd name="T69" fmla="*/ 2147483646 h 858"/>
              <a:gd name="T70" fmla="*/ 2147483646 w 318"/>
              <a:gd name="T71" fmla="*/ 2147483646 h 858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318" h="858">
                <a:moveTo>
                  <a:pt x="318" y="858"/>
                </a:moveTo>
                <a:cubicBezTo>
                  <a:pt x="303" y="818"/>
                  <a:pt x="278" y="791"/>
                  <a:pt x="244" y="781"/>
                </a:cubicBezTo>
                <a:cubicBezTo>
                  <a:pt x="187" y="765"/>
                  <a:pt x="162" y="782"/>
                  <a:pt x="142" y="796"/>
                </a:cubicBezTo>
                <a:cubicBezTo>
                  <a:pt x="135" y="801"/>
                  <a:pt x="128" y="806"/>
                  <a:pt x="120" y="809"/>
                </a:cubicBezTo>
                <a:cubicBezTo>
                  <a:pt x="113" y="812"/>
                  <a:pt x="103" y="813"/>
                  <a:pt x="96" y="809"/>
                </a:cubicBezTo>
                <a:cubicBezTo>
                  <a:pt x="74" y="795"/>
                  <a:pt x="55" y="768"/>
                  <a:pt x="55" y="712"/>
                </a:cubicBezTo>
                <a:cubicBezTo>
                  <a:pt x="55" y="712"/>
                  <a:pt x="55" y="712"/>
                  <a:pt x="55" y="712"/>
                </a:cubicBezTo>
                <a:cubicBezTo>
                  <a:pt x="54" y="678"/>
                  <a:pt x="54" y="678"/>
                  <a:pt x="54" y="678"/>
                </a:cubicBezTo>
                <a:cubicBezTo>
                  <a:pt x="54" y="663"/>
                  <a:pt x="58" y="640"/>
                  <a:pt x="63" y="616"/>
                </a:cubicBezTo>
                <a:cubicBezTo>
                  <a:pt x="68" y="593"/>
                  <a:pt x="74" y="568"/>
                  <a:pt x="74" y="544"/>
                </a:cubicBezTo>
                <a:cubicBezTo>
                  <a:pt x="74" y="524"/>
                  <a:pt x="69" y="508"/>
                  <a:pt x="63" y="490"/>
                </a:cubicBezTo>
                <a:cubicBezTo>
                  <a:pt x="55" y="465"/>
                  <a:pt x="42" y="438"/>
                  <a:pt x="50" y="404"/>
                </a:cubicBezTo>
                <a:cubicBezTo>
                  <a:pt x="53" y="393"/>
                  <a:pt x="62" y="375"/>
                  <a:pt x="64" y="351"/>
                </a:cubicBezTo>
                <a:cubicBezTo>
                  <a:pt x="73" y="252"/>
                  <a:pt x="72" y="63"/>
                  <a:pt x="72" y="17"/>
                </a:cubicBezTo>
                <a:cubicBezTo>
                  <a:pt x="72" y="16"/>
                  <a:pt x="71" y="15"/>
                  <a:pt x="71" y="14"/>
                </a:cubicBezTo>
                <a:cubicBezTo>
                  <a:pt x="71" y="10"/>
                  <a:pt x="68" y="13"/>
                  <a:pt x="66" y="11"/>
                </a:cubicBezTo>
                <a:cubicBezTo>
                  <a:pt x="62" y="8"/>
                  <a:pt x="64" y="7"/>
                  <a:pt x="61" y="6"/>
                </a:cubicBezTo>
                <a:cubicBezTo>
                  <a:pt x="58" y="5"/>
                  <a:pt x="56" y="8"/>
                  <a:pt x="53" y="6"/>
                </a:cubicBezTo>
                <a:cubicBezTo>
                  <a:pt x="50" y="5"/>
                  <a:pt x="52" y="2"/>
                  <a:pt x="47" y="1"/>
                </a:cubicBezTo>
                <a:cubicBezTo>
                  <a:pt x="42" y="0"/>
                  <a:pt x="42" y="4"/>
                  <a:pt x="38" y="4"/>
                </a:cubicBezTo>
                <a:cubicBezTo>
                  <a:pt x="33" y="4"/>
                  <a:pt x="33" y="1"/>
                  <a:pt x="28" y="2"/>
                </a:cubicBezTo>
                <a:cubicBezTo>
                  <a:pt x="24" y="2"/>
                  <a:pt x="25" y="5"/>
                  <a:pt x="21" y="6"/>
                </a:cubicBezTo>
                <a:cubicBezTo>
                  <a:pt x="17" y="7"/>
                  <a:pt x="16" y="5"/>
                  <a:pt x="13" y="6"/>
                </a:cubicBezTo>
                <a:cubicBezTo>
                  <a:pt x="10" y="7"/>
                  <a:pt x="10" y="10"/>
                  <a:pt x="8" y="12"/>
                </a:cubicBezTo>
                <a:cubicBezTo>
                  <a:pt x="6" y="13"/>
                  <a:pt x="4" y="13"/>
                  <a:pt x="3" y="14"/>
                </a:cubicBezTo>
                <a:cubicBezTo>
                  <a:pt x="2" y="15"/>
                  <a:pt x="2" y="16"/>
                  <a:pt x="2" y="17"/>
                </a:cubicBezTo>
                <a:cubicBezTo>
                  <a:pt x="2" y="63"/>
                  <a:pt x="2" y="250"/>
                  <a:pt x="10" y="350"/>
                </a:cubicBezTo>
                <a:cubicBezTo>
                  <a:pt x="12" y="374"/>
                  <a:pt x="21" y="393"/>
                  <a:pt x="23" y="404"/>
                </a:cubicBezTo>
                <a:cubicBezTo>
                  <a:pt x="31" y="438"/>
                  <a:pt x="18" y="465"/>
                  <a:pt x="11" y="490"/>
                </a:cubicBezTo>
                <a:cubicBezTo>
                  <a:pt x="5" y="508"/>
                  <a:pt x="0" y="524"/>
                  <a:pt x="0" y="544"/>
                </a:cubicBezTo>
                <a:cubicBezTo>
                  <a:pt x="0" y="568"/>
                  <a:pt x="6" y="593"/>
                  <a:pt x="11" y="616"/>
                </a:cubicBezTo>
                <a:cubicBezTo>
                  <a:pt x="16" y="640"/>
                  <a:pt x="18" y="667"/>
                  <a:pt x="18" y="677"/>
                </a:cubicBezTo>
                <a:cubicBezTo>
                  <a:pt x="17" y="686"/>
                  <a:pt x="16" y="713"/>
                  <a:pt x="16" y="713"/>
                </a:cubicBezTo>
                <a:cubicBezTo>
                  <a:pt x="16" y="713"/>
                  <a:pt x="16" y="713"/>
                  <a:pt x="16" y="713"/>
                </a:cubicBezTo>
                <a:cubicBezTo>
                  <a:pt x="16" y="756"/>
                  <a:pt x="19" y="798"/>
                  <a:pt x="54" y="836"/>
                </a:cubicBezTo>
                <a:cubicBezTo>
                  <a:pt x="61" y="844"/>
                  <a:pt x="67" y="851"/>
                  <a:pt x="72" y="858"/>
                </a:cubicBezTo>
              </a:path>
            </a:pathLst>
          </a:custGeom>
          <a:solidFill>
            <a:srgbClr val="D794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5467" name="Freeform 107">
            <a:extLst>
              <a:ext uri="{FF2B5EF4-FFF2-40B4-BE49-F238E27FC236}">
                <a16:creationId xmlns:a16="http://schemas.microsoft.com/office/drawing/2014/main" id="{5EAF882A-85A0-41B0-90A4-C7EF8C39743F}"/>
              </a:ext>
            </a:extLst>
          </p:cNvPr>
          <p:cNvSpPr>
            <a:spLocks/>
          </p:cNvSpPr>
          <p:nvPr/>
        </p:nvSpPr>
        <p:spPr bwMode="auto">
          <a:xfrm rot="-5400000">
            <a:off x="7269956" y="3085307"/>
            <a:ext cx="153987" cy="1041400"/>
          </a:xfrm>
          <a:custGeom>
            <a:avLst/>
            <a:gdLst>
              <a:gd name="T0" fmla="*/ 2147483646 w 57"/>
              <a:gd name="T1" fmla="*/ 2147483646 h 297"/>
              <a:gd name="T2" fmla="*/ 2147483646 w 57"/>
              <a:gd name="T3" fmla="*/ 2147483646 h 297"/>
              <a:gd name="T4" fmla="*/ 2147483646 w 57"/>
              <a:gd name="T5" fmla="*/ 2147483646 h 297"/>
              <a:gd name="T6" fmla="*/ 2147483646 w 57"/>
              <a:gd name="T7" fmla="*/ 2147483646 h 297"/>
              <a:gd name="T8" fmla="*/ 2147483646 w 57"/>
              <a:gd name="T9" fmla="*/ 2147483646 h 297"/>
              <a:gd name="T10" fmla="*/ 2147483646 w 57"/>
              <a:gd name="T11" fmla="*/ 2147483646 h 297"/>
              <a:gd name="T12" fmla="*/ 2147483646 w 57"/>
              <a:gd name="T13" fmla="*/ 2147483646 h 297"/>
              <a:gd name="T14" fmla="*/ 2147483646 w 57"/>
              <a:gd name="T15" fmla="*/ 2147483646 h 297"/>
              <a:gd name="T16" fmla="*/ 0 w 57"/>
              <a:gd name="T17" fmla="*/ 0 h 297"/>
              <a:gd name="T18" fmla="*/ 2147483646 w 57"/>
              <a:gd name="T19" fmla="*/ 2147483646 h 297"/>
              <a:gd name="T20" fmla="*/ 2147483646 w 57"/>
              <a:gd name="T21" fmla="*/ 2147483646 h 297"/>
              <a:gd name="T22" fmla="*/ 2147483646 w 57"/>
              <a:gd name="T23" fmla="*/ 2147483646 h 297"/>
              <a:gd name="T24" fmla="*/ 2147483646 w 57"/>
              <a:gd name="T25" fmla="*/ 2147483646 h 29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57" h="297">
                <a:moveTo>
                  <a:pt x="52" y="296"/>
                </a:moveTo>
                <a:cubicBezTo>
                  <a:pt x="54" y="297"/>
                  <a:pt x="57" y="292"/>
                  <a:pt x="57" y="287"/>
                </a:cubicBezTo>
                <a:cubicBezTo>
                  <a:pt x="53" y="275"/>
                  <a:pt x="49" y="263"/>
                  <a:pt x="46" y="250"/>
                </a:cubicBezTo>
                <a:cubicBezTo>
                  <a:pt x="46" y="250"/>
                  <a:pt x="45" y="250"/>
                  <a:pt x="45" y="250"/>
                </a:cubicBezTo>
                <a:cubicBezTo>
                  <a:pt x="45" y="250"/>
                  <a:pt x="42" y="257"/>
                  <a:pt x="34" y="257"/>
                </a:cubicBezTo>
                <a:cubicBezTo>
                  <a:pt x="25" y="257"/>
                  <a:pt x="25" y="256"/>
                  <a:pt x="26" y="243"/>
                </a:cubicBezTo>
                <a:cubicBezTo>
                  <a:pt x="28" y="231"/>
                  <a:pt x="27" y="214"/>
                  <a:pt x="22" y="199"/>
                </a:cubicBezTo>
                <a:cubicBezTo>
                  <a:pt x="18" y="185"/>
                  <a:pt x="12" y="179"/>
                  <a:pt x="11" y="155"/>
                </a:cubicBezTo>
                <a:cubicBezTo>
                  <a:pt x="10" y="138"/>
                  <a:pt x="3" y="55"/>
                  <a:pt x="0" y="0"/>
                </a:cubicBezTo>
                <a:cubicBezTo>
                  <a:pt x="1" y="55"/>
                  <a:pt x="3" y="112"/>
                  <a:pt x="6" y="153"/>
                </a:cubicBezTo>
                <a:cubicBezTo>
                  <a:pt x="8" y="177"/>
                  <a:pt x="17" y="196"/>
                  <a:pt x="19" y="207"/>
                </a:cubicBezTo>
                <a:cubicBezTo>
                  <a:pt x="27" y="239"/>
                  <a:pt x="16" y="264"/>
                  <a:pt x="8" y="288"/>
                </a:cubicBezTo>
                <a:cubicBezTo>
                  <a:pt x="27" y="291"/>
                  <a:pt x="51" y="295"/>
                  <a:pt x="52" y="296"/>
                </a:cubicBezTo>
                <a:close/>
              </a:path>
            </a:pathLst>
          </a:custGeom>
          <a:solidFill>
            <a:srgbClr val="C75F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5468" name="Freeform 108">
            <a:extLst>
              <a:ext uri="{FF2B5EF4-FFF2-40B4-BE49-F238E27FC236}">
                <a16:creationId xmlns:a16="http://schemas.microsoft.com/office/drawing/2014/main" id="{F8E5B41D-D10E-42CE-90C8-69B07F2E87B8}"/>
              </a:ext>
            </a:extLst>
          </p:cNvPr>
          <p:cNvSpPr>
            <a:spLocks/>
          </p:cNvSpPr>
          <p:nvPr/>
        </p:nvSpPr>
        <p:spPr bwMode="auto">
          <a:xfrm rot="-5400000">
            <a:off x="7710488" y="3527425"/>
            <a:ext cx="131762" cy="134938"/>
          </a:xfrm>
          <a:custGeom>
            <a:avLst/>
            <a:gdLst>
              <a:gd name="T0" fmla="*/ 2147483646 w 49"/>
              <a:gd name="T1" fmla="*/ 2147483646 h 38"/>
              <a:gd name="T2" fmla="*/ 2147483646 w 49"/>
              <a:gd name="T3" fmla="*/ 2147483646 h 38"/>
              <a:gd name="T4" fmla="*/ 2147483646 w 49"/>
              <a:gd name="T5" fmla="*/ 2147483646 h 38"/>
              <a:gd name="T6" fmla="*/ 2147483646 w 49"/>
              <a:gd name="T7" fmla="*/ 2147483646 h 38"/>
              <a:gd name="T8" fmla="*/ 2147483646 w 49"/>
              <a:gd name="T9" fmla="*/ 0 h 38"/>
              <a:gd name="T10" fmla="*/ 0 w 49"/>
              <a:gd name="T11" fmla="*/ 2147483646 h 38"/>
              <a:gd name="T12" fmla="*/ 2147483646 w 49"/>
              <a:gd name="T13" fmla="*/ 2147483646 h 38"/>
              <a:gd name="T14" fmla="*/ 2147483646 w 49"/>
              <a:gd name="T15" fmla="*/ 2147483646 h 38"/>
              <a:gd name="T16" fmla="*/ 2147483646 w 49"/>
              <a:gd name="T17" fmla="*/ 2147483646 h 38"/>
              <a:gd name="T18" fmla="*/ 2147483646 w 49"/>
              <a:gd name="T19" fmla="*/ 2147483646 h 3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9" h="38">
                <a:moveTo>
                  <a:pt x="49" y="35"/>
                </a:moveTo>
                <a:cubicBezTo>
                  <a:pt x="47" y="28"/>
                  <a:pt x="44" y="21"/>
                  <a:pt x="42" y="14"/>
                </a:cubicBezTo>
                <a:cubicBezTo>
                  <a:pt x="39" y="13"/>
                  <a:pt x="34" y="12"/>
                  <a:pt x="33" y="12"/>
                </a:cubicBezTo>
                <a:cubicBezTo>
                  <a:pt x="28" y="11"/>
                  <a:pt x="20" y="14"/>
                  <a:pt x="16" y="13"/>
                </a:cubicBezTo>
                <a:cubicBezTo>
                  <a:pt x="15" y="12"/>
                  <a:pt x="12" y="5"/>
                  <a:pt x="11" y="0"/>
                </a:cubicBezTo>
                <a:cubicBezTo>
                  <a:pt x="8" y="13"/>
                  <a:pt x="4" y="24"/>
                  <a:pt x="0" y="36"/>
                </a:cubicBezTo>
                <a:cubicBezTo>
                  <a:pt x="2" y="36"/>
                  <a:pt x="4" y="36"/>
                  <a:pt x="6" y="37"/>
                </a:cubicBezTo>
                <a:cubicBezTo>
                  <a:pt x="13" y="30"/>
                  <a:pt x="19" y="26"/>
                  <a:pt x="31" y="30"/>
                </a:cubicBezTo>
                <a:cubicBezTo>
                  <a:pt x="37" y="32"/>
                  <a:pt x="42" y="37"/>
                  <a:pt x="48" y="38"/>
                </a:cubicBezTo>
                <a:cubicBezTo>
                  <a:pt x="48" y="37"/>
                  <a:pt x="49" y="36"/>
                  <a:pt x="49" y="35"/>
                </a:cubicBezTo>
                <a:close/>
              </a:path>
            </a:pathLst>
          </a:custGeom>
          <a:solidFill>
            <a:srgbClr val="AB0A5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5469" name="Freeform 109">
            <a:extLst>
              <a:ext uri="{FF2B5EF4-FFF2-40B4-BE49-F238E27FC236}">
                <a16:creationId xmlns:a16="http://schemas.microsoft.com/office/drawing/2014/main" id="{B72A4997-A81E-4A34-8DC9-A553F30F5393}"/>
              </a:ext>
            </a:extLst>
          </p:cNvPr>
          <p:cNvSpPr>
            <a:spLocks/>
          </p:cNvSpPr>
          <p:nvPr/>
        </p:nvSpPr>
        <p:spPr bwMode="auto">
          <a:xfrm rot="-5400000">
            <a:off x="8501063" y="3497263"/>
            <a:ext cx="122237" cy="223837"/>
          </a:xfrm>
          <a:custGeom>
            <a:avLst/>
            <a:gdLst>
              <a:gd name="T0" fmla="*/ 2147483646 w 45"/>
              <a:gd name="T1" fmla="*/ 2147483646 h 64"/>
              <a:gd name="T2" fmla="*/ 0 w 45"/>
              <a:gd name="T3" fmla="*/ 2147483646 h 64"/>
              <a:gd name="T4" fmla="*/ 2147483646 w 45"/>
              <a:gd name="T5" fmla="*/ 2147483646 h 64"/>
              <a:gd name="T6" fmla="*/ 2147483646 w 45"/>
              <a:gd name="T7" fmla="*/ 2147483646 h 64"/>
              <a:gd name="T8" fmla="*/ 2147483646 w 45"/>
              <a:gd name="T9" fmla="*/ 2147483646 h 64"/>
              <a:gd name="T10" fmla="*/ 2147483646 w 45"/>
              <a:gd name="T11" fmla="*/ 2147483646 h 64"/>
              <a:gd name="T12" fmla="*/ 2147483646 w 45"/>
              <a:gd name="T13" fmla="*/ 2147483646 h 64"/>
              <a:gd name="T14" fmla="*/ 2147483646 w 45"/>
              <a:gd name="T15" fmla="*/ 2147483646 h 64"/>
              <a:gd name="T16" fmla="*/ 2147483646 w 45"/>
              <a:gd name="T17" fmla="*/ 2147483646 h 6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45" h="64">
                <a:moveTo>
                  <a:pt x="11" y="13"/>
                </a:moveTo>
                <a:cubicBezTo>
                  <a:pt x="0" y="53"/>
                  <a:pt x="0" y="53"/>
                  <a:pt x="0" y="53"/>
                </a:cubicBezTo>
                <a:cubicBezTo>
                  <a:pt x="13" y="64"/>
                  <a:pt x="13" y="64"/>
                  <a:pt x="13" y="64"/>
                </a:cubicBezTo>
                <a:cubicBezTo>
                  <a:pt x="14" y="42"/>
                  <a:pt x="23" y="0"/>
                  <a:pt x="45" y="19"/>
                </a:cubicBezTo>
                <a:cubicBezTo>
                  <a:pt x="45" y="19"/>
                  <a:pt x="45" y="20"/>
                  <a:pt x="45" y="21"/>
                </a:cubicBezTo>
                <a:cubicBezTo>
                  <a:pt x="45" y="17"/>
                  <a:pt x="44" y="12"/>
                  <a:pt x="44" y="8"/>
                </a:cubicBezTo>
                <a:cubicBezTo>
                  <a:pt x="42" y="5"/>
                  <a:pt x="40" y="3"/>
                  <a:pt x="40" y="3"/>
                </a:cubicBezTo>
                <a:cubicBezTo>
                  <a:pt x="18" y="2"/>
                  <a:pt x="18" y="2"/>
                  <a:pt x="18" y="2"/>
                </a:cubicBezTo>
                <a:lnTo>
                  <a:pt x="11" y="13"/>
                </a:lnTo>
                <a:close/>
              </a:path>
            </a:pathLst>
          </a:custGeom>
          <a:solidFill>
            <a:srgbClr val="C75F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5470" name="Freeform 110">
            <a:extLst>
              <a:ext uri="{FF2B5EF4-FFF2-40B4-BE49-F238E27FC236}">
                <a16:creationId xmlns:a16="http://schemas.microsoft.com/office/drawing/2014/main" id="{C991C2A8-B545-4D02-B2A9-53FB10CBD63E}"/>
              </a:ext>
            </a:extLst>
          </p:cNvPr>
          <p:cNvSpPr>
            <a:spLocks/>
          </p:cNvSpPr>
          <p:nvPr/>
        </p:nvSpPr>
        <p:spPr bwMode="auto">
          <a:xfrm rot="-5400000">
            <a:off x="8780463" y="3322638"/>
            <a:ext cx="131762" cy="525462"/>
          </a:xfrm>
          <a:custGeom>
            <a:avLst/>
            <a:gdLst>
              <a:gd name="T0" fmla="*/ 2147483646 w 49"/>
              <a:gd name="T1" fmla="*/ 2147483646 h 150"/>
              <a:gd name="T2" fmla="*/ 2147483646 w 49"/>
              <a:gd name="T3" fmla="*/ 2147483646 h 150"/>
              <a:gd name="T4" fmla="*/ 2147483646 w 49"/>
              <a:gd name="T5" fmla="*/ 0 h 150"/>
              <a:gd name="T6" fmla="*/ 2147483646 w 49"/>
              <a:gd name="T7" fmla="*/ 0 h 150"/>
              <a:gd name="T8" fmla="*/ 0 w 49"/>
              <a:gd name="T9" fmla="*/ 2147483646 h 150"/>
              <a:gd name="T10" fmla="*/ 0 w 49"/>
              <a:gd name="T11" fmla="*/ 2147483646 h 150"/>
              <a:gd name="T12" fmla="*/ 2147483646 w 49"/>
              <a:gd name="T13" fmla="*/ 2147483646 h 150"/>
              <a:gd name="T14" fmla="*/ 2147483646 w 49"/>
              <a:gd name="T15" fmla="*/ 2147483646 h 15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49" h="150">
                <a:moveTo>
                  <a:pt x="49" y="150"/>
                </a:moveTo>
                <a:cubicBezTo>
                  <a:pt x="38" y="131"/>
                  <a:pt x="20" y="104"/>
                  <a:pt x="14" y="81"/>
                </a:cubicBezTo>
                <a:cubicBezTo>
                  <a:pt x="6" y="49"/>
                  <a:pt x="4" y="15"/>
                  <a:pt x="11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8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58"/>
                  <a:pt x="3" y="100"/>
                  <a:pt x="38" y="138"/>
                </a:cubicBezTo>
                <a:cubicBezTo>
                  <a:pt x="42" y="142"/>
                  <a:pt x="46" y="146"/>
                  <a:pt x="49" y="150"/>
                </a:cubicBezTo>
                <a:close/>
              </a:path>
            </a:pathLst>
          </a:custGeom>
          <a:solidFill>
            <a:srgbClr val="C75F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5471" name="Freeform 111">
            <a:extLst>
              <a:ext uri="{FF2B5EF4-FFF2-40B4-BE49-F238E27FC236}">
                <a16:creationId xmlns:a16="http://schemas.microsoft.com/office/drawing/2014/main" id="{34DC30A4-B69D-4A5B-B7A0-6E67B94EA512}"/>
              </a:ext>
            </a:extLst>
          </p:cNvPr>
          <p:cNvSpPr>
            <a:spLocks/>
          </p:cNvSpPr>
          <p:nvPr/>
        </p:nvSpPr>
        <p:spPr bwMode="auto">
          <a:xfrm rot="-5400000">
            <a:off x="8388350" y="3394075"/>
            <a:ext cx="144463" cy="385763"/>
          </a:xfrm>
          <a:custGeom>
            <a:avLst/>
            <a:gdLst>
              <a:gd name="T0" fmla="*/ 2147483646 w 53"/>
              <a:gd name="T1" fmla="*/ 2147483646 h 110"/>
              <a:gd name="T2" fmla="*/ 2147483646 w 53"/>
              <a:gd name="T3" fmla="*/ 2147483646 h 110"/>
              <a:gd name="T4" fmla="*/ 2147483646 w 53"/>
              <a:gd name="T5" fmla="*/ 2147483646 h 110"/>
              <a:gd name="T6" fmla="*/ 2147483646 w 53"/>
              <a:gd name="T7" fmla="*/ 2147483646 h 110"/>
              <a:gd name="T8" fmla="*/ 2147483646 w 53"/>
              <a:gd name="T9" fmla="*/ 2147483646 h 110"/>
              <a:gd name="T10" fmla="*/ 2147483646 w 53"/>
              <a:gd name="T11" fmla="*/ 2147483646 h 110"/>
              <a:gd name="T12" fmla="*/ 2147483646 w 53"/>
              <a:gd name="T13" fmla="*/ 2147483646 h 110"/>
              <a:gd name="T14" fmla="*/ 2147483646 w 53"/>
              <a:gd name="T15" fmla="*/ 2147483646 h 110"/>
              <a:gd name="T16" fmla="*/ 2147483646 w 53"/>
              <a:gd name="T17" fmla="*/ 2147483646 h 110"/>
              <a:gd name="T18" fmla="*/ 2147483646 w 53"/>
              <a:gd name="T19" fmla="*/ 2147483646 h 110"/>
              <a:gd name="T20" fmla="*/ 2147483646 w 53"/>
              <a:gd name="T21" fmla="*/ 2147483646 h 110"/>
              <a:gd name="T22" fmla="*/ 2147483646 w 53"/>
              <a:gd name="T23" fmla="*/ 2147483646 h 110"/>
              <a:gd name="T24" fmla="*/ 2147483646 w 53"/>
              <a:gd name="T25" fmla="*/ 2147483646 h 110"/>
              <a:gd name="T26" fmla="*/ 2147483646 w 53"/>
              <a:gd name="T27" fmla="*/ 2147483646 h 110"/>
              <a:gd name="T28" fmla="*/ 0 w 53"/>
              <a:gd name="T29" fmla="*/ 2147483646 h 110"/>
              <a:gd name="T30" fmla="*/ 2147483646 w 53"/>
              <a:gd name="T31" fmla="*/ 2147483646 h 11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53" h="110">
                <a:moveTo>
                  <a:pt x="5" y="71"/>
                </a:moveTo>
                <a:cubicBezTo>
                  <a:pt x="6" y="76"/>
                  <a:pt x="2" y="96"/>
                  <a:pt x="2" y="110"/>
                </a:cubicBezTo>
                <a:cubicBezTo>
                  <a:pt x="3" y="107"/>
                  <a:pt x="7" y="89"/>
                  <a:pt x="7" y="85"/>
                </a:cubicBezTo>
                <a:cubicBezTo>
                  <a:pt x="9" y="79"/>
                  <a:pt x="12" y="57"/>
                  <a:pt x="23" y="56"/>
                </a:cubicBezTo>
                <a:cubicBezTo>
                  <a:pt x="33" y="54"/>
                  <a:pt x="38" y="58"/>
                  <a:pt x="41" y="60"/>
                </a:cubicBezTo>
                <a:cubicBezTo>
                  <a:pt x="43" y="55"/>
                  <a:pt x="40" y="59"/>
                  <a:pt x="41" y="54"/>
                </a:cubicBezTo>
                <a:cubicBezTo>
                  <a:pt x="42" y="49"/>
                  <a:pt x="43" y="45"/>
                  <a:pt x="44" y="40"/>
                </a:cubicBezTo>
                <a:cubicBezTo>
                  <a:pt x="44" y="39"/>
                  <a:pt x="44" y="37"/>
                  <a:pt x="44" y="36"/>
                </a:cubicBezTo>
                <a:cubicBezTo>
                  <a:pt x="44" y="35"/>
                  <a:pt x="45" y="33"/>
                  <a:pt x="45" y="31"/>
                </a:cubicBezTo>
                <a:cubicBezTo>
                  <a:pt x="46" y="28"/>
                  <a:pt x="47" y="25"/>
                  <a:pt x="47" y="22"/>
                </a:cubicBezTo>
                <a:cubicBezTo>
                  <a:pt x="47" y="21"/>
                  <a:pt x="53" y="2"/>
                  <a:pt x="52" y="2"/>
                </a:cubicBezTo>
                <a:cubicBezTo>
                  <a:pt x="50" y="0"/>
                  <a:pt x="35" y="22"/>
                  <a:pt x="33" y="23"/>
                </a:cubicBezTo>
                <a:cubicBezTo>
                  <a:pt x="26" y="26"/>
                  <a:pt x="20" y="30"/>
                  <a:pt x="14" y="35"/>
                </a:cubicBezTo>
                <a:cubicBezTo>
                  <a:pt x="9" y="38"/>
                  <a:pt x="5" y="21"/>
                  <a:pt x="1" y="17"/>
                </a:cubicBezTo>
                <a:cubicBezTo>
                  <a:pt x="0" y="39"/>
                  <a:pt x="0" y="39"/>
                  <a:pt x="0" y="39"/>
                </a:cubicBezTo>
                <a:cubicBezTo>
                  <a:pt x="2" y="50"/>
                  <a:pt x="4" y="61"/>
                  <a:pt x="5" y="71"/>
                </a:cubicBezTo>
                <a:close/>
              </a:path>
            </a:pathLst>
          </a:custGeom>
          <a:solidFill>
            <a:srgbClr val="AB0A5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5472" name="Freeform 112">
            <a:extLst>
              <a:ext uri="{FF2B5EF4-FFF2-40B4-BE49-F238E27FC236}">
                <a16:creationId xmlns:a16="http://schemas.microsoft.com/office/drawing/2014/main" id="{1EF679C4-5281-46D1-9F3A-56F198CC3548}"/>
              </a:ext>
            </a:extLst>
          </p:cNvPr>
          <p:cNvSpPr>
            <a:spLocks/>
          </p:cNvSpPr>
          <p:nvPr/>
        </p:nvSpPr>
        <p:spPr bwMode="auto">
          <a:xfrm rot="-5400000">
            <a:off x="5971381" y="3537745"/>
            <a:ext cx="307975" cy="119062"/>
          </a:xfrm>
          <a:custGeom>
            <a:avLst/>
            <a:gdLst>
              <a:gd name="T0" fmla="*/ 2147483646 w 114"/>
              <a:gd name="T1" fmla="*/ 0 h 34"/>
              <a:gd name="T2" fmla="*/ 0 w 114"/>
              <a:gd name="T3" fmla="*/ 2147483646 h 34"/>
              <a:gd name="T4" fmla="*/ 2147483646 w 114"/>
              <a:gd name="T5" fmla="*/ 2147483646 h 34"/>
              <a:gd name="T6" fmla="*/ 2147483646 w 114"/>
              <a:gd name="T7" fmla="*/ 2147483646 h 34"/>
              <a:gd name="T8" fmla="*/ 2147483646 w 114"/>
              <a:gd name="T9" fmla="*/ 2147483646 h 34"/>
              <a:gd name="T10" fmla="*/ 2147483646 w 114"/>
              <a:gd name="T11" fmla="*/ 2147483646 h 34"/>
              <a:gd name="T12" fmla="*/ 2147483646 w 114"/>
              <a:gd name="T13" fmla="*/ 2147483646 h 34"/>
              <a:gd name="T14" fmla="*/ 2147483646 w 114"/>
              <a:gd name="T15" fmla="*/ 2147483646 h 34"/>
              <a:gd name="T16" fmla="*/ 2147483646 w 114"/>
              <a:gd name="T17" fmla="*/ 2147483646 h 34"/>
              <a:gd name="T18" fmla="*/ 2147483646 w 114"/>
              <a:gd name="T19" fmla="*/ 2147483646 h 34"/>
              <a:gd name="T20" fmla="*/ 2147483646 w 114"/>
              <a:gd name="T21" fmla="*/ 2147483646 h 34"/>
              <a:gd name="T22" fmla="*/ 2147483646 w 114"/>
              <a:gd name="T23" fmla="*/ 2147483646 h 34"/>
              <a:gd name="T24" fmla="*/ 2147483646 w 114"/>
              <a:gd name="T25" fmla="*/ 2147483646 h 34"/>
              <a:gd name="T26" fmla="*/ 2147483646 w 114"/>
              <a:gd name="T27" fmla="*/ 2147483646 h 34"/>
              <a:gd name="T28" fmla="*/ 2147483646 w 114"/>
              <a:gd name="T29" fmla="*/ 0 h 3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14" h="34">
                <a:moveTo>
                  <a:pt x="57" y="0"/>
                </a:moveTo>
                <a:cubicBezTo>
                  <a:pt x="24" y="0"/>
                  <a:pt x="1" y="14"/>
                  <a:pt x="0" y="34"/>
                </a:cubicBezTo>
                <a:cubicBezTo>
                  <a:pt x="23" y="34"/>
                  <a:pt x="23" y="34"/>
                  <a:pt x="23" y="34"/>
                </a:cubicBezTo>
                <a:cubicBezTo>
                  <a:pt x="24" y="33"/>
                  <a:pt x="26" y="33"/>
                  <a:pt x="28" y="32"/>
                </a:cubicBezTo>
                <a:cubicBezTo>
                  <a:pt x="30" y="30"/>
                  <a:pt x="30" y="27"/>
                  <a:pt x="33" y="26"/>
                </a:cubicBezTo>
                <a:cubicBezTo>
                  <a:pt x="36" y="25"/>
                  <a:pt x="37" y="27"/>
                  <a:pt x="41" y="26"/>
                </a:cubicBezTo>
                <a:cubicBezTo>
                  <a:pt x="45" y="25"/>
                  <a:pt x="44" y="22"/>
                  <a:pt x="48" y="22"/>
                </a:cubicBezTo>
                <a:cubicBezTo>
                  <a:pt x="53" y="21"/>
                  <a:pt x="53" y="24"/>
                  <a:pt x="58" y="24"/>
                </a:cubicBezTo>
                <a:cubicBezTo>
                  <a:pt x="62" y="24"/>
                  <a:pt x="62" y="20"/>
                  <a:pt x="67" y="21"/>
                </a:cubicBezTo>
                <a:cubicBezTo>
                  <a:pt x="72" y="22"/>
                  <a:pt x="70" y="25"/>
                  <a:pt x="73" y="26"/>
                </a:cubicBezTo>
                <a:cubicBezTo>
                  <a:pt x="76" y="28"/>
                  <a:pt x="78" y="25"/>
                  <a:pt x="81" y="26"/>
                </a:cubicBezTo>
                <a:cubicBezTo>
                  <a:pt x="84" y="27"/>
                  <a:pt x="82" y="28"/>
                  <a:pt x="86" y="31"/>
                </a:cubicBezTo>
                <a:cubicBezTo>
                  <a:pt x="88" y="33"/>
                  <a:pt x="91" y="30"/>
                  <a:pt x="91" y="34"/>
                </a:cubicBezTo>
                <a:cubicBezTo>
                  <a:pt x="114" y="34"/>
                  <a:pt x="114" y="34"/>
                  <a:pt x="114" y="34"/>
                </a:cubicBezTo>
                <a:cubicBezTo>
                  <a:pt x="113" y="14"/>
                  <a:pt x="90" y="0"/>
                  <a:pt x="57" y="0"/>
                </a:cubicBezTo>
                <a:close/>
              </a:path>
            </a:pathLst>
          </a:custGeom>
          <a:solidFill>
            <a:srgbClr val="F8EDE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5473" name="Freeform 113">
            <a:extLst>
              <a:ext uri="{FF2B5EF4-FFF2-40B4-BE49-F238E27FC236}">
                <a16:creationId xmlns:a16="http://schemas.microsoft.com/office/drawing/2014/main" id="{2414D701-E06A-4406-8A77-CC0FDBD71F55}"/>
              </a:ext>
            </a:extLst>
          </p:cNvPr>
          <p:cNvSpPr>
            <a:spLocks/>
          </p:cNvSpPr>
          <p:nvPr/>
        </p:nvSpPr>
        <p:spPr bwMode="auto">
          <a:xfrm rot="-5400000">
            <a:off x="7645400" y="3157538"/>
            <a:ext cx="79375" cy="638175"/>
          </a:xfrm>
          <a:custGeom>
            <a:avLst/>
            <a:gdLst>
              <a:gd name="T0" fmla="*/ 2147483646 w 30"/>
              <a:gd name="T1" fmla="*/ 2147483646 h 182"/>
              <a:gd name="T2" fmla="*/ 2147483646 w 30"/>
              <a:gd name="T3" fmla="*/ 2147483646 h 182"/>
              <a:gd name="T4" fmla="*/ 2147483646 w 30"/>
              <a:gd name="T5" fmla="*/ 0 h 182"/>
              <a:gd name="T6" fmla="*/ 2147483646 w 30"/>
              <a:gd name="T7" fmla="*/ 2147483646 h 182"/>
              <a:gd name="T8" fmla="*/ 2147483646 w 30"/>
              <a:gd name="T9" fmla="*/ 2147483646 h 182"/>
              <a:gd name="T10" fmla="*/ 2147483646 w 30"/>
              <a:gd name="T11" fmla="*/ 2147483646 h 18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0" h="182">
                <a:moveTo>
                  <a:pt x="30" y="182"/>
                </a:moveTo>
                <a:cubicBezTo>
                  <a:pt x="30" y="164"/>
                  <a:pt x="13" y="93"/>
                  <a:pt x="12" y="82"/>
                </a:cubicBezTo>
                <a:cubicBezTo>
                  <a:pt x="10" y="53"/>
                  <a:pt x="19" y="26"/>
                  <a:pt x="21" y="0"/>
                </a:cubicBezTo>
                <a:cubicBezTo>
                  <a:pt x="19" y="26"/>
                  <a:pt x="9" y="47"/>
                  <a:pt x="7" y="58"/>
                </a:cubicBezTo>
                <a:cubicBezTo>
                  <a:pt x="0" y="86"/>
                  <a:pt x="12" y="109"/>
                  <a:pt x="19" y="132"/>
                </a:cubicBezTo>
                <a:cubicBezTo>
                  <a:pt x="24" y="148"/>
                  <a:pt x="29" y="164"/>
                  <a:pt x="30" y="182"/>
                </a:cubicBezTo>
                <a:close/>
              </a:path>
            </a:pathLst>
          </a:custGeom>
          <a:solidFill>
            <a:srgbClr val="D794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5474" name="Freeform 114">
            <a:extLst>
              <a:ext uri="{FF2B5EF4-FFF2-40B4-BE49-F238E27FC236}">
                <a16:creationId xmlns:a16="http://schemas.microsoft.com/office/drawing/2014/main" id="{47078172-5DF4-4F31-9788-AE28ACCBDBAC}"/>
              </a:ext>
            </a:extLst>
          </p:cNvPr>
          <p:cNvSpPr>
            <a:spLocks/>
          </p:cNvSpPr>
          <p:nvPr/>
        </p:nvSpPr>
        <p:spPr bwMode="auto">
          <a:xfrm rot="-5400000">
            <a:off x="7620000" y="3413125"/>
            <a:ext cx="79375" cy="600075"/>
          </a:xfrm>
          <a:custGeom>
            <a:avLst/>
            <a:gdLst>
              <a:gd name="T0" fmla="*/ 2147483646 w 29"/>
              <a:gd name="T1" fmla="*/ 2147483646 h 171"/>
              <a:gd name="T2" fmla="*/ 0 w 29"/>
              <a:gd name="T3" fmla="*/ 2147483646 h 171"/>
              <a:gd name="T4" fmla="*/ 2147483646 w 29"/>
              <a:gd name="T5" fmla="*/ 2147483646 h 171"/>
              <a:gd name="T6" fmla="*/ 2147483646 w 29"/>
              <a:gd name="T7" fmla="*/ 2147483646 h 171"/>
              <a:gd name="T8" fmla="*/ 2147483646 w 29"/>
              <a:gd name="T9" fmla="*/ 0 h 171"/>
              <a:gd name="T10" fmla="*/ 2147483646 w 29"/>
              <a:gd name="T11" fmla="*/ 2147483646 h 17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9" h="171">
                <a:moveTo>
                  <a:pt x="11" y="113"/>
                </a:moveTo>
                <a:cubicBezTo>
                  <a:pt x="7" y="132"/>
                  <a:pt x="2" y="155"/>
                  <a:pt x="0" y="171"/>
                </a:cubicBezTo>
                <a:cubicBezTo>
                  <a:pt x="3" y="158"/>
                  <a:pt x="6" y="146"/>
                  <a:pt x="10" y="134"/>
                </a:cubicBezTo>
                <a:cubicBezTo>
                  <a:pt x="17" y="111"/>
                  <a:pt x="29" y="88"/>
                  <a:pt x="22" y="60"/>
                </a:cubicBezTo>
                <a:cubicBezTo>
                  <a:pt x="19" y="48"/>
                  <a:pt x="11" y="27"/>
                  <a:pt x="8" y="0"/>
                </a:cubicBezTo>
                <a:cubicBezTo>
                  <a:pt x="10" y="29"/>
                  <a:pt x="22" y="61"/>
                  <a:pt x="11" y="113"/>
                </a:cubicBezTo>
                <a:close/>
              </a:path>
            </a:pathLst>
          </a:custGeom>
          <a:solidFill>
            <a:srgbClr val="D794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5475" name="Freeform 115">
            <a:extLst>
              <a:ext uri="{FF2B5EF4-FFF2-40B4-BE49-F238E27FC236}">
                <a16:creationId xmlns:a16="http://schemas.microsoft.com/office/drawing/2014/main" id="{B095714B-2D67-4F03-918D-4B4D481FF5E5}"/>
              </a:ext>
            </a:extLst>
          </p:cNvPr>
          <p:cNvSpPr>
            <a:spLocks/>
          </p:cNvSpPr>
          <p:nvPr/>
        </p:nvSpPr>
        <p:spPr bwMode="auto">
          <a:xfrm rot="-5400000">
            <a:off x="8499475" y="3076576"/>
            <a:ext cx="592137" cy="227012"/>
          </a:xfrm>
          <a:custGeom>
            <a:avLst/>
            <a:gdLst>
              <a:gd name="T0" fmla="*/ 2147483646 w 219"/>
              <a:gd name="T1" fmla="*/ 2147483646 h 65"/>
              <a:gd name="T2" fmla="*/ 2147483646 w 219"/>
              <a:gd name="T3" fmla="*/ 2147483646 h 65"/>
              <a:gd name="T4" fmla="*/ 2147483646 w 219"/>
              <a:gd name="T5" fmla="*/ 2147483646 h 65"/>
              <a:gd name="T6" fmla="*/ 2147483646 w 219"/>
              <a:gd name="T7" fmla="*/ 2147483646 h 65"/>
              <a:gd name="T8" fmla="*/ 2147483646 w 219"/>
              <a:gd name="T9" fmla="*/ 2147483646 h 65"/>
              <a:gd name="T10" fmla="*/ 2147483646 w 219"/>
              <a:gd name="T11" fmla="*/ 2147483646 h 65"/>
              <a:gd name="T12" fmla="*/ 2147483646 w 219"/>
              <a:gd name="T13" fmla="*/ 2147483646 h 65"/>
              <a:gd name="T14" fmla="*/ 2147483646 w 219"/>
              <a:gd name="T15" fmla="*/ 2147483646 h 65"/>
              <a:gd name="T16" fmla="*/ 0 w 219"/>
              <a:gd name="T17" fmla="*/ 2147483646 h 65"/>
              <a:gd name="T18" fmla="*/ 2147483646 w 219"/>
              <a:gd name="T19" fmla="*/ 2147483646 h 6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19" h="65">
                <a:moveTo>
                  <a:pt x="18" y="56"/>
                </a:moveTo>
                <a:cubicBezTo>
                  <a:pt x="26" y="65"/>
                  <a:pt x="36" y="64"/>
                  <a:pt x="41" y="62"/>
                </a:cubicBezTo>
                <a:cubicBezTo>
                  <a:pt x="45" y="60"/>
                  <a:pt x="49" y="57"/>
                  <a:pt x="53" y="54"/>
                </a:cubicBezTo>
                <a:cubicBezTo>
                  <a:pt x="75" y="38"/>
                  <a:pt x="106" y="17"/>
                  <a:pt x="172" y="36"/>
                </a:cubicBezTo>
                <a:cubicBezTo>
                  <a:pt x="189" y="40"/>
                  <a:pt x="204" y="49"/>
                  <a:pt x="218" y="60"/>
                </a:cubicBezTo>
                <a:cubicBezTo>
                  <a:pt x="218" y="61"/>
                  <a:pt x="218" y="61"/>
                  <a:pt x="218" y="61"/>
                </a:cubicBezTo>
                <a:cubicBezTo>
                  <a:pt x="219" y="61"/>
                  <a:pt x="219" y="61"/>
                  <a:pt x="219" y="61"/>
                </a:cubicBezTo>
                <a:cubicBezTo>
                  <a:pt x="144" y="0"/>
                  <a:pt x="80" y="20"/>
                  <a:pt x="49" y="42"/>
                </a:cubicBezTo>
                <a:cubicBezTo>
                  <a:pt x="25" y="58"/>
                  <a:pt x="9" y="45"/>
                  <a:pt x="0" y="15"/>
                </a:cubicBezTo>
                <a:cubicBezTo>
                  <a:pt x="3" y="35"/>
                  <a:pt x="10" y="46"/>
                  <a:pt x="18" y="56"/>
                </a:cubicBezTo>
                <a:close/>
              </a:path>
            </a:pathLst>
          </a:custGeom>
          <a:solidFill>
            <a:srgbClr val="E7C2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5476" name="Freeform 116">
            <a:extLst>
              <a:ext uri="{FF2B5EF4-FFF2-40B4-BE49-F238E27FC236}">
                <a16:creationId xmlns:a16="http://schemas.microsoft.com/office/drawing/2014/main" id="{B403767C-ABC5-409A-B3C4-B85CF46C4599}"/>
              </a:ext>
            </a:extLst>
          </p:cNvPr>
          <p:cNvSpPr>
            <a:spLocks/>
          </p:cNvSpPr>
          <p:nvPr/>
        </p:nvSpPr>
        <p:spPr bwMode="auto">
          <a:xfrm rot="-5400000">
            <a:off x="7535862" y="2149476"/>
            <a:ext cx="257175" cy="2959100"/>
          </a:xfrm>
          <a:custGeom>
            <a:avLst/>
            <a:gdLst>
              <a:gd name="T0" fmla="*/ 2147483646 w 95"/>
              <a:gd name="T1" fmla="*/ 2147483646 h 844"/>
              <a:gd name="T2" fmla="*/ 2147483646 w 95"/>
              <a:gd name="T3" fmla="*/ 2147483646 h 844"/>
              <a:gd name="T4" fmla="*/ 2147483646 w 95"/>
              <a:gd name="T5" fmla="*/ 2147483646 h 844"/>
              <a:gd name="T6" fmla="*/ 2147483646 w 95"/>
              <a:gd name="T7" fmla="*/ 2147483646 h 844"/>
              <a:gd name="T8" fmla="*/ 2147483646 w 95"/>
              <a:gd name="T9" fmla="*/ 2147483646 h 844"/>
              <a:gd name="T10" fmla="*/ 2147483646 w 95"/>
              <a:gd name="T11" fmla="*/ 2147483646 h 844"/>
              <a:gd name="T12" fmla="*/ 2147483646 w 95"/>
              <a:gd name="T13" fmla="*/ 2147483646 h 844"/>
              <a:gd name="T14" fmla="*/ 2147483646 w 95"/>
              <a:gd name="T15" fmla="*/ 2147483646 h 844"/>
              <a:gd name="T16" fmla="*/ 2147483646 w 95"/>
              <a:gd name="T17" fmla="*/ 2147483646 h 844"/>
              <a:gd name="T18" fmla="*/ 2147483646 w 95"/>
              <a:gd name="T19" fmla="*/ 0 h 844"/>
              <a:gd name="T20" fmla="*/ 2147483646 w 95"/>
              <a:gd name="T21" fmla="*/ 0 h 844"/>
              <a:gd name="T22" fmla="*/ 2147483646 w 95"/>
              <a:gd name="T23" fmla="*/ 2147483646 h 844"/>
              <a:gd name="T24" fmla="*/ 2147483646 w 95"/>
              <a:gd name="T25" fmla="*/ 2147483646 h 844"/>
              <a:gd name="T26" fmla="*/ 2147483646 w 95"/>
              <a:gd name="T27" fmla="*/ 2147483646 h 844"/>
              <a:gd name="T28" fmla="*/ 2147483646 w 95"/>
              <a:gd name="T29" fmla="*/ 2147483646 h 844"/>
              <a:gd name="T30" fmla="*/ 0 w 95"/>
              <a:gd name="T31" fmla="*/ 2147483646 h 844"/>
              <a:gd name="T32" fmla="*/ 2147483646 w 95"/>
              <a:gd name="T33" fmla="*/ 2147483646 h 844"/>
              <a:gd name="T34" fmla="*/ 2147483646 w 95"/>
              <a:gd name="T35" fmla="*/ 2147483646 h 844"/>
              <a:gd name="T36" fmla="*/ 2147483646 w 95"/>
              <a:gd name="T37" fmla="*/ 2147483646 h 844"/>
              <a:gd name="T38" fmla="*/ 2147483646 w 95"/>
              <a:gd name="T39" fmla="*/ 2147483646 h 844"/>
              <a:gd name="T40" fmla="*/ 2147483646 w 95"/>
              <a:gd name="T41" fmla="*/ 2147483646 h 844"/>
              <a:gd name="T42" fmla="*/ 2147483646 w 95"/>
              <a:gd name="T43" fmla="*/ 2147483646 h 844"/>
              <a:gd name="T44" fmla="*/ 2147483646 w 95"/>
              <a:gd name="T45" fmla="*/ 2147483646 h 844"/>
              <a:gd name="T46" fmla="*/ 2147483646 w 95"/>
              <a:gd name="T47" fmla="*/ 2147483646 h 844"/>
              <a:gd name="T48" fmla="*/ 2147483646 w 95"/>
              <a:gd name="T49" fmla="*/ 2147483646 h 844"/>
              <a:gd name="T50" fmla="*/ 2147483646 w 95"/>
              <a:gd name="T51" fmla="*/ 2147483646 h 844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95" h="844">
                <a:moveTo>
                  <a:pt x="39" y="699"/>
                </a:moveTo>
                <a:cubicBezTo>
                  <a:pt x="39" y="699"/>
                  <a:pt x="39" y="699"/>
                  <a:pt x="39" y="699"/>
                </a:cubicBezTo>
                <a:cubicBezTo>
                  <a:pt x="39" y="697"/>
                  <a:pt x="40" y="672"/>
                  <a:pt x="41" y="663"/>
                </a:cubicBezTo>
                <a:cubicBezTo>
                  <a:pt x="41" y="653"/>
                  <a:pt x="39" y="626"/>
                  <a:pt x="34" y="602"/>
                </a:cubicBezTo>
                <a:cubicBezTo>
                  <a:pt x="29" y="579"/>
                  <a:pt x="23" y="554"/>
                  <a:pt x="23" y="530"/>
                </a:cubicBezTo>
                <a:cubicBezTo>
                  <a:pt x="23" y="510"/>
                  <a:pt x="28" y="494"/>
                  <a:pt x="34" y="476"/>
                </a:cubicBezTo>
                <a:cubicBezTo>
                  <a:pt x="41" y="451"/>
                  <a:pt x="54" y="424"/>
                  <a:pt x="46" y="390"/>
                </a:cubicBezTo>
                <a:cubicBezTo>
                  <a:pt x="44" y="379"/>
                  <a:pt x="35" y="360"/>
                  <a:pt x="33" y="336"/>
                </a:cubicBezTo>
                <a:cubicBezTo>
                  <a:pt x="25" y="236"/>
                  <a:pt x="25" y="49"/>
                  <a:pt x="25" y="3"/>
                </a:cubicBezTo>
                <a:cubicBezTo>
                  <a:pt x="25" y="2"/>
                  <a:pt x="25" y="1"/>
                  <a:pt x="26" y="0"/>
                </a:cubicBezTo>
                <a:cubicBezTo>
                  <a:pt x="3" y="0"/>
                  <a:pt x="3" y="0"/>
                  <a:pt x="3" y="0"/>
                </a:cubicBezTo>
                <a:cubicBezTo>
                  <a:pt x="2" y="1"/>
                  <a:pt x="2" y="2"/>
                  <a:pt x="2" y="3"/>
                </a:cubicBezTo>
                <a:cubicBezTo>
                  <a:pt x="2" y="50"/>
                  <a:pt x="2" y="233"/>
                  <a:pt x="10" y="335"/>
                </a:cubicBezTo>
                <a:cubicBezTo>
                  <a:pt x="13" y="362"/>
                  <a:pt x="21" y="383"/>
                  <a:pt x="24" y="395"/>
                </a:cubicBezTo>
                <a:cubicBezTo>
                  <a:pt x="31" y="423"/>
                  <a:pt x="19" y="446"/>
                  <a:pt x="12" y="469"/>
                </a:cubicBezTo>
                <a:cubicBezTo>
                  <a:pt x="6" y="488"/>
                  <a:pt x="0" y="507"/>
                  <a:pt x="0" y="530"/>
                </a:cubicBezTo>
                <a:cubicBezTo>
                  <a:pt x="0" y="557"/>
                  <a:pt x="6" y="582"/>
                  <a:pt x="12" y="607"/>
                </a:cubicBezTo>
                <a:cubicBezTo>
                  <a:pt x="14" y="618"/>
                  <a:pt x="19" y="635"/>
                  <a:pt x="20" y="655"/>
                </a:cubicBezTo>
                <a:cubicBezTo>
                  <a:pt x="21" y="664"/>
                  <a:pt x="19" y="699"/>
                  <a:pt x="19" y="699"/>
                </a:cubicBezTo>
                <a:cubicBezTo>
                  <a:pt x="19" y="699"/>
                  <a:pt x="19" y="699"/>
                  <a:pt x="19" y="699"/>
                </a:cubicBezTo>
                <a:cubicBezTo>
                  <a:pt x="19" y="699"/>
                  <a:pt x="19" y="699"/>
                  <a:pt x="19" y="699"/>
                </a:cubicBezTo>
                <a:cubicBezTo>
                  <a:pt x="19" y="745"/>
                  <a:pt x="23" y="793"/>
                  <a:pt x="62" y="836"/>
                </a:cubicBezTo>
                <a:cubicBezTo>
                  <a:pt x="65" y="838"/>
                  <a:pt x="67" y="841"/>
                  <a:pt x="70" y="844"/>
                </a:cubicBezTo>
                <a:cubicBezTo>
                  <a:pt x="95" y="844"/>
                  <a:pt x="95" y="844"/>
                  <a:pt x="95" y="844"/>
                </a:cubicBezTo>
                <a:cubicBezTo>
                  <a:pt x="90" y="837"/>
                  <a:pt x="84" y="830"/>
                  <a:pt x="77" y="822"/>
                </a:cubicBezTo>
                <a:cubicBezTo>
                  <a:pt x="42" y="784"/>
                  <a:pt x="39" y="742"/>
                  <a:pt x="39" y="699"/>
                </a:cubicBezTo>
                <a:close/>
              </a:path>
            </a:pathLst>
          </a:custGeom>
          <a:solidFill>
            <a:srgbClr val="EFD8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5477" name="Freeform 117">
            <a:extLst>
              <a:ext uri="{FF2B5EF4-FFF2-40B4-BE49-F238E27FC236}">
                <a16:creationId xmlns:a16="http://schemas.microsoft.com/office/drawing/2014/main" id="{DF38906F-50DE-4BE6-985B-33F706E929FF}"/>
              </a:ext>
            </a:extLst>
          </p:cNvPr>
          <p:cNvSpPr>
            <a:spLocks/>
          </p:cNvSpPr>
          <p:nvPr/>
        </p:nvSpPr>
        <p:spPr bwMode="auto">
          <a:xfrm rot="-5400000">
            <a:off x="7262812" y="1701801"/>
            <a:ext cx="803275" cy="2959100"/>
          </a:xfrm>
          <a:custGeom>
            <a:avLst/>
            <a:gdLst>
              <a:gd name="T0" fmla="*/ 2147483646 w 297"/>
              <a:gd name="T1" fmla="*/ 2147483646 h 844"/>
              <a:gd name="T2" fmla="*/ 2147483646 w 297"/>
              <a:gd name="T3" fmla="*/ 2147483646 h 844"/>
              <a:gd name="T4" fmla="*/ 2147483646 w 297"/>
              <a:gd name="T5" fmla="*/ 2147483646 h 844"/>
              <a:gd name="T6" fmla="*/ 2147483646 w 297"/>
              <a:gd name="T7" fmla="*/ 2147483646 h 844"/>
              <a:gd name="T8" fmla="*/ 2147483646 w 297"/>
              <a:gd name="T9" fmla="*/ 2147483646 h 844"/>
              <a:gd name="T10" fmla="*/ 2147483646 w 297"/>
              <a:gd name="T11" fmla="*/ 2147483646 h 844"/>
              <a:gd name="T12" fmla="*/ 2147483646 w 297"/>
              <a:gd name="T13" fmla="*/ 2147483646 h 844"/>
              <a:gd name="T14" fmla="*/ 2147483646 w 297"/>
              <a:gd name="T15" fmla="*/ 2147483646 h 844"/>
              <a:gd name="T16" fmla="*/ 2147483646 w 297"/>
              <a:gd name="T17" fmla="*/ 2147483646 h 844"/>
              <a:gd name="T18" fmla="*/ 2147483646 w 297"/>
              <a:gd name="T19" fmla="*/ 2147483646 h 844"/>
              <a:gd name="T20" fmla="*/ 2147483646 w 297"/>
              <a:gd name="T21" fmla="*/ 2147483646 h 844"/>
              <a:gd name="T22" fmla="*/ 2147483646 w 297"/>
              <a:gd name="T23" fmla="*/ 2147483646 h 844"/>
              <a:gd name="T24" fmla="*/ 2147483646 w 297"/>
              <a:gd name="T25" fmla="*/ 2147483646 h 844"/>
              <a:gd name="T26" fmla="*/ 2147483646 w 297"/>
              <a:gd name="T27" fmla="*/ 0 h 844"/>
              <a:gd name="T28" fmla="*/ 2147483646 w 297"/>
              <a:gd name="T29" fmla="*/ 0 h 844"/>
              <a:gd name="T30" fmla="*/ 2147483646 w 297"/>
              <a:gd name="T31" fmla="*/ 2147483646 h 844"/>
              <a:gd name="T32" fmla="*/ 2147483646 w 297"/>
              <a:gd name="T33" fmla="*/ 2147483646 h 844"/>
              <a:gd name="T34" fmla="*/ 2147483646 w 297"/>
              <a:gd name="T35" fmla="*/ 2147483646 h 844"/>
              <a:gd name="T36" fmla="*/ 2147483646 w 297"/>
              <a:gd name="T37" fmla="*/ 2147483646 h 844"/>
              <a:gd name="T38" fmla="*/ 2147483646 w 297"/>
              <a:gd name="T39" fmla="*/ 2147483646 h 844"/>
              <a:gd name="T40" fmla="*/ 2147483646 w 297"/>
              <a:gd name="T41" fmla="*/ 2147483646 h 844"/>
              <a:gd name="T42" fmla="*/ 2147483646 w 297"/>
              <a:gd name="T43" fmla="*/ 2147483646 h 844"/>
              <a:gd name="T44" fmla="*/ 2147483646 w 297"/>
              <a:gd name="T45" fmla="*/ 2147483646 h 844"/>
              <a:gd name="T46" fmla="*/ 2147483646 w 297"/>
              <a:gd name="T47" fmla="*/ 2147483646 h 844"/>
              <a:gd name="T48" fmla="*/ 2147483646 w 297"/>
              <a:gd name="T49" fmla="*/ 2147483646 h 844"/>
              <a:gd name="T50" fmla="*/ 2147483646 w 297"/>
              <a:gd name="T51" fmla="*/ 2147483646 h 844"/>
              <a:gd name="T52" fmla="*/ 2147483646 w 297"/>
              <a:gd name="T53" fmla="*/ 2147483646 h 844"/>
              <a:gd name="T54" fmla="*/ 2147483646 w 297"/>
              <a:gd name="T55" fmla="*/ 2147483646 h 844"/>
              <a:gd name="T56" fmla="*/ 2147483646 w 297"/>
              <a:gd name="T57" fmla="*/ 2147483646 h 844"/>
              <a:gd name="T58" fmla="*/ 2147483646 w 297"/>
              <a:gd name="T59" fmla="*/ 2147483646 h 844"/>
              <a:gd name="T60" fmla="*/ 2147483646 w 297"/>
              <a:gd name="T61" fmla="*/ 2147483646 h 84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97" h="844">
                <a:moveTo>
                  <a:pt x="207" y="748"/>
                </a:moveTo>
                <a:cubicBezTo>
                  <a:pt x="141" y="729"/>
                  <a:pt x="110" y="750"/>
                  <a:pt x="88" y="766"/>
                </a:cubicBezTo>
                <a:cubicBezTo>
                  <a:pt x="84" y="769"/>
                  <a:pt x="80" y="772"/>
                  <a:pt x="76" y="774"/>
                </a:cubicBezTo>
                <a:cubicBezTo>
                  <a:pt x="71" y="776"/>
                  <a:pt x="61" y="777"/>
                  <a:pt x="53" y="768"/>
                </a:cubicBezTo>
                <a:cubicBezTo>
                  <a:pt x="42" y="754"/>
                  <a:pt x="33" y="738"/>
                  <a:pt x="33" y="699"/>
                </a:cubicBezTo>
                <a:cubicBezTo>
                  <a:pt x="33" y="699"/>
                  <a:pt x="33" y="699"/>
                  <a:pt x="33" y="699"/>
                </a:cubicBezTo>
                <a:cubicBezTo>
                  <a:pt x="32" y="665"/>
                  <a:pt x="32" y="665"/>
                  <a:pt x="32" y="665"/>
                </a:cubicBezTo>
                <a:cubicBezTo>
                  <a:pt x="32" y="652"/>
                  <a:pt x="38" y="630"/>
                  <a:pt x="43" y="607"/>
                </a:cubicBezTo>
                <a:cubicBezTo>
                  <a:pt x="49" y="582"/>
                  <a:pt x="54" y="557"/>
                  <a:pt x="54" y="530"/>
                </a:cubicBezTo>
                <a:cubicBezTo>
                  <a:pt x="54" y="507"/>
                  <a:pt x="49" y="488"/>
                  <a:pt x="43" y="469"/>
                </a:cubicBezTo>
                <a:cubicBezTo>
                  <a:pt x="36" y="446"/>
                  <a:pt x="24" y="423"/>
                  <a:pt x="31" y="395"/>
                </a:cubicBezTo>
                <a:cubicBezTo>
                  <a:pt x="33" y="384"/>
                  <a:pt x="43" y="363"/>
                  <a:pt x="45" y="337"/>
                </a:cubicBezTo>
                <a:cubicBezTo>
                  <a:pt x="54" y="235"/>
                  <a:pt x="52" y="50"/>
                  <a:pt x="52" y="3"/>
                </a:cubicBezTo>
                <a:cubicBezTo>
                  <a:pt x="52" y="2"/>
                  <a:pt x="52" y="1"/>
                  <a:pt x="52" y="0"/>
                </a:cubicBezTo>
                <a:cubicBezTo>
                  <a:pt x="29" y="0"/>
                  <a:pt x="29" y="0"/>
                  <a:pt x="29" y="0"/>
                </a:cubicBezTo>
                <a:cubicBezTo>
                  <a:pt x="29" y="1"/>
                  <a:pt x="30" y="2"/>
                  <a:pt x="30" y="3"/>
                </a:cubicBezTo>
                <a:cubicBezTo>
                  <a:pt x="30" y="49"/>
                  <a:pt x="31" y="238"/>
                  <a:pt x="22" y="337"/>
                </a:cubicBezTo>
                <a:cubicBezTo>
                  <a:pt x="20" y="361"/>
                  <a:pt x="11" y="379"/>
                  <a:pt x="8" y="390"/>
                </a:cubicBezTo>
                <a:cubicBezTo>
                  <a:pt x="0" y="424"/>
                  <a:pt x="13" y="451"/>
                  <a:pt x="21" y="476"/>
                </a:cubicBezTo>
                <a:cubicBezTo>
                  <a:pt x="27" y="494"/>
                  <a:pt x="32" y="510"/>
                  <a:pt x="32" y="530"/>
                </a:cubicBezTo>
                <a:cubicBezTo>
                  <a:pt x="32" y="554"/>
                  <a:pt x="26" y="579"/>
                  <a:pt x="21" y="602"/>
                </a:cubicBezTo>
                <a:cubicBezTo>
                  <a:pt x="16" y="626"/>
                  <a:pt x="12" y="649"/>
                  <a:pt x="12" y="664"/>
                </a:cubicBezTo>
                <a:cubicBezTo>
                  <a:pt x="13" y="698"/>
                  <a:pt x="13" y="698"/>
                  <a:pt x="13" y="698"/>
                </a:cubicBezTo>
                <a:cubicBezTo>
                  <a:pt x="13" y="698"/>
                  <a:pt x="13" y="698"/>
                  <a:pt x="13" y="698"/>
                </a:cubicBezTo>
                <a:cubicBezTo>
                  <a:pt x="13" y="754"/>
                  <a:pt x="32" y="781"/>
                  <a:pt x="54" y="795"/>
                </a:cubicBezTo>
                <a:cubicBezTo>
                  <a:pt x="61" y="799"/>
                  <a:pt x="71" y="798"/>
                  <a:pt x="78" y="795"/>
                </a:cubicBezTo>
                <a:cubicBezTo>
                  <a:pt x="86" y="792"/>
                  <a:pt x="93" y="787"/>
                  <a:pt x="100" y="782"/>
                </a:cubicBezTo>
                <a:cubicBezTo>
                  <a:pt x="120" y="768"/>
                  <a:pt x="145" y="751"/>
                  <a:pt x="202" y="767"/>
                </a:cubicBezTo>
                <a:cubicBezTo>
                  <a:pt x="236" y="777"/>
                  <a:pt x="261" y="804"/>
                  <a:pt x="276" y="844"/>
                </a:cubicBezTo>
                <a:cubicBezTo>
                  <a:pt x="297" y="844"/>
                  <a:pt x="297" y="844"/>
                  <a:pt x="297" y="844"/>
                </a:cubicBezTo>
                <a:cubicBezTo>
                  <a:pt x="281" y="795"/>
                  <a:pt x="250" y="760"/>
                  <a:pt x="207" y="748"/>
                </a:cubicBezTo>
                <a:close/>
              </a:path>
            </a:pathLst>
          </a:custGeom>
          <a:solidFill>
            <a:srgbClr val="EFD8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5478" name="Freeform 118">
            <a:extLst>
              <a:ext uri="{FF2B5EF4-FFF2-40B4-BE49-F238E27FC236}">
                <a16:creationId xmlns:a16="http://schemas.microsoft.com/office/drawing/2014/main" id="{0038D592-3E76-491A-8F30-A4594A300C92}"/>
              </a:ext>
            </a:extLst>
          </p:cNvPr>
          <p:cNvSpPr>
            <a:spLocks/>
          </p:cNvSpPr>
          <p:nvPr/>
        </p:nvSpPr>
        <p:spPr bwMode="auto">
          <a:xfrm rot="-5400000">
            <a:off x="8620919" y="3064669"/>
            <a:ext cx="630238" cy="234950"/>
          </a:xfrm>
          <a:custGeom>
            <a:avLst/>
            <a:gdLst>
              <a:gd name="T0" fmla="*/ 2147483646 w 233"/>
              <a:gd name="T1" fmla="*/ 2147483646 h 67"/>
              <a:gd name="T2" fmla="*/ 2147483646 w 233"/>
              <a:gd name="T3" fmla="*/ 2147483646 h 67"/>
              <a:gd name="T4" fmla="*/ 2147483646 w 233"/>
              <a:gd name="T5" fmla="*/ 2147483646 h 67"/>
              <a:gd name="T6" fmla="*/ 2147483646 w 233"/>
              <a:gd name="T7" fmla="*/ 2147483646 h 67"/>
              <a:gd name="T8" fmla="*/ 0 w 233"/>
              <a:gd name="T9" fmla="*/ 2147483646 h 67"/>
              <a:gd name="T10" fmla="*/ 0 w 233"/>
              <a:gd name="T11" fmla="*/ 2147483646 h 67"/>
              <a:gd name="T12" fmla="*/ 2147483646 w 233"/>
              <a:gd name="T13" fmla="*/ 2147483646 h 67"/>
              <a:gd name="T14" fmla="*/ 2147483646 w 233"/>
              <a:gd name="T15" fmla="*/ 2147483646 h 67"/>
              <a:gd name="T16" fmla="*/ 2147483646 w 233"/>
              <a:gd name="T17" fmla="*/ 2147483646 h 67"/>
              <a:gd name="T18" fmla="*/ 2147483646 w 233"/>
              <a:gd name="T19" fmla="*/ 2147483646 h 6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33" h="67">
                <a:moveTo>
                  <a:pt x="171" y="16"/>
                </a:moveTo>
                <a:cubicBezTo>
                  <a:pt x="114" y="0"/>
                  <a:pt x="89" y="17"/>
                  <a:pt x="69" y="31"/>
                </a:cubicBezTo>
                <a:cubicBezTo>
                  <a:pt x="62" y="36"/>
                  <a:pt x="55" y="41"/>
                  <a:pt x="47" y="44"/>
                </a:cubicBezTo>
                <a:cubicBezTo>
                  <a:pt x="40" y="47"/>
                  <a:pt x="30" y="48"/>
                  <a:pt x="23" y="44"/>
                </a:cubicBezTo>
                <a:cubicBezTo>
                  <a:pt x="15" y="39"/>
                  <a:pt x="7" y="32"/>
                  <a:pt x="0" y="22"/>
                </a:cubicBezTo>
                <a:cubicBezTo>
                  <a:pt x="0" y="23"/>
                  <a:pt x="0" y="23"/>
                  <a:pt x="0" y="23"/>
                </a:cubicBezTo>
                <a:cubicBezTo>
                  <a:pt x="18" y="54"/>
                  <a:pt x="38" y="65"/>
                  <a:pt x="68" y="53"/>
                </a:cubicBezTo>
                <a:cubicBezTo>
                  <a:pt x="82" y="47"/>
                  <a:pt x="103" y="32"/>
                  <a:pt x="134" y="29"/>
                </a:cubicBezTo>
                <a:cubicBezTo>
                  <a:pt x="171" y="25"/>
                  <a:pt x="208" y="37"/>
                  <a:pt x="233" y="67"/>
                </a:cubicBezTo>
                <a:cubicBezTo>
                  <a:pt x="218" y="41"/>
                  <a:pt x="197" y="23"/>
                  <a:pt x="171" y="16"/>
                </a:cubicBezTo>
                <a:close/>
              </a:path>
            </a:pathLst>
          </a:custGeom>
          <a:solidFill>
            <a:srgbClr val="C75F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5479" name="Freeform 119">
            <a:extLst>
              <a:ext uri="{FF2B5EF4-FFF2-40B4-BE49-F238E27FC236}">
                <a16:creationId xmlns:a16="http://schemas.microsoft.com/office/drawing/2014/main" id="{962A6B56-23F3-4351-B0B3-2B7DF26862BF}"/>
              </a:ext>
            </a:extLst>
          </p:cNvPr>
          <p:cNvSpPr>
            <a:spLocks/>
          </p:cNvSpPr>
          <p:nvPr/>
        </p:nvSpPr>
        <p:spPr bwMode="auto">
          <a:xfrm rot="-5400000">
            <a:off x="6717507" y="3059906"/>
            <a:ext cx="23812" cy="930275"/>
          </a:xfrm>
          <a:custGeom>
            <a:avLst/>
            <a:gdLst>
              <a:gd name="T0" fmla="*/ 2147483646 w 9"/>
              <a:gd name="T1" fmla="*/ 2147483646 h 265"/>
              <a:gd name="T2" fmla="*/ 2147483646 w 9"/>
              <a:gd name="T3" fmla="*/ 2147483646 h 265"/>
              <a:gd name="T4" fmla="*/ 2147483646 w 9"/>
              <a:gd name="T5" fmla="*/ 0 h 265"/>
              <a:gd name="T6" fmla="*/ 2147483646 w 9"/>
              <a:gd name="T7" fmla="*/ 2147483646 h 26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9" h="265">
                <a:moveTo>
                  <a:pt x="1" y="120"/>
                </a:moveTo>
                <a:cubicBezTo>
                  <a:pt x="0" y="184"/>
                  <a:pt x="1" y="244"/>
                  <a:pt x="4" y="265"/>
                </a:cubicBezTo>
                <a:cubicBezTo>
                  <a:pt x="9" y="223"/>
                  <a:pt x="5" y="35"/>
                  <a:pt x="9" y="0"/>
                </a:cubicBezTo>
                <a:cubicBezTo>
                  <a:pt x="4" y="18"/>
                  <a:pt x="2" y="72"/>
                  <a:pt x="1" y="120"/>
                </a:cubicBezTo>
                <a:close/>
              </a:path>
            </a:pathLst>
          </a:custGeom>
          <a:solidFill>
            <a:srgbClr val="EDD2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5480" name="Freeform 120">
            <a:extLst>
              <a:ext uri="{FF2B5EF4-FFF2-40B4-BE49-F238E27FC236}">
                <a16:creationId xmlns:a16="http://schemas.microsoft.com/office/drawing/2014/main" id="{A895F0C7-65D7-4AF1-BCDD-7E5F284206CF}"/>
              </a:ext>
            </a:extLst>
          </p:cNvPr>
          <p:cNvSpPr>
            <a:spLocks/>
          </p:cNvSpPr>
          <p:nvPr/>
        </p:nvSpPr>
        <p:spPr bwMode="auto">
          <a:xfrm rot="-5400000">
            <a:off x="6719094" y="3480594"/>
            <a:ext cx="20638" cy="101600"/>
          </a:xfrm>
          <a:custGeom>
            <a:avLst/>
            <a:gdLst>
              <a:gd name="T0" fmla="*/ 2147483646 w 8"/>
              <a:gd name="T1" fmla="*/ 0 h 29"/>
              <a:gd name="T2" fmla="*/ 2147483646 w 8"/>
              <a:gd name="T3" fmla="*/ 2147483646 h 29"/>
              <a:gd name="T4" fmla="*/ 2147483646 w 8"/>
              <a:gd name="T5" fmla="*/ 2147483646 h 2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8" h="29">
                <a:moveTo>
                  <a:pt x="4" y="0"/>
                </a:moveTo>
                <a:cubicBezTo>
                  <a:pt x="5" y="8"/>
                  <a:pt x="0" y="22"/>
                  <a:pt x="5" y="29"/>
                </a:cubicBezTo>
                <a:cubicBezTo>
                  <a:pt x="8" y="22"/>
                  <a:pt x="8" y="12"/>
                  <a:pt x="6" y="5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5481" name="Freeform 121">
            <a:extLst>
              <a:ext uri="{FF2B5EF4-FFF2-40B4-BE49-F238E27FC236}">
                <a16:creationId xmlns:a16="http://schemas.microsoft.com/office/drawing/2014/main" id="{25245EEE-53DA-4162-8F50-BC889A51B8D6}"/>
              </a:ext>
            </a:extLst>
          </p:cNvPr>
          <p:cNvSpPr>
            <a:spLocks/>
          </p:cNvSpPr>
          <p:nvPr/>
        </p:nvSpPr>
        <p:spPr bwMode="auto">
          <a:xfrm rot="-5400000">
            <a:off x="6639719" y="3510756"/>
            <a:ext cx="7938" cy="34925"/>
          </a:xfrm>
          <a:custGeom>
            <a:avLst/>
            <a:gdLst>
              <a:gd name="T0" fmla="*/ 2147483646 w 3"/>
              <a:gd name="T1" fmla="*/ 0 h 10"/>
              <a:gd name="T2" fmla="*/ 2147483646 w 3"/>
              <a:gd name="T3" fmla="*/ 2147483646 h 10"/>
              <a:gd name="T4" fmla="*/ 2147483646 w 3"/>
              <a:gd name="T5" fmla="*/ 2147483646 h 1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" h="10">
                <a:moveTo>
                  <a:pt x="1" y="0"/>
                </a:moveTo>
                <a:cubicBezTo>
                  <a:pt x="0" y="3"/>
                  <a:pt x="0" y="7"/>
                  <a:pt x="1" y="10"/>
                </a:cubicBezTo>
                <a:cubicBezTo>
                  <a:pt x="3" y="6"/>
                  <a:pt x="3" y="2"/>
                  <a:pt x="2" y="2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5482" name="Freeform 122">
            <a:extLst>
              <a:ext uri="{FF2B5EF4-FFF2-40B4-BE49-F238E27FC236}">
                <a16:creationId xmlns:a16="http://schemas.microsoft.com/office/drawing/2014/main" id="{69D0D08F-5B2C-4040-9760-B56013BE17E7}"/>
              </a:ext>
            </a:extLst>
          </p:cNvPr>
          <p:cNvSpPr>
            <a:spLocks/>
          </p:cNvSpPr>
          <p:nvPr/>
        </p:nvSpPr>
        <p:spPr bwMode="auto">
          <a:xfrm rot="-5400000">
            <a:off x="6828631" y="3509169"/>
            <a:ext cx="11113" cy="34925"/>
          </a:xfrm>
          <a:custGeom>
            <a:avLst/>
            <a:gdLst>
              <a:gd name="T0" fmla="*/ 0 w 4"/>
              <a:gd name="T1" fmla="*/ 2147483646 h 10"/>
              <a:gd name="T2" fmla="*/ 2147483646 w 4"/>
              <a:gd name="T3" fmla="*/ 2147483646 h 10"/>
              <a:gd name="T4" fmla="*/ 2147483646 w 4"/>
              <a:gd name="T5" fmla="*/ 0 h 10"/>
              <a:gd name="T6" fmla="*/ 2147483646 w 4"/>
              <a:gd name="T7" fmla="*/ 2147483646 h 1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" h="10">
                <a:moveTo>
                  <a:pt x="0" y="2"/>
                </a:moveTo>
                <a:cubicBezTo>
                  <a:pt x="0" y="5"/>
                  <a:pt x="1" y="9"/>
                  <a:pt x="2" y="10"/>
                </a:cubicBezTo>
                <a:cubicBezTo>
                  <a:pt x="4" y="8"/>
                  <a:pt x="4" y="4"/>
                  <a:pt x="3" y="0"/>
                </a:cubicBezTo>
                <a:cubicBezTo>
                  <a:pt x="2" y="1"/>
                  <a:pt x="3" y="1"/>
                  <a:pt x="2" y="2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5483" name="Freeform 123">
            <a:extLst>
              <a:ext uri="{FF2B5EF4-FFF2-40B4-BE49-F238E27FC236}">
                <a16:creationId xmlns:a16="http://schemas.microsoft.com/office/drawing/2014/main" id="{2D502EB1-30B8-4167-B92B-C3EDE3412E09}"/>
              </a:ext>
            </a:extLst>
          </p:cNvPr>
          <p:cNvSpPr>
            <a:spLocks/>
          </p:cNvSpPr>
          <p:nvPr/>
        </p:nvSpPr>
        <p:spPr bwMode="auto">
          <a:xfrm rot="-5400000">
            <a:off x="8841582" y="3315493"/>
            <a:ext cx="279400" cy="290513"/>
          </a:xfrm>
          <a:custGeom>
            <a:avLst/>
            <a:gdLst>
              <a:gd name="T0" fmla="*/ 2147483646 w 104"/>
              <a:gd name="T1" fmla="*/ 0 h 83"/>
              <a:gd name="T2" fmla="*/ 2147483646 w 104"/>
              <a:gd name="T3" fmla="*/ 2147483646 h 83"/>
              <a:gd name="T4" fmla="*/ 2147483646 w 104"/>
              <a:gd name="T5" fmla="*/ 2147483646 h 83"/>
              <a:gd name="T6" fmla="*/ 2147483646 w 104"/>
              <a:gd name="T7" fmla="*/ 2147483646 h 83"/>
              <a:gd name="T8" fmla="*/ 2147483646 w 104"/>
              <a:gd name="T9" fmla="*/ 2147483646 h 83"/>
              <a:gd name="T10" fmla="*/ 2147483646 w 104"/>
              <a:gd name="T11" fmla="*/ 2147483646 h 83"/>
              <a:gd name="T12" fmla="*/ 2147483646 w 104"/>
              <a:gd name="T13" fmla="*/ 2147483646 h 8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4" h="83">
                <a:moveTo>
                  <a:pt x="10" y="0"/>
                </a:moveTo>
                <a:cubicBezTo>
                  <a:pt x="0" y="9"/>
                  <a:pt x="11" y="32"/>
                  <a:pt x="16" y="41"/>
                </a:cubicBezTo>
                <a:cubicBezTo>
                  <a:pt x="21" y="53"/>
                  <a:pt x="28" y="59"/>
                  <a:pt x="38" y="66"/>
                </a:cubicBezTo>
                <a:cubicBezTo>
                  <a:pt x="56" y="80"/>
                  <a:pt x="82" y="83"/>
                  <a:pt x="104" y="71"/>
                </a:cubicBezTo>
                <a:cubicBezTo>
                  <a:pt x="98" y="68"/>
                  <a:pt x="90" y="70"/>
                  <a:pt x="83" y="69"/>
                </a:cubicBezTo>
                <a:cubicBezTo>
                  <a:pt x="70" y="68"/>
                  <a:pt x="58" y="60"/>
                  <a:pt x="48" y="52"/>
                </a:cubicBezTo>
                <a:cubicBezTo>
                  <a:pt x="33" y="40"/>
                  <a:pt x="15" y="20"/>
                  <a:pt x="11" y="1"/>
                </a:cubicBezTo>
              </a:path>
            </a:pathLst>
          </a:custGeom>
          <a:solidFill>
            <a:srgbClr val="DEA8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5484" name="Freeform 124">
            <a:extLst>
              <a:ext uri="{FF2B5EF4-FFF2-40B4-BE49-F238E27FC236}">
                <a16:creationId xmlns:a16="http://schemas.microsoft.com/office/drawing/2014/main" id="{70140A5A-2473-4BF5-AD8A-973C934ACA3B}"/>
              </a:ext>
            </a:extLst>
          </p:cNvPr>
          <p:cNvSpPr>
            <a:spLocks/>
          </p:cNvSpPr>
          <p:nvPr/>
        </p:nvSpPr>
        <p:spPr bwMode="auto">
          <a:xfrm rot="-5400000">
            <a:off x="8966994" y="3412331"/>
            <a:ext cx="122238" cy="155575"/>
          </a:xfrm>
          <a:custGeom>
            <a:avLst/>
            <a:gdLst>
              <a:gd name="T0" fmla="*/ 0 w 45"/>
              <a:gd name="T1" fmla="*/ 2147483646 h 44"/>
              <a:gd name="T2" fmla="*/ 2147483646 w 45"/>
              <a:gd name="T3" fmla="*/ 2147483646 h 44"/>
              <a:gd name="T4" fmla="*/ 2147483646 w 45"/>
              <a:gd name="T5" fmla="*/ 0 h 4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5" h="44">
                <a:moveTo>
                  <a:pt x="0" y="2"/>
                </a:moveTo>
                <a:cubicBezTo>
                  <a:pt x="9" y="14"/>
                  <a:pt x="26" y="44"/>
                  <a:pt x="45" y="41"/>
                </a:cubicBezTo>
                <a:cubicBezTo>
                  <a:pt x="34" y="38"/>
                  <a:pt x="4" y="12"/>
                  <a:pt x="2" y="0"/>
                </a:cubicBezTo>
              </a:path>
            </a:pathLst>
          </a:custGeom>
          <a:solidFill>
            <a:srgbClr val="EDD2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5485" name="Freeform 125">
            <a:extLst>
              <a:ext uri="{FF2B5EF4-FFF2-40B4-BE49-F238E27FC236}">
                <a16:creationId xmlns:a16="http://schemas.microsoft.com/office/drawing/2014/main" id="{66BDEF30-2725-4228-BCB0-144AAA800544}"/>
              </a:ext>
            </a:extLst>
          </p:cNvPr>
          <p:cNvSpPr>
            <a:spLocks/>
          </p:cNvSpPr>
          <p:nvPr/>
        </p:nvSpPr>
        <p:spPr bwMode="auto">
          <a:xfrm rot="-5400000">
            <a:off x="9008269" y="3483769"/>
            <a:ext cx="30162" cy="44450"/>
          </a:xfrm>
          <a:custGeom>
            <a:avLst/>
            <a:gdLst>
              <a:gd name="T0" fmla="*/ 2147483646 w 11"/>
              <a:gd name="T1" fmla="*/ 0 h 13"/>
              <a:gd name="T2" fmla="*/ 2147483646 w 11"/>
              <a:gd name="T3" fmla="*/ 2147483646 h 13"/>
              <a:gd name="T4" fmla="*/ 2147483646 w 11"/>
              <a:gd name="T5" fmla="*/ 2147483646 h 1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" h="13">
                <a:moveTo>
                  <a:pt x="3" y="0"/>
                </a:moveTo>
                <a:cubicBezTo>
                  <a:pt x="0" y="6"/>
                  <a:pt x="4" y="13"/>
                  <a:pt x="11" y="11"/>
                </a:cubicBezTo>
                <a:cubicBezTo>
                  <a:pt x="10" y="8"/>
                  <a:pt x="7" y="5"/>
                  <a:pt x="4" y="5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5486" name="Freeform 126">
            <a:extLst>
              <a:ext uri="{FF2B5EF4-FFF2-40B4-BE49-F238E27FC236}">
                <a16:creationId xmlns:a16="http://schemas.microsoft.com/office/drawing/2014/main" id="{1094D764-69A5-4BC0-ACCF-98D1085000CB}"/>
              </a:ext>
            </a:extLst>
          </p:cNvPr>
          <p:cNvSpPr>
            <a:spLocks/>
          </p:cNvSpPr>
          <p:nvPr/>
        </p:nvSpPr>
        <p:spPr bwMode="auto">
          <a:xfrm rot="-5400000">
            <a:off x="9069388" y="3454400"/>
            <a:ext cx="14287" cy="17463"/>
          </a:xfrm>
          <a:custGeom>
            <a:avLst/>
            <a:gdLst>
              <a:gd name="T0" fmla="*/ 2147483646 w 5"/>
              <a:gd name="T1" fmla="*/ 0 h 5"/>
              <a:gd name="T2" fmla="*/ 2147483646 w 5"/>
              <a:gd name="T3" fmla="*/ 2147483646 h 5"/>
              <a:gd name="T4" fmla="*/ 2147483646 w 5"/>
              <a:gd name="T5" fmla="*/ 2147483646 h 5"/>
              <a:gd name="T6" fmla="*/ 2147483646 w 5"/>
              <a:gd name="T7" fmla="*/ 2147483646 h 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" h="5">
                <a:moveTo>
                  <a:pt x="3" y="0"/>
                </a:moveTo>
                <a:cubicBezTo>
                  <a:pt x="2" y="2"/>
                  <a:pt x="0" y="2"/>
                  <a:pt x="1" y="5"/>
                </a:cubicBezTo>
                <a:cubicBezTo>
                  <a:pt x="2" y="5"/>
                  <a:pt x="2" y="5"/>
                  <a:pt x="3" y="5"/>
                </a:cubicBezTo>
                <a:cubicBezTo>
                  <a:pt x="5" y="3"/>
                  <a:pt x="3" y="2"/>
                  <a:pt x="3" y="2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5487" name="Freeform 127">
            <a:extLst>
              <a:ext uri="{FF2B5EF4-FFF2-40B4-BE49-F238E27FC236}">
                <a16:creationId xmlns:a16="http://schemas.microsoft.com/office/drawing/2014/main" id="{5A87ABFC-AEB6-4C69-97A7-39191B6DEE1E}"/>
              </a:ext>
            </a:extLst>
          </p:cNvPr>
          <p:cNvSpPr>
            <a:spLocks/>
          </p:cNvSpPr>
          <p:nvPr/>
        </p:nvSpPr>
        <p:spPr bwMode="auto">
          <a:xfrm rot="-5400000">
            <a:off x="8959850" y="3525838"/>
            <a:ext cx="22225" cy="31750"/>
          </a:xfrm>
          <a:custGeom>
            <a:avLst/>
            <a:gdLst>
              <a:gd name="T0" fmla="*/ 2147483646 w 8"/>
              <a:gd name="T1" fmla="*/ 2147483646 h 9"/>
              <a:gd name="T2" fmla="*/ 0 w 8"/>
              <a:gd name="T3" fmla="*/ 2147483646 h 9"/>
              <a:gd name="T4" fmla="*/ 2147483646 w 8"/>
              <a:gd name="T5" fmla="*/ 2147483646 h 9"/>
              <a:gd name="T6" fmla="*/ 0 w 8"/>
              <a:gd name="T7" fmla="*/ 2147483646 h 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8" h="9">
                <a:moveTo>
                  <a:pt x="3" y="4"/>
                </a:moveTo>
                <a:cubicBezTo>
                  <a:pt x="1" y="4"/>
                  <a:pt x="0" y="5"/>
                  <a:pt x="0" y="6"/>
                </a:cubicBezTo>
                <a:cubicBezTo>
                  <a:pt x="0" y="7"/>
                  <a:pt x="1" y="8"/>
                  <a:pt x="2" y="9"/>
                </a:cubicBezTo>
                <a:cubicBezTo>
                  <a:pt x="8" y="6"/>
                  <a:pt x="3" y="0"/>
                  <a:pt x="0" y="4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5488" name="Freeform 128">
            <a:extLst>
              <a:ext uri="{FF2B5EF4-FFF2-40B4-BE49-F238E27FC236}">
                <a16:creationId xmlns:a16="http://schemas.microsoft.com/office/drawing/2014/main" id="{F37123B9-291E-410E-A050-5EA345F9AE78}"/>
              </a:ext>
            </a:extLst>
          </p:cNvPr>
          <p:cNvSpPr>
            <a:spLocks/>
          </p:cNvSpPr>
          <p:nvPr/>
        </p:nvSpPr>
        <p:spPr bwMode="auto">
          <a:xfrm rot="-5400000">
            <a:off x="8686800" y="3013075"/>
            <a:ext cx="423863" cy="176213"/>
          </a:xfrm>
          <a:custGeom>
            <a:avLst/>
            <a:gdLst>
              <a:gd name="T0" fmla="*/ 2147483646 w 157"/>
              <a:gd name="T1" fmla="*/ 2147483646 h 50"/>
              <a:gd name="T2" fmla="*/ 0 w 157"/>
              <a:gd name="T3" fmla="*/ 2147483646 h 50"/>
              <a:gd name="T4" fmla="*/ 2147483646 w 157"/>
              <a:gd name="T5" fmla="*/ 2147483646 h 50"/>
              <a:gd name="T6" fmla="*/ 2147483646 w 157"/>
              <a:gd name="T7" fmla="*/ 2147483646 h 50"/>
              <a:gd name="T8" fmla="*/ 2147483646 w 157"/>
              <a:gd name="T9" fmla="*/ 2147483646 h 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7" h="50">
                <a:moveTo>
                  <a:pt x="63" y="1"/>
                </a:moveTo>
                <a:cubicBezTo>
                  <a:pt x="41" y="0"/>
                  <a:pt x="24" y="9"/>
                  <a:pt x="0" y="27"/>
                </a:cubicBezTo>
                <a:cubicBezTo>
                  <a:pt x="12" y="17"/>
                  <a:pt x="34" y="5"/>
                  <a:pt x="66" y="7"/>
                </a:cubicBezTo>
                <a:cubicBezTo>
                  <a:pt x="94" y="8"/>
                  <a:pt x="131" y="19"/>
                  <a:pt x="157" y="50"/>
                </a:cubicBezTo>
                <a:cubicBezTo>
                  <a:pt x="148" y="25"/>
                  <a:pt x="102" y="2"/>
                  <a:pt x="6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5489" name="Freeform 129">
            <a:extLst>
              <a:ext uri="{FF2B5EF4-FFF2-40B4-BE49-F238E27FC236}">
                <a16:creationId xmlns:a16="http://schemas.microsoft.com/office/drawing/2014/main" id="{15770C11-A475-43D8-8A9B-D0AA5E67FE8F}"/>
              </a:ext>
            </a:extLst>
          </p:cNvPr>
          <p:cNvSpPr>
            <a:spLocks/>
          </p:cNvSpPr>
          <p:nvPr/>
        </p:nvSpPr>
        <p:spPr bwMode="auto">
          <a:xfrm rot="-5400000">
            <a:off x="6046788" y="3625850"/>
            <a:ext cx="152400" cy="73025"/>
          </a:xfrm>
          <a:custGeom>
            <a:avLst/>
            <a:gdLst>
              <a:gd name="T0" fmla="*/ 0 w 56"/>
              <a:gd name="T1" fmla="*/ 2147483646 h 21"/>
              <a:gd name="T2" fmla="*/ 2147483646 w 56"/>
              <a:gd name="T3" fmla="*/ 2147483646 h 21"/>
              <a:gd name="T4" fmla="*/ 2147483646 w 56"/>
              <a:gd name="T5" fmla="*/ 2147483646 h 2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6" h="21">
                <a:moveTo>
                  <a:pt x="0" y="20"/>
                </a:moveTo>
                <a:cubicBezTo>
                  <a:pt x="10" y="3"/>
                  <a:pt x="39" y="0"/>
                  <a:pt x="56" y="2"/>
                </a:cubicBezTo>
                <a:cubicBezTo>
                  <a:pt x="42" y="2"/>
                  <a:pt x="12" y="10"/>
                  <a:pt x="10" y="21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5490" name="Freeform 130">
            <a:extLst>
              <a:ext uri="{FF2B5EF4-FFF2-40B4-BE49-F238E27FC236}">
                <a16:creationId xmlns:a16="http://schemas.microsoft.com/office/drawing/2014/main" id="{32142CDA-6A7F-49C9-8552-2E36A493557D}"/>
              </a:ext>
            </a:extLst>
          </p:cNvPr>
          <p:cNvSpPr>
            <a:spLocks/>
          </p:cNvSpPr>
          <p:nvPr/>
        </p:nvSpPr>
        <p:spPr bwMode="auto">
          <a:xfrm rot="-5400000">
            <a:off x="8701088" y="3090863"/>
            <a:ext cx="379412" cy="144462"/>
          </a:xfrm>
          <a:custGeom>
            <a:avLst/>
            <a:gdLst>
              <a:gd name="T0" fmla="*/ 2147483646 w 141"/>
              <a:gd name="T1" fmla="*/ 2147483646 h 41"/>
              <a:gd name="T2" fmla="*/ 0 w 141"/>
              <a:gd name="T3" fmla="*/ 2147483646 h 41"/>
              <a:gd name="T4" fmla="*/ 2147483646 w 141"/>
              <a:gd name="T5" fmla="*/ 2147483646 h 41"/>
              <a:gd name="T6" fmla="*/ 2147483646 w 141"/>
              <a:gd name="T7" fmla="*/ 2147483646 h 41"/>
              <a:gd name="T8" fmla="*/ 2147483646 w 141"/>
              <a:gd name="T9" fmla="*/ 2147483646 h 41"/>
              <a:gd name="T10" fmla="*/ 2147483646 w 141"/>
              <a:gd name="T11" fmla="*/ 2147483646 h 4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41" h="41">
                <a:moveTo>
                  <a:pt x="16" y="31"/>
                </a:moveTo>
                <a:cubicBezTo>
                  <a:pt x="11" y="35"/>
                  <a:pt x="5" y="38"/>
                  <a:pt x="0" y="41"/>
                </a:cubicBezTo>
                <a:cubicBezTo>
                  <a:pt x="14" y="39"/>
                  <a:pt x="26" y="26"/>
                  <a:pt x="40" y="21"/>
                </a:cubicBezTo>
                <a:cubicBezTo>
                  <a:pt x="53" y="16"/>
                  <a:pt x="101" y="4"/>
                  <a:pt x="141" y="26"/>
                </a:cubicBezTo>
                <a:cubicBezTo>
                  <a:pt x="134" y="21"/>
                  <a:pt x="126" y="18"/>
                  <a:pt x="118" y="16"/>
                </a:cubicBezTo>
                <a:cubicBezTo>
                  <a:pt x="61" y="0"/>
                  <a:pt x="36" y="17"/>
                  <a:pt x="16" y="31"/>
                </a:cubicBezTo>
                <a:close/>
              </a:path>
            </a:pathLst>
          </a:custGeom>
          <a:solidFill>
            <a:srgbClr val="AB0A5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5491" name="Freeform 131">
            <a:extLst>
              <a:ext uri="{FF2B5EF4-FFF2-40B4-BE49-F238E27FC236}">
                <a16:creationId xmlns:a16="http://schemas.microsoft.com/office/drawing/2014/main" id="{81C79DD1-B9A4-456D-85FA-ECDF90F7BB52}"/>
              </a:ext>
            </a:extLst>
          </p:cNvPr>
          <p:cNvSpPr>
            <a:spLocks/>
          </p:cNvSpPr>
          <p:nvPr/>
        </p:nvSpPr>
        <p:spPr bwMode="auto">
          <a:xfrm rot="-5400000">
            <a:off x="8816181" y="3361532"/>
            <a:ext cx="92075" cy="58738"/>
          </a:xfrm>
          <a:custGeom>
            <a:avLst/>
            <a:gdLst>
              <a:gd name="T0" fmla="*/ 0 w 34"/>
              <a:gd name="T1" fmla="*/ 2147483646 h 17"/>
              <a:gd name="T2" fmla="*/ 2147483646 w 34"/>
              <a:gd name="T3" fmla="*/ 2147483646 h 17"/>
              <a:gd name="T4" fmla="*/ 2147483646 w 34"/>
              <a:gd name="T5" fmla="*/ 2147483646 h 17"/>
              <a:gd name="T6" fmla="*/ 0 w 34"/>
              <a:gd name="T7" fmla="*/ 2147483646 h 1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4" h="17">
                <a:moveTo>
                  <a:pt x="0" y="6"/>
                </a:moveTo>
                <a:cubicBezTo>
                  <a:pt x="2" y="13"/>
                  <a:pt x="9" y="17"/>
                  <a:pt x="17" y="16"/>
                </a:cubicBezTo>
                <a:cubicBezTo>
                  <a:pt x="24" y="15"/>
                  <a:pt x="34" y="7"/>
                  <a:pt x="34" y="1"/>
                </a:cubicBezTo>
                <a:cubicBezTo>
                  <a:pt x="28" y="0"/>
                  <a:pt x="15" y="14"/>
                  <a:pt x="0" y="6"/>
                </a:cubicBezTo>
              </a:path>
            </a:pathLst>
          </a:custGeom>
          <a:solidFill>
            <a:srgbClr val="D794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5492" name="Freeform 132">
            <a:extLst>
              <a:ext uri="{FF2B5EF4-FFF2-40B4-BE49-F238E27FC236}">
                <a16:creationId xmlns:a16="http://schemas.microsoft.com/office/drawing/2014/main" id="{8515BAAE-7428-447B-AD57-048E137683FF}"/>
              </a:ext>
            </a:extLst>
          </p:cNvPr>
          <p:cNvSpPr>
            <a:spLocks/>
          </p:cNvSpPr>
          <p:nvPr/>
        </p:nvSpPr>
        <p:spPr bwMode="auto">
          <a:xfrm rot="-5400000">
            <a:off x="7870825" y="3606801"/>
            <a:ext cx="46037" cy="220662"/>
          </a:xfrm>
          <a:custGeom>
            <a:avLst/>
            <a:gdLst>
              <a:gd name="T0" fmla="*/ 2147483646 w 17"/>
              <a:gd name="T1" fmla="*/ 0 h 63"/>
              <a:gd name="T2" fmla="*/ 0 w 17"/>
              <a:gd name="T3" fmla="*/ 2147483646 h 63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7" h="63">
                <a:moveTo>
                  <a:pt x="17" y="0"/>
                </a:moveTo>
                <a:cubicBezTo>
                  <a:pt x="7" y="19"/>
                  <a:pt x="0" y="53"/>
                  <a:pt x="0" y="63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5493" name="Freeform 133">
            <a:extLst>
              <a:ext uri="{FF2B5EF4-FFF2-40B4-BE49-F238E27FC236}">
                <a16:creationId xmlns:a16="http://schemas.microsoft.com/office/drawing/2014/main" id="{BEE8CFB7-FF7F-4E34-B488-4917222D846B}"/>
              </a:ext>
            </a:extLst>
          </p:cNvPr>
          <p:cNvSpPr>
            <a:spLocks/>
          </p:cNvSpPr>
          <p:nvPr/>
        </p:nvSpPr>
        <p:spPr bwMode="auto">
          <a:xfrm rot="-5400000">
            <a:off x="6812756" y="2829719"/>
            <a:ext cx="131763" cy="1514475"/>
          </a:xfrm>
          <a:custGeom>
            <a:avLst/>
            <a:gdLst>
              <a:gd name="T0" fmla="*/ 2147483646 w 49"/>
              <a:gd name="T1" fmla="*/ 2147483646 h 432"/>
              <a:gd name="T2" fmla="*/ 2147483646 w 49"/>
              <a:gd name="T3" fmla="*/ 2147483646 h 432"/>
              <a:gd name="T4" fmla="*/ 2147483646 w 49"/>
              <a:gd name="T5" fmla="*/ 2147483646 h 432"/>
              <a:gd name="T6" fmla="*/ 2147483646 w 49"/>
              <a:gd name="T7" fmla="*/ 2147483646 h 432"/>
              <a:gd name="T8" fmla="*/ 2147483646 w 49"/>
              <a:gd name="T9" fmla="*/ 2147483646 h 432"/>
              <a:gd name="T10" fmla="*/ 2147483646 w 49"/>
              <a:gd name="T11" fmla="*/ 2147483646 h 432"/>
              <a:gd name="T12" fmla="*/ 2147483646 w 49"/>
              <a:gd name="T13" fmla="*/ 2147483646 h 432"/>
              <a:gd name="T14" fmla="*/ 2147483646 w 49"/>
              <a:gd name="T15" fmla="*/ 2147483646 h 432"/>
              <a:gd name="T16" fmla="*/ 2147483646 w 49"/>
              <a:gd name="T17" fmla="*/ 2147483646 h 432"/>
              <a:gd name="T18" fmla="*/ 2147483646 w 49"/>
              <a:gd name="T19" fmla="*/ 2147483646 h 432"/>
              <a:gd name="T20" fmla="*/ 2147483646 w 49"/>
              <a:gd name="T21" fmla="*/ 2147483646 h 432"/>
              <a:gd name="T22" fmla="*/ 2147483646 w 49"/>
              <a:gd name="T23" fmla="*/ 2147483646 h 432"/>
              <a:gd name="T24" fmla="*/ 2147483646 w 49"/>
              <a:gd name="T25" fmla="*/ 2147483646 h 432"/>
              <a:gd name="T26" fmla="*/ 2147483646 w 49"/>
              <a:gd name="T27" fmla="*/ 2147483646 h 432"/>
              <a:gd name="T28" fmla="*/ 2147483646 w 49"/>
              <a:gd name="T29" fmla="*/ 2147483646 h 432"/>
              <a:gd name="T30" fmla="*/ 2147483646 w 49"/>
              <a:gd name="T31" fmla="*/ 2147483646 h 432"/>
              <a:gd name="T32" fmla="*/ 2147483646 w 49"/>
              <a:gd name="T33" fmla="*/ 2147483646 h 432"/>
              <a:gd name="T34" fmla="*/ 2147483646 w 49"/>
              <a:gd name="T35" fmla="*/ 2147483646 h 432"/>
              <a:gd name="T36" fmla="*/ 2147483646 w 49"/>
              <a:gd name="T37" fmla="*/ 2147483646 h 432"/>
              <a:gd name="T38" fmla="*/ 2147483646 w 49"/>
              <a:gd name="T39" fmla="*/ 2147483646 h 432"/>
              <a:gd name="T40" fmla="*/ 2147483646 w 49"/>
              <a:gd name="T41" fmla="*/ 2147483646 h 432"/>
              <a:gd name="T42" fmla="*/ 2147483646 w 49"/>
              <a:gd name="T43" fmla="*/ 2147483646 h 432"/>
              <a:gd name="T44" fmla="*/ 2147483646 w 49"/>
              <a:gd name="T45" fmla="*/ 2147483646 h 432"/>
              <a:gd name="T46" fmla="*/ 2147483646 w 49"/>
              <a:gd name="T47" fmla="*/ 2147483646 h 432"/>
              <a:gd name="T48" fmla="*/ 2147483646 w 49"/>
              <a:gd name="T49" fmla="*/ 2147483646 h 432"/>
              <a:gd name="T50" fmla="*/ 2147483646 w 49"/>
              <a:gd name="T51" fmla="*/ 2147483646 h 432"/>
              <a:gd name="T52" fmla="*/ 2147483646 w 49"/>
              <a:gd name="T53" fmla="*/ 2147483646 h 432"/>
              <a:gd name="T54" fmla="*/ 2147483646 w 49"/>
              <a:gd name="T55" fmla="*/ 2147483646 h 432"/>
              <a:gd name="T56" fmla="*/ 2147483646 w 49"/>
              <a:gd name="T57" fmla="*/ 2147483646 h 432"/>
              <a:gd name="T58" fmla="*/ 2147483646 w 49"/>
              <a:gd name="T59" fmla="*/ 2147483646 h 432"/>
              <a:gd name="T60" fmla="*/ 2147483646 w 49"/>
              <a:gd name="T61" fmla="*/ 2147483646 h 432"/>
              <a:gd name="T62" fmla="*/ 2147483646 w 49"/>
              <a:gd name="T63" fmla="*/ 2147483646 h 432"/>
              <a:gd name="T64" fmla="*/ 2147483646 w 49"/>
              <a:gd name="T65" fmla="*/ 2147483646 h 43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49" h="432">
                <a:moveTo>
                  <a:pt x="12" y="368"/>
                </a:moveTo>
                <a:cubicBezTo>
                  <a:pt x="12" y="375"/>
                  <a:pt x="13" y="382"/>
                  <a:pt x="13" y="389"/>
                </a:cubicBezTo>
                <a:cubicBezTo>
                  <a:pt x="18" y="401"/>
                  <a:pt x="23" y="414"/>
                  <a:pt x="22" y="432"/>
                </a:cubicBezTo>
                <a:cubicBezTo>
                  <a:pt x="25" y="411"/>
                  <a:pt x="28" y="396"/>
                  <a:pt x="33" y="386"/>
                </a:cubicBezTo>
                <a:cubicBezTo>
                  <a:pt x="36" y="382"/>
                  <a:pt x="39" y="374"/>
                  <a:pt x="41" y="368"/>
                </a:cubicBezTo>
                <a:cubicBezTo>
                  <a:pt x="41" y="365"/>
                  <a:pt x="42" y="361"/>
                  <a:pt x="42" y="358"/>
                </a:cubicBezTo>
                <a:cubicBezTo>
                  <a:pt x="44" y="340"/>
                  <a:pt x="43" y="353"/>
                  <a:pt x="45" y="327"/>
                </a:cubicBezTo>
                <a:cubicBezTo>
                  <a:pt x="42" y="340"/>
                  <a:pt x="39" y="348"/>
                  <a:pt x="37" y="355"/>
                </a:cubicBezTo>
                <a:cubicBezTo>
                  <a:pt x="37" y="355"/>
                  <a:pt x="37" y="355"/>
                  <a:pt x="37" y="354"/>
                </a:cubicBezTo>
                <a:cubicBezTo>
                  <a:pt x="37" y="352"/>
                  <a:pt x="40" y="335"/>
                  <a:pt x="40" y="317"/>
                </a:cubicBezTo>
                <a:cubicBezTo>
                  <a:pt x="42" y="248"/>
                  <a:pt x="41" y="239"/>
                  <a:pt x="43" y="187"/>
                </a:cubicBezTo>
                <a:cubicBezTo>
                  <a:pt x="45" y="123"/>
                  <a:pt x="46" y="32"/>
                  <a:pt x="47" y="22"/>
                </a:cubicBezTo>
                <a:cubicBezTo>
                  <a:pt x="49" y="13"/>
                  <a:pt x="42" y="9"/>
                  <a:pt x="41" y="15"/>
                </a:cubicBezTo>
                <a:cubicBezTo>
                  <a:pt x="41" y="21"/>
                  <a:pt x="39" y="54"/>
                  <a:pt x="37" y="101"/>
                </a:cubicBezTo>
                <a:cubicBezTo>
                  <a:pt x="35" y="147"/>
                  <a:pt x="37" y="315"/>
                  <a:pt x="31" y="335"/>
                </a:cubicBezTo>
                <a:cubicBezTo>
                  <a:pt x="25" y="354"/>
                  <a:pt x="30" y="135"/>
                  <a:pt x="31" y="102"/>
                </a:cubicBezTo>
                <a:cubicBezTo>
                  <a:pt x="33" y="65"/>
                  <a:pt x="33" y="38"/>
                  <a:pt x="34" y="18"/>
                </a:cubicBezTo>
                <a:cubicBezTo>
                  <a:pt x="35" y="11"/>
                  <a:pt x="34" y="7"/>
                  <a:pt x="33" y="5"/>
                </a:cubicBezTo>
                <a:cubicBezTo>
                  <a:pt x="33" y="5"/>
                  <a:pt x="33" y="5"/>
                  <a:pt x="32" y="5"/>
                </a:cubicBezTo>
                <a:cubicBezTo>
                  <a:pt x="32" y="5"/>
                  <a:pt x="32" y="5"/>
                  <a:pt x="32" y="5"/>
                </a:cubicBezTo>
                <a:cubicBezTo>
                  <a:pt x="30" y="5"/>
                  <a:pt x="28" y="9"/>
                  <a:pt x="28" y="12"/>
                </a:cubicBezTo>
                <a:cubicBezTo>
                  <a:pt x="26" y="18"/>
                  <a:pt x="27" y="87"/>
                  <a:pt x="26" y="119"/>
                </a:cubicBezTo>
                <a:cubicBezTo>
                  <a:pt x="25" y="150"/>
                  <a:pt x="25" y="304"/>
                  <a:pt x="23" y="326"/>
                </a:cubicBezTo>
                <a:cubicBezTo>
                  <a:pt x="22" y="348"/>
                  <a:pt x="21" y="310"/>
                  <a:pt x="20" y="298"/>
                </a:cubicBezTo>
                <a:cubicBezTo>
                  <a:pt x="19" y="286"/>
                  <a:pt x="16" y="31"/>
                  <a:pt x="17" y="18"/>
                </a:cubicBezTo>
                <a:cubicBezTo>
                  <a:pt x="18" y="4"/>
                  <a:pt x="14" y="4"/>
                  <a:pt x="12" y="14"/>
                </a:cubicBezTo>
                <a:cubicBezTo>
                  <a:pt x="11" y="24"/>
                  <a:pt x="10" y="110"/>
                  <a:pt x="10" y="148"/>
                </a:cubicBezTo>
                <a:cubicBezTo>
                  <a:pt x="10" y="186"/>
                  <a:pt x="18" y="278"/>
                  <a:pt x="15" y="294"/>
                </a:cubicBezTo>
                <a:cubicBezTo>
                  <a:pt x="13" y="309"/>
                  <a:pt x="9" y="215"/>
                  <a:pt x="9" y="187"/>
                </a:cubicBezTo>
                <a:cubicBezTo>
                  <a:pt x="9" y="159"/>
                  <a:pt x="6" y="15"/>
                  <a:pt x="6" y="15"/>
                </a:cubicBezTo>
                <a:cubicBezTo>
                  <a:pt x="4" y="11"/>
                  <a:pt x="4" y="11"/>
                  <a:pt x="4" y="11"/>
                </a:cubicBezTo>
                <a:cubicBezTo>
                  <a:pt x="0" y="11"/>
                  <a:pt x="1" y="0"/>
                  <a:pt x="1" y="60"/>
                </a:cubicBezTo>
                <a:cubicBezTo>
                  <a:pt x="1" y="120"/>
                  <a:pt x="11" y="337"/>
                  <a:pt x="12" y="368"/>
                </a:cubicBezTo>
                <a:close/>
              </a:path>
            </a:pathLst>
          </a:custGeom>
          <a:solidFill>
            <a:srgbClr val="C75F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5494" name="Freeform 134">
            <a:extLst>
              <a:ext uri="{FF2B5EF4-FFF2-40B4-BE49-F238E27FC236}">
                <a16:creationId xmlns:a16="http://schemas.microsoft.com/office/drawing/2014/main" id="{EB2D35E7-9EFB-425F-AB8C-088AEB9D3117}"/>
              </a:ext>
            </a:extLst>
          </p:cNvPr>
          <p:cNvSpPr>
            <a:spLocks/>
          </p:cNvSpPr>
          <p:nvPr/>
        </p:nvSpPr>
        <p:spPr bwMode="auto">
          <a:xfrm rot="-5400000">
            <a:off x="6850856" y="2910682"/>
            <a:ext cx="87313" cy="1441450"/>
          </a:xfrm>
          <a:custGeom>
            <a:avLst/>
            <a:gdLst>
              <a:gd name="T0" fmla="*/ 2147483646 w 32"/>
              <a:gd name="T1" fmla="*/ 2147483646 h 411"/>
              <a:gd name="T2" fmla="*/ 2147483646 w 32"/>
              <a:gd name="T3" fmla="*/ 2147483646 h 411"/>
              <a:gd name="T4" fmla="*/ 2147483646 w 32"/>
              <a:gd name="T5" fmla="*/ 2147483646 h 411"/>
              <a:gd name="T6" fmla="*/ 2147483646 w 32"/>
              <a:gd name="T7" fmla="*/ 2147483646 h 411"/>
              <a:gd name="T8" fmla="*/ 2147483646 w 32"/>
              <a:gd name="T9" fmla="*/ 2147483646 h 411"/>
              <a:gd name="T10" fmla="*/ 2147483646 w 32"/>
              <a:gd name="T11" fmla="*/ 0 h 411"/>
              <a:gd name="T12" fmla="*/ 2147483646 w 32"/>
              <a:gd name="T13" fmla="*/ 2147483646 h 411"/>
              <a:gd name="T14" fmla="*/ 2147483646 w 32"/>
              <a:gd name="T15" fmla="*/ 2147483646 h 411"/>
              <a:gd name="T16" fmla="*/ 2147483646 w 32"/>
              <a:gd name="T17" fmla="*/ 2147483646 h 411"/>
              <a:gd name="T18" fmla="*/ 2147483646 w 32"/>
              <a:gd name="T19" fmla="*/ 2147483646 h 411"/>
              <a:gd name="T20" fmla="*/ 2147483646 w 32"/>
              <a:gd name="T21" fmla="*/ 2147483646 h 41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2" h="411">
                <a:moveTo>
                  <a:pt x="18" y="366"/>
                </a:moveTo>
                <a:cubicBezTo>
                  <a:pt x="23" y="379"/>
                  <a:pt x="30" y="393"/>
                  <a:pt x="30" y="411"/>
                </a:cubicBezTo>
                <a:cubicBezTo>
                  <a:pt x="31" y="403"/>
                  <a:pt x="32" y="395"/>
                  <a:pt x="32" y="387"/>
                </a:cubicBezTo>
                <a:cubicBezTo>
                  <a:pt x="32" y="361"/>
                  <a:pt x="19" y="340"/>
                  <a:pt x="15" y="298"/>
                </a:cubicBezTo>
                <a:cubicBezTo>
                  <a:pt x="11" y="256"/>
                  <a:pt x="9" y="185"/>
                  <a:pt x="8" y="144"/>
                </a:cubicBezTo>
                <a:cubicBezTo>
                  <a:pt x="8" y="107"/>
                  <a:pt x="3" y="39"/>
                  <a:pt x="6" y="0"/>
                </a:cubicBezTo>
                <a:cubicBezTo>
                  <a:pt x="5" y="3"/>
                  <a:pt x="5" y="0"/>
                  <a:pt x="3" y="2"/>
                </a:cubicBezTo>
                <a:cubicBezTo>
                  <a:pt x="2" y="4"/>
                  <a:pt x="2" y="1"/>
                  <a:pt x="1" y="4"/>
                </a:cubicBezTo>
                <a:cubicBezTo>
                  <a:pt x="1" y="5"/>
                  <a:pt x="1" y="7"/>
                  <a:pt x="1" y="9"/>
                </a:cubicBezTo>
                <a:cubicBezTo>
                  <a:pt x="0" y="114"/>
                  <a:pt x="2" y="242"/>
                  <a:pt x="14" y="343"/>
                </a:cubicBezTo>
                <a:cubicBezTo>
                  <a:pt x="14" y="351"/>
                  <a:pt x="17" y="359"/>
                  <a:pt x="18" y="366"/>
                </a:cubicBezTo>
                <a:close/>
              </a:path>
            </a:pathLst>
          </a:custGeom>
          <a:solidFill>
            <a:srgbClr val="C75F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5495" name="Freeform 135">
            <a:extLst>
              <a:ext uri="{FF2B5EF4-FFF2-40B4-BE49-F238E27FC236}">
                <a16:creationId xmlns:a16="http://schemas.microsoft.com/office/drawing/2014/main" id="{7A91B224-931D-4F29-9380-24D412412EC1}"/>
              </a:ext>
            </a:extLst>
          </p:cNvPr>
          <p:cNvSpPr>
            <a:spLocks/>
          </p:cNvSpPr>
          <p:nvPr/>
        </p:nvSpPr>
        <p:spPr bwMode="auto">
          <a:xfrm rot="-5400000">
            <a:off x="6679406" y="3423444"/>
            <a:ext cx="20638" cy="349250"/>
          </a:xfrm>
          <a:custGeom>
            <a:avLst/>
            <a:gdLst>
              <a:gd name="T0" fmla="*/ 2147483646 w 7"/>
              <a:gd name="T1" fmla="*/ 0 h 100"/>
              <a:gd name="T2" fmla="*/ 2147483646 w 7"/>
              <a:gd name="T3" fmla="*/ 2147483646 h 100"/>
              <a:gd name="T4" fmla="*/ 2147483646 w 7"/>
              <a:gd name="T5" fmla="*/ 0 h 1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7" h="100">
                <a:moveTo>
                  <a:pt x="3" y="0"/>
                </a:moveTo>
                <a:cubicBezTo>
                  <a:pt x="6" y="17"/>
                  <a:pt x="7" y="77"/>
                  <a:pt x="3" y="100"/>
                </a:cubicBezTo>
                <a:cubicBezTo>
                  <a:pt x="2" y="90"/>
                  <a:pt x="0" y="10"/>
                  <a:pt x="3" y="0"/>
                </a:cubicBezTo>
                <a:close/>
              </a:path>
            </a:pathLst>
          </a:custGeom>
          <a:solidFill>
            <a:srgbClr val="EDD2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5496" name="Freeform 136">
            <a:extLst>
              <a:ext uri="{FF2B5EF4-FFF2-40B4-BE49-F238E27FC236}">
                <a16:creationId xmlns:a16="http://schemas.microsoft.com/office/drawing/2014/main" id="{0EE16175-C043-459C-93D7-375ED3592BDF}"/>
              </a:ext>
            </a:extLst>
          </p:cNvPr>
          <p:cNvSpPr>
            <a:spLocks/>
          </p:cNvSpPr>
          <p:nvPr/>
        </p:nvSpPr>
        <p:spPr bwMode="auto">
          <a:xfrm rot="-5400000">
            <a:off x="6669088" y="3562350"/>
            <a:ext cx="19050" cy="69850"/>
          </a:xfrm>
          <a:custGeom>
            <a:avLst/>
            <a:gdLst>
              <a:gd name="T0" fmla="*/ 2147483646 w 7"/>
              <a:gd name="T1" fmla="*/ 0 h 20"/>
              <a:gd name="T2" fmla="*/ 2147483646 w 7"/>
              <a:gd name="T3" fmla="*/ 2147483646 h 20"/>
              <a:gd name="T4" fmla="*/ 2147483646 w 7"/>
              <a:gd name="T5" fmla="*/ 2147483646 h 2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7" h="20">
                <a:moveTo>
                  <a:pt x="2" y="0"/>
                </a:moveTo>
                <a:cubicBezTo>
                  <a:pt x="1" y="5"/>
                  <a:pt x="0" y="14"/>
                  <a:pt x="2" y="20"/>
                </a:cubicBezTo>
                <a:cubicBezTo>
                  <a:pt x="7" y="19"/>
                  <a:pt x="4" y="7"/>
                  <a:pt x="4" y="3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5497" name="Freeform 137">
            <a:extLst>
              <a:ext uri="{FF2B5EF4-FFF2-40B4-BE49-F238E27FC236}">
                <a16:creationId xmlns:a16="http://schemas.microsoft.com/office/drawing/2014/main" id="{D7B03FB7-C3B9-48DA-B238-4775F2E97A7A}"/>
              </a:ext>
            </a:extLst>
          </p:cNvPr>
          <p:cNvSpPr>
            <a:spLocks/>
          </p:cNvSpPr>
          <p:nvPr/>
        </p:nvSpPr>
        <p:spPr bwMode="auto">
          <a:xfrm rot="-5400000">
            <a:off x="6599238" y="3586162"/>
            <a:ext cx="14288" cy="17463"/>
          </a:xfrm>
          <a:custGeom>
            <a:avLst/>
            <a:gdLst>
              <a:gd name="T0" fmla="*/ 2147483646 w 5"/>
              <a:gd name="T1" fmla="*/ 0 h 5"/>
              <a:gd name="T2" fmla="*/ 2147483646 w 5"/>
              <a:gd name="T3" fmla="*/ 2147483646 h 5"/>
              <a:gd name="T4" fmla="*/ 2147483646 w 5"/>
              <a:gd name="T5" fmla="*/ 2147483646 h 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" h="5">
                <a:moveTo>
                  <a:pt x="1" y="0"/>
                </a:moveTo>
                <a:cubicBezTo>
                  <a:pt x="1" y="2"/>
                  <a:pt x="0" y="3"/>
                  <a:pt x="1" y="5"/>
                </a:cubicBezTo>
                <a:cubicBezTo>
                  <a:pt x="3" y="5"/>
                  <a:pt x="5" y="3"/>
                  <a:pt x="3" y="1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5498" name="Freeform 138">
            <a:extLst>
              <a:ext uri="{FF2B5EF4-FFF2-40B4-BE49-F238E27FC236}">
                <a16:creationId xmlns:a16="http://schemas.microsoft.com/office/drawing/2014/main" id="{E632A4FD-A860-4DF7-80F8-8211EB554B22}"/>
              </a:ext>
            </a:extLst>
          </p:cNvPr>
          <p:cNvSpPr>
            <a:spLocks/>
          </p:cNvSpPr>
          <p:nvPr/>
        </p:nvSpPr>
        <p:spPr bwMode="auto">
          <a:xfrm rot="-5400000">
            <a:off x="6736556" y="3585369"/>
            <a:ext cx="11113" cy="22225"/>
          </a:xfrm>
          <a:custGeom>
            <a:avLst/>
            <a:gdLst>
              <a:gd name="T0" fmla="*/ 2147483646 w 4"/>
              <a:gd name="T1" fmla="*/ 0 h 6"/>
              <a:gd name="T2" fmla="*/ 2147483646 w 4"/>
              <a:gd name="T3" fmla="*/ 2147483646 h 6"/>
              <a:gd name="T4" fmla="*/ 2147483646 w 4"/>
              <a:gd name="T5" fmla="*/ 2147483646 h 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" h="6">
                <a:moveTo>
                  <a:pt x="1" y="0"/>
                </a:moveTo>
                <a:cubicBezTo>
                  <a:pt x="0" y="2"/>
                  <a:pt x="0" y="4"/>
                  <a:pt x="1" y="6"/>
                </a:cubicBezTo>
                <a:cubicBezTo>
                  <a:pt x="2" y="5"/>
                  <a:pt x="3" y="3"/>
                  <a:pt x="4" y="2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5499" name="Freeform 139">
            <a:extLst>
              <a:ext uri="{FF2B5EF4-FFF2-40B4-BE49-F238E27FC236}">
                <a16:creationId xmlns:a16="http://schemas.microsoft.com/office/drawing/2014/main" id="{16E5BCA0-E272-4550-A514-3A15530A0590}"/>
              </a:ext>
            </a:extLst>
          </p:cNvPr>
          <p:cNvSpPr>
            <a:spLocks/>
          </p:cNvSpPr>
          <p:nvPr/>
        </p:nvSpPr>
        <p:spPr bwMode="auto">
          <a:xfrm rot="-5400000">
            <a:off x="8651081" y="3444082"/>
            <a:ext cx="28575" cy="249238"/>
          </a:xfrm>
          <a:custGeom>
            <a:avLst/>
            <a:gdLst>
              <a:gd name="T0" fmla="*/ 2147483646 w 10"/>
              <a:gd name="T1" fmla="*/ 0 h 71"/>
              <a:gd name="T2" fmla="*/ 2147483646 w 10"/>
              <a:gd name="T3" fmla="*/ 2147483646 h 71"/>
              <a:gd name="T4" fmla="*/ 2147483646 w 10"/>
              <a:gd name="T5" fmla="*/ 2147483646 h 71"/>
              <a:gd name="T6" fmla="*/ 2147483646 w 10"/>
              <a:gd name="T7" fmla="*/ 0 h 7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0" h="71">
                <a:moveTo>
                  <a:pt x="4" y="0"/>
                </a:moveTo>
                <a:cubicBezTo>
                  <a:pt x="9" y="6"/>
                  <a:pt x="7" y="20"/>
                  <a:pt x="7" y="38"/>
                </a:cubicBezTo>
                <a:cubicBezTo>
                  <a:pt x="7" y="55"/>
                  <a:pt x="9" y="66"/>
                  <a:pt x="10" y="71"/>
                </a:cubicBezTo>
                <a:cubicBezTo>
                  <a:pt x="4" y="61"/>
                  <a:pt x="0" y="14"/>
                  <a:pt x="4" y="0"/>
                </a:cubicBezTo>
                <a:close/>
              </a:path>
            </a:pathLst>
          </a:custGeom>
          <a:solidFill>
            <a:srgbClr val="EDD2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5500" name="Freeform 140">
            <a:extLst>
              <a:ext uri="{FF2B5EF4-FFF2-40B4-BE49-F238E27FC236}">
                <a16:creationId xmlns:a16="http://schemas.microsoft.com/office/drawing/2014/main" id="{29880735-03D4-46B2-A9C1-DBD7D685E1C8}"/>
              </a:ext>
            </a:extLst>
          </p:cNvPr>
          <p:cNvSpPr>
            <a:spLocks/>
          </p:cNvSpPr>
          <p:nvPr/>
        </p:nvSpPr>
        <p:spPr bwMode="auto">
          <a:xfrm rot="-5400000">
            <a:off x="8630444" y="3545682"/>
            <a:ext cx="15875" cy="52387"/>
          </a:xfrm>
          <a:custGeom>
            <a:avLst/>
            <a:gdLst>
              <a:gd name="T0" fmla="*/ 2147483646 w 6"/>
              <a:gd name="T1" fmla="*/ 0 h 15"/>
              <a:gd name="T2" fmla="*/ 2147483646 w 6"/>
              <a:gd name="T3" fmla="*/ 2147483646 h 15"/>
              <a:gd name="T4" fmla="*/ 2147483646 w 6"/>
              <a:gd name="T5" fmla="*/ 2147483646 h 1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6" h="15">
                <a:moveTo>
                  <a:pt x="2" y="0"/>
                </a:moveTo>
                <a:cubicBezTo>
                  <a:pt x="1" y="4"/>
                  <a:pt x="0" y="11"/>
                  <a:pt x="3" y="15"/>
                </a:cubicBezTo>
                <a:cubicBezTo>
                  <a:pt x="6" y="11"/>
                  <a:pt x="6" y="6"/>
                  <a:pt x="5" y="2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5501" name="Freeform 141">
            <a:extLst>
              <a:ext uri="{FF2B5EF4-FFF2-40B4-BE49-F238E27FC236}">
                <a16:creationId xmlns:a16="http://schemas.microsoft.com/office/drawing/2014/main" id="{8C0EB724-B182-4924-8517-0119B3386B1F}"/>
              </a:ext>
            </a:extLst>
          </p:cNvPr>
          <p:cNvSpPr>
            <a:spLocks/>
          </p:cNvSpPr>
          <p:nvPr/>
        </p:nvSpPr>
        <p:spPr bwMode="auto">
          <a:xfrm rot="-5400000">
            <a:off x="8584406" y="3553619"/>
            <a:ext cx="11113" cy="22225"/>
          </a:xfrm>
          <a:custGeom>
            <a:avLst/>
            <a:gdLst>
              <a:gd name="T0" fmla="*/ 0 w 4"/>
              <a:gd name="T1" fmla="*/ 2147483646 h 6"/>
              <a:gd name="T2" fmla="*/ 0 w 4"/>
              <a:gd name="T3" fmla="*/ 2147483646 h 6"/>
              <a:gd name="T4" fmla="*/ 2147483646 w 4"/>
              <a:gd name="T5" fmla="*/ 2147483646 h 6"/>
              <a:gd name="T6" fmla="*/ 2147483646 w 4"/>
              <a:gd name="T7" fmla="*/ 2147483646 h 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" h="6">
                <a:moveTo>
                  <a:pt x="0" y="3"/>
                </a:moveTo>
                <a:cubicBezTo>
                  <a:pt x="0" y="4"/>
                  <a:pt x="0" y="5"/>
                  <a:pt x="0" y="6"/>
                </a:cubicBezTo>
                <a:cubicBezTo>
                  <a:pt x="3" y="5"/>
                  <a:pt x="4" y="3"/>
                  <a:pt x="2" y="1"/>
                </a:cubicBezTo>
                <a:cubicBezTo>
                  <a:pt x="1" y="0"/>
                  <a:pt x="2" y="2"/>
                  <a:pt x="1" y="2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5502" name="Freeform 142">
            <a:extLst>
              <a:ext uri="{FF2B5EF4-FFF2-40B4-BE49-F238E27FC236}">
                <a16:creationId xmlns:a16="http://schemas.microsoft.com/office/drawing/2014/main" id="{DA74B21B-0554-4ECE-9887-D5FBC906E022}"/>
              </a:ext>
            </a:extLst>
          </p:cNvPr>
          <p:cNvSpPr>
            <a:spLocks/>
          </p:cNvSpPr>
          <p:nvPr/>
        </p:nvSpPr>
        <p:spPr bwMode="auto">
          <a:xfrm rot="-5400000">
            <a:off x="8693944" y="3558382"/>
            <a:ext cx="12700" cy="23812"/>
          </a:xfrm>
          <a:custGeom>
            <a:avLst/>
            <a:gdLst>
              <a:gd name="T0" fmla="*/ 2147483646 w 5"/>
              <a:gd name="T1" fmla="*/ 0 h 7"/>
              <a:gd name="T2" fmla="*/ 2147483646 w 5"/>
              <a:gd name="T3" fmla="*/ 2147483646 h 7"/>
              <a:gd name="T4" fmla="*/ 2147483646 w 5"/>
              <a:gd name="T5" fmla="*/ 2147483646 h 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" h="7">
                <a:moveTo>
                  <a:pt x="1" y="0"/>
                </a:moveTo>
                <a:cubicBezTo>
                  <a:pt x="0" y="2"/>
                  <a:pt x="0" y="5"/>
                  <a:pt x="2" y="7"/>
                </a:cubicBezTo>
                <a:cubicBezTo>
                  <a:pt x="5" y="5"/>
                  <a:pt x="5" y="3"/>
                  <a:pt x="3" y="1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5503" name="Freeform 143">
            <a:extLst>
              <a:ext uri="{FF2B5EF4-FFF2-40B4-BE49-F238E27FC236}">
                <a16:creationId xmlns:a16="http://schemas.microsoft.com/office/drawing/2014/main" id="{DDD69996-B9F4-4BCB-BDAD-DC1178613B3C}"/>
              </a:ext>
            </a:extLst>
          </p:cNvPr>
          <p:cNvSpPr>
            <a:spLocks/>
          </p:cNvSpPr>
          <p:nvPr/>
        </p:nvSpPr>
        <p:spPr bwMode="auto">
          <a:xfrm rot="-5400000">
            <a:off x="7415213" y="3436937"/>
            <a:ext cx="84138" cy="315913"/>
          </a:xfrm>
          <a:custGeom>
            <a:avLst/>
            <a:gdLst>
              <a:gd name="T0" fmla="*/ 0 w 31"/>
              <a:gd name="T1" fmla="*/ 2147483646 h 90"/>
              <a:gd name="T2" fmla="*/ 2147483646 w 31"/>
              <a:gd name="T3" fmla="*/ 2147483646 h 90"/>
              <a:gd name="T4" fmla="*/ 2147483646 w 31"/>
              <a:gd name="T5" fmla="*/ 2147483646 h 90"/>
              <a:gd name="T6" fmla="*/ 2147483646 w 31"/>
              <a:gd name="T7" fmla="*/ 2147483646 h 90"/>
              <a:gd name="T8" fmla="*/ 2147483646 w 31"/>
              <a:gd name="T9" fmla="*/ 2147483646 h 90"/>
              <a:gd name="T10" fmla="*/ 2147483646 w 31"/>
              <a:gd name="T11" fmla="*/ 2147483646 h 90"/>
              <a:gd name="T12" fmla="*/ 2147483646 w 31"/>
              <a:gd name="T13" fmla="*/ 2147483646 h 90"/>
              <a:gd name="T14" fmla="*/ 2147483646 w 31"/>
              <a:gd name="T15" fmla="*/ 2147483646 h 90"/>
              <a:gd name="T16" fmla="*/ 0 w 31"/>
              <a:gd name="T17" fmla="*/ 0 h 9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1" h="90">
                <a:moveTo>
                  <a:pt x="0" y="11"/>
                </a:moveTo>
                <a:cubicBezTo>
                  <a:pt x="0" y="26"/>
                  <a:pt x="1" y="39"/>
                  <a:pt x="6" y="52"/>
                </a:cubicBezTo>
                <a:cubicBezTo>
                  <a:pt x="8" y="58"/>
                  <a:pt x="12" y="64"/>
                  <a:pt x="13" y="70"/>
                </a:cubicBezTo>
                <a:cubicBezTo>
                  <a:pt x="15" y="76"/>
                  <a:pt x="14" y="84"/>
                  <a:pt x="16" y="90"/>
                </a:cubicBezTo>
                <a:cubicBezTo>
                  <a:pt x="16" y="81"/>
                  <a:pt x="18" y="71"/>
                  <a:pt x="21" y="62"/>
                </a:cubicBezTo>
                <a:cubicBezTo>
                  <a:pt x="23" y="56"/>
                  <a:pt x="29" y="50"/>
                  <a:pt x="31" y="43"/>
                </a:cubicBezTo>
                <a:cubicBezTo>
                  <a:pt x="28" y="46"/>
                  <a:pt x="25" y="52"/>
                  <a:pt x="21" y="52"/>
                </a:cubicBezTo>
                <a:cubicBezTo>
                  <a:pt x="12" y="52"/>
                  <a:pt x="10" y="39"/>
                  <a:pt x="9" y="33"/>
                </a:cubicBezTo>
                <a:cubicBezTo>
                  <a:pt x="7" y="22"/>
                  <a:pt x="0" y="10"/>
                  <a:pt x="0" y="0"/>
                </a:cubicBezTo>
              </a:path>
            </a:pathLst>
          </a:custGeom>
          <a:solidFill>
            <a:srgbClr val="AB0A5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5504" name="Freeform 144">
            <a:extLst>
              <a:ext uri="{FF2B5EF4-FFF2-40B4-BE49-F238E27FC236}">
                <a16:creationId xmlns:a16="http://schemas.microsoft.com/office/drawing/2014/main" id="{89AD3745-AD1F-4B43-99F0-AD20BE694635}"/>
              </a:ext>
            </a:extLst>
          </p:cNvPr>
          <p:cNvSpPr>
            <a:spLocks/>
          </p:cNvSpPr>
          <p:nvPr/>
        </p:nvSpPr>
        <p:spPr bwMode="auto">
          <a:xfrm rot="-5400000">
            <a:off x="5971381" y="3537745"/>
            <a:ext cx="307975" cy="119062"/>
          </a:xfrm>
          <a:custGeom>
            <a:avLst/>
            <a:gdLst>
              <a:gd name="T0" fmla="*/ 2147483646 w 114"/>
              <a:gd name="T1" fmla="*/ 0 h 34"/>
              <a:gd name="T2" fmla="*/ 0 w 114"/>
              <a:gd name="T3" fmla="*/ 2147483646 h 34"/>
              <a:gd name="T4" fmla="*/ 2147483646 w 114"/>
              <a:gd name="T5" fmla="*/ 2147483646 h 34"/>
              <a:gd name="T6" fmla="*/ 2147483646 w 114"/>
              <a:gd name="T7" fmla="*/ 2147483646 h 34"/>
              <a:gd name="T8" fmla="*/ 2147483646 w 114"/>
              <a:gd name="T9" fmla="*/ 2147483646 h 34"/>
              <a:gd name="T10" fmla="*/ 2147483646 w 114"/>
              <a:gd name="T11" fmla="*/ 2147483646 h 34"/>
              <a:gd name="T12" fmla="*/ 2147483646 w 114"/>
              <a:gd name="T13" fmla="*/ 2147483646 h 34"/>
              <a:gd name="T14" fmla="*/ 2147483646 w 114"/>
              <a:gd name="T15" fmla="*/ 2147483646 h 34"/>
              <a:gd name="T16" fmla="*/ 2147483646 w 114"/>
              <a:gd name="T17" fmla="*/ 2147483646 h 34"/>
              <a:gd name="T18" fmla="*/ 2147483646 w 114"/>
              <a:gd name="T19" fmla="*/ 2147483646 h 34"/>
              <a:gd name="T20" fmla="*/ 2147483646 w 114"/>
              <a:gd name="T21" fmla="*/ 2147483646 h 34"/>
              <a:gd name="T22" fmla="*/ 2147483646 w 114"/>
              <a:gd name="T23" fmla="*/ 2147483646 h 34"/>
              <a:gd name="T24" fmla="*/ 2147483646 w 114"/>
              <a:gd name="T25" fmla="*/ 2147483646 h 34"/>
              <a:gd name="T26" fmla="*/ 2147483646 w 114"/>
              <a:gd name="T27" fmla="*/ 2147483646 h 34"/>
              <a:gd name="T28" fmla="*/ 2147483646 w 114"/>
              <a:gd name="T29" fmla="*/ 0 h 3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14" h="34">
                <a:moveTo>
                  <a:pt x="57" y="0"/>
                </a:moveTo>
                <a:cubicBezTo>
                  <a:pt x="24" y="0"/>
                  <a:pt x="1" y="14"/>
                  <a:pt x="0" y="34"/>
                </a:cubicBezTo>
                <a:cubicBezTo>
                  <a:pt x="23" y="34"/>
                  <a:pt x="23" y="34"/>
                  <a:pt x="23" y="34"/>
                </a:cubicBezTo>
                <a:cubicBezTo>
                  <a:pt x="24" y="33"/>
                  <a:pt x="26" y="33"/>
                  <a:pt x="28" y="32"/>
                </a:cubicBezTo>
                <a:cubicBezTo>
                  <a:pt x="30" y="30"/>
                  <a:pt x="30" y="27"/>
                  <a:pt x="33" y="26"/>
                </a:cubicBezTo>
                <a:cubicBezTo>
                  <a:pt x="36" y="25"/>
                  <a:pt x="37" y="27"/>
                  <a:pt x="41" y="26"/>
                </a:cubicBezTo>
                <a:cubicBezTo>
                  <a:pt x="45" y="25"/>
                  <a:pt x="44" y="22"/>
                  <a:pt x="48" y="22"/>
                </a:cubicBezTo>
                <a:cubicBezTo>
                  <a:pt x="53" y="21"/>
                  <a:pt x="53" y="24"/>
                  <a:pt x="58" y="24"/>
                </a:cubicBezTo>
                <a:cubicBezTo>
                  <a:pt x="62" y="24"/>
                  <a:pt x="62" y="20"/>
                  <a:pt x="67" y="21"/>
                </a:cubicBezTo>
                <a:cubicBezTo>
                  <a:pt x="72" y="22"/>
                  <a:pt x="70" y="25"/>
                  <a:pt x="73" y="26"/>
                </a:cubicBezTo>
                <a:cubicBezTo>
                  <a:pt x="76" y="28"/>
                  <a:pt x="78" y="25"/>
                  <a:pt x="81" y="26"/>
                </a:cubicBezTo>
                <a:cubicBezTo>
                  <a:pt x="84" y="27"/>
                  <a:pt x="82" y="28"/>
                  <a:pt x="86" y="31"/>
                </a:cubicBezTo>
                <a:cubicBezTo>
                  <a:pt x="88" y="33"/>
                  <a:pt x="91" y="30"/>
                  <a:pt x="91" y="34"/>
                </a:cubicBezTo>
                <a:cubicBezTo>
                  <a:pt x="114" y="34"/>
                  <a:pt x="114" y="34"/>
                  <a:pt x="114" y="34"/>
                </a:cubicBezTo>
                <a:cubicBezTo>
                  <a:pt x="113" y="14"/>
                  <a:pt x="90" y="0"/>
                  <a:pt x="57" y="0"/>
                </a:cubicBezTo>
                <a:close/>
              </a:path>
            </a:pathLst>
          </a:custGeom>
          <a:noFill/>
          <a:ln w="9525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5505" name="Freeform 145">
            <a:extLst>
              <a:ext uri="{FF2B5EF4-FFF2-40B4-BE49-F238E27FC236}">
                <a16:creationId xmlns:a16="http://schemas.microsoft.com/office/drawing/2014/main" id="{F13DBA84-4025-4248-86C7-30A9287B0837}"/>
              </a:ext>
            </a:extLst>
          </p:cNvPr>
          <p:cNvSpPr>
            <a:spLocks/>
          </p:cNvSpPr>
          <p:nvPr/>
        </p:nvSpPr>
        <p:spPr bwMode="auto">
          <a:xfrm rot="-5400000">
            <a:off x="7496176" y="3433762"/>
            <a:ext cx="57150" cy="358775"/>
          </a:xfrm>
          <a:custGeom>
            <a:avLst/>
            <a:gdLst>
              <a:gd name="T0" fmla="*/ 0 w 21"/>
              <a:gd name="T1" fmla="*/ 0 h 102"/>
              <a:gd name="T2" fmla="*/ 2147483646 w 21"/>
              <a:gd name="T3" fmla="*/ 2147483646 h 102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1" h="102">
                <a:moveTo>
                  <a:pt x="0" y="0"/>
                </a:moveTo>
                <a:cubicBezTo>
                  <a:pt x="0" y="49"/>
                  <a:pt x="21" y="43"/>
                  <a:pt x="16" y="102"/>
                </a:cubicBezTo>
              </a:path>
            </a:pathLst>
          </a:custGeom>
          <a:noFill/>
          <a:ln w="9525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5506" name="Freeform 146">
            <a:extLst>
              <a:ext uri="{FF2B5EF4-FFF2-40B4-BE49-F238E27FC236}">
                <a16:creationId xmlns:a16="http://schemas.microsoft.com/office/drawing/2014/main" id="{FA253A4F-3778-47CE-A8B8-0BBE1940BD6E}"/>
              </a:ext>
            </a:extLst>
          </p:cNvPr>
          <p:cNvSpPr>
            <a:spLocks/>
          </p:cNvSpPr>
          <p:nvPr/>
        </p:nvSpPr>
        <p:spPr bwMode="auto">
          <a:xfrm rot="-5400000">
            <a:off x="7496176" y="3387725"/>
            <a:ext cx="57150" cy="358775"/>
          </a:xfrm>
          <a:custGeom>
            <a:avLst/>
            <a:gdLst>
              <a:gd name="T0" fmla="*/ 2147483646 w 21"/>
              <a:gd name="T1" fmla="*/ 0 h 102"/>
              <a:gd name="T2" fmla="*/ 0 w 21"/>
              <a:gd name="T3" fmla="*/ 2147483646 h 102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1" h="102">
                <a:moveTo>
                  <a:pt x="21" y="0"/>
                </a:moveTo>
                <a:cubicBezTo>
                  <a:pt x="19" y="41"/>
                  <a:pt x="0" y="32"/>
                  <a:pt x="0" y="102"/>
                </a:cubicBezTo>
              </a:path>
            </a:pathLst>
          </a:custGeom>
          <a:noFill/>
          <a:ln w="9525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5507" name="Freeform 147">
            <a:extLst>
              <a:ext uri="{FF2B5EF4-FFF2-40B4-BE49-F238E27FC236}">
                <a16:creationId xmlns:a16="http://schemas.microsoft.com/office/drawing/2014/main" id="{F914DD3E-CB8A-4E66-AE24-7FF26014DE44}"/>
              </a:ext>
            </a:extLst>
          </p:cNvPr>
          <p:cNvSpPr>
            <a:spLocks/>
          </p:cNvSpPr>
          <p:nvPr/>
        </p:nvSpPr>
        <p:spPr bwMode="auto">
          <a:xfrm rot="-5400000">
            <a:off x="7645400" y="3157538"/>
            <a:ext cx="79375" cy="638175"/>
          </a:xfrm>
          <a:custGeom>
            <a:avLst/>
            <a:gdLst>
              <a:gd name="T0" fmla="*/ 2147483646 w 30"/>
              <a:gd name="T1" fmla="*/ 2147483646 h 182"/>
              <a:gd name="T2" fmla="*/ 2147483646 w 30"/>
              <a:gd name="T3" fmla="*/ 2147483646 h 182"/>
              <a:gd name="T4" fmla="*/ 2147483646 w 30"/>
              <a:gd name="T5" fmla="*/ 0 h 182"/>
              <a:gd name="T6" fmla="*/ 2147483646 w 30"/>
              <a:gd name="T7" fmla="*/ 2147483646 h 182"/>
              <a:gd name="T8" fmla="*/ 2147483646 w 30"/>
              <a:gd name="T9" fmla="*/ 2147483646 h 182"/>
              <a:gd name="T10" fmla="*/ 2147483646 w 30"/>
              <a:gd name="T11" fmla="*/ 2147483646 h 18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0" h="182">
                <a:moveTo>
                  <a:pt x="30" y="182"/>
                </a:moveTo>
                <a:cubicBezTo>
                  <a:pt x="30" y="164"/>
                  <a:pt x="13" y="93"/>
                  <a:pt x="12" y="82"/>
                </a:cubicBezTo>
                <a:cubicBezTo>
                  <a:pt x="10" y="53"/>
                  <a:pt x="19" y="26"/>
                  <a:pt x="21" y="0"/>
                </a:cubicBezTo>
                <a:cubicBezTo>
                  <a:pt x="19" y="26"/>
                  <a:pt x="9" y="47"/>
                  <a:pt x="7" y="58"/>
                </a:cubicBezTo>
                <a:cubicBezTo>
                  <a:pt x="0" y="86"/>
                  <a:pt x="12" y="109"/>
                  <a:pt x="19" y="132"/>
                </a:cubicBezTo>
                <a:cubicBezTo>
                  <a:pt x="24" y="148"/>
                  <a:pt x="29" y="164"/>
                  <a:pt x="30" y="182"/>
                </a:cubicBezTo>
                <a:close/>
              </a:path>
            </a:pathLst>
          </a:custGeom>
          <a:noFill/>
          <a:ln w="9525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5508" name="Freeform 148">
            <a:extLst>
              <a:ext uri="{FF2B5EF4-FFF2-40B4-BE49-F238E27FC236}">
                <a16:creationId xmlns:a16="http://schemas.microsoft.com/office/drawing/2014/main" id="{87C398E7-41A4-497D-BC37-956544141F6C}"/>
              </a:ext>
            </a:extLst>
          </p:cNvPr>
          <p:cNvSpPr>
            <a:spLocks/>
          </p:cNvSpPr>
          <p:nvPr/>
        </p:nvSpPr>
        <p:spPr bwMode="auto">
          <a:xfrm rot="-5400000">
            <a:off x="7620000" y="3413125"/>
            <a:ext cx="79375" cy="600075"/>
          </a:xfrm>
          <a:custGeom>
            <a:avLst/>
            <a:gdLst>
              <a:gd name="T0" fmla="*/ 2147483646 w 29"/>
              <a:gd name="T1" fmla="*/ 2147483646 h 171"/>
              <a:gd name="T2" fmla="*/ 0 w 29"/>
              <a:gd name="T3" fmla="*/ 2147483646 h 171"/>
              <a:gd name="T4" fmla="*/ 2147483646 w 29"/>
              <a:gd name="T5" fmla="*/ 2147483646 h 171"/>
              <a:gd name="T6" fmla="*/ 2147483646 w 29"/>
              <a:gd name="T7" fmla="*/ 2147483646 h 171"/>
              <a:gd name="T8" fmla="*/ 2147483646 w 29"/>
              <a:gd name="T9" fmla="*/ 0 h 171"/>
              <a:gd name="T10" fmla="*/ 2147483646 w 29"/>
              <a:gd name="T11" fmla="*/ 2147483646 h 17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9" h="171">
                <a:moveTo>
                  <a:pt x="11" y="113"/>
                </a:moveTo>
                <a:cubicBezTo>
                  <a:pt x="7" y="132"/>
                  <a:pt x="2" y="155"/>
                  <a:pt x="0" y="171"/>
                </a:cubicBezTo>
                <a:cubicBezTo>
                  <a:pt x="3" y="158"/>
                  <a:pt x="6" y="146"/>
                  <a:pt x="10" y="134"/>
                </a:cubicBezTo>
                <a:cubicBezTo>
                  <a:pt x="17" y="111"/>
                  <a:pt x="29" y="88"/>
                  <a:pt x="22" y="60"/>
                </a:cubicBezTo>
                <a:cubicBezTo>
                  <a:pt x="19" y="48"/>
                  <a:pt x="11" y="27"/>
                  <a:pt x="8" y="0"/>
                </a:cubicBezTo>
                <a:cubicBezTo>
                  <a:pt x="10" y="29"/>
                  <a:pt x="22" y="61"/>
                  <a:pt x="11" y="113"/>
                </a:cubicBezTo>
                <a:close/>
              </a:path>
            </a:pathLst>
          </a:custGeom>
          <a:noFill/>
          <a:ln w="9525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5509" name="Freeform 149">
            <a:extLst>
              <a:ext uri="{FF2B5EF4-FFF2-40B4-BE49-F238E27FC236}">
                <a16:creationId xmlns:a16="http://schemas.microsoft.com/office/drawing/2014/main" id="{C2AE6985-14C6-435F-AB96-26C4AE13F9CE}"/>
              </a:ext>
            </a:extLst>
          </p:cNvPr>
          <p:cNvSpPr>
            <a:spLocks/>
          </p:cNvSpPr>
          <p:nvPr/>
        </p:nvSpPr>
        <p:spPr bwMode="auto">
          <a:xfrm rot="-5400000">
            <a:off x="8499475" y="3076576"/>
            <a:ext cx="592137" cy="227012"/>
          </a:xfrm>
          <a:custGeom>
            <a:avLst/>
            <a:gdLst>
              <a:gd name="T0" fmla="*/ 2147483646 w 219"/>
              <a:gd name="T1" fmla="*/ 2147483646 h 65"/>
              <a:gd name="T2" fmla="*/ 2147483646 w 219"/>
              <a:gd name="T3" fmla="*/ 2147483646 h 65"/>
              <a:gd name="T4" fmla="*/ 2147483646 w 219"/>
              <a:gd name="T5" fmla="*/ 2147483646 h 65"/>
              <a:gd name="T6" fmla="*/ 2147483646 w 219"/>
              <a:gd name="T7" fmla="*/ 2147483646 h 65"/>
              <a:gd name="T8" fmla="*/ 2147483646 w 219"/>
              <a:gd name="T9" fmla="*/ 2147483646 h 65"/>
              <a:gd name="T10" fmla="*/ 2147483646 w 219"/>
              <a:gd name="T11" fmla="*/ 2147483646 h 65"/>
              <a:gd name="T12" fmla="*/ 2147483646 w 219"/>
              <a:gd name="T13" fmla="*/ 2147483646 h 65"/>
              <a:gd name="T14" fmla="*/ 2147483646 w 219"/>
              <a:gd name="T15" fmla="*/ 2147483646 h 65"/>
              <a:gd name="T16" fmla="*/ 0 w 219"/>
              <a:gd name="T17" fmla="*/ 2147483646 h 65"/>
              <a:gd name="T18" fmla="*/ 2147483646 w 219"/>
              <a:gd name="T19" fmla="*/ 2147483646 h 6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19" h="65">
                <a:moveTo>
                  <a:pt x="18" y="56"/>
                </a:moveTo>
                <a:cubicBezTo>
                  <a:pt x="26" y="65"/>
                  <a:pt x="36" y="64"/>
                  <a:pt x="41" y="62"/>
                </a:cubicBezTo>
                <a:cubicBezTo>
                  <a:pt x="45" y="60"/>
                  <a:pt x="49" y="57"/>
                  <a:pt x="53" y="54"/>
                </a:cubicBezTo>
                <a:cubicBezTo>
                  <a:pt x="75" y="38"/>
                  <a:pt x="106" y="17"/>
                  <a:pt x="172" y="36"/>
                </a:cubicBezTo>
                <a:cubicBezTo>
                  <a:pt x="189" y="40"/>
                  <a:pt x="204" y="49"/>
                  <a:pt x="218" y="60"/>
                </a:cubicBezTo>
                <a:cubicBezTo>
                  <a:pt x="218" y="61"/>
                  <a:pt x="218" y="61"/>
                  <a:pt x="218" y="61"/>
                </a:cubicBezTo>
                <a:cubicBezTo>
                  <a:pt x="219" y="61"/>
                  <a:pt x="219" y="61"/>
                  <a:pt x="219" y="61"/>
                </a:cubicBezTo>
                <a:cubicBezTo>
                  <a:pt x="144" y="0"/>
                  <a:pt x="80" y="20"/>
                  <a:pt x="49" y="42"/>
                </a:cubicBezTo>
                <a:cubicBezTo>
                  <a:pt x="25" y="58"/>
                  <a:pt x="9" y="45"/>
                  <a:pt x="0" y="15"/>
                </a:cubicBezTo>
                <a:cubicBezTo>
                  <a:pt x="3" y="35"/>
                  <a:pt x="10" y="46"/>
                  <a:pt x="18" y="56"/>
                </a:cubicBezTo>
                <a:close/>
              </a:path>
            </a:pathLst>
          </a:custGeom>
          <a:noFill/>
          <a:ln w="9525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5510" name="Freeform 150">
            <a:extLst>
              <a:ext uri="{FF2B5EF4-FFF2-40B4-BE49-F238E27FC236}">
                <a16:creationId xmlns:a16="http://schemas.microsoft.com/office/drawing/2014/main" id="{CD386FC7-3DD2-4215-8ADF-F521265AEBD0}"/>
              </a:ext>
            </a:extLst>
          </p:cNvPr>
          <p:cNvSpPr>
            <a:spLocks/>
          </p:cNvSpPr>
          <p:nvPr/>
        </p:nvSpPr>
        <p:spPr bwMode="auto">
          <a:xfrm rot="-5400000">
            <a:off x="7535862" y="2149476"/>
            <a:ext cx="257175" cy="2959100"/>
          </a:xfrm>
          <a:custGeom>
            <a:avLst/>
            <a:gdLst>
              <a:gd name="T0" fmla="*/ 2147483646 w 95"/>
              <a:gd name="T1" fmla="*/ 2147483646 h 844"/>
              <a:gd name="T2" fmla="*/ 2147483646 w 95"/>
              <a:gd name="T3" fmla="*/ 2147483646 h 844"/>
              <a:gd name="T4" fmla="*/ 2147483646 w 95"/>
              <a:gd name="T5" fmla="*/ 2147483646 h 844"/>
              <a:gd name="T6" fmla="*/ 2147483646 w 95"/>
              <a:gd name="T7" fmla="*/ 2147483646 h 844"/>
              <a:gd name="T8" fmla="*/ 2147483646 w 95"/>
              <a:gd name="T9" fmla="*/ 2147483646 h 844"/>
              <a:gd name="T10" fmla="*/ 2147483646 w 95"/>
              <a:gd name="T11" fmla="*/ 2147483646 h 844"/>
              <a:gd name="T12" fmla="*/ 2147483646 w 95"/>
              <a:gd name="T13" fmla="*/ 2147483646 h 844"/>
              <a:gd name="T14" fmla="*/ 2147483646 w 95"/>
              <a:gd name="T15" fmla="*/ 2147483646 h 844"/>
              <a:gd name="T16" fmla="*/ 2147483646 w 95"/>
              <a:gd name="T17" fmla="*/ 2147483646 h 844"/>
              <a:gd name="T18" fmla="*/ 2147483646 w 95"/>
              <a:gd name="T19" fmla="*/ 2147483646 h 844"/>
              <a:gd name="T20" fmla="*/ 2147483646 w 95"/>
              <a:gd name="T21" fmla="*/ 2147483646 h 844"/>
              <a:gd name="T22" fmla="*/ 2147483646 w 95"/>
              <a:gd name="T23" fmla="*/ 0 h 844"/>
              <a:gd name="T24" fmla="*/ 2147483646 w 95"/>
              <a:gd name="T25" fmla="*/ 0 h 844"/>
              <a:gd name="T26" fmla="*/ 2147483646 w 95"/>
              <a:gd name="T27" fmla="*/ 2147483646 h 844"/>
              <a:gd name="T28" fmla="*/ 2147483646 w 95"/>
              <a:gd name="T29" fmla="*/ 2147483646 h 844"/>
              <a:gd name="T30" fmla="*/ 2147483646 w 95"/>
              <a:gd name="T31" fmla="*/ 2147483646 h 844"/>
              <a:gd name="T32" fmla="*/ 2147483646 w 95"/>
              <a:gd name="T33" fmla="*/ 2147483646 h 844"/>
              <a:gd name="T34" fmla="*/ 0 w 95"/>
              <a:gd name="T35" fmla="*/ 2147483646 h 844"/>
              <a:gd name="T36" fmla="*/ 2147483646 w 95"/>
              <a:gd name="T37" fmla="*/ 2147483646 h 844"/>
              <a:gd name="T38" fmla="*/ 2147483646 w 95"/>
              <a:gd name="T39" fmla="*/ 2147483646 h 844"/>
              <a:gd name="T40" fmla="*/ 2147483646 w 95"/>
              <a:gd name="T41" fmla="*/ 2147483646 h 844"/>
              <a:gd name="T42" fmla="*/ 2147483646 w 95"/>
              <a:gd name="T43" fmla="*/ 2147483646 h 844"/>
              <a:gd name="T44" fmla="*/ 2147483646 w 95"/>
              <a:gd name="T45" fmla="*/ 2147483646 h 844"/>
              <a:gd name="T46" fmla="*/ 2147483646 w 95"/>
              <a:gd name="T47" fmla="*/ 2147483646 h 844"/>
              <a:gd name="T48" fmla="*/ 2147483646 w 95"/>
              <a:gd name="T49" fmla="*/ 2147483646 h 844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95" h="844">
                <a:moveTo>
                  <a:pt x="95" y="844"/>
                </a:moveTo>
                <a:cubicBezTo>
                  <a:pt x="90" y="837"/>
                  <a:pt x="84" y="830"/>
                  <a:pt x="77" y="822"/>
                </a:cubicBezTo>
                <a:cubicBezTo>
                  <a:pt x="42" y="784"/>
                  <a:pt x="39" y="742"/>
                  <a:pt x="39" y="699"/>
                </a:cubicBezTo>
                <a:cubicBezTo>
                  <a:pt x="39" y="699"/>
                  <a:pt x="39" y="699"/>
                  <a:pt x="39" y="699"/>
                </a:cubicBezTo>
                <a:cubicBezTo>
                  <a:pt x="39" y="697"/>
                  <a:pt x="40" y="672"/>
                  <a:pt x="41" y="663"/>
                </a:cubicBezTo>
                <a:cubicBezTo>
                  <a:pt x="41" y="653"/>
                  <a:pt x="39" y="626"/>
                  <a:pt x="34" y="602"/>
                </a:cubicBezTo>
                <a:cubicBezTo>
                  <a:pt x="29" y="579"/>
                  <a:pt x="23" y="554"/>
                  <a:pt x="23" y="530"/>
                </a:cubicBezTo>
                <a:cubicBezTo>
                  <a:pt x="23" y="510"/>
                  <a:pt x="28" y="494"/>
                  <a:pt x="34" y="476"/>
                </a:cubicBezTo>
                <a:cubicBezTo>
                  <a:pt x="41" y="451"/>
                  <a:pt x="54" y="424"/>
                  <a:pt x="46" y="390"/>
                </a:cubicBezTo>
                <a:cubicBezTo>
                  <a:pt x="44" y="379"/>
                  <a:pt x="35" y="360"/>
                  <a:pt x="33" y="336"/>
                </a:cubicBezTo>
                <a:cubicBezTo>
                  <a:pt x="25" y="236"/>
                  <a:pt x="25" y="49"/>
                  <a:pt x="25" y="3"/>
                </a:cubicBezTo>
                <a:cubicBezTo>
                  <a:pt x="25" y="2"/>
                  <a:pt x="25" y="1"/>
                  <a:pt x="26" y="0"/>
                </a:cubicBezTo>
                <a:cubicBezTo>
                  <a:pt x="3" y="0"/>
                  <a:pt x="3" y="0"/>
                  <a:pt x="3" y="0"/>
                </a:cubicBezTo>
                <a:cubicBezTo>
                  <a:pt x="2" y="1"/>
                  <a:pt x="2" y="2"/>
                  <a:pt x="2" y="3"/>
                </a:cubicBezTo>
                <a:cubicBezTo>
                  <a:pt x="2" y="50"/>
                  <a:pt x="2" y="233"/>
                  <a:pt x="10" y="335"/>
                </a:cubicBezTo>
                <a:cubicBezTo>
                  <a:pt x="13" y="362"/>
                  <a:pt x="21" y="383"/>
                  <a:pt x="24" y="395"/>
                </a:cubicBezTo>
                <a:cubicBezTo>
                  <a:pt x="31" y="423"/>
                  <a:pt x="19" y="446"/>
                  <a:pt x="12" y="469"/>
                </a:cubicBezTo>
                <a:cubicBezTo>
                  <a:pt x="6" y="488"/>
                  <a:pt x="0" y="507"/>
                  <a:pt x="0" y="530"/>
                </a:cubicBezTo>
                <a:cubicBezTo>
                  <a:pt x="0" y="557"/>
                  <a:pt x="6" y="582"/>
                  <a:pt x="12" y="607"/>
                </a:cubicBezTo>
                <a:cubicBezTo>
                  <a:pt x="14" y="618"/>
                  <a:pt x="19" y="635"/>
                  <a:pt x="20" y="655"/>
                </a:cubicBezTo>
                <a:cubicBezTo>
                  <a:pt x="21" y="664"/>
                  <a:pt x="19" y="699"/>
                  <a:pt x="19" y="699"/>
                </a:cubicBezTo>
                <a:cubicBezTo>
                  <a:pt x="19" y="699"/>
                  <a:pt x="19" y="699"/>
                  <a:pt x="19" y="699"/>
                </a:cubicBezTo>
                <a:cubicBezTo>
                  <a:pt x="19" y="699"/>
                  <a:pt x="19" y="699"/>
                  <a:pt x="19" y="699"/>
                </a:cubicBezTo>
                <a:cubicBezTo>
                  <a:pt x="19" y="745"/>
                  <a:pt x="23" y="793"/>
                  <a:pt x="62" y="836"/>
                </a:cubicBezTo>
                <a:cubicBezTo>
                  <a:pt x="65" y="838"/>
                  <a:pt x="67" y="841"/>
                  <a:pt x="70" y="844"/>
                </a:cubicBezTo>
              </a:path>
            </a:pathLst>
          </a:custGeom>
          <a:noFill/>
          <a:ln w="9525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5511" name="Freeform 151">
            <a:extLst>
              <a:ext uri="{FF2B5EF4-FFF2-40B4-BE49-F238E27FC236}">
                <a16:creationId xmlns:a16="http://schemas.microsoft.com/office/drawing/2014/main" id="{04953F71-1D84-4074-AB88-246A71FCA2A9}"/>
              </a:ext>
            </a:extLst>
          </p:cNvPr>
          <p:cNvSpPr>
            <a:spLocks/>
          </p:cNvSpPr>
          <p:nvPr/>
        </p:nvSpPr>
        <p:spPr bwMode="auto">
          <a:xfrm rot="-5400000">
            <a:off x="7262812" y="1701801"/>
            <a:ext cx="803275" cy="2959100"/>
          </a:xfrm>
          <a:custGeom>
            <a:avLst/>
            <a:gdLst>
              <a:gd name="T0" fmla="*/ 2147483646 w 297"/>
              <a:gd name="T1" fmla="*/ 2147483646 h 844"/>
              <a:gd name="T2" fmla="*/ 2147483646 w 297"/>
              <a:gd name="T3" fmla="*/ 2147483646 h 844"/>
              <a:gd name="T4" fmla="*/ 2147483646 w 297"/>
              <a:gd name="T5" fmla="*/ 2147483646 h 844"/>
              <a:gd name="T6" fmla="*/ 2147483646 w 297"/>
              <a:gd name="T7" fmla="*/ 2147483646 h 844"/>
              <a:gd name="T8" fmla="*/ 2147483646 w 297"/>
              <a:gd name="T9" fmla="*/ 2147483646 h 844"/>
              <a:gd name="T10" fmla="*/ 2147483646 w 297"/>
              <a:gd name="T11" fmla="*/ 2147483646 h 844"/>
              <a:gd name="T12" fmla="*/ 2147483646 w 297"/>
              <a:gd name="T13" fmla="*/ 2147483646 h 844"/>
              <a:gd name="T14" fmla="*/ 2147483646 w 297"/>
              <a:gd name="T15" fmla="*/ 2147483646 h 844"/>
              <a:gd name="T16" fmla="*/ 2147483646 w 297"/>
              <a:gd name="T17" fmla="*/ 2147483646 h 844"/>
              <a:gd name="T18" fmla="*/ 2147483646 w 297"/>
              <a:gd name="T19" fmla="*/ 2147483646 h 844"/>
              <a:gd name="T20" fmla="*/ 2147483646 w 297"/>
              <a:gd name="T21" fmla="*/ 2147483646 h 844"/>
              <a:gd name="T22" fmla="*/ 2147483646 w 297"/>
              <a:gd name="T23" fmla="*/ 2147483646 h 844"/>
              <a:gd name="T24" fmla="*/ 2147483646 w 297"/>
              <a:gd name="T25" fmla="*/ 2147483646 h 844"/>
              <a:gd name="T26" fmla="*/ 2147483646 w 297"/>
              <a:gd name="T27" fmla="*/ 2147483646 h 844"/>
              <a:gd name="T28" fmla="*/ 2147483646 w 297"/>
              <a:gd name="T29" fmla="*/ 0 h 844"/>
              <a:gd name="T30" fmla="*/ 2147483646 w 297"/>
              <a:gd name="T31" fmla="*/ 0 h 844"/>
              <a:gd name="T32" fmla="*/ 2147483646 w 297"/>
              <a:gd name="T33" fmla="*/ 2147483646 h 844"/>
              <a:gd name="T34" fmla="*/ 2147483646 w 297"/>
              <a:gd name="T35" fmla="*/ 2147483646 h 844"/>
              <a:gd name="T36" fmla="*/ 2147483646 w 297"/>
              <a:gd name="T37" fmla="*/ 2147483646 h 844"/>
              <a:gd name="T38" fmla="*/ 2147483646 w 297"/>
              <a:gd name="T39" fmla="*/ 2147483646 h 844"/>
              <a:gd name="T40" fmla="*/ 2147483646 w 297"/>
              <a:gd name="T41" fmla="*/ 2147483646 h 844"/>
              <a:gd name="T42" fmla="*/ 2147483646 w 297"/>
              <a:gd name="T43" fmla="*/ 2147483646 h 844"/>
              <a:gd name="T44" fmla="*/ 2147483646 w 297"/>
              <a:gd name="T45" fmla="*/ 2147483646 h 844"/>
              <a:gd name="T46" fmla="*/ 2147483646 w 297"/>
              <a:gd name="T47" fmla="*/ 2147483646 h 844"/>
              <a:gd name="T48" fmla="*/ 2147483646 w 297"/>
              <a:gd name="T49" fmla="*/ 2147483646 h 844"/>
              <a:gd name="T50" fmla="*/ 2147483646 w 297"/>
              <a:gd name="T51" fmla="*/ 2147483646 h 844"/>
              <a:gd name="T52" fmla="*/ 2147483646 w 297"/>
              <a:gd name="T53" fmla="*/ 2147483646 h 844"/>
              <a:gd name="T54" fmla="*/ 2147483646 w 297"/>
              <a:gd name="T55" fmla="*/ 2147483646 h 844"/>
              <a:gd name="T56" fmla="*/ 2147483646 w 297"/>
              <a:gd name="T57" fmla="*/ 2147483646 h 844"/>
              <a:gd name="T58" fmla="*/ 2147483646 w 297"/>
              <a:gd name="T59" fmla="*/ 2147483646 h 844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297" h="844">
                <a:moveTo>
                  <a:pt x="297" y="844"/>
                </a:moveTo>
                <a:cubicBezTo>
                  <a:pt x="281" y="795"/>
                  <a:pt x="250" y="760"/>
                  <a:pt x="207" y="748"/>
                </a:cubicBezTo>
                <a:cubicBezTo>
                  <a:pt x="141" y="729"/>
                  <a:pt x="110" y="750"/>
                  <a:pt x="88" y="766"/>
                </a:cubicBezTo>
                <a:cubicBezTo>
                  <a:pt x="84" y="769"/>
                  <a:pt x="80" y="772"/>
                  <a:pt x="76" y="774"/>
                </a:cubicBezTo>
                <a:cubicBezTo>
                  <a:pt x="71" y="776"/>
                  <a:pt x="61" y="777"/>
                  <a:pt x="53" y="768"/>
                </a:cubicBezTo>
                <a:cubicBezTo>
                  <a:pt x="42" y="754"/>
                  <a:pt x="33" y="738"/>
                  <a:pt x="33" y="699"/>
                </a:cubicBezTo>
                <a:cubicBezTo>
                  <a:pt x="33" y="699"/>
                  <a:pt x="33" y="699"/>
                  <a:pt x="33" y="699"/>
                </a:cubicBezTo>
                <a:cubicBezTo>
                  <a:pt x="32" y="665"/>
                  <a:pt x="32" y="665"/>
                  <a:pt x="32" y="665"/>
                </a:cubicBezTo>
                <a:cubicBezTo>
                  <a:pt x="32" y="652"/>
                  <a:pt x="38" y="630"/>
                  <a:pt x="43" y="607"/>
                </a:cubicBezTo>
                <a:cubicBezTo>
                  <a:pt x="49" y="582"/>
                  <a:pt x="54" y="557"/>
                  <a:pt x="54" y="530"/>
                </a:cubicBezTo>
                <a:cubicBezTo>
                  <a:pt x="54" y="507"/>
                  <a:pt x="49" y="488"/>
                  <a:pt x="43" y="469"/>
                </a:cubicBezTo>
                <a:cubicBezTo>
                  <a:pt x="36" y="446"/>
                  <a:pt x="24" y="423"/>
                  <a:pt x="31" y="395"/>
                </a:cubicBezTo>
                <a:cubicBezTo>
                  <a:pt x="33" y="384"/>
                  <a:pt x="43" y="363"/>
                  <a:pt x="45" y="337"/>
                </a:cubicBezTo>
                <a:cubicBezTo>
                  <a:pt x="54" y="235"/>
                  <a:pt x="52" y="50"/>
                  <a:pt x="52" y="3"/>
                </a:cubicBezTo>
                <a:cubicBezTo>
                  <a:pt x="52" y="2"/>
                  <a:pt x="52" y="1"/>
                  <a:pt x="52" y="0"/>
                </a:cubicBezTo>
                <a:cubicBezTo>
                  <a:pt x="29" y="0"/>
                  <a:pt x="29" y="0"/>
                  <a:pt x="29" y="0"/>
                </a:cubicBezTo>
                <a:cubicBezTo>
                  <a:pt x="29" y="1"/>
                  <a:pt x="30" y="2"/>
                  <a:pt x="30" y="3"/>
                </a:cubicBezTo>
                <a:cubicBezTo>
                  <a:pt x="30" y="49"/>
                  <a:pt x="31" y="238"/>
                  <a:pt x="22" y="337"/>
                </a:cubicBezTo>
                <a:cubicBezTo>
                  <a:pt x="20" y="361"/>
                  <a:pt x="11" y="379"/>
                  <a:pt x="8" y="390"/>
                </a:cubicBezTo>
                <a:cubicBezTo>
                  <a:pt x="0" y="424"/>
                  <a:pt x="13" y="451"/>
                  <a:pt x="21" y="476"/>
                </a:cubicBezTo>
                <a:cubicBezTo>
                  <a:pt x="27" y="494"/>
                  <a:pt x="32" y="510"/>
                  <a:pt x="32" y="530"/>
                </a:cubicBezTo>
                <a:cubicBezTo>
                  <a:pt x="32" y="554"/>
                  <a:pt x="26" y="579"/>
                  <a:pt x="21" y="602"/>
                </a:cubicBezTo>
                <a:cubicBezTo>
                  <a:pt x="16" y="626"/>
                  <a:pt x="12" y="649"/>
                  <a:pt x="12" y="664"/>
                </a:cubicBezTo>
                <a:cubicBezTo>
                  <a:pt x="13" y="698"/>
                  <a:pt x="13" y="698"/>
                  <a:pt x="13" y="698"/>
                </a:cubicBezTo>
                <a:cubicBezTo>
                  <a:pt x="13" y="698"/>
                  <a:pt x="13" y="698"/>
                  <a:pt x="13" y="698"/>
                </a:cubicBezTo>
                <a:cubicBezTo>
                  <a:pt x="13" y="754"/>
                  <a:pt x="32" y="781"/>
                  <a:pt x="54" y="795"/>
                </a:cubicBezTo>
                <a:cubicBezTo>
                  <a:pt x="61" y="799"/>
                  <a:pt x="71" y="798"/>
                  <a:pt x="78" y="795"/>
                </a:cubicBezTo>
                <a:cubicBezTo>
                  <a:pt x="86" y="792"/>
                  <a:pt x="93" y="787"/>
                  <a:pt x="100" y="782"/>
                </a:cubicBezTo>
                <a:cubicBezTo>
                  <a:pt x="120" y="768"/>
                  <a:pt x="145" y="751"/>
                  <a:pt x="202" y="767"/>
                </a:cubicBezTo>
                <a:cubicBezTo>
                  <a:pt x="236" y="777"/>
                  <a:pt x="261" y="804"/>
                  <a:pt x="276" y="844"/>
                </a:cubicBezTo>
              </a:path>
            </a:pathLst>
          </a:custGeom>
          <a:noFill/>
          <a:ln w="9525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5512" name="Freeform 152">
            <a:extLst>
              <a:ext uri="{FF2B5EF4-FFF2-40B4-BE49-F238E27FC236}">
                <a16:creationId xmlns:a16="http://schemas.microsoft.com/office/drawing/2014/main" id="{6BC26F7C-A293-4F9E-B72D-0C01426A4F85}"/>
              </a:ext>
            </a:extLst>
          </p:cNvPr>
          <p:cNvSpPr>
            <a:spLocks/>
          </p:cNvSpPr>
          <p:nvPr/>
        </p:nvSpPr>
        <p:spPr bwMode="auto">
          <a:xfrm rot="-5400000">
            <a:off x="7764463" y="3602038"/>
            <a:ext cx="22225" cy="3175"/>
          </a:xfrm>
          <a:custGeom>
            <a:avLst/>
            <a:gdLst>
              <a:gd name="T0" fmla="*/ 0 w 8"/>
              <a:gd name="T1" fmla="*/ 2147483646 h 1"/>
              <a:gd name="T2" fmla="*/ 2147483646 w 8"/>
              <a:gd name="T3" fmla="*/ 2147483646 h 1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" h="1">
                <a:moveTo>
                  <a:pt x="0" y="1"/>
                </a:moveTo>
                <a:cubicBezTo>
                  <a:pt x="3" y="0"/>
                  <a:pt x="6" y="0"/>
                  <a:pt x="8" y="1"/>
                </a:cubicBezTo>
              </a:path>
            </a:pathLst>
          </a:custGeom>
          <a:noFill/>
          <a:ln w="9525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5513" name="Freeform 153">
            <a:extLst>
              <a:ext uri="{FF2B5EF4-FFF2-40B4-BE49-F238E27FC236}">
                <a16:creationId xmlns:a16="http://schemas.microsoft.com/office/drawing/2014/main" id="{93276A98-F125-4283-8CD4-708F052E0C43}"/>
              </a:ext>
            </a:extLst>
          </p:cNvPr>
          <p:cNvSpPr>
            <a:spLocks/>
          </p:cNvSpPr>
          <p:nvPr/>
        </p:nvSpPr>
        <p:spPr bwMode="auto">
          <a:xfrm rot="-5400000">
            <a:off x="7354094" y="3537744"/>
            <a:ext cx="4762" cy="0"/>
          </a:xfrm>
          <a:custGeom>
            <a:avLst/>
            <a:gdLst>
              <a:gd name="T0" fmla="*/ 2147483646 w 2"/>
              <a:gd name="T1" fmla="*/ 0 w 2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2">
                <a:moveTo>
                  <a:pt x="2" y="0"/>
                </a:moveTo>
                <a:cubicBezTo>
                  <a:pt x="1" y="0"/>
                  <a:pt x="0" y="0"/>
                  <a:pt x="0" y="0"/>
                </a:cubicBezTo>
              </a:path>
            </a:pathLst>
          </a:custGeom>
          <a:noFill/>
          <a:ln w="19050" cap="flat">
            <a:solidFill>
              <a:srgbClr val="C75F7A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5514" name="Freeform 154">
            <a:extLst>
              <a:ext uri="{FF2B5EF4-FFF2-40B4-BE49-F238E27FC236}">
                <a16:creationId xmlns:a16="http://schemas.microsoft.com/office/drawing/2014/main" id="{42045D38-E22D-457E-8389-2CA39557E230}"/>
              </a:ext>
            </a:extLst>
          </p:cNvPr>
          <p:cNvSpPr>
            <a:spLocks/>
          </p:cNvSpPr>
          <p:nvPr/>
        </p:nvSpPr>
        <p:spPr bwMode="auto">
          <a:xfrm rot="-5400000">
            <a:off x="7376319" y="3540919"/>
            <a:ext cx="11113" cy="3175"/>
          </a:xfrm>
          <a:custGeom>
            <a:avLst/>
            <a:gdLst>
              <a:gd name="T0" fmla="*/ 2147483646 w 4"/>
              <a:gd name="T1" fmla="*/ 2147483646 h 1"/>
              <a:gd name="T2" fmla="*/ 0 w 4"/>
              <a:gd name="T3" fmla="*/ 0 h 1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4" h="1">
                <a:moveTo>
                  <a:pt x="4" y="1"/>
                </a:moveTo>
                <a:cubicBezTo>
                  <a:pt x="3" y="0"/>
                  <a:pt x="1" y="0"/>
                  <a:pt x="0" y="0"/>
                </a:cubicBezTo>
              </a:path>
            </a:pathLst>
          </a:custGeom>
          <a:noFill/>
          <a:ln w="19050" cap="flat">
            <a:solidFill>
              <a:srgbClr val="C75F7A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5515" name="Freeform 155">
            <a:extLst>
              <a:ext uri="{FF2B5EF4-FFF2-40B4-BE49-F238E27FC236}">
                <a16:creationId xmlns:a16="http://schemas.microsoft.com/office/drawing/2014/main" id="{C3F04570-2C5E-4E84-AC07-F617322A8D17}"/>
              </a:ext>
            </a:extLst>
          </p:cNvPr>
          <p:cNvSpPr>
            <a:spLocks/>
          </p:cNvSpPr>
          <p:nvPr/>
        </p:nvSpPr>
        <p:spPr bwMode="auto">
          <a:xfrm rot="-5400000">
            <a:off x="7660481" y="3575845"/>
            <a:ext cx="28575" cy="42862"/>
          </a:xfrm>
          <a:custGeom>
            <a:avLst/>
            <a:gdLst>
              <a:gd name="T0" fmla="*/ 2147483646 w 11"/>
              <a:gd name="T1" fmla="*/ 2147483646 h 12"/>
              <a:gd name="T2" fmla="*/ 2147483646 w 11"/>
              <a:gd name="T3" fmla="*/ 2147483646 h 12"/>
              <a:gd name="T4" fmla="*/ 2147483646 w 11"/>
              <a:gd name="T5" fmla="*/ 2147483646 h 12"/>
              <a:gd name="T6" fmla="*/ 2147483646 w 11"/>
              <a:gd name="T7" fmla="*/ 2147483646 h 12"/>
              <a:gd name="T8" fmla="*/ 2147483646 w 11"/>
              <a:gd name="T9" fmla="*/ 0 h 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1" h="12">
                <a:moveTo>
                  <a:pt x="3" y="11"/>
                </a:moveTo>
                <a:cubicBezTo>
                  <a:pt x="4" y="12"/>
                  <a:pt x="9" y="12"/>
                  <a:pt x="9" y="10"/>
                </a:cubicBezTo>
                <a:cubicBezTo>
                  <a:pt x="11" y="7"/>
                  <a:pt x="6" y="7"/>
                  <a:pt x="4" y="6"/>
                </a:cubicBezTo>
                <a:cubicBezTo>
                  <a:pt x="0" y="6"/>
                  <a:pt x="1" y="4"/>
                  <a:pt x="4" y="2"/>
                </a:cubicBezTo>
                <a:cubicBezTo>
                  <a:pt x="6" y="1"/>
                  <a:pt x="9" y="1"/>
                  <a:pt x="11" y="0"/>
                </a:cubicBezTo>
              </a:path>
            </a:pathLst>
          </a:custGeom>
          <a:noFill/>
          <a:ln w="19050" cap="flat">
            <a:solidFill>
              <a:srgbClr val="D794A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5516" name="Rectangle 156">
            <a:extLst>
              <a:ext uri="{FF2B5EF4-FFF2-40B4-BE49-F238E27FC236}">
                <a16:creationId xmlns:a16="http://schemas.microsoft.com/office/drawing/2014/main" id="{3FF681C1-4CDC-452B-827D-0BB57BFC6B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04250" y="1773238"/>
            <a:ext cx="720725" cy="20161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grpSp>
        <p:nvGrpSpPr>
          <p:cNvPr id="15517" name="Group 157">
            <a:extLst>
              <a:ext uri="{FF2B5EF4-FFF2-40B4-BE49-F238E27FC236}">
                <a16:creationId xmlns:a16="http://schemas.microsoft.com/office/drawing/2014/main" id="{CE69E709-8A93-4FE8-BE3B-0334EFCC5E61}"/>
              </a:ext>
            </a:extLst>
          </p:cNvPr>
          <p:cNvGrpSpPr>
            <a:grpSpLocks/>
          </p:cNvGrpSpPr>
          <p:nvPr/>
        </p:nvGrpSpPr>
        <p:grpSpPr bwMode="auto">
          <a:xfrm>
            <a:off x="5795963" y="4221163"/>
            <a:ext cx="2951162" cy="836612"/>
            <a:chOff x="1376" y="800"/>
            <a:chExt cx="2935" cy="901"/>
          </a:xfrm>
        </p:grpSpPr>
        <p:sp>
          <p:nvSpPr>
            <p:cNvPr id="16433" name="Freeform 158">
              <a:extLst>
                <a:ext uri="{FF2B5EF4-FFF2-40B4-BE49-F238E27FC236}">
                  <a16:creationId xmlns:a16="http://schemas.microsoft.com/office/drawing/2014/main" id="{22A2439B-1BF7-4927-A1DA-65E0B03E11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6" y="1157"/>
              <a:ext cx="2935" cy="544"/>
            </a:xfrm>
            <a:custGeom>
              <a:avLst/>
              <a:gdLst>
                <a:gd name="T0" fmla="*/ 2147483646 w 1174"/>
                <a:gd name="T1" fmla="*/ 2147483646 h 204"/>
                <a:gd name="T2" fmla="*/ 2147483646 w 1174"/>
                <a:gd name="T3" fmla="*/ 2147483646 h 204"/>
                <a:gd name="T4" fmla="*/ 2147483646 w 1174"/>
                <a:gd name="T5" fmla="*/ 2147483646 h 204"/>
                <a:gd name="T6" fmla="*/ 2147483646 w 1174"/>
                <a:gd name="T7" fmla="*/ 2147483646 h 204"/>
                <a:gd name="T8" fmla="*/ 2147483646 w 1174"/>
                <a:gd name="T9" fmla="*/ 2147483646 h 204"/>
                <a:gd name="T10" fmla="*/ 2147483646 w 1174"/>
                <a:gd name="T11" fmla="*/ 2147483646 h 204"/>
                <a:gd name="T12" fmla="*/ 2147483646 w 1174"/>
                <a:gd name="T13" fmla="*/ 2147483646 h 204"/>
                <a:gd name="T14" fmla="*/ 2147483646 w 1174"/>
                <a:gd name="T15" fmla="*/ 2147483646 h 204"/>
                <a:gd name="T16" fmla="*/ 2147483646 w 1174"/>
                <a:gd name="T17" fmla="*/ 2147483646 h 204"/>
                <a:gd name="T18" fmla="*/ 2147483646 w 1174"/>
                <a:gd name="T19" fmla="*/ 2147483646 h 204"/>
                <a:gd name="T20" fmla="*/ 2147483646 w 1174"/>
                <a:gd name="T21" fmla="*/ 2147483646 h 204"/>
                <a:gd name="T22" fmla="*/ 2147483646 w 1174"/>
                <a:gd name="T23" fmla="*/ 2147483646 h 204"/>
                <a:gd name="T24" fmla="*/ 2147483646 w 1174"/>
                <a:gd name="T25" fmla="*/ 2147483646 h 204"/>
                <a:gd name="T26" fmla="*/ 2147483646 w 1174"/>
                <a:gd name="T27" fmla="*/ 2147483646 h 204"/>
                <a:gd name="T28" fmla="*/ 2147483646 w 1174"/>
                <a:gd name="T29" fmla="*/ 0 h 204"/>
                <a:gd name="T30" fmla="*/ 0 w 1174"/>
                <a:gd name="T31" fmla="*/ 2147483646 h 204"/>
                <a:gd name="T32" fmla="*/ 2147483646 w 1174"/>
                <a:gd name="T33" fmla="*/ 2147483646 h 204"/>
                <a:gd name="T34" fmla="*/ 2147483646 w 1174"/>
                <a:gd name="T35" fmla="*/ 2147483646 h 204"/>
                <a:gd name="T36" fmla="*/ 2147483646 w 1174"/>
                <a:gd name="T37" fmla="*/ 2147483646 h 204"/>
                <a:gd name="T38" fmla="*/ 2147483646 w 1174"/>
                <a:gd name="T39" fmla="*/ 2147483646 h 204"/>
                <a:gd name="T40" fmla="*/ 2147483646 w 1174"/>
                <a:gd name="T41" fmla="*/ 2147483646 h 204"/>
                <a:gd name="T42" fmla="*/ 2147483646 w 1174"/>
                <a:gd name="T43" fmla="*/ 2147483646 h 204"/>
                <a:gd name="T44" fmla="*/ 2147483646 w 1174"/>
                <a:gd name="T45" fmla="*/ 2147483646 h 204"/>
                <a:gd name="T46" fmla="*/ 2147483646 w 1174"/>
                <a:gd name="T47" fmla="*/ 2147483646 h 204"/>
                <a:gd name="T48" fmla="*/ 2147483646 w 1174"/>
                <a:gd name="T49" fmla="*/ 2147483646 h 204"/>
                <a:gd name="T50" fmla="*/ 2147483646 w 1174"/>
                <a:gd name="T51" fmla="*/ 2147483646 h 204"/>
                <a:gd name="T52" fmla="*/ 2147483646 w 1174"/>
                <a:gd name="T53" fmla="*/ 2147483646 h 204"/>
                <a:gd name="T54" fmla="*/ 2147483646 w 1174"/>
                <a:gd name="T55" fmla="*/ 2147483646 h 204"/>
                <a:gd name="T56" fmla="*/ 2147483646 w 1174"/>
                <a:gd name="T57" fmla="*/ 2147483646 h 204"/>
                <a:gd name="T58" fmla="*/ 2147483646 w 1174"/>
                <a:gd name="T59" fmla="*/ 2147483646 h 204"/>
                <a:gd name="T60" fmla="*/ 2147483646 w 1174"/>
                <a:gd name="T61" fmla="*/ 2147483646 h 204"/>
                <a:gd name="T62" fmla="*/ 2147483646 w 1174"/>
                <a:gd name="T63" fmla="*/ 2147483646 h 204"/>
                <a:gd name="T64" fmla="*/ 2147483646 w 1174"/>
                <a:gd name="T65" fmla="*/ 2147483646 h 204"/>
                <a:gd name="T66" fmla="*/ 2147483646 w 1174"/>
                <a:gd name="T67" fmla="*/ 2147483646 h 204"/>
                <a:gd name="T68" fmla="*/ 2147483646 w 1174"/>
                <a:gd name="T69" fmla="*/ 2147483646 h 204"/>
                <a:gd name="T70" fmla="*/ 2147483646 w 1174"/>
                <a:gd name="T71" fmla="*/ 2147483646 h 20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174" h="204">
                  <a:moveTo>
                    <a:pt x="963" y="66"/>
                  </a:moveTo>
                  <a:cubicBezTo>
                    <a:pt x="949" y="94"/>
                    <a:pt x="934" y="122"/>
                    <a:pt x="893" y="135"/>
                  </a:cubicBezTo>
                  <a:cubicBezTo>
                    <a:pt x="855" y="147"/>
                    <a:pt x="830" y="131"/>
                    <a:pt x="803" y="115"/>
                  </a:cubicBezTo>
                  <a:cubicBezTo>
                    <a:pt x="784" y="103"/>
                    <a:pt x="763" y="91"/>
                    <a:pt x="739" y="91"/>
                  </a:cubicBezTo>
                  <a:cubicBezTo>
                    <a:pt x="708" y="92"/>
                    <a:pt x="685" y="109"/>
                    <a:pt x="662" y="126"/>
                  </a:cubicBezTo>
                  <a:cubicBezTo>
                    <a:pt x="637" y="145"/>
                    <a:pt x="613" y="163"/>
                    <a:pt x="578" y="161"/>
                  </a:cubicBezTo>
                  <a:cubicBezTo>
                    <a:pt x="544" y="158"/>
                    <a:pt x="528" y="142"/>
                    <a:pt x="511" y="125"/>
                  </a:cubicBezTo>
                  <a:cubicBezTo>
                    <a:pt x="495" y="109"/>
                    <a:pt x="477" y="91"/>
                    <a:pt x="446" y="94"/>
                  </a:cubicBezTo>
                  <a:cubicBezTo>
                    <a:pt x="426" y="96"/>
                    <a:pt x="409" y="106"/>
                    <a:pt x="390" y="116"/>
                  </a:cubicBezTo>
                  <a:cubicBezTo>
                    <a:pt x="363" y="130"/>
                    <a:pt x="336" y="145"/>
                    <a:pt x="299" y="140"/>
                  </a:cubicBezTo>
                  <a:cubicBezTo>
                    <a:pt x="263" y="134"/>
                    <a:pt x="244" y="112"/>
                    <a:pt x="224" y="89"/>
                  </a:cubicBezTo>
                  <a:cubicBezTo>
                    <a:pt x="212" y="74"/>
                    <a:pt x="199" y="59"/>
                    <a:pt x="181" y="49"/>
                  </a:cubicBezTo>
                  <a:cubicBezTo>
                    <a:pt x="163" y="38"/>
                    <a:pt x="137" y="37"/>
                    <a:pt x="109" y="37"/>
                  </a:cubicBezTo>
                  <a:cubicBezTo>
                    <a:pt x="66" y="36"/>
                    <a:pt x="37" y="34"/>
                    <a:pt x="33" y="14"/>
                  </a:cubicBezTo>
                  <a:cubicBezTo>
                    <a:pt x="32" y="8"/>
                    <a:pt x="28" y="3"/>
                    <a:pt x="22" y="0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19" y="75"/>
                    <a:pt x="70" y="76"/>
                    <a:pt x="108" y="77"/>
                  </a:cubicBezTo>
                  <a:cubicBezTo>
                    <a:pt x="129" y="77"/>
                    <a:pt x="152" y="78"/>
                    <a:pt x="161" y="83"/>
                  </a:cubicBezTo>
                  <a:cubicBezTo>
                    <a:pt x="173" y="90"/>
                    <a:pt x="182" y="102"/>
                    <a:pt x="194" y="115"/>
                  </a:cubicBezTo>
                  <a:cubicBezTo>
                    <a:pt x="215" y="140"/>
                    <a:pt x="242" y="171"/>
                    <a:pt x="293" y="179"/>
                  </a:cubicBezTo>
                  <a:cubicBezTo>
                    <a:pt x="343" y="187"/>
                    <a:pt x="379" y="167"/>
                    <a:pt x="409" y="151"/>
                  </a:cubicBezTo>
                  <a:cubicBezTo>
                    <a:pt x="425" y="143"/>
                    <a:pt x="438" y="135"/>
                    <a:pt x="451" y="134"/>
                  </a:cubicBezTo>
                  <a:cubicBezTo>
                    <a:pt x="461" y="133"/>
                    <a:pt x="468" y="138"/>
                    <a:pt x="483" y="153"/>
                  </a:cubicBezTo>
                  <a:cubicBezTo>
                    <a:pt x="501" y="172"/>
                    <a:pt x="526" y="197"/>
                    <a:pt x="575" y="201"/>
                  </a:cubicBezTo>
                  <a:cubicBezTo>
                    <a:pt x="625" y="204"/>
                    <a:pt x="659" y="179"/>
                    <a:pt x="686" y="158"/>
                  </a:cubicBezTo>
                  <a:cubicBezTo>
                    <a:pt x="705" y="144"/>
                    <a:pt x="722" y="131"/>
                    <a:pt x="739" y="131"/>
                  </a:cubicBezTo>
                  <a:cubicBezTo>
                    <a:pt x="752" y="131"/>
                    <a:pt x="766" y="140"/>
                    <a:pt x="782" y="149"/>
                  </a:cubicBezTo>
                  <a:cubicBezTo>
                    <a:pt x="812" y="168"/>
                    <a:pt x="849" y="190"/>
                    <a:pt x="905" y="173"/>
                  </a:cubicBezTo>
                  <a:cubicBezTo>
                    <a:pt x="962" y="155"/>
                    <a:pt x="983" y="114"/>
                    <a:pt x="999" y="85"/>
                  </a:cubicBezTo>
                  <a:cubicBezTo>
                    <a:pt x="1007" y="70"/>
                    <a:pt x="1015" y="52"/>
                    <a:pt x="1060" y="64"/>
                  </a:cubicBezTo>
                  <a:cubicBezTo>
                    <a:pt x="1098" y="71"/>
                    <a:pt x="1149" y="80"/>
                    <a:pt x="1174" y="48"/>
                  </a:cubicBezTo>
                  <a:cubicBezTo>
                    <a:pt x="1160" y="6"/>
                    <a:pt x="1160" y="6"/>
                    <a:pt x="1160" y="6"/>
                  </a:cubicBezTo>
                  <a:cubicBezTo>
                    <a:pt x="1154" y="7"/>
                    <a:pt x="1148" y="11"/>
                    <a:pt x="1146" y="17"/>
                  </a:cubicBezTo>
                  <a:cubicBezTo>
                    <a:pt x="1138" y="36"/>
                    <a:pt x="1110" y="33"/>
                    <a:pt x="1067" y="25"/>
                  </a:cubicBezTo>
                  <a:cubicBezTo>
                    <a:pt x="1040" y="20"/>
                    <a:pt x="1022" y="17"/>
                    <a:pt x="1002" y="24"/>
                  </a:cubicBezTo>
                  <a:cubicBezTo>
                    <a:pt x="984" y="30"/>
                    <a:pt x="979" y="40"/>
                    <a:pt x="963" y="66"/>
                  </a:cubicBezTo>
                  <a:close/>
                </a:path>
              </a:pathLst>
            </a:custGeom>
            <a:solidFill>
              <a:srgbClr val="EFD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434" name="Freeform 159">
              <a:extLst>
                <a:ext uri="{FF2B5EF4-FFF2-40B4-BE49-F238E27FC236}">
                  <a16:creationId xmlns:a16="http://schemas.microsoft.com/office/drawing/2014/main" id="{30DEBE6D-194A-4603-8117-B20F69A0D5E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6" y="800"/>
              <a:ext cx="2620" cy="611"/>
            </a:xfrm>
            <a:custGeom>
              <a:avLst/>
              <a:gdLst>
                <a:gd name="T0" fmla="*/ 2147483646 w 1048"/>
                <a:gd name="T1" fmla="*/ 2147483646 h 229"/>
                <a:gd name="T2" fmla="*/ 2147483646 w 1048"/>
                <a:gd name="T3" fmla="*/ 0 h 229"/>
                <a:gd name="T4" fmla="*/ 2147483646 w 1048"/>
                <a:gd name="T5" fmla="*/ 2147483646 h 229"/>
                <a:gd name="T6" fmla="*/ 2147483646 w 1048"/>
                <a:gd name="T7" fmla="*/ 2147483646 h 229"/>
                <a:gd name="T8" fmla="*/ 2147483646 w 1048"/>
                <a:gd name="T9" fmla="*/ 2147483646 h 229"/>
                <a:gd name="T10" fmla="*/ 2147483646 w 1048"/>
                <a:gd name="T11" fmla="*/ 2147483646 h 229"/>
                <a:gd name="T12" fmla="*/ 2147483646 w 1048"/>
                <a:gd name="T13" fmla="*/ 2147483646 h 229"/>
                <a:gd name="T14" fmla="*/ 2147483646 w 1048"/>
                <a:gd name="T15" fmla="*/ 2147483646 h 229"/>
                <a:gd name="T16" fmla="*/ 2147483646 w 1048"/>
                <a:gd name="T17" fmla="*/ 2147483646 h 229"/>
                <a:gd name="T18" fmla="*/ 2147483646 w 1048"/>
                <a:gd name="T19" fmla="*/ 2147483646 h 229"/>
                <a:gd name="T20" fmla="*/ 2147483646 w 1048"/>
                <a:gd name="T21" fmla="*/ 2147483646 h 229"/>
                <a:gd name="T22" fmla="*/ 2147483646 w 1048"/>
                <a:gd name="T23" fmla="*/ 2147483646 h 229"/>
                <a:gd name="T24" fmla="*/ 2147483646 w 1048"/>
                <a:gd name="T25" fmla="*/ 2147483646 h 229"/>
                <a:gd name="T26" fmla="*/ 2147483646 w 1048"/>
                <a:gd name="T27" fmla="*/ 2147483646 h 229"/>
                <a:gd name="T28" fmla="*/ 2147483646 w 1048"/>
                <a:gd name="T29" fmla="*/ 2147483646 h 229"/>
                <a:gd name="T30" fmla="*/ 2147483646 w 1048"/>
                <a:gd name="T31" fmla="*/ 2147483646 h 229"/>
                <a:gd name="T32" fmla="*/ 2147483646 w 1048"/>
                <a:gd name="T33" fmla="*/ 2147483646 h 229"/>
                <a:gd name="T34" fmla="*/ 2147483646 w 1048"/>
                <a:gd name="T35" fmla="*/ 2147483646 h 229"/>
                <a:gd name="T36" fmla="*/ 2147483646 w 1048"/>
                <a:gd name="T37" fmla="*/ 2147483646 h 229"/>
                <a:gd name="T38" fmla="*/ 2147483646 w 1048"/>
                <a:gd name="T39" fmla="*/ 2147483646 h 229"/>
                <a:gd name="T40" fmla="*/ 2147483646 w 1048"/>
                <a:gd name="T41" fmla="*/ 2147483646 h 229"/>
                <a:gd name="T42" fmla="*/ 0 w 1048"/>
                <a:gd name="T43" fmla="*/ 2147483646 h 229"/>
                <a:gd name="T44" fmla="*/ 2147483646 w 1048"/>
                <a:gd name="T45" fmla="*/ 2147483646 h 229"/>
                <a:gd name="T46" fmla="*/ 2147483646 w 1048"/>
                <a:gd name="T47" fmla="*/ 2147483646 h 229"/>
                <a:gd name="T48" fmla="*/ 2147483646 w 1048"/>
                <a:gd name="T49" fmla="*/ 2147483646 h 229"/>
                <a:gd name="T50" fmla="*/ 2147483646 w 1048"/>
                <a:gd name="T51" fmla="*/ 2147483646 h 229"/>
                <a:gd name="T52" fmla="*/ 2147483646 w 1048"/>
                <a:gd name="T53" fmla="*/ 2147483646 h 229"/>
                <a:gd name="T54" fmla="*/ 2147483646 w 1048"/>
                <a:gd name="T55" fmla="*/ 2147483646 h 229"/>
                <a:gd name="T56" fmla="*/ 2147483646 w 1048"/>
                <a:gd name="T57" fmla="*/ 2147483646 h 229"/>
                <a:gd name="T58" fmla="*/ 2147483646 w 1048"/>
                <a:gd name="T59" fmla="*/ 2147483646 h 229"/>
                <a:gd name="T60" fmla="*/ 2147483646 w 1048"/>
                <a:gd name="T61" fmla="*/ 2147483646 h 229"/>
                <a:gd name="T62" fmla="*/ 2147483646 w 1048"/>
                <a:gd name="T63" fmla="*/ 2147483646 h 229"/>
                <a:gd name="T64" fmla="*/ 2147483646 w 1048"/>
                <a:gd name="T65" fmla="*/ 2147483646 h 229"/>
                <a:gd name="T66" fmla="*/ 2147483646 w 1048"/>
                <a:gd name="T67" fmla="*/ 2147483646 h 229"/>
                <a:gd name="T68" fmla="*/ 2147483646 w 1048"/>
                <a:gd name="T69" fmla="*/ 2147483646 h 229"/>
                <a:gd name="T70" fmla="*/ 2147483646 w 1048"/>
                <a:gd name="T71" fmla="*/ 2147483646 h 229"/>
                <a:gd name="T72" fmla="*/ 2147483646 w 1048"/>
                <a:gd name="T73" fmla="*/ 2147483646 h 22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048" h="229">
                  <a:moveTo>
                    <a:pt x="947" y="71"/>
                  </a:moveTo>
                  <a:cubicBezTo>
                    <a:pt x="964" y="41"/>
                    <a:pt x="986" y="5"/>
                    <a:pt x="1035" y="0"/>
                  </a:cubicBezTo>
                  <a:cubicBezTo>
                    <a:pt x="1048" y="38"/>
                    <a:pt x="1048" y="38"/>
                    <a:pt x="1048" y="38"/>
                  </a:cubicBezTo>
                  <a:cubicBezTo>
                    <a:pt x="1046" y="39"/>
                    <a:pt x="1044" y="40"/>
                    <a:pt x="1042" y="40"/>
                  </a:cubicBezTo>
                  <a:cubicBezTo>
                    <a:pt x="1012" y="42"/>
                    <a:pt x="999" y="60"/>
                    <a:pt x="981" y="91"/>
                  </a:cubicBezTo>
                  <a:cubicBezTo>
                    <a:pt x="971" y="109"/>
                    <a:pt x="960" y="128"/>
                    <a:pt x="943" y="140"/>
                  </a:cubicBezTo>
                  <a:cubicBezTo>
                    <a:pt x="930" y="152"/>
                    <a:pt x="915" y="156"/>
                    <a:pt x="899" y="158"/>
                  </a:cubicBezTo>
                  <a:cubicBezTo>
                    <a:pt x="882" y="161"/>
                    <a:pt x="862" y="158"/>
                    <a:pt x="850" y="152"/>
                  </a:cubicBezTo>
                  <a:cubicBezTo>
                    <a:pt x="829" y="142"/>
                    <a:pt x="809" y="133"/>
                    <a:pt x="774" y="147"/>
                  </a:cubicBezTo>
                  <a:cubicBezTo>
                    <a:pt x="745" y="158"/>
                    <a:pt x="737" y="171"/>
                    <a:pt x="729" y="184"/>
                  </a:cubicBezTo>
                  <a:cubicBezTo>
                    <a:pt x="715" y="205"/>
                    <a:pt x="702" y="221"/>
                    <a:pt x="658" y="223"/>
                  </a:cubicBezTo>
                  <a:cubicBezTo>
                    <a:pt x="616" y="224"/>
                    <a:pt x="591" y="204"/>
                    <a:pt x="568" y="185"/>
                  </a:cubicBezTo>
                  <a:cubicBezTo>
                    <a:pt x="548" y="169"/>
                    <a:pt x="533" y="157"/>
                    <a:pt x="507" y="159"/>
                  </a:cubicBezTo>
                  <a:cubicBezTo>
                    <a:pt x="480" y="161"/>
                    <a:pt x="466" y="176"/>
                    <a:pt x="450" y="192"/>
                  </a:cubicBezTo>
                  <a:cubicBezTo>
                    <a:pt x="433" y="209"/>
                    <a:pt x="414" y="229"/>
                    <a:pt x="381" y="225"/>
                  </a:cubicBezTo>
                  <a:cubicBezTo>
                    <a:pt x="352" y="222"/>
                    <a:pt x="336" y="205"/>
                    <a:pt x="320" y="189"/>
                  </a:cubicBezTo>
                  <a:cubicBezTo>
                    <a:pt x="303" y="172"/>
                    <a:pt x="285" y="154"/>
                    <a:pt x="245" y="145"/>
                  </a:cubicBezTo>
                  <a:cubicBezTo>
                    <a:pt x="210" y="137"/>
                    <a:pt x="191" y="150"/>
                    <a:pt x="172" y="164"/>
                  </a:cubicBezTo>
                  <a:cubicBezTo>
                    <a:pt x="154" y="177"/>
                    <a:pt x="129" y="195"/>
                    <a:pt x="97" y="174"/>
                  </a:cubicBezTo>
                  <a:cubicBezTo>
                    <a:pt x="74" y="158"/>
                    <a:pt x="65" y="132"/>
                    <a:pt x="56" y="107"/>
                  </a:cubicBezTo>
                  <a:cubicBezTo>
                    <a:pt x="44" y="72"/>
                    <a:pt x="35" y="52"/>
                    <a:pt x="7" y="44"/>
                  </a:cubicBezTo>
                  <a:cubicBezTo>
                    <a:pt x="4" y="44"/>
                    <a:pt x="2" y="43"/>
                    <a:pt x="0" y="41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68" y="21"/>
                    <a:pt x="83" y="61"/>
                    <a:pt x="94" y="94"/>
                  </a:cubicBezTo>
                  <a:cubicBezTo>
                    <a:pt x="101" y="114"/>
                    <a:pt x="107" y="132"/>
                    <a:pt x="120" y="141"/>
                  </a:cubicBezTo>
                  <a:cubicBezTo>
                    <a:pt x="127" y="146"/>
                    <a:pt x="129" y="146"/>
                    <a:pt x="149" y="132"/>
                  </a:cubicBezTo>
                  <a:cubicBezTo>
                    <a:pt x="170" y="117"/>
                    <a:pt x="201" y="94"/>
                    <a:pt x="254" y="106"/>
                  </a:cubicBezTo>
                  <a:cubicBezTo>
                    <a:pt x="305" y="117"/>
                    <a:pt x="330" y="143"/>
                    <a:pt x="349" y="161"/>
                  </a:cubicBezTo>
                  <a:cubicBezTo>
                    <a:pt x="363" y="176"/>
                    <a:pt x="371" y="184"/>
                    <a:pt x="385" y="185"/>
                  </a:cubicBezTo>
                  <a:cubicBezTo>
                    <a:pt x="398" y="187"/>
                    <a:pt x="405" y="181"/>
                    <a:pt x="421" y="164"/>
                  </a:cubicBezTo>
                  <a:cubicBezTo>
                    <a:pt x="439" y="146"/>
                    <a:pt x="462" y="122"/>
                    <a:pt x="504" y="119"/>
                  </a:cubicBezTo>
                  <a:cubicBezTo>
                    <a:pt x="545" y="115"/>
                    <a:pt x="571" y="136"/>
                    <a:pt x="593" y="154"/>
                  </a:cubicBezTo>
                  <a:cubicBezTo>
                    <a:pt x="613" y="170"/>
                    <a:pt x="630" y="184"/>
                    <a:pt x="657" y="183"/>
                  </a:cubicBezTo>
                  <a:cubicBezTo>
                    <a:pt x="683" y="182"/>
                    <a:pt x="686" y="176"/>
                    <a:pt x="695" y="163"/>
                  </a:cubicBezTo>
                  <a:cubicBezTo>
                    <a:pt x="705" y="147"/>
                    <a:pt x="718" y="126"/>
                    <a:pt x="760" y="109"/>
                  </a:cubicBezTo>
                  <a:cubicBezTo>
                    <a:pt x="811" y="89"/>
                    <a:pt x="843" y="105"/>
                    <a:pt x="867" y="116"/>
                  </a:cubicBezTo>
                  <a:cubicBezTo>
                    <a:pt x="892" y="124"/>
                    <a:pt x="918" y="124"/>
                    <a:pt x="947" y="71"/>
                  </a:cubicBezTo>
                  <a:close/>
                </a:path>
              </a:pathLst>
            </a:custGeom>
            <a:solidFill>
              <a:srgbClr val="EFD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435" name="Freeform 160">
              <a:extLst>
                <a:ext uri="{FF2B5EF4-FFF2-40B4-BE49-F238E27FC236}">
                  <a16:creationId xmlns:a16="http://schemas.microsoft.com/office/drawing/2014/main" id="{4C7F9E11-345D-4C72-B145-9F7140D57EF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6" y="1112"/>
              <a:ext cx="458" cy="205"/>
            </a:xfrm>
            <a:custGeom>
              <a:avLst/>
              <a:gdLst>
                <a:gd name="T0" fmla="*/ 2147483646 w 183"/>
                <a:gd name="T1" fmla="*/ 2147483646 h 77"/>
                <a:gd name="T2" fmla="*/ 2147483646 w 183"/>
                <a:gd name="T3" fmla="*/ 2147483646 h 77"/>
                <a:gd name="T4" fmla="*/ 2147483646 w 183"/>
                <a:gd name="T5" fmla="*/ 2147483646 h 77"/>
                <a:gd name="T6" fmla="*/ 0 w 183"/>
                <a:gd name="T7" fmla="*/ 2147483646 h 77"/>
                <a:gd name="T8" fmla="*/ 2147483646 w 183"/>
                <a:gd name="T9" fmla="*/ 2147483646 h 77"/>
                <a:gd name="T10" fmla="*/ 2147483646 w 183"/>
                <a:gd name="T11" fmla="*/ 2147483646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83" h="77">
                  <a:moveTo>
                    <a:pt x="183" y="34"/>
                  </a:moveTo>
                  <a:cubicBezTo>
                    <a:pt x="164" y="20"/>
                    <a:pt x="141" y="7"/>
                    <a:pt x="108" y="10"/>
                  </a:cubicBezTo>
                  <a:cubicBezTo>
                    <a:pt x="66" y="13"/>
                    <a:pt x="45" y="38"/>
                    <a:pt x="27" y="56"/>
                  </a:cubicBezTo>
                  <a:cubicBezTo>
                    <a:pt x="15" y="69"/>
                    <a:pt x="8" y="75"/>
                    <a:pt x="0" y="77"/>
                  </a:cubicBezTo>
                  <a:cubicBezTo>
                    <a:pt x="22" y="73"/>
                    <a:pt x="39" y="51"/>
                    <a:pt x="62" y="38"/>
                  </a:cubicBezTo>
                  <a:cubicBezTo>
                    <a:pt x="85" y="26"/>
                    <a:pt x="99" y="0"/>
                    <a:pt x="183" y="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436" name="Freeform 161">
              <a:extLst>
                <a:ext uri="{FF2B5EF4-FFF2-40B4-BE49-F238E27FC236}">
                  <a16:creationId xmlns:a16="http://schemas.microsoft.com/office/drawing/2014/main" id="{36AFFFFD-53F8-4380-9B38-7C95EBB412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1" y="901"/>
              <a:ext cx="2843" cy="691"/>
            </a:xfrm>
            <a:custGeom>
              <a:avLst/>
              <a:gdLst>
                <a:gd name="T0" fmla="*/ 2147483646 w 1137"/>
                <a:gd name="T1" fmla="*/ 2147483646 h 259"/>
                <a:gd name="T2" fmla="*/ 2147483646 w 1137"/>
                <a:gd name="T3" fmla="*/ 0 h 259"/>
                <a:gd name="T4" fmla="*/ 2147483646 w 1137"/>
                <a:gd name="T5" fmla="*/ 2147483646 h 259"/>
                <a:gd name="T6" fmla="*/ 2147483646 w 1137"/>
                <a:gd name="T7" fmla="*/ 2147483646 h 259"/>
                <a:gd name="T8" fmla="*/ 2147483646 w 1137"/>
                <a:gd name="T9" fmla="*/ 2147483646 h 259"/>
                <a:gd name="T10" fmla="*/ 2147483646 w 1137"/>
                <a:gd name="T11" fmla="*/ 2147483646 h 259"/>
                <a:gd name="T12" fmla="*/ 2147483646 w 1137"/>
                <a:gd name="T13" fmla="*/ 2147483646 h 259"/>
                <a:gd name="T14" fmla="*/ 2147483646 w 1137"/>
                <a:gd name="T15" fmla="*/ 2147483646 h 259"/>
                <a:gd name="T16" fmla="*/ 2147483646 w 1137"/>
                <a:gd name="T17" fmla="*/ 2147483646 h 259"/>
                <a:gd name="T18" fmla="*/ 2147483646 w 1137"/>
                <a:gd name="T19" fmla="*/ 2147483646 h 259"/>
                <a:gd name="T20" fmla="*/ 2147483646 w 1137"/>
                <a:gd name="T21" fmla="*/ 2147483646 h 259"/>
                <a:gd name="T22" fmla="*/ 2147483646 w 1137"/>
                <a:gd name="T23" fmla="*/ 2147483646 h 259"/>
                <a:gd name="T24" fmla="*/ 2147483646 w 1137"/>
                <a:gd name="T25" fmla="*/ 2147483646 h 259"/>
                <a:gd name="T26" fmla="*/ 2147483646 w 1137"/>
                <a:gd name="T27" fmla="*/ 2147483646 h 259"/>
                <a:gd name="T28" fmla="*/ 2147483646 w 1137"/>
                <a:gd name="T29" fmla="*/ 2147483646 h 259"/>
                <a:gd name="T30" fmla="*/ 2147483646 w 1137"/>
                <a:gd name="T31" fmla="*/ 2147483646 h 259"/>
                <a:gd name="T32" fmla="*/ 2147483646 w 1137"/>
                <a:gd name="T33" fmla="*/ 2147483646 h 259"/>
                <a:gd name="T34" fmla="*/ 0 w 1137"/>
                <a:gd name="T35" fmla="*/ 2147483646 h 259"/>
                <a:gd name="T36" fmla="*/ 2147483646 w 1137"/>
                <a:gd name="T37" fmla="*/ 2147483646 h 259"/>
                <a:gd name="T38" fmla="*/ 2147483646 w 1137"/>
                <a:gd name="T39" fmla="*/ 2147483646 h 259"/>
                <a:gd name="T40" fmla="*/ 2147483646 w 1137"/>
                <a:gd name="T41" fmla="*/ 2147483646 h 259"/>
                <a:gd name="T42" fmla="*/ 2147483646 w 1137"/>
                <a:gd name="T43" fmla="*/ 2147483646 h 259"/>
                <a:gd name="T44" fmla="*/ 2147483646 w 1137"/>
                <a:gd name="T45" fmla="*/ 2147483646 h 259"/>
                <a:gd name="T46" fmla="*/ 2147483646 w 1137"/>
                <a:gd name="T47" fmla="*/ 2147483646 h 259"/>
                <a:gd name="T48" fmla="*/ 2147483646 w 1137"/>
                <a:gd name="T49" fmla="*/ 2147483646 h 259"/>
                <a:gd name="T50" fmla="*/ 2147483646 w 1137"/>
                <a:gd name="T51" fmla="*/ 2147483646 h 259"/>
                <a:gd name="T52" fmla="*/ 2147483646 w 1137"/>
                <a:gd name="T53" fmla="*/ 2147483646 h 259"/>
                <a:gd name="T54" fmla="*/ 2147483646 w 1137"/>
                <a:gd name="T55" fmla="*/ 2147483646 h 259"/>
                <a:gd name="T56" fmla="*/ 2147483646 w 1137"/>
                <a:gd name="T57" fmla="*/ 2147483646 h 259"/>
                <a:gd name="T58" fmla="*/ 2147483646 w 1137"/>
                <a:gd name="T59" fmla="*/ 2147483646 h 259"/>
                <a:gd name="T60" fmla="*/ 2147483646 w 1137"/>
                <a:gd name="T61" fmla="*/ 2147483646 h 259"/>
                <a:gd name="T62" fmla="*/ 2147483646 w 1137"/>
                <a:gd name="T63" fmla="*/ 2147483646 h 259"/>
                <a:gd name="T64" fmla="*/ 2147483646 w 1137"/>
                <a:gd name="T65" fmla="*/ 2147483646 h 259"/>
                <a:gd name="T66" fmla="*/ 2147483646 w 1137"/>
                <a:gd name="T67" fmla="*/ 2147483646 h 259"/>
                <a:gd name="T68" fmla="*/ 2147483646 w 1137"/>
                <a:gd name="T69" fmla="*/ 2147483646 h 259"/>
                <a:gd name="T70" fmla="*/ 2147483646 w 1137"/>
                <a:gd name="T71" fmla="*/ 2147483646 h 259"/>
                <a:gd name="T72" fmla="*/ 2147483646 w 1137"/>
                <a:gd name="T73" fmla="*/ 2147483646 h 25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137" h="259">
                  <a:moveTo>
                    <a:pt x="1137" y="102"/>
                  </a:moveTo>
                  <a:cubicBezTo>
                    <a:pt x="1115" y="109"/>
                    <a:pt x="1089" y="93"/>
                    <a:pt x="1079" y="65"/>
                  </a:cubicBezTo>
                  <a:cubicBezTo>
                    <a:pt x="1070" y="37"/>
                    <a:pt x="1080" y="8"/>
                    <a:pt x="1102" y="0"/>
                  </a:cubicBezTo>
                  <a:cubicBezTo>
                    <a:pt x="1102" y="0"/>
                    <a:pt x="1102" y="0"/>
                    <a:pt x="1102" y="0"/>
                  </a:cubicBezTo>
                  <a:cubicBezTo>
                    <a:pt x="1102" y="0"/>
                    <a:pt x="1101" y="1"/>
                    <a:pt x="1101" y="1"/>
                  </a:cubicBezTo>
                  <a:cubicBezTo>
                    <a:pt x="1101" y="1"/>
                    <a:pt x="1100" y="1"/>
                    <a:pt x="1099" y="1"/>
                  </a:cubicBezTo>
                  <a:cubicBezTo>
                    <a:pt x="1098" y="2"/>
                    <a:pt x="1097" y="2"/>
                    <a:pt x="1096" y="2"/>
                  </a:cubicBezTo>
                  <a:cubicBezTo>
                    <a:pt x="1066" y="4"/>
                    <a:pt x="1053" y="22"/>
                    <a:pt x="1035" y="53"/>
                  </a:cubicBezTo>
                  <a:cubicBezTo>
                    <a:pt x="1025" y="71"/>
                    <a:pt x="1014" y="90"/>
                    <a:pt x="997" y="102"/>
                  </a:cubicBezTo>
                  <a:cubicBezTo>
                    <a:pt x="992" y="107"/>
                    <a:pt x="986" y="111"/>
                    <a:pt x="980" y="113"/>
                  </a:cubicBezTo>
                  <a:cubicBezTo>
                    <a:pt x="978" y="114"/>
                    <a:pt x="977" y="115"/>
                    <a:pt x="975" y="116"/>
                  </a:cubicBezTo>
                  <a:cubicBezTo>
                    <a:pt x="974" y="116"/>
                    <a:pt x="974" y="116"/>
                    <a:pt x="973" y="116"/>
                  </a:cubicBezTo>
                  <a:cubicBezTo>
                    <a:pt x="972" y="117"/>
                    <a:pt x="970" y="117"/>
                    <a:pt x="968" y="117"/>
                  </a:cubicBezTo>
                  <a:cubicBezTo>
                    <a:pt x="968" y="118"/>
                    <a:pt x="967" y="118"/>
                    <a:pt x="967" y="118"/>
                  </a:cubicBezTo>
                  <a:cubicBezTo>
                    <a:pt x="965" y="118"/>
                    <a:pt x="963" y="119"/>
                    <a:pt x="962" y="119"/>
                  </a:cubicBezTo>
                  <a:cubicBezTo>
                    <a:pt x="961" y="119"/>
                    <a:pt x="960" y="119"/>
                    <a:pt x="960" y="119"/>
                  </a:cubicBezTo>
                  <a:cubicBezTo>
                    <a:pt x="958" y="120"/>
                    <a:pt x="955" y="120"/>
                    <a:pt x="953" y="120"/>
                  </a:cubicBezTo>
                  <a:cubicBezTo>
                    <a:pt x="936" y="123"/>
                    <a:pt x="916" y="120"/>
                    <a:pt x="904" y="114"/>
                  </a:cubicBezTo>
                  <a:cubicBezTo>
                    <a:pt x="883" y="104"/>
                    <a:pt x="863" y="95"/>
                    <a:pt x="828" y="109"/>
                  </a:cubicBezTo>
                  <a:cubicBezTo>
                    <a:pt x="799" y="120"/>
                    <a:pt x="791" y="133"/>
                    <a:pt x="783" y="146"/>
                  </a:cubicBezTo>
                  <a:cubicBezTo>
                    <a:pt x="769" y="167"/>
                    <a:pt x="756" y="183"/>
                    <a:pt x="712" y="185"/>
                  </a:cubicBezTo>
                  <a:cubicBezTo>
                    <a:pt x="670" y="186"/>
                    <a:pt x="645" y="166"/>
                    <a:pt x="622" y="147"/>
                  </a:cubicBezTo>
                  <a:cubicBezTo>
                    <a:pt x="602" y="131"/>
                    <a:pt x="587" y="119"/>
                    <a:pt x="561" y="121"/>
                  </a:cubicBezTo>
                  <a:cubicBezTo>
                    <a:pt x="534" y="123"/>
                    <a:pt x="520" y="138"/>
                    <a:pt x="504" y="154"/>
                  </a:cubicBezTo>
                  <a:cubicBezTo>
                    <a:pt x="487" y="171"/>
                    <a:pt x="468" y="191"/>
                    <a:pt x="435" y="187"/>
                  </a:cubicBezTo>
                  <a:cubicBezTo>
                    <a:pt x="406" y="184"/>
                    <a:pt x="390" y="167"/>
                    <a:pt x="374" y="151"/>
                  </a:cubicBezTo>
                  <a:cubicBezTo>
                    <a:pt x="357" y="134"/>
                    <a:pt x="339" y="116"/>
                    <a:pt x="299" y="107"/>
                  </a:cubicBezTo>
                  <a:cubicBezTo>
                    <a:pt x="264" y="99"/>
                    <a:pt x="245" y="112"/>
                    <a:pt x="226" y="126"/>
                  </a:cubicBezTo>
                  <a:cubicBezTo>
                    <a:pt x="208" y="139"/>
                    <a:pt x="183" y="157"/>
                    <a:pt x="151" y="136"/>
                  </a:cubicBezTo>
                  <a:cubicBezTo>
                    <a:pt x="128" y="120"/>
                    <a:pt x="119" y="94"/>
                    <a:pt x="110" y="69"/>
                  </a:cubicBezTo>
                  <a:cubicBezTo>
                    <a:pt x="98" y="34"/>
                    <a:pt x="89" y="14"/>
                    <a:pt x="61" y="6"/>
                  </a:cubicBezTo>
                  <a:cubicBezTo>
                    <a:pt x="58" y="6"/>
                    <a:pt x="56" y="5"/>
                    <a:pt x="55" y="4"/>
                  </a:cubicBezTo>
                  <a:cubicBezTo>
                    <a:pt x="55" y="4"/>
                    <a:pt x="55" y="4"/>
                    <a:pt x="55" y="4"/>
                  </a:cubicBezTo>
                  <a:cubicBezTo>
                    <a:pt x="75" y="16"/>
                    <a:pt x="79" y="46"/>
                    <a:pt x="64" y="72"/>
                  </a:cubicBezTo>
                  <a:cubicBezTo>
                    <a:pt x="49" y="97"/>
                    <a:pt x="21" y="108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6" y="99"/>
                    <a:pt x="10" y="104"/>
                    <a:pt x="11" y="110"/>
                  </a:cubicBezTo>
                  <a:cubicBezTo>
                    <a:pt x="15" y="130"/>
                    <a:pt x="44" y="132"/>
                    <a:pt x="87" y="133"/>
                  </a:cubicBezTo>
                  <a:cubicBezTo>
                    <a:pt x="115" y="133"/>
                    <a:pt x="141" y="134"/>
                    <a:pt x="159" y="145"/>
                  </a:cubicBezTo>
                  <a:cubicBezTo>
                    <a:pt x="177" y="155"/>
                    <a:pt x="190" y="170"/>
                    <a:pt x="202" y="185"/>
                  </a:cubicBezTo>
                  <a:cubicBezTo>
                    <a:pt x="222" y="208"/>
                    <a:pt x="241" y="230"/>
                    <a:pt x="277" y="236"/>
                  </a:cubicBezTo>
                  <a:cubicBezTo>
                    <a:pt x="314" y="241"/>
                    <a:pt x="341" y="226"/>
                    <a:pt x="368" y="212"/>
                  </a:cubicBezTo>
                  <a:cubicBezTo>
                    <a:pt x="387" y="202"/>
                    <a:pt x="404" y="192"/>
                    <a:pt x="424" y="190"/>
                  </a:cubicBezTo>
                  <a:cubicBezTo>
                    <a:pt x="455" y="187"/>
                    <a:pt x="473" y="205"/>
                    <a:pt x="489" y="221"/>
                  </a:cubicBezTo>
                  <a:cubicBezTo>
                    <a:pt x="506" y="238"/>
                    <a:pt x="522" y="254"/>
                    <a:pt x="556" y="257"/>
                  </a:cubicBezTo>
                  <a:cubicBezTo>
                    <a:pt x="591" y="259"/>
                    <a:pt x="615" y="241"/>
                    <a:pt x="640" y="222"/>
                  </a:cubicBezTo>
                  <a:cubicBezTo>
                    <a:pt x="663" y="205"/>
                    <a:pt x="686" y="188"/>
                    <a:pt x="717" y="187"/>
                  </a:cubicBezTo>
                  <a:cubicBezTo>
                    <a:pt x="741" y="187"/>
                    <a:pt x="762" y="199"/>
                    <a:pt x="781" y="211"/>
                  </a:cubicBezTo>
                  <a:cubicBezTo>
                    <a:pt x="808" y="227"/>
                    <a:pt x="833" y="243"/>
                    <a:pt x="871" y="231"/>
                  </a:cubicBezTo>
                  <a:cubicBezTo>
                    <a:pt x="912" y="218"/>
                    <a:pt x="927" y="190"/>
                    <a:pt x="941" y="162"/>
                  </a:cubicBezTo>
                  <a:cubicBezTo>
                    <a:pt x="949" y="149"/>
                    <a:pt x="954" y="140"/>
                    <a:pt x="960" y="133"/>
                  </a:cubicBezTo>
                  <a:cubicBezTo>
                    <a:pt x="960" y="133"/>
                    <a:pt x="960" y="133"/>
                    <a:pt x="960" y="133"/>
                  </a:cubicBezTo>
                  <a:cubicBezTo>
                    <a:pt x="960" y="133"/>
                    <a:pt x="961" y="132"/>
                    <a:pt x="962" y="131"/>
                  </a:cubicBezTo>
                  <a:cubicBezTo>
                    <a:pt x="962" y="131"/>
                    <a:pt x="962" y="131"/>
                    <a:pt x="962" y="131"/>
                  </a:cubicBezTo>
                  <a:cubicBezTo>
                    <a:pt x="962" y="130"/>
                    <a:pt x="963" y="130"/>
                    <a:pt x="964" y="129"/>
                  </a:cubicBezTo>
                  <a:cubicBezTo>
                    <a:pt x="964" y="129"/>
                    <a:pt x="964" y="129"/>
                    <a:pt x="964" y="129"/>
                  </a:cubicBezTo>
                  <a:cubicBezTo>
                    <a:pt x="965" y="128"/>
                    <a:pt x="965" y="128"/>
                    <a:pt x="966" y="127"/>
                  </a:cubicBezTo>
                  <a:cubicBezTo>
                    <a:pt x="966" y="127"/>
                    <a:pt x="966" y="127"/>
                    <a:pt x="966" y="127"/>
                  </a:cubicBezTo>
                  <a:cubicBezTo>
                    <a:pt x="967" y="126"/>
                    <a:pt x="967" y="126"/>
                    <a:pt x="968" y="125"/>
                  </a:cubicBezTo>
                  <a:cubicBezTo>
                    <a:pt x="968" y="125"/>
                    <a:pt x="968" y="125"/>
                    <a:pt x="968" y="125"/>
                  </a:cubicBezTo>
                  <a:cubicBezTo>
                    <a:pt x="969" y="125"/>
                    <a:pt x="970" y="124"/>
                    <a:pt x="971" y="124"/>
                  </a:cubicBezTo>
                  <a:cubicBezTo>
                    <a:pt x="971" y="124"/>
                    <a:pt x="971" y="124"/>
                    <a:pt x="971" y="124"/>
                  </a:cubicBezTo>
                  <a:cubicBezTo>
                    <a:pt x="972" y="123"/>
                    <a:pt x="972" y="123"/>
                    <a:pt x="973" y="122"/>
                  </a:cubicBezTo>
                  <a:cubicBezTo>
                    <a:pt x="973" y="122"/>
                    <a:pt x="973" y="122"/>
                    <a:pt x="974" y="122"/>
                  </a:cubicBezTo>
                  <a:cubicBezTo>
                    <a:pt x="974" y="122"/>
                    <a:pt x="975" y="122"/>
                    <a:pt x="976" y="121"/>
                  </a:cubicBezTo>
                  <a:cubicBezTo>
                    <a:pt x="976" y="121"/>
                    <a:pt x="976" y="121"/>
                    <a:pt x="977" y="121"/>
                  </a:cubicBezTo>
                  <a:cubicBezTo>
                    <a:pt x="978" y="120"/>
                    <a:pt x="979" y="120"/>
                    <a:pt x="980" y="120"/>
                  </a:cubicBezTo>
                  <a:cubicBezTo>
                    <a:pt x="1000" y="113"/>
                    <a:pt x="1018" y="116"/>
                    <a:pt x="1045" y="121"/>
                  </a:cubicBezTo>
                  <a:cubicBezTo>
                    <a:pt x="1088" y="129"/>
                    <a:pt x="1116" y="132"/>
                    <a:pt x="1124" y="113"/>
                  </a:cubicBezTo>
                  <a:cubicBezTo>
                    <a:pt x="1125" y="111"/>
                    <a:pt x="1126" y="109"/>
                    <a:pt x="1128" y="107"/>
                  </a:cubicBezTo>
                  <a:cubicBezTo>
                    <a:pt x="1128" y="107"/>
                    <a:pt x="1128" y="107"/>
                    <a:pt x="1128" y="107"/>
                  </a:cubicBezTo>
                  <a:cubicBezTo>
                    <a:pt x="1129" y="106"/>
                    <a:pt x="1129" y="106"/>
                    <a:pt x="1129" y="106"/>
                  </a:cubicBezTo>
                  <a:cubicBezTo>
                    <a:pt x="1130" y="105"/>
                    <a:pt x="1131" y="105"/>
                    <a:pt x="1131" y="104"/>
                  </a:cubicBezTo>
                  <a:cubicBezTo>
                    <a:pt x="1131" y="104"/>
                    <a:pt x="1131" y="104"/>
                    <a:pt x="1131" y="104"/>
                  </a:cubicBezTo>
                  <a:cubicBezTo>
                    <a:pt x="1133" y="103"/>
                    <a:pt x="1135" y="102"/>
                    <a:pt x="1137" y="102"/>
                  </a:cubicBezTo>
                  <a:close/>
                </a:path>
              </a:pathLst>
            </a:custGeom>
            <a:solidFill>
              <a:srgbClr val="D794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437" name="Freeform 162">
              <a:extLst>
                <a:ext uri="{FF2B5EF4-FFF2-40B4-BE49-F238E27FC236}">
                  <a16:creationId xmlns:a16="http://schemas.microsoft.com/office/drawing/2014/main" id="{50CD5D1C-BE44-4EA7-AB49-6C20191DFC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4" y="1029"/>
              <a:ext cx="2582" cy="563"/>
            </a:xfrm>
            <a:custGeom>
              <a:avLst/>
              <a:gdLst>
                <a:gd name="T0" fmla="*/ 2147483646 w 1033"/>
                <a:gd name="T1" fmla="*/ 2147483646 h 211"/>
                <a:gd name="T2" fmla="*/ 2147483646 w 1033"/>
                <a:gd name="T3" fmla="*/ 0 h 211"/>
                <a:gd name="T4" fmla="*/ 2147483646 w 1033"/>
                <a:gd name="T5" fmla="*/ 2147483646 h 211"/>
                <a:gd name="T6" fmla="*/ 2147483646 w 1033"/>
                <a:gd name="T7" fmla="*/ 2147483646 h 211"/>
                <a:gd name="T8" fmla="*/ 2147483646 w 1033"/>
                <a:gd name="T9" fmla="*/ 2147483646 h 211"/>
                <a:gd name="T10" fmla="*/ 2147483646 w 1033"/>
                <a:gd name="T11" fmla="*/ 2147483646 h 211"/>
                <a:gd name="T12" fmla="*/ 2147483646 w 1033"/>
                <a:gd name="T13" fmla="*/ 2147483646 h 211"/>
                <a:gd name="T14" fmla="*/ 2147483646 w 1033"/>
                <a:gd name="T15" fmla="*/ 2147483646 h 211"/>
                <a:gd name="T16" fmla="*/ 2147483646 w 1033"/>
                <a:gd name="T17" fmla="*/ 2147483646 h 211"/>
                <a:gd name="T18" fmla="*/ 2147483646 w 1033"/>
                <a:gd name="T19" fmla="*/ 2147483646 h 211"/>
                <a:gd name="T20" fmla="*/ 2147483646 w 1033"/>
                <a:gd name="T21" fmla="*/ 2147483646 h 211"/>
                <a:gd name="T22" fmla="*/ 2147483646 w 1033"/>
                <a:gd name="T23" fmla="*/ 2147483646 h 211"/>
                <a:gd name="T24" fmla="*/ 2147483646 w 1033"/>
                <a:gd name="T25" fmla="*/ 2147483646 h 211"/>
                <a:gd name="T26" fmla="*/ 2147483646 w 1033"/>
                <a:gd name="T27" fmla="*/ 2147483646 h 211"/>
                <a:gd name="T28" fmla="*/ 2147483646 w 1033"/>
                <a:gd name="T29" fmla="*/ 2147483646 h 211"/>
                <a:gd name="T30" fmla="*/ 2147483646 w 1033"/>
                <a:gd name="T31" fmla="*/ 2147483646 h 211"/>
                <a:gd name="T32" fmla="*/ 2147483646 w 1033"/>
                <a:gd name="T33" fmla="*/ 2147483646 h 211"/>
                <a:gd name="T34" fmla="*/ 2147483646 w 1033"/>
                <a:gd name="T35" fmla="*/ 2147483646 h 211"/>
                <a:gd name="T36" fmla="*/ 2147483646 w 1033"/>
                <a:gd name="T37" fmla="*/ 2147483646 h 211"/>
                <a:gd name="T38" fmla="*/ 2147483646 w 1033"/>
                <a:gd name="T39" fmla="*/ 2147483646 h 211"/>
                <a:gd name="T40" fmla="*/ 2147483646 w 1033"/>
                <a:gd name="T41" fmla="*/ 2147483646 h 211"/>
                <a:gd name="T42" fmla="*/ 2147483646 w 1033"/>
                <a:gd name="T43" fmla="*/ 2147483646 h 211"/>
                <a:gd name="T44" fmla="*/ 2147483646 w 1033"/>
                <a:gd name="T45" fmla="*/ 2147483646 h 211"/>
                <a:gd name="T46" fmla="*/ 2147483646 w 1033"/>
                <a:gd name="T47" fmla="*/ 2147483646 h 211"/>
                <a:gd name="T48" fmla="*/ 2147483646 w 1033"/>
                <a:gd name="T49" fmla="*/ 2147483646 h 211"/>
                <a:gd name="T50" fmla="*/ 2147483646 w 1033"/>
                <a:gd name="T51" fmla="*/ 2147483646 h 211"/>
                <a:gd name="T52" fmla="*/ 0 w 1033"/>
                <a:gd name="T53" fmla="*/ 2147483646 h 211"/>
                <a:gd name="T54" fmla="*/ 2147483646 w 1033"/>
                <a:gd name="T55" fmla="*/ 2147483646 h 211"/>
                <a:gd name="T56" fmla="*/ 2147483646 w 1033"/>
                <a:gd name="T57" fmla="*/ 2147483646 h 211"/>
                <a:gd name="T58" fmla="*/ 2147483646 w 1033"/>
                <a:gd name="T59" fmla="*/ 2147483646 h 211"/>
                <a:gd name="T60" fmla="*/ 2147483646 w 1033"/>
                <a:gd name="T61" fmla="*/ 2147483646 h 211"/>
                <a:gd name="T62" fmla="*/ 2147483646 w 1033"/>
                <a:gd name="T63" fmla="*/ 2147483646 h 211"/>
                <a:gd name="T64" fmla="*/ 2147483646 w 1033"/>
                <a:gd name="T65" fmla="*/ 2147483646 h 211"/>
                <a:gd name="T66" fmla="*/ 2147483646 w 1033"/>
                <a:gd name="T67" fmla="*/ 2147483646 h 211"/>
                <a:gd name="T68" fmla="*/ 2147483646 w 1033"/>
                <a:gd name="T69" fmla="*/ 2147483646 h 211"/>
                <a:gd name="T70" fmla="*/ 2147483646 w 1033"/>
                <a:gd name="T71" fmla="*/ 2147483646 h 211"/>
                <a:gd name="T72" fmla="*/ 2147483646 w 1033"/>
                <a:gd name="T73" fmla="*/ 2147483646 h 211"/>
                <a:gd name="T74" fmla="*/ 2147483646 w 1033"/>
                <a:gd name="T75" fmla="*/ 2147483646 h 211"/>
                <a:gd name="T76" fmla="*/ 2147483646 w 1033"/>
                <a:gd name="T77" fmla="*/ 2147483646 h 211"/>
                <a:gd name="T78" fmla="*/ 2147483646 w 1033"/>
                <a:gd name="T79" fmla="*/ 2147483646 h 211"/>
                <a:gd name="T80" fmla="*/ 2147483646 w 1033"/>
                <a:gd name="T81" fmla="*/ 2147483646 h 211"/>
                <a:gd name="T82" fmla="*/ 2147483646 w 1033"/>
                <a:gd name="T83" fmla="*/ 2147483646 h 211"/>
                <a:gd name="T84" fmla="*/ 2147483646 w 1033"/>
                <a:gd name="T85" fmla="*/ 2147483646 h 211"/>
                <a:gd name="T86" fmla="*/ 2147483646 w 1033"/>
                <a:gd name="T87" fmla="*/ 2147483646 h 211"/>
                <a:gd name="T88" fmla="*/ 2147483646 w 1033"/>
                <a:gd name="T89" fmla="*/ 2147483646 h 211"/>
                <a:gd name="T90" fmla="*/ 2147483646 w 1033"/>
                <a:gd name="T91" fmla="*/ 2147483646 h 211"/>
                <a:gd name="T92" fmla="*/ 2147483646 w 1033"/>
                <a:gd name="T93" fmla="*/ 2147483646 h 211"/>
                <a:gd name="T94" fmla="*/ 2147483646 w 1033"/>
                <a:gd name="T95" fmla="*/ 2147483646 h 211"/>
                <a:gd name="T96" fmla="*/ 2147483646 w 1033"/>
                <a:gd name="T97" fmla="*/ 2147483646 h 211"/>
                <a:gd name="T98" fmla="*/ 2147483646 w 1033"/>
                <a:gd name="T99" fmla="*/ 2147483646 h 211"/>
                <a:gd name="T100" fmla="*/ 2147483646 w 1033"/>
                <a:gd name="T101" fmla="*/ 2147483646 h 211"/>
                <a:gd name="T102" fmla="*/ 2147483646 w 1033"/>
                <a:gd name="T103" fmla="*/ 2147483646 h 211"/>
                <a:gd name="T104" fmla="*/ 2147483646 w 1033"/>
                <a:gd name="T105" fmla="*/ 2147483646 h 211"/>
                <a:gd name="T106" fmla="*/ 2147483646 w 1033"/>
                <a:gd name="T107" fmla="*/ 2147483646 h 211"/>
                <a:gd name="T108" fmla="*/ 2147483646 w 1033"/>
                <a:gd name="T109" fmla="*/ 2147483646 h 211"/>
                <a:gd name="T110" fmla="*/ 2147483646 w 1033"/>
                <a:gd name="T111" fmla="*/ 2147483646 h 211"/>
                <a:gd name="T112" fmla="*/ 2147483646 w 1033"/>
                <a:gd name="T113" fmla="*/ 2147483646 h 211"/>
                <a:gd name="T114" fmla="*/ 2147483646 w 1033"/>
                <a:gd name="T115" fmla="*/ 2147483646 h 211"/>
                <a:gd name="T116" fmla="*/ 2147483646 w 1033"/>
                <a:gd name="T117" fmla="*/ 2147483646 h 211"/>
                <a:gd name="T118" fmla="*/ 2147483646 w 1033"/>
                <a:gd name="T119" fmla="*/ 2147483646 h 21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033" h="211">
                  <a:moveTo>
                    <a:pt x="999" y="25"/>
                  </a:moveTo>
                  <a:cubicBezTo>
                    <a:pt x="995" y="16"/>
                    <a:pt x="989" y="4"/>
                    <a:pt x="989" y="0"/>
                  </a:cubicBezTo>
                  <a:cubicBezTo>
                    <a:pt x="988" y="2"/>
                    <a:pt x="987" y="3"/>
                    <a:pt x="986" y="5"/>
                  </a:cubicBezTo>
                  <a:cubicBezTo>
                    <a:pt x="976" y="23"/>
                    <a:pt x="965" y="42"/>
                    <a:pt x="948" y="54"/>
                  </a:cubicBezTo>
                  <a:cubicBezTo>
                    <a:pt x="943" y="59"/>
                    <a:pt x="937" y="63"/>
                    <a:pt x="931" y="65"/>
                  </a:cubicBezTo>
                  <a:cubicBezTo>
                    <a:pt x="929" y="66"/>
                    <a:pt x="928" y="67"/>
                    <a:pt x="926" y="68"/>
                  </a:cubicBezTo>
                  <a:cubicBezTo>
                    <a:pt x="925" y="68"/>
                    <a:pt x="925" y="68"/>
                    <a:pt x="924" y="68"/>
                  </a:cubicBezTo>
                  <a:cubicBezTo>
                    <a:pt x="923" y="69"/>
                    <a:pt x="921" y="69"/>
                    <a:pt x="919" y="69"/>
                  </a:cubicBezTo>
                  <a:cubicBezTo>
                    <a:pt x="919" y="70"/>
                    <a:pt x="918" y="70"/>
                    <a:pt x="918" y="70"/>
                  </a:cubicBezTo>
                  <a:cubicBezTo>
                    <a:pt x="916" y="70"/>
                    <a:pt x="914" y="71"/>
                    <a:pt x="913" y="71"/>
                  </a:cubicBezTo>
                  <a:cubicBezTo>
                    <a:pt x="912" y="71"/>
                    <a:pt x="911" y="71"/>
                    <a:pt x="911" y="71"/>
                  </a:cubicBezTo>
                  <a:cubicBezTo>
                    <a:pt x="909" y="72"/>
                    <a:pt x="906" y="72"/>
                    <a:pt x="904" y="72"/>
                  </a:cubicBezTo>
                  <a:cubicBezTo>
                    <a:pt x="887" y="75"/>
                    <a:pt x="867" y="72"/>
                    <a:pt x="855" y="66"/>
                  </a:cubicBezTo>
                  <a:cubicBezTo>
                    <a:pt x="834" y="56"/>
                    <a:pt x="814" y="47"/>
                    <a:pt x="779" y="61"/>
                  </a:cubicBezTo>
                  <a:cubicBezTo>
                    <a:pt x="750" y="72"/>
                    <a:pt x="742" y="85"/>
                    <a:pt x="734" y="98"/>
                  </a:cubicBezTo>
                  <a:cubicBezTo>
                    <a:pt x="720" y="119"/>
                    <a:pt x="707" y="135"/>
                    <a:pt x="663" y="137"/>
                  </a:cubicBezTo>
                  <a:cubicBezTo>
                    <a:pt x="621" y="138"/>
                    <a:pt x="596" y="118"/>
                    <a:pt x="573" y="99"/>
                  </a:cubicBezTo>
                  <a:cubicBezTo>
                    <a:pt x="553" y="83"/>
                    <a:pt x="538" y="71"/>
                    <a:pt x="512" y="73"/>
                  </a:cubicBezTo>
                  <a:cubicBezTo>
                    <a:pt x="485" y="75"/>
                    <a:pt x="471" y="90"/>
                    <a:pt x="455" y="106"/>
                  </a:cubicBezTo>
                  <a:cubicBezTo>
                    <a:pt x="438" y="123"/>
                    <a:pt x="419" y="143"/>
                    <a:pt x="386" y="139"/>
                  </a:cubicBezTo>
                  <a:cubicBezTo>
                    <a:pt x="357" y="136"/>
                    <a:pt x="341" y="119"/>
                    <a:pt x="325" y="103"/>
                  </a:cubicBezTo>
                  <a:cubicBezTo>
                    <a:pt x="308" y="86"/>
                    <a:pt x="290" y="68"/>
                    <a:pt x="250" y="59"/>
                  </a:cubicBezTo>
                  <a:cubicBezTo>
                    <a:pt x="215" y="51"/>
                    <a:pt x="196" y="64"/>
                    <a:pt x="177" y="78"/>
                  </a:cubicBezTo>
                  <a:cubicBezTo>
                    <a:pt x="159" y="91"/>
                    <a:pt x="134" y="109"/>
                    <a:pt x="102" y="88"/>
                  </a:cubicBezTo>
                  <a:cubicBezTo>
                    <a:pt x="79" y="72"/>
                    <a:pt x="70" y="46"/>
                    <a:pt x="61" y="21"/>
                  </a:cubicBezTo>
                  <a:cubicBezTo>
                    <a:pt x="59" y="13"/>
                    <a:pt x="56" y="7"/>
                    <a:pt x="54" y="1"/>
                  </a:cubicBezTo>
                  <a:cubicBezTo>
                    <a:pt x="46" y="36"/>
                    <a:pt x="6" y="76"/>
                    <a:pt x="0" y="83"/>
                  </a:cubicBezTo>
                  <a:cubicBezTo>
                    <a:pt x="11" y="84"/>
                    <a:pt x="23" y="85"/>
                    <a:pt x="38" y="85"/>
                  </a:cubicBezTo>
                  <a:cubicBezTo>
                    <a:pt x="66" y="85"/>
                    <a:pt x="92" y="86"/>
                    <a:pt x="110" y="97"/>
                  </a:cubicBezTo>
                  <a:cubicBezTo>
                    <a:pt x="128" y="107"/>
                    <a:pt x="141" y="122"/>
                    <a:pt x="153" y="137"/>
                  </a:cubicBezTo>
                  <a:cubicBezTo>
                    <a:pt x="173" y="160"/>
                    <a:pt x="192" y="182"/>
                    <a:pt x="228" y="188"/>
                  </a:cubicBezTo>
                  <a:cubicBezTo>
                    <a:pt x="265" y="193"/>
                    <a:pt x="292" y="178"/>
                    <a:pt x="319" y="164"/>
                  </a:cubicBezTo>
                  <a:cubicBezTo>
                    <a:pt x="338" y="154"/>
                    <a:pt x="355" y="144"/>
                    <a:pt x="375" y="142"/>
                  </a:cubicBezTo>
                  <a:cubicBezTo>
                    <a:pt x="406" y="139"/>
                    <a:pt x="424" y="157"/>
                    <a:pt x="440" y="173"/>
                  </a:cubicBezTo>
                  <a:cubicBezTo>
                    <a:pt x="457" y="190"/>
                    <a:pt x="473" y="206"/>
                    <a:pt x="507" y="209"/>
                  </a:cubicBezTo>
                  <a:cubicBezTo>
                    <a:pt x="542" y="211"/>
                    <a:pt x="566" y="193"/>
                    <a:pt x="591" y="174"/>
                  </a:cubicBezTo>
                  <a:cubicBezTo>
                    <a:pt x="614" y="157"/>
                    <a:pt x="637" y="140"/>
                    <a:pt x="668" y="139"/>
                  </a:cubicBezTo>
                  <a:cubicBezTo>
                    <a:pt x="692" y="139"/>
                    <a:pt x="713" y="151"/>
                    <a:pt x="732" y="163"/>
                  </a:cubicBezTo>
                  <a:cubicBezTo>
                    <a:pt x="759" y="179"/>
                    <a:pt x="784" y="195"/>
                    <a:pt x="822" y="183"/>
                  </a:cubicBezTo>
                  <a:cubicBezTo>
                    <a:pt x="863" y="170"/>
                    <a:pt x="878" y="142"/>
                    <a:pt x="892" y="114"/>
                  </a:cubicBezTo>
                  <a:cubicBezTo>
                    <a:pt x="900" y="101"/>
                    <a:pt x="905" y="92"/>
                    <a:pt x="911" y="85"/>
                  </a:cubicBezTo>
                  <a:cubicBezTo>
                    <a:pt x="911" y="85"/>
                    <a:pt x="912" y="84"/>
                    <a:pt x="913" y="83"/>
                  </a:cubicBezTo>
                  <a:cubicBezTo>
                    <a:pt x="913" y="83"/>
                    <a:pt x="913" y="83"/>
                    <a:pt x="913" y="83"/>
                  </a:cubicBezTo>
                  <a:cubicBezTo>
                    <a:pt x="913" y="82"/>
                    <a:pt x="914" y="82"/>
                    <a:pt x="915" y="81"/>
                  </a:cubicBezTo>
                  <a:cubicBezTo>
                    <a:pt x="915" y="81"/>
                    <a:pt x="915" y="81"/>
                    <a:pt x="915" y="81"/>
                  </a:cubicBezTo>
                  <a:cubicBezTo>
                    <a:pt x="916" y="80"/>
                    <a:pt x="916" y="80"/>
                    <a:pt x="917" y="79"/>
                  </a:cubicBezTo>
                  <a:cubicBezTo>
                    <a:pt x="917" y="79"/>
                    <a:pt x="917" y="79"/>
                    <a:pt x="917" y="79"/>
                  </a:cubicBezTo>
                  <a:cubicBezTo>
                    <a:pt x="918" y="78"/>
                    <a:pt x="918" y="78"/>
                    <a:pt x="919" y="77"/>
                  </a:cubicBezTo>
                  <a:cubicBezTo>
                    <a:pt x="919" y="77"/>
                    <a:pt x="919" y="77"/>
                    <a:pt x="919" y="77"/>
                  </a:cubicBezTo>
                  <a:cubicBezTo>
                    <a:pt x="920" y="77"/>
                    <a:pt x="921" y="76"/>
                    <a:pt x="922" y="76"/>
                  </a:cubicBezTo>
                  <a:cubicBezTo>
                    <a:pt x="922" y="76"/>
                    <a:pt x="922" y="76"/>
                    <a:pt x="922" y="76"/>
                  </a:cubicBezTo>
                  <a:cubicBezTo>
                    <a:pt x="923" y="75"/>
                    <a:pt x="923" y="75"/>
                    <a:pt x="924" y="74"/>
                  </a:cubicBezTo>
                  <a:cubicBezTo>
                    <a:pt x="924" y="74"/>
                    <a:pt x="924" y="74"/>
                    <a:pt x="925" y="74"/>
                  </a:cubicBezTo>
                  <a:cubicBezTo>
                    <a:pt x="925" y="74"/>
                    <a:pt x="926" y="74"/>
                    <a:pt x="927" y="73"/>
                  </a:cubicBezTo>
                  <a:cubicBezTo>
                    <a:pt x="927" y="73"/>
                    <a:pt x="927" y="73"/>
                    <a:pt x="928" y="73"/>
                  </a:cubicBezTo>
                  <a:cubicBezTo>
                    <a:pt x="929" y="72"/>
                    <a:pt x="930" y="72"/>
                    <a:pt x="931" y="72"/>
                  </a:cubicBezTo>
                  <a:cubicBezTo>
                    <a:pt x="951" y="65"/>
                    <a:pt x="969" y="68"/>
                    <a:pt x="996" y="73"/>
                  </a:cubicBezTo>
                  <a:cubicBezTo>
                    <a:pt x="1010" y="76"/>
                    <a:pt x="1023" y="78"/>
                    <a:pt x="1033" y="79"/>
                  </a:cubicBezTo>
                  <a:cubicBezTo>
                    <a:pt x="1027" y="70"/>
                    <a:pt x="1020" y="62"/>
                    <a:pt x="1016" y="55"/>
                  </a:cubicBezTo>
                  <a:cubicBezTo>
                    <a:pt x="1011" y="45"/>
                    <a:pt x="1004" y="35"/>
                    <a:pt x="999" y="25"/>
                  </a:cubicBezTo>
                  <a:close/>
                </a:path>
              </a:pathLst>
            </a:custGeom>
            <a:solidFill>
              <a:srgbClr val="C4E7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438" name="Freeform 163">
              <a:extLst>
                <a:ext uri="{FF2B5EF4-FFF2-40B4-BE49-F238E27FC236}">
                  <a16:creationId xmlns:a16="http://schemas.microsoft.com/office/drawing/2014/main" id="{818D2220-562B-4CFC-80BF-EAF616449E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9" y="1245"/>
              <a:ext cx="172" cy="176"/>
            </a:xfrm>
            <a:custGeom>
              <a:avLst/>
              <a:gdLst>
                <a:gd name="T0" fmla="*/ 2147483646 w 69"/>
                <a:gd name="T1" fmla="*/ 0 h 66"/>
                <a:gd name="T2" fmla="*/ 0 w 69"/>
                <a:gd name="T3" fmla="*/ 2147483646 h 66"/>
                <a:gd name="T4" fmla="*/ 2147483646 w 69"/>
                <a:gd name="T5" fmla="*/ 2147483646 h 66"/>
                <a:gd name="T6" fmla="*/ 2147483646 w 69"/>
                <a:gd name="T7" fmla="*/ 2147483646 h 66"/>
                <a:gd name="T8" fmla="*/ 2147483646 w 69"/>
                <a:gd name="T9" fmla="*/ 2147483646 h 66"/>
                <a:gd name="T10" fmla="*/ 2147483646 w 69"/>
                <a:gd name="T11" fmla="*/ 2147483646 h 66"/>
                <a:gd name="T12" fmla="*/ 2147483646 w 69"/>
                <a:gd name="T13" fmla="*/ 2147483646 h 66"/>
                <a:gd name="T14" fmla="*/ 2147483646 w 69"/>
                <a:gd name="T15" fmla="*/ 0 h 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9" h="66">
                  <a:moveTo>
                    <a:pt x="67" y="0"/>
                  </a:moveTo>
                  <a:cubicBezTo>
                    <a:pt x="50" y="12"/>
                    <a:pt x="27" y="26"/>
                    <a:pt x="0" y="9"/>
                  </a:cubicBezTo>
                  <a:cubicBezTo>
                    <a:pt x="1" y="11"/>
                    <a:pt x="2" y="13"/>
                    <a:pt x="3" y="15"/>
                  </a:cubicBezTo>
                  <a:cubicBezTo>
                    <a:pt x="3" y="15"/>
                    <a:pt x="4" y="15"/>
                    <a:pt x="4" y="16"/>
                  </a:cubicBezTo>
                  <a:cubicBezTo>
                    <a:pt x="22" y="26"/>
                    <a:pt x="35" y="41"/>
                    <a:pt x="47" y="56"/>
                  </a:cubicBezTo>
                  <a:cubicBezTo>
                    <a:pt x="50" y="59"/>
                    <a:pt x="53" y="62"/>
                    <a:pt x="56" y="66"/>
                  </a:cubicBezTo>
                  <a:cubicBezTo>
                    <a:pt x="59" y="64"/>
                    <a:pt x="61" y="61"/>
                    <a:pt x="63" y="54"/>
                  </a:cubicBezTo>
                  <a:cubicBezTo>
                    <a:pt x="69" y="38"/>
                    <a:pt x="69" y="18"/>
                    <a:pt x="67" y="0"/>
                  </a:cubicBezTo>
                  <a:close/>
                </a:path>
              </a:pathLst>
            </a:custGeom>
            <a:solidFill>
              <a:srgbClr val="9FD9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439" name="Freeform 164">
              <a:extLst>
                <a:ext uri="{FF2B5EF4-FFF2-40B4-BE49-F238E27FC236}">
                  <a16:creationId xmlns:a16="http://schemas.microsoft.com/office/drawing/2014/main" id="{6F744958-FCA8-464D-8942-29AE65B953B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54" y="1219"/>
              <a:ext cx="640" cy="218"/>
            </a:xfrm>
            <a:custGeom>
              <a:avLst/>
              <a:gdLst>
                <a:gd name="T0" fmla="*/ 0 w 256"/>
                <a:gd name="T1" fmla="*/ 2147483646 h 82"/>
                <a:gd name="T2" fmla="*/ 2147483646 w 256"/>
                <a:gd name="T3" fmla="*/ 2147483646 h 82"/>
                <a:gd name="T4" fmla="*/ 2147483646 w 256"/>
                <a:gd name="T5" fmla="*/ 2147483646 h 82"/>
                <a:gd name="T6" fmla="*/ 0 w 256"/>
                <a:gd name="T7" fmla="*/ 2147483646 h 82"/>
                <a:gd name="T8" fmla="*/ 2147483646 w 256"/>
                <a:gd name="T9" fmla="*/ 2147483646 h 82"/>
                <a:gd name="T10" fmla="*/ 2147483646 w 256"/>
                <a:gd name="T11" fmla="*/ 2147483646 h 82"/>
                <a:gd name="T12" fmla="*/ 2147483646 w 256"/>
                <a:gd name="T13" fmla="*/ 2147483646 h 82"/>
                <a:gd name="T14" fmla="*/ 2147483646 w 256"/>
                <a:gd name="T15" fmla="*/ 2147483646 h 82"/>
                <a:gd name="T16" fmla="*/ 2147483646 w 256"/>
                <a:gd name="T17" fmla="*/ 2147483646 h 82"/>
                <a:gd name="T18" fmla="*/ 2147483646 w 256"/>
                <a:gd name="T19" fmla="*/ 2147483646 h 82"/>
                <a:gd name="T20" fmla="*/ 2147483646 w 256"/>
                <a:gd name="T21" fmla="*/ 2147483646 h 82"/>
                <a:gd name="T22" fmla="*/ 2147483646 w 256"/>
                <a:gd name="T23" fmla="*/ 2147483646 h 82"/>
                <a:gd name="T24" fmla="*/ 2147483646 w 256"/>
                <a:gd name="T25" fmla="*/ 2147483646 h 82"/>
                <a:gd name="T26" fmla="*/ 2147483646 w 256"/>
                <a:gd name="T27" fmla="*/ 2147483646 h 82"/>
                <a:gd name="T28" fmla="*/ 2147483646 w 256"/>
                <a:gd name="T29" fmla="*/ 2147483646 h 82"/>
                <a:gd name="T30" fmla="*/ 2147483646 w 256"/>
                <a:gd name="T31" fmla="*/ 2147483646 h 82"/>
                <a:gd name="T32" fmla="*/ 2147483646 w 256"/>
                <a:gd name="T33" fmla="*/ 2147483646 h 8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56" h="82">
                  <a:moveTo>
                    <a:pt x="0" y="47"/>
                  </a:moveTo>
                  <a:cubicBezTo>
                    <a:pt x="4" y="48"/>
                    <a:pt x="9" y="49"/>
                    <a:pt x="13" y="49"/>
                  </a:cubicBezTo>
                  <a:cubicBezTo>
                    <a:pt x="13" y="48"/>
                    <a:pt x="12" y="48"/>
                    <a:pt x="12" y="47"/>
                  </a:cubicBezTo>
                  <a:lnTo>
                    <a:pt x="0" y="47"/>
                  </a:lnTo>
                  <a:close/>
                  <a:moveTo>
                    <a:pt x="253" y="28"/>
                  </a:moveTo>
                  <a:cubicBezTo>
                    <a:pt x="233" y="12"/>
                    <a:pt x="218" y="0"/>
                    <a:pt x="192" y="2"/>
                  </a:cubicBezTo>
                  <a:cubicBezTo>
                    <a:pt x="165" y="4"/>
                    <a:pt x="151" y="19"/>
                    <a:pt x="135" y="35"/>
                  </a:cubicBezTo>
                  <a:cubicBezTo>
                    <a:pt x="118" y="52"/>
                    <a:pt x="99" y="72"/>
                    <a:pt x="66" y="68"/>
                  </a:cubicBezTo>
                  <a:cubicBezTo>
                    <a:pt x="48" y="66"/>
                    <a:pt x="35" y="59"/>
                    <a:pt x="24" y="50"/>
                  </a:cubicBezTo>
                  <a:cubicBezTo>
                    <a:pt x="20" y="50"/>
                    <a:pt x="17" y="49"/>
                    <a:pt x="13" y="49"/>
                  </a:cubicBezTo>
                  <a:cubicBezTo>
                    <a:pt x="18" y="60"/>
                    <a:pt x="18" y="71"/>
                    <a:pt x="20" y="82"/>
                  </a:cubicBezTo>
                  <a:cubicBezTo>
                    <a:pt x="31" y="77"/>
                    <a:pt x="43" y="72"/>
                    <a:pt x="55" y="71"/>
                  </a:cubicBezTo>
                  <a:cubicBezTo>
                    <a:pt x="72" y="69"/>
                    <a:pt x="85" y="74"/>
                    <a:pt x="95" y="81"/>
                  </a:cubicBezTo>
                  <a:cubicBezTo>
                    <a:pt x="111" y="77"/>
                    <a:pt x="127" y="71"/>
                    <a:pt x="141" y="62"/>
                  </a:cubicBezTo>
                  <a:cubicBezTo>
                    <a:pt x="165" y="46"/>
                    <a:pt x="185" y="20"/>
                    <a:pt x="216" y="19"/>
                  </a:cubicBezTo>
                  <a:cubicBezTo>
                    <a:pt x="231" y="19"/>
                    <a:pt x="243" y="24"/>
                    <a:pt x="256" y="30"/>
                  </a:cubicBezTo>
                  <a:cubicBezTo>
                    <a:pt x="255" y="30"/>
                    <a:pt x="254" y="29"/>
                    <a:pt x="253" y="28"/>
                  </a:cubicBezTo>
                  <a:close/>
                </a:path>
              </a:pathLst>
            </a:custGeom>
            <a:solidFill>
              <a:srgbClr val="9FD9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440" name="Freeform 165">
              <a:extLst>
                <a:ext uri="{FF2B5EF4-FFF2-40B4-BE49-F238E27FC236}">
                  <a16:creationId xmlns:a16="http://schemas.microsoft.com/office/drawing/2014/main" id="{EB352066-28D9-426F-A366-43227F58C02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1" y="1085"/>
              <a:ext cx="785" cy="376"/>
            </a:xfrm>
            <a:custGeom>
              <a:avLst/>
              <a:gdLst>
                <a:gd name="T0" fmla="*/ 2147483646 w 314"/>
                <a:gd name="T1" fmla="*/ 0 h 141"/>
                <a:gd name="T2" fmla="*/ 2147483646 w 314"/>
                <a:gd name="T3" fmla="*/ 2147483646 h 141"/>
                <a:gd name="T4" fmla="*/ 2147483646 w 314"/>
                <a:gd name="T5" fmla="*/ 2147483646 h 141"/>
                <a:gd name="T6" fmla="*/ 2147483646 w 314"/>
                <a:gd name="T7" fmla="*/ 2147483646 h 141"/>
                <a:gd name="T8" fmla="*/ 2147483646 w 314"/>
                <a:gd name="T9" fmla="*/ 2147483646 h 141"/>
                <a:gd name="T10" fmla="*/ 2147483646 w 314"/>
                <a:gd name="T11" fmla="*/ 2147483646 h 141"/>
                <a:gd name="T12" fmla="*/ 2147483646 w 314"/>
                <a:gd name="T13" fmla="*/ 2147483646 h 141"/>
                <a:gd name="T14" fmla="*/ 2147483646 w 314"/>
                <a:gd name="T15" fmla="*/ 2147483646 h 141"/>
                <a:gd name="T16" fmla="*/ 2147483646 w 314"/>
                <a:gd name="T17" fmla="*/ 2147483646 h 141"/>
                <a:gd name="T18" fmla="*/ 2147483646 w 314"/>
                <a:gd name="T19" fmla="*/ 2147483646 h 141"/>
                <a:gd name="T20" fmla="*/ 2147483646 w 314"/>
                <a:gd name="T21" fmla="*/ 2147483646 h 141"/>
                <a:gd name="T22" fmla="*/ 2147483646 w 314"/>
                <a:gd name="T23" fmla="*/ 2147483646 h 141"/>
                <a:gd name="T24" fmla="*/ 2147483646 w 314"/>
                <a:gd name="T25" fmla="*/ 2147483646 h 141"/>
                <a:gd name="T26" fmla="*/ 2147483646 w 314"/>
                <a:gd name="T27" fmla="*/ 2147483646 h 141"/>
                <a:gd name="T28" fmla="*/ 0 w 314"/>
                <a:gd name="T29" fmla="*/ 2147483646 h 141"/>
                <a:gd name="T30" fmla="*/ 0 w 314"/>
                <a:gd name="T31" fmla="*/ 2147483646 h 141"/>
                <a:gd name="T32" fmla="*/ 2147483646 w 314"/>
                <a:gd name="T33" fmla="*/ 2147483646 h 141"/>
                <a:gd name="T34" fmla="*/ 2147483646 w 314"/>
                <a:gd name="T35" fmla="*/ 2147483646 h 141"/>
                <a:gd name="T36" fmla="*/ 2147483646 w 314"/>
                <a:gd name="T37" fmla="*/ 2147483646 h 141"/>
                <a:gd name="T38" fmla="*/ 2147483646 w 314"/>
                <a:gd name="T39" fmla="*/ 2147483646 h 141"/>
                <a:gd name="T40" fmla="*/ 2147483646 w 314"/>
                <a:gd name="T41" fmla="*/ 2147483646 h 141"/>
                <a:gd name="T42" fmla="*/ 2147483646 w 314"/>
                <a:gd name="T43" fmla="*/ 2147483646 h 141"/>
                <a:gd name="T44" fmla="*/ 2147483646 w 314"/>
                <a:gd name="T45" fmla="*/ 2147483646 h 141"/>
                <a:gd name="T46" fmla="*/ 2147483646 w 314"/>
                <a:gd name="T47" fmla="*/ 2147483646 h 141"/>
                <a:gd name="T48" fmla="*/ 2147483646 w 314"/>
                <a:gd name="T49" fmla="*/ 2147483646 h 141"/>
                <a:gd name="T50" fmla="*/ 2147483646 w 314"/>
                <a:gd name="T51" fmla="*/ 2147483646 h 141"/>
                <a:gd name="T52" fmla="*/ 2147483646 w 314"/>
                <a:gd name="T53" fmla="*/ 2147483646 h 141"/>
                <a:gd name="T54" fmla="*/ 2147483646 w 314"/>
                <a:gd name="T55" fmla="*/ 2147483646 h 141"/>
                <a:gd name="T56" fmla="*/ 2147483646 w 314"/>
                <a:gd name="T57" fmla="*/ 2147483646 h 141"/>
                <a:gd name="T58" fmla="*/ 2147483646 w 314"/>
                <a:gd name="T59" fmla="*/ 2147483646 h 141"/>
                <a:gd name="T60" fmla="*/ 2147483646 w 314"/>
                <a:gd name="T61" fmla="*/ 2147483646 h 141"/>
                <a:gd name="T62" fmla="*/ 2147483646 w 314"/>
                <a:gd name="T63" fmla="*/ 2147483646 h 141"/>
                <a:gd name="T64" fmla="*/ 2147483646 w 314"/>
                <a:gd name="T65" fmla="*/ 2147483646 h 141"/>
                <a:gd name="T66" fmla="*/ 2147483646 w 314"/>
                <a:gd name="T67" fmla="*/ 2147483646 h 141"/>
                <a:gd name="T68" fmla="*/ 2147483646 w 314"/>
                <a:gd name="T69" fmla="*/ 2147483646 h 141"/>
                <a:gd name="T70" fmla="*/ 2147483646 w 314"/>
                <a:gd name="T71" fmla="*/ 2147483646 h 141"/>
                <a:gd name="T72" fmla="*/ 2147483646 w 314"/>
                <a:gd name="T73" fmla="*/ 2147483646 h 141"/>
                <a:gd name="T74" fmla="*/ 2147483646 w 314"/>
                <a:gd name="T75" fmla="*/ 2147483646 h 141"/>
                <a:gd name="T76" fmla="*/ 2147483646 w 314"/>
                <a:gd name="T77" fmla="*/ 2147483646 h 141"/>
                <a:gd name="T78" fmla="*/ 2147483646 w 314"/>
                <a:gd name="T79" fmla="*/ 2147483646 h 141"/>
                <a:gd name="T80" fmla="*/ 2147483646 w 314"/>
                <a:gd name="T81" fmla="*/ 2147483646 h 141"/>
                <a:gd name="T82" fmla="*/ 2147483646 w 314"/>
                <a:gd name="T83" fmla="*/ 0 h 14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314" h="141">
                  <a:moveTo>
                    <a:pt x="314" y="0"/>
                  </a:moveTo>
                  <a:cubicBezTo>
                    <a:pt x="306" y="12"/>
                    <a:pt x="297" y="24"/>
                    <a:pt x="285" y="33"/>
                  </a:cubicBezTo>
                  <a:cubicBezTo>
                    <a:pt x="280" y="38"/>
                    <a:pt x="274" y="42"/>
                    <a:pt x="268" y="44"/>
                  </a:cubicBezTo>
                  <a:cubicBezTo>
                    <a:pt x="266" y="45"/>
                    <a:pt x="265" y="46"/>
                    <a:pt x="263" y="47"/>
                  </a:cubicBezTo>
                  <a:cubicBezTo>
                    <a:pt x="262" y="47"/>
                    <a:pt x="262" y="47"/>
                    <a:pt x="261" y="47"/>
                  </a:cubicBezTo>
                  <a:cubicBezTo>
                    <a:pt x="260" y="48"/>
                    <a:pt x="258" y="48"/>
                    <a:pt x="256" y="48"/>
                  </a:cubicBezTo>
                  <a:cubicBezTo>
                    <a:pt x="256" y="49"/>
                    <a:pt x="255" y="49"/>
                    <a:pt x="255" y="49"/>
                  </a:cubicBezTo>
                  <a:cubicBezTo>
                    <a:pt x="253" y="49"/>
                    <a:pt x="251" y="50"/>
                    <a:pt x="250" y="50"/>
                  </a:cubicBezTo>
                  <a:cubicBezTo>
                    <a:pt x="249" y="50"/>
                    <a:pt x="248" y="50"/>
                    <a:pt x="248" y="50"/>
                  </a:cubicBezTo>
                  <a:cubicBezTo>
                    <a:pt x="246" y="51"/>
                    <a:pt x="243" y="51"/>
                    <a:pt x="241" y="51"/>
                  </a:cubicBezTo>
                  <a:cubicBezTo>
                    <a:pt x="224" y="54"/>
                    <a:pt x="204" y="51"/>
                    <a:pt x="192" y="45"/>
                  </a:cubicBezTo>
                  <a:cubicBezTo>
                    <a:pt x="175" y="37"/>
                    <a:pt x="159" y="29"/>
                    <a:pt x="134" y="34"/>
                  </a:cubicBezTo>
                  <a:cubicBezTo>
                    <a:pt x="85" y="58"/>
                    <a:pt x="85" y="58"/>
                    <a:pt x="85" y="58"/>
                  </a:cubicBezTo>
                  <a:cubicBezTo>
                    <a:pt x="79" y="64"/>
                    <a:pt x="75" y="71"/>
                    <a:pt x="71" y="77"/>
                  </a:cubicBezTo>
                  <a:cubicBezTo>
                    <a:pt x="57" y="98"/>
                    <a:pt x="44" y="114"/>
                    <a:pt x="0" y="116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1" y="117"/>
                    <a:pt x="3" y="117"/>
                    <a:pt x="5" y="118"/>
                  </a:cubicBezTo>
                  <a:cubicBezTo>
                    <a:pt x="5" y="118"/>
                    <a:pt x="5" y="118"/>
                    <a:pt x="5" y="118"/>
                  </a:cubicBezTo>
                  <a:cubicBezTo>
                    <a:pt x="25" y="118"/>
                    <a:pt x="43" y="127"/>
                    <a:pt x="59" y="136"/>
                  </a:cubicBezTo>
                  <a:cubicBezTo>
                    <a:pt x="90" y="141"/>
                    <a:pt x="126" y="135"/>
                    <a:pt x="156" y="130"/>
                  </a:cubicBezTo>
                  <a:cubicBezTo>
                    <a:pt x="175" y="126"/>
                    <a:pt x="188" y="116"/>
                    <a:pt x="207" y="114"/>
                  </a:cubicBezTo>
                  <a:cubicBezTo>
                    <a:pt x="211" y="114"/>
                    <a:pt x="215" y="113"/>
                    <a:pt x="219" y="113"/>
                  </a:cubicBezTo>
                  <a:cubicBezTo>
                    <a:pt x="223" y="106"/>
                    <a:pt x="226" y="100"/>
                    <a:pt x="229" y="93"/>
                  </a:cubicBezTo>
                  <a:cubicBezTo>
                    <a:pt x="237" y="80"/>
                    <a:pt x="242" y="71"/>
                    <a:pt x="248" y="64"/>
                  </a:cubicBezTo>
                  <a:cubicBezTo>
                    <a:pt x="248" y="64"/>
                    <a:pt x="249" y="63"/>
                    <a:pt x="250" y="62"/>
                  </a:cubicBezTo>
                  <a:cubicBezTo>
                    <a:pt x="250" y="62"/>
                    <a:pt x="250" y="62"/>
                    <a:pt x="250" y="62"/>
                  </a:cubicBezTo>
                  <a:cubicBezTo>
                    <a:pt x="250" y="61"/>
                    <a:pt x="251" y="61"/>
                    <a:pt x="252" y="60"/>
                  </a:cubicBezTo>
                  <a:cubicBezTo>
                    <a:pt x="252" y="60"/>
                    <a:pt x="252" y="60"/>
                    <a:pt x="252" y="60"/>
                  </a:cubicBezTo>
                  <a:cubicBezTo>
                    <a:pt x="253" y="59"/>
                    <a:pt x="253" y="59"/>
                    <a:pt x="254" y="58"/>
                  </a:cubicBezTo>
                  <a:cubicBezTo>
                    <a:pt x="254" y="58"/>
                    <a:pt x="254" y="58"/>
                    <a:pt x="254" y="58"/>
                  </a:cubicBezTo>
                  <a:cubicBezTo>
                    <a:pt x="255" y="57"/>
                    <a:pt x="255" y="57"/>
                    <a:pt x="256" y="56"/>
                  </a:cubicBezTo>
                  <a:cubicBezTo>
                    <a:pt x="256" y="56"/>
                    <a:pt x="256" y="56"/>
                    <a:pt x="256" y="56"/>
                  </a:cubicBezTo>
                  <a:cubicBezTo>
                    <a:pt x="257" y="56"/>
                    <a:pt x="258" y="55"/>
                    <a:pt x="259" y="55"/>
                  </a:cubicBezTo>
                  <a:cubicBezTo>
                    <a:pt x="259" y="55"/>
                    <a:pt x="259" y="55"/>
                    <a:pt x="259" y="55"/>
                  </a:cubicBezTo>
                  <a:cubicBezTo>
                    <a:pt x="260" y="54"/>
                    <a:pt x="260" y="54"/>
                    <a:pt x="261" y="53"/>
                  </a:cubicBezTo>
                  <a:cubicBezTo>
                    <a:pt x="261" y="53"/>
                    <a:pt x="261" y="53"/>
                    <a:pt x="262" y="53"/>
                  </a:cubicBezTo>
                  <a:cubicBezTo>
                    <a:pt x="262" y="53"/>
                    <a:pt x="263" y="53"/>
                    <a:pt x="264" y="52"/>
                  </a:cubicBezTo>
                  <a:cubicBezTo>
                    <a:pt x="264" y="52"/>
                    <a:pt x="264" y="52"/>
                    <a:pt x="265" y="52"/>
                  </a:cubicBezTo>
                  <a:cubicBezTo>
                    <a:pt x="266" y="51"/>
                    <a:pt x="267" y="51"/>
                    <a:pt x="268" y="51"/>
                  </a:cubicBezTo>
                  <a:cubicBezTo>
                    <a:pt x="271" y="49"/>
                    <a:pt x="275" y="48"/>
                    <a:pt x="279" y="48"/>
                  </a:cubicBezTo>
                  <a:cubicBezTo>
                    <a:pt x="281" y="46"/>
                    <a:pt x="284" y="44"/>
                    <a:pt x="287" y="42"/>
                  </a:cubicBezTo>
                  <a:cubicBezTo>
                    <a:pt x="303" y="33"/>
                    <a:pt x="309" y="17"/>
                    <a:pt x="314" y="0"/>
                  </a:cubicBezTo>
                  <a:close/>
                </a:path>
              </a:pathLst>
            </a:custGeom>
            <a:solidFill>
              <a:srgbClr val="9FD9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441" name="Freeform 166">
              <a:extLst>
                <a:ext uri="{FF2B5EF4-FFF2-40B4-BE49-F238E27FC236}">
                  <a16:creationId xmlns:a16="http://schemas.microsoft.com/office/drawing/2014/main" id="{064E7317-8FCC-4DDC-87AF-0C38377B3EA2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4" y="1165"/>
              <a:ext cx="492" cy="379"/>
            </a:xfrm>
            <a:custGeom>
              <a:avLst/>
              <a:gdLst>
                <a:gd name="T0" fmla="*/ 2147483646 w 197"/>
                <a:gd name="T1" fmla="*/ 2147483646 h 142"/>
                <a:gd name="T2" fmla="*/ 2147483646 w 197"/>
                <a:gd name="T3" fmla="*/ 2147483646 h 142"/>
                <a:gd name="T4" fmla="*/ 2147483646 w 197"/>
                <a:gd name="T5" fmla="*/ 2147483646 h 142"/>
                <a:gd name="T6" fmla="*/ 2147483646 w 197"/>
                <a:gd name="T7" fmla="*/ 2147483646 h 142"/>
                <a:gd name="T8" fmla="*/ 2147483646 w 197"/>
                <a:gd name="T9" fmla="*/ 2147483646 h 142"/>
                <a:gd name="T10" fmla="*/ 2147483646 w 197"/>
                <a:gd name="T11" fmla="*/ 2147483646 h 142"/>
                <a:gd name="T12" fmla="*/ 2147483646 w 197"/>
                <a:gd name="T13" fmla="*/ 2147483646 h 142"/>
                <a:gd name="T14" fmla="*/ 2147483646 w 197"/>
                <a:gd name="T15" fmla="*/ 2147483646 h 142"/>
                <a:gd name="T16" fmla="*/ 2147483646 w 197"/>
                <a:gd name="T17" fmla="*/ 2147483646 h 142"/>
                <a:gd name="T18" fmla="*/ 2147483646 w 197"/>
                <a:gd name="T19" fmla="*/ 2147483646 h 142"/>
                <a:gd name="T20" fmla="*/ 2147483646 w 197"/>
                <a:gd name="T21" fmla="*/ 2147483646 h 14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97" h="142">
                  <a:moveTo>
                    <a:pt x="192" y="102"/>
                  </a:moveTo>
                  <a:cubicBezTo>
                    <a:pt x="192" y="102"/>
                    <a:pt x="192" y="102"/>
                    <a:pt x="192" y="102"/>
                  </a:cubicBezTo>
                  <a:cubicBezTo>
                    <a:pt x="185" y="105"/>
                    <a:pt x="178" y="109"/>
                    <a:pt x="171" y="113"/>
                  </a:cubicBezTo>
                  <a:cubicBezTo>
                    <a:pt x="144" y="127"/>
                    <a:pt x="117" y="142"/>
                    <a:pt x="80" y="137"/>
                  </a:cubicBezTo>
                  <a:cubicBezTo>
                    <a:pt x="44" y="131"/>
                    <a:pt x="26" y="110"/>
                    <a:pt x="6" y="87"/>
                  </a:cubicBezTo>
                  <a:cubicBezTo>
                    <a:pt x="0" y="72"/>
                    <a:pt x="5" y="50"/>
                    <a:pt x="15" y="37"/>
                  </a:cubicBezTo>
                  <a:cubicBezTo>
                    <a:pt x="20" y="34"/>
                    <a:pt x="25" y="30"/>
                    <a:pt x="29" y="27"/>
                  </a:cubicBezTo>
                  <a:cubicBezTo>
                    <a:pt x="48" y="13"/>
                    <a:pt x="67" y="0"/>
                    <a:pt x="102" y="8"/>
                  </a:cubicBezTo>
                  <a:cubicBezTo>
                    <a:pt x="142" y="17"/>
                    <a:pt x="160" y="35"/>
                    <a:pt x="177" y="53"/>
                  </a:cubicBezTo>
                  <a:cubicBezTo>
                    <a:pt x="181" y="57"/>
                    <a:pt x="186" y="61"/>
                    <a:pt x="191" y="66"/>
                  </a:cubicBezTo>
                  <a:cubicBezTo>
                    <a:pt x="197" y="77"/>
                    <a:pt x="197" y="92"/>
                    <a:pt x="192" y="102"/>
                  </a:cubicBezTo>
                  <a:close/>
                </a:path>
              </a:pathLst>
            </a:custGeom>
            <a:solidFill>
              <a:srgbClr val="B078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442" name="Freeform 167">
              <a:extLst>
                <a:ext uri="{FF2B5EF4-FFF2-40B4-BE49-F238E27FC236}">
                  <a16:creationId xmlns:a16="http://schemas.microsoft.com/office/drawing/2014/main" id="{0F266B4D-D926-489C-8E67-3DE482C0179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1" y="1155"/>
              <a:ext cx="478" cy="394"/>
            </a:xfrm>
            <a:custGeom>
              <a:avLst/>
              <a:gdLst>
                <a:gd name="T0" fmla="*/ 2147483646 w 191"/>
                <a:gd name="T1" fmla="*/ 2147483646 h 148"/>
                <a:gd name="T2" fmla="*/ 2147483646 w 191"/>
                <a:gd name="T3" fmla="*/ 2147483646 h 148"/>
                <a:gd name="T4" fmla="*/ 2147483646 w 191"/>
                <a:gd name="T5" fmla="*/ 2147483646 h 148"/>
                <a:gd name="T6" fmla="*/ 2147483646 w 191"/>
                <a:gd name="T7" fmla="*/ 2147483646 h 148"/>
                <a:gd name="T8" fmla="*/ 2147483646 w 191"/>
                <a:gd name="T9" fmla="*/ 2147483646 h 148"/>
                <a:gd name="T10" fmla="*/ 2147483646 w 191"/>
                <a:gd name="T11" fmla="*/ 2147483646 h 148"/>
                <a:gd name="T12" fmla="*/ 2147483646 w 191"/>
                <a:gd name="T13" fmla="*/ 2147483646 h 148"/>
                <a:gd name="T14" fmla="*/ 2147483646 w 191"/>
                <a:gd name="T15" fmla="*/ 2147483646 h 148"/>
                <a:gd name="T16" fmla="*/ 2147483646 w 191"/>
                <a:gd name="T17" fmla="*/ 2147483646 h 148"/>
                <a:gd name="T18" fmla="*/ 2147483646 w 191"/>
                <a:gd name="T19" fmla="*/ 2147483646 h 148"/>
                <a:gd name="T20" fmla="*/ 2147483646 w 191"/>
                <a:gd name="T21" fmla="*/ 2147483646 h 14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91" h="148">
                  <a:moveTo>
                    <a:pt x="185" y="61"/>
                  </a:moveTo>
                  <a:cubicBezTo>
                    <a:pt x="184" y="63"/>
                    <a:pt x="183" y="65"/>
                    <a:pt x="181" y="67"/>
                  </a:cubicBezTo>
                  <a:cubicBezTo>
                    <a:pt x="167" y="95"/>
                    <a:pt x="152" y="124"/>
                    <a:pt x="111" y="136"/>
                  </a:cubicBezTo>
                  <a:cubicBezTo>
                    <a:pt x="73" y="148"/>
                    <a:pt x="48" y="133"/>
                    <a:pt x="21" y="117"/>
                  </a:cubicBezTo>
                  <a:cubicBezTo>
                    <a:pt x="18" y="115"/>
                    <a:pt x="16" y="113"/>
                    <a:pt x="13" y="112"/>
                  </a:cubicBezTo>
                  <a:cubicBezTo>
                    <a:pt x="0" y="102"/>
                    <a:pt x="0" y="79"/>
                    <a:pt x="11" y="67"/>
                  </a:cubicBezTo>
                  <a:cubicBezTo>
                    <a:pt x="15" y="63"/>
                    <a:pt x="19" y="57"/>
                    <a:pt x="23" y="51"/>
                  </a:cubicBezTo>
                  <a:cubicBezTo>
                    <a:pt x="31" y="38"/>
                    <a:pt x="39" y="26"/>
                    <a:pt x="68" y="14"/>
                  </a:cubicBezTo>
                  <a:cubicBezTo>
                    <a:pt x="103" y="0"/>
                    <a:pt x="123" y="10"/>
                    <a:pt x="144" y="19"/>
                  </a:cubicBezTo>
                  <a:cubicBezTo>
                    <a:pt x="152" y="23"/>
                    <a:pt x="160" y="27"/>
                    <a:pt x="168" y="29"/>
                  </a:cubicBezTo>
                  <a:cubicBezTo>
                    <a:pt x="178" y="31"/>
                    <a:pt x="191" y="47"/>
                    <a:pt x="185" y="61"/>
                  </a:cubicBezTo>
                  <a:close/>
                </a:path>
              </a:pathLst>
            </a:custGeom>
            <a:solidFill>
              <a:srgbClr val="B078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443" name="Freeform 168">
              <a:extLst>
                <a:ext uri="{FF2B5EF4-FFF2-40B4-BE49-F238E27FC236}">
                  <a16:creationId xmlns:a16="http://schemas.microsoft.com/office/drawing/2014/main" id="{729DC365-D333-4D34-B0B3-32C12B61D4D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1" y="1179"/>
              <a:ext cx="330" cy="293"/>
            </a:xfrm>
            <a:custGeom>
              <a:avLst/>
              <a:gdLst>
                <a:gd name="T0" fmla="*/ 2147483646 w 132"/>
                <a:gd name="T1" fmla="*/ 2147483646 h 110"/>
                <a:gd name="T2" fmla="*/ 2147483646 w 132"/>
                <a:gd name="T3" fmla="*/ 2147483646 h 110"/>
                <a:gd name="T4" fmla="*/ 2147483646 w 132"/>
                <a:gd name="T5" fmla="*/ 2147483646 h 110"/>
                <a:gd name="T6" fmla="*/ 2147483646 w 132"/>
                <a:gd name="T7" fmla="*/ 2147483646 h 110"/>
                <a:gd name="T8" fmla="*/ 2147483646 w 132"/>
                <a:gd name="T9" fmla="*/ 2147483646 h 110"/>
                <a:gd name="T10" fmla="*/ 2147483646 w 132"/>
                <a:gd name="T11" fmla="*/ 2147483646 h 110"/>
                <a:gd name="T12" fmla="*/ 2147483646 w 132"/>
                <a:gd name="T13" fmla="*/ 2147483646 h 110"/>
                <a:gd name="T14" fmla="*/ 2147483646 w 132"/>
                <a:gd name="T15" fmla="*/ 2147483646 h 110"/>
                <a:gd name="T16" fmla="*/ 2147483646 w 132"/>
                <a:gd name="T17" fmla="*/ 2147483646 h 110"/>
                <a:gd name="T18" fmla="*/ 2147483646 w 132"/>
                <a:gd name="T19" fmla="*/ 2147483646 h 110"/>
                <a:gd name="T20" fmla="*/ 2147483646 w 132"/>
                <a:gd name="T21" fmla="*/ 2147483646 h 110"/>
                <a:gd name="T22" fmla="*/ 2147483646 w 132"/>
                <a:gd name="T23" fmla="*/ 2147483646 h 110"/>
                <a:gd name="T24" fmla="*/ 2147483646 w 132"/>
                <a:gd name="T25" fmla="*/ 2147483646 h 11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32" h="110">
                  <a:moveTo>
                    <a:pt x="6" y="90"/>
                  </a:moveTo>
                  <a:cubicBezTo>
                    <a:pt x="0" y="80"/>
                    <a:pt x="8" y="63"/>
                    <a:pt x="13" y="55"/>
                  </a:cubicBezTo>
                  <a:cubicBezTo>
                    <a:pt x="18" y="47"/>
                    <a:pt x="25" y="35"/>
                    <a:pt x="31" y="29"/>
                  </a:cubicBezTo>
                  <a:cubicBezTo>
                    <a:pt x="40" y="20"/>
                    <a:pt x="59" y="11"/>
                    <a:pt x="71" y="8"/>
                  </a:cubicBezTo>
                  <a:cubicBezTo>
                    <a:pt x="94" y="0"/>
                    <a:pt x="113" y="5"/>
                    <a:pt x="132" y="18"/>
                  </a:cubicBezTo>
                  <a:cubicBezTo>
                    <a:pt x="120" y="6"/>
                    <a:pt x="100" y="14"/>
                    <a:pt x="86" y="19"/>
                  </a:cubicBezTo>
                  <a:cubicBezTo>
                    <a:pt x="76" y="22"/>
                    <a:pt x="73" y="26"/>
                    <a:pt x="67" y="32"/>
                  </a:cubicBezTo>
                  <a:cubicBezTo>
                    <a:pt x="63" y="36"/>
                    <a:pt x="56" y="44"/>
                    <a:pt x="51" y="46"/>
                  </a:cubicBezTo>
                  <a:cubicBezTo>
                    <a:pt x="44" y="49"/>
                    <a:pt x="36" y="43"/>
                    <a:pt x="30" y="53"/>
                  </a:cubicBezTo>
                  <a:cubicBezTo>
                    <a:pt x="23" y="64"/>
                    <a:pt x="33" y="60"/>
                    <a:pt x="39" y="65"/>
                  </a:cubicBezTo>
                  <a:cubicBezTo>
                    <a:pt x="52" y="75"/>
                    <a:pt x="34" y="76"/>
                    <a:pt x="28" y="79"/>
                  </a:cubicBezTo>
                  <a:cubicBezTo>
                    <a:pt x="6" y="88"/>
                    <a:pt x="35" y="98"/>
                    <a:pt x="39" y="110"/>
                  </a:cubicBezTo>
                  <a:cubicBezTo>
                    <a:pt x="29" y="108"/>
                    <a:pt x="9" y="103"/>
                    <a:pt x="6" y="92"/>
                  </a:cubicBezTo>
                </a:path>
              </a:pathLst>
            </a:custGeom>
            <a:solidFill>
              <a:srgbClr val="D0AB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444" name="Freeform 169">
              <a:extLst>
                <a:ext uri="{FF2B5EF4-FFF2-40B4-BE49-F238E27FC236}">
                  <a16:creationId xmlns:a16="http://schemas.microsoft.com/office/drawing/2014/main" id="{BAE340F5-ABDC-482B-A7A1-DDD6411C199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6" y="1195"/>
              <a:ext cx="438" cy="197"/>
            </a:xfrm>
            <a:custGeom>
              <a:avLst/>
              <a:gdLst>
                <a:gd name="T0" fmla="*/ 2147483646 w 175"/>
                <a:gd name="T1" fmla="*/ 2147483646 h 74"/>
                <a:gd name="T2" fmla="*/ 2147483646 w 175"/>
                <a:gd name="T3" fmla="*/ 2147483646 h 74"/>
                <a:gd name="T4" fmla="*/ 2147483646 w 175"/>
                <a:gd name="T5" fmla="*/ 2147483646 h 74"/>
                <a:gd name="T6" fmla="*/ 2147483646 w 175"/>
                <a:gd name="T7" fmla="*/ 2147483646 h 74"/>
                <a:gd name="T8" fmla="*/ 2147483646 w 175"/>
                <a:gd name="T9" fmla="*/ 2147483646 h 74"/>
                <a:gd name="T10" fmla="*/ 2147483646 w 175"/>
                <a:gd name="T11" fmla="*/ 2147483646 h 74"/>
                <a:gd name="T12" fmla="*/ 2147483646 w 175"/>
                <a:gd name="T13" fmla="*/ 2147483646 h 74"/>
                <a:gd name="T14" fmla="*/ 2147483646 w 175"/>
                <a:gd name="T15" fmla="*/ 2147483646 h 74"/>
                <a:gd name="T16" fmla="*/ 2147483646 w 175"/>
                <a:gd name="T17" fmla="*/ 2147483646 h 74"/>
                <a:gd name="T18" fmla="*/ 2147483646 w 175"/>
                <a:gd name="T19" fmla="*/ 2147483646 h 74"/>
                <a:gd name="T20" fmla="*/ 2147483646 w 175"/>
                <a:gd name="T21" fmla="*/ 2147483646 h 74"/>
                <a:gd name="T22" fmla="*/ 2147483646 w 175"/>
                <a:gd name="T23" fmla="*/ 2147483646 h 74"/>
                <a:gd name="T24" fmla="*/ 2147483646 w 175"/>
                <a:gd name="T25" fmla="*/ 2147483646 h 7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75" h="74">
                  <a:moveTo>
                    <a:pt x="9" y="74"/>
                  </a:moveTo>
                  <a:cubicBezTo>
                    <a:pt x="0" y="60"/>
                    <a:pt x="12" y="40"/>
                    <a:pt x="21" y="30"/>
                  </a:cubicBezTo>
                  <a:cubicBezTo>
                    <a:pt x="35" y="14"/>
                    <a:pt x="54" y="7"/>
                    <a:pt x="74" y="4"/>
                  </a:cubicBezTo>
                  <a:cubicBezTo>
                    <a:pt x="93" y="0"/>
                    <a:pt x="111" y="8"/>
                    <a:pt x="126" y="19"/>
                  </a:cubicBezTo>
                  <a:cubicBezTo>
                    <a:pt x="134" y="26"/>
                    <a:pt x="175" y="51"/>
                    <a:pt x="166" y="60"/>
                  </a:cubicBezTo>
                  <a:cubicBezTo>
                    <a:pt x="151" y="52"/>
                    <a:pt x="143" y="40"/>
                    <a:pt x="125" y="36"/>
                  </a:cubicBezTo>
                  <a:cubicBezTo>
                    <a:pt x="105" y="31"/>
                    <a:pt x="109" y="41"/>
                    <a:pt x="110" y="56"/>
                  </a:cubicBezTo>
                  <a:cubicBezTo>
                    <a:pt x="93" y="55"/>
                    <a:pt x="86" y="29"/>
                    <a:pt x="67" y="34"/>
                  </a:cubicBezTo>
                  <a:cubicBezTo>
                    <a:pt x="61" y="36"/>
                    <a:pt x="55" y="41"/>
                    <a:pt x="54" y="47"/>
                  </a:cubicBezTo>
                  <a:cubicBezTo>
                    <a:pt x="53" y="51"/>
                    <a:pt x="59" y="57"/>
                    <a:pt x="55" y="61"/>
                  </a:cubicBezTo>
                  <a:cubicBezTo>
                    <a:pt x="49" y="67"/>
                    <a:pt x="42" y="57"/>
                    <a:pt x="39" y="55"/>
                  </a:cubicBezTo>
                  <a:cubicBezTo>
                    <a:pt x="32" y="50"/>
                    <a:pt x="35" y="49"/>
                    <a:pt x="26" y="52"/>
                  </a:cubicBezTo>
                  <a:cubicBezTo>
                    <a:pt x="20" y="55"/>
                    <a:pt x="10" y="58"/>
                    <a:pt x="10" y="64"/>
                  </a:cubicBezTo>
                </a:path>
              </a:pathLst>
            </a:custGeom>
            <a:solidFill>
              <a:srgbClr val="D0AB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445" name="Freeform 170">
              <a:extLst>
                <a:ext uri="{FF2B5EF4-FFF2-40B4-BE49-F238E27FC236}">
                  <a16:creationId xmlns:a16="http://schemas.microsoft.com/office/drawing/2014/main" id="{98A6E153-D19B-4BA7-83F0-A9F57018831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9" y="1235"/>
              <a:ext cx="135" cy="202"/>
            </a:xfrm>
            <a:custGeom>
              <a:avLst/>
              <a:gdLst>
                <a:gd name="T0" fmla="*/ 2147483646 w 54"/>
                <a:gd name="T1" fmla="*/ 2147483646 h 76"/>
                <a:gd name="T2" fmla="*/ 2147483646 w 54"/>
                <a:gd name="T3" fmla="*/ 2147483646 h 76"/>
                <a:gd name="T4" fmla="*/ 2147483646 w 54"/>
                <a:gd name="T5" fmla="*/ 2147483646 h 76"/>
                <a:gd name="T6" fmla="*/ 2147483646 w 54"/>
                <a:gd name="T7" fmla="*/ 2147483646 h 76"/>
                <a:gd name="T8" fmla="*/ 2147483646 w 54"/>
                <a:gd name="T9" fmla="*/ 2147483646 h 76"/>
                <a:gd name="T10" fmla="*/ 2147483646 w 54"/>
                <a:gd name="T11" fmla="*/ 2147483646 h 76"/>
                <a:gd name="T12" fmla="*/ 2147483646 w 54"/>
                <a:gd name="T13" fmla="*/ 2147483646 h 76"/>
                <a:gd name="T14" fmla="*/ 2147483646 w 54"/>
                <a:gd name="T15" fmla="*/ 2147483646 h 76"/>
                <a:gd name="T16" fmla="*/ 2147483646 w 54"/>
                <a:gd name="T17" fmla="*/ 2147483646 h 7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4" h="76">
                  <a:moveTo>
                    <a:pt x="2" y="55"/>
                  </a:moveTo>
                  <a:cubicBezTo>
                    <a:pt x="0" y="61"/>
                    <a:pt x="2" y="70"/>
                    <a:pt x="5" y="76"/>
                  </a:cubicBezTo>
                  <a:cubicBezTo>
                    <a:pt x="5" y="71"/>
                    <a:pt x="3" y="61"/>
                    <a:pt x="6" y="57"/>
                  </a:cubicBezTo>
                  <a:cubicBezTo>
                    <a:pt x="10" y="52"/>
                    <a:pt x="16" y="55"/>
                    <a:pt x="21" y="51"/>
                  </a:cubicBezTo>
                  <a:cubicBezTo>
                    <a:pt x="18" y="48"/>
                    <a:pt x="14" y="47"/>
                    <a:pt x="10" y="48"/>
                  </a:cubicBezTo>
                  <a:cubicBezTo>
                    <a:pt x="8" y="37"/>
                    <a:pt x="18" y="25"/>
                    <a:pt x="27" y="20"/>
                  </a:cubicBezTo>
                  <a:cubicBezTo>
                    <a:pt x="32" y="16"/>
                    <a:pt x="38" y="18"/>
                    <a:pt x="42" y="16"/>
                  </a:cubicBezTo>
                  <a:cubicBezTo>
                    <a:pt x="49" y="12"/>
                    <a:pt x="47" y="4"/>
                    <a:pt x="54" y="1"/>
                  </a:cubicBezTo>
                  <a:cubicBezTo>
                    <a:pt x="44" y="0"/>
                    <a:pt x="24" y="15"/>
                    <a:pt x="18" y="23"/>
                  </a:cubicBezTo>
                </a:path>
              </a:pathLst>
            </a:custGeom>
            <a:solidFill>
              <a:srgbClr val="E7D3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446" name="Freeform 171">
              <a:extLst>
                <a:ext uri="{FF2B5EF4-FFF2-40B4-BE49-F238E27FC236}">
                  <a16:creationId xmlns:a16="http://schemas.microsoft.com/office/drawing/2014/main" id="{F23AD08D-BDFF-4873-862B-D86E610576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4" y="1229"/>
              <a:ext cx="212" cy="78"/>
            </a:xfrm>
            <a:custGeom>
              <a:avLst/>
              <a:gdLst>
                <a:gd name="T0" fmla="*/ 0 w 85"/>
                <a:gd name="T1" fmla="*/ 2147483646 h 29"/>
                <a:gd name="T2" fmla="*/ 2147483646 w 85"/>
                <a:gd name="T3" fmla="*/ 2147483646 h 29"/>
                <a:gd name="T4" fmla="*/ 2147483646 w 85"/>
                <a:gd name="T5" fmla="*/ 2147483646 h 29"/>
                <a:gd name="T6" fmla="*/ 2147483646 w 85"/>
                <a:gd name="T7" fmla="*/ 2147483646 h 29"/>
                <a:gd name="T8" fmla="*/ 2147483646 w 85"/>
                <a:gd name="T9" fmla="*/ 2147483646 h 29"/>
                <a:gd name="T10" fmla="*/ 2147483646 w 85"/>
                <a:gd name="T11" fmla="*/ 2147483646 h 29"/>
                <a:gd name="T12" fmla="*/ 2147483646 w 85"/>
                <a:gd name="T13" fmla="*/ 2147483646 h 29"/>
                <a:gd name="T14" fmla="*/ 2147483646 w 85"/>
                <a:gd name="T15" fmla="*/ 2147483646 h 29"/>
                <a:gd name="T16" fmla="*/ 2147483646 w 85"/>
                <a:gd name="T17" fmla="*/ 2147483646 h 29"/>
                <a:gd name="T18" fmla="*/ 2147483646 w 85"/>
                <a:gd name="T19" fmla="*/ 2147483646 h 2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5" h="29">
                  <a:moveTo>
                    <a:pt x="0" y="28"/>
                  </a:moveTo>
                  <a:cubicBezTo>
                    <a:pt x="6" y="24"/>
                    <a:pt x="10" y="27"/>
                    <a:pt x="16" y="26"/>
                  </a:cubicBezTo>
                  <a:cubicBezTo>
                    <a:pt x="23" y="24"/>
                    <a:pt x="18" y="29"/>
                    <a:pt x="24" y="21"/>
                  </a:cubicBezTo>
                  <a:cubicBezTo>
                    <a:pt x="28" y="16"/>
                    <a:pt x="27" y="12"/>
                    <a:pt x="33" y="9"/>
                  </a:cubicBezTo>
                  <a:cubicBezTo>
                    <a:pt x="38" y="6"/>
                    <a:pt x="48" y="5"/>
                    <a:pt x="53" y="6"/>
                  </a:cubicBezTo>
                  <a:cubicBezTo>
                    <a:pt x="57" y="6"/>
                    <a:pt x="59" y="6"/>
                    <a:pt x="63" y="9"/>
                  </a:cubicBezTo>
                  <a:cubicBezTo>
                    <a:pt x="66" y="11"/>
                    <a:pt x="65" y="20"/>
                    <a:pt x="71" y="20"/>
                  </a:cubicBezTo>
                  <a:cubicBezTo>
                    <a:pt x="79" y="19"/>
                    <a:pt x="74" y="8"/>
                    <a:pt x="85" y="13"/>
                  </a:cubicBezTo>
                  <a:cubicBezTo>
                    <a:pt x="85" y="6"/>
                    <a:pt x="66" y="1"/>
                    <a:pt x="60" y="1"/>
                  </a:cubicBezTo>
                  <a:cubicBezTo>
                    <a:pt x="44" y="0"/>
                    <a:pt x="27" y="3"/>
                    <a:pt x="14" y="11"/>
                  </a:cubicBezTo>
                </a:path>
              </a:pathLst>
            </a:custGeom>
            <a:solidFill>
              <a:srgbClr val="E7D3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447" name="Freeform 172">
              <a:extLst>
                <a:ext uri="{FF2B5EF4-FFF2-40B4-BE49-F238E27FC236}">
                  <a16:creationId xmlns:a16="http://schemas.microsoft.com/office/drawing/2014/main" id="{F5C6DF6A-7867-45A4-A410-244974F1058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1" y="1256"/>
              <a:ext cx="38" cy="51"/>
            </a:xfrm>
            <a:custGeom>
              <a:avLst/>
              <a:gdLst>
                <a:gd name="T0" fmla="*/ 2147483646 w 15"/>
                <a:gd name="T1" fmla="*/ 0 h 19"/>
                <a:gd name="T2" fmla="*/ 2147483646 w 15"/>
                <a:gd name="T3" fmla="*/ 2147483646 h 19"/>
                <a:gd name="T4" fmla="*/ 2147483646 w 15"/>
                <a:gd name="T5" fmla="*/ 2147483646 h 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" h="19">
                  <a:moveTo>
                    <a:pt x="15" y="0"/>
                  </a:moveTo>
                  <a:cubicBezTo>
                    <a:pt x="10" y="4"/>
                    <a:pt x="0" y="11"/>
                    <a:pt x="1" y="18"/>
                  </a:cubicBezTo>
                  <a:cubicBezTo>
                    <a:pt x="3" y="19"/>
                    <a:pt x="4" y="18"/>
                    <a:pt x="6" y="18"/>
                  </a:cubicBezTo>
                </a:path>
              </a:pathLst>
            </a:custGeom>
            <a:solidFill>
              <a:srgbClr val="E7D3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448" name="Freeform 173">
              <a:extLst>
                <a:ext uri="{FF2B5EF4-FFF2-40B4-BE49-F238E27FC236}">
                  <a16:creationId xmlns:a16="http://schemas.microsoft.com/office/drawing/2014/main" id="{B2FFB8B1-7A54-4CD6-881A-1A3910E772D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4" y="1245"/>
              <a:ext cx="360" cy="267"/>
            </a:xfrm>
            <a:custGeom>
              <a:avLst/>
              <a:gdLst>
                <a:gd name="T0" fmla="*/ 0 w 144"/>
                <a:gd name="T1" fmla="*/ 2147483646 h 100"/>
                <a:gd name="T2" fmla="*/ 2147483646 w 144"/>
                <a:gd name="T3" fmla="*/ 2147483646 h 100"/>
                <a:gd name="T4" fmla="*/ 2147483646 w 144"/>
                <a:gd name="T5" fmla="*/ 2147483646 h 100"/>
                <a:gd name="T6" fmla="*/ 2147483646 w 144"/>
                <a:gd name="T7" fmla="*/ 2147483646 h 100"/>
                <a:gd name="T8" fmla="*/ 2147483646 w 144"/>
                <a:gd name="T9" fmla="*/ 2147483646 h 100"/>
                <a:gd name="T10" fmla="*/ 2147483646 w 144"/>
                <a:gd name="T11" fmla="*/ 2147483646 h 100"/>
                <a:gd name="T12" fmla="*/ 2147483646 w 144"/>
                <a:gd name="T13" fmla="*/ 2147483646 h 100"/>
                <a:gd name="T14" fmla="*/ 2147483646 w 144"/>
                <a:gd name="T15" fmla="*/ 2147483646 h 100"/>
                <a:gd name="T16" fmla="*/ 2147483646 w 144"/>
                <a:gd name="T17" fmla="*/ 2147483646 h 100"/>
                <a:gd name="T18" fmla="*/ 2147483646 w 144"/>
                <a:gd name="T19" fmla="*/ 2147483646 h 100"/>
                <a:gd name="T20" fmla="*/ 2147483646 w 144"/>
                <a:gd name="T21" fmla="*/ 2147483646 h 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44" h="100">
                  <a:moveTo>
                    <a:pt x="0" y="92"/>
                  </a:moveTo>
                  <a:cubicBezTo>
                    <a:pt x="8" y="100"/>
                    <a:pt x="38" y="98"/>
                    <a:pt x="48" y="94"/>
                  </a:cubicBezTo>
                  <a:cubicBezTo>
                    <a:pt x="63" y="90"/>
                    <a:pt x="78" y="81"/>
                    <a:pt x="89" y="70"/>
                  </a:cubicBezTo>
                  <a:cubicBezTo>
                    <a:pt x="101" y="57"/>
                    <a:pt x="144" y="0"/>
                    <a:pt x="99" y="3"/>
                  </a:cubicBezTo>
                  <a:cubicBezTo>
                    <a:pt x="103" y="8"/>
                    <a:pt x="109" y="16"/>
                    <a:pt x="107" y="23"/>
                  </a:cubicBezTo>
                  <a:cubicBezTo>
                    <a:pt x="104" y="32"/>
                    <a:pt x="97" y="29"/>
                    <a:pt x="90" y="32"/>
                  </a:cubicBezTo>
                  <a:cubicBezTo>
                    <a:pt x="71" y="39"/>
                    <a:pt x="85" y="51"/>
                    <a:pt x="74" y="63"/>
                  </a:cubicBezTo>
                  <a:cubicBezTo>
                    <a:pt x="70" y="68"/>
                    <a:pt x="62" y="69"/>
                    <a:pt x="58" y="74"/>
                  </a:cubicBezTo>
                  <a:cubicBezTo>
                    <a:pt x="53" y="80"/>
                    <a:pt x="55" y="82"/>
                    <a:pt x="46" y="86"/>
                  </a:cubicBezTo>
                  <a:cubicBezTo>
                    <a:pt x="39" y="89"/>
                    <a:pt x="32" y="88"/>
                    <a:pt x="24" y="90"/>
                  </a:cubicBezTo>
                  <a:cubicBezTo>
                    <a:pt x="16" y="91"/>
                    <a:pt x="12" y="97"/>
                    <a:pt x="4" y="92"/>
                  </a:cubicBezTo>
                </a:path>
              </a:pathLst>
            </a:custGeom>
            <a:solidFill>
              <a:srgbClr val="894E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449" name="Freeform 174">
              <a:extLst>
                <a:ext uri="{FF2B5EF4-FFF2-40B4-BE49-F238E27FC236}">
                  <a16:creationId xmlns:a16="http://schemas.microsoft.com/office/drawing/2014/main" id="{38BD7060-2559-40C6-87B3-FF1E38430D9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4" y="1395"/>
              <a:ext cx="387" cy="130"/>
            </a:xfrm>
            <a:custGeom>
              <a:avLst/>
              <a:gdLst>
                <a:gd name="T0" fmla="*/ 0 w 155"/>
                <a:gd name="T1" fmla="*/ 2147483646 h 49"/>
                <a:gd name="T2" fmla="*/ 2147483646 w 155"/>
                <a:gd name="T3" fmla="*/ 2147483646 h 49"/>
                <a:gd name="T4" fmla="*/ 2147483646 w 155"/>
                <a:gd name="T5" fmla="*/ 0 h 49"/>
                <a:gd name="T6" fmla="*/ 2147483646 w 155"/>
                <a:gd name="T7" fmla="*/ 2147483646 h 49"/>
                <a:gd name="T8" fmla="*/ 2147483646 w 155"/>
                <a:gd name="T9" fmla="*/ 2147483646 h 49"/>
                <a:gd name="T10" fmla="*/ 2147483646 w 155"/>
                <a:gd name="T11" fmla="*/ 2147483646 h 49"/>
                <a:gd name="T12" fmla="*/ 2147483646 w 155"/>
                <a:gd name="T13" fmla="*/ 2147483646 h 49"/>
                <a:gd name="T14" fmla="*/ 0 w 155"/>
                <a:gd name="T15" fmla="*/ 2147483646 h 4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55" h="49">
                  <a:moveTo>
                    <a:pt x="0" y="19"/>
                  </a:moveTo>
                  <a:cubicBezTo>
                    <a:pt x="26" y="31"/>
                    <a:pt x="47" y="49"/>
                    <a:pt x="77" y="40"/>
                  </a:cubicBezTo>
                  <a:cubicBezTo>
                    <a:pt x="98" y="34"/>
                    <a:pt x="149" y="25"/>
                    <a:pt x="155" y="0"/>
                  </a:cubicBezTo>
                  <a:cubicBezTo>
                    <a:pt x="149" y="6"/>
                    <a:pt x="131" y="15"/>
                    <a:pt x="122" y="17"/>
                  </a:cubicBezTo>
                  <a:cubicBezTo>
                    <a:pt x="116" y="18"/>
                    <a:pt x="110" y="14"/>
                    <a:pt x="104" y="15"/>
                  </a:cubicBezTo>
                  <a:cubicBezTo>
                    <a:pt x="96" y="16"/>
                    <a:pt x="87" y="22"/>
                    <a:pt x="79" y="24"/>
                  </a:cubicBezTo>
                  <a:cubicBezTo>
                    <a:pt x="59" y="29"/>
                    <a:pt x="42" y="18"/>
                    <a:pt x="23" y="21"/>
                  </a:cubicBezTo>
                  <a:cubicBezTo>
                    <a:pt x="15" y="22"/>
                    <a:pt x="8" y="23"/>
                    <a:pt x="0" y="19"/>
                  </a:cubicBezTo>
                </a:path>
              </a:pathLst>
            </a:custGeom>
            <a:solidFill>
              <a:srgbClr val="894E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450" name="Freeform 175">
              <a:extLst>
                <a:ext uri="{FF2B5EF4-FFF2-40B4-BE49-F238E27FC236}">
                  <a16:creationId xmlns:a16="http://schemas.microsoft.com/office/drawing/2014/main" id="{9BBEB2C2-8BCA-401D-9968-693119EF4B0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9" y="1115"/>
              <a:ext cx="375" cy="240"/>
            </a:xfrm>
            <a:custGeom>
              <a:avLst/>
              <a:gdLst>
                <a:gd name="T0" fmla="*/ 0 w 150"/>
                <a:gd name="T1" fmla="*/ 2147483646 h 90"/>
                <a:gd name="T2" fmla="*/ 2147483646 w 150"/>
                <a:gd name="T3" fmla="*/ 2147483646 h 90"/>
                <a:gd name="T4" fmla="*/ 2147483646 w 150"/>
                <a:gd name="T5" fmla="*/ 2147483646 h 90"/>
                <a:gd name="T6" fmla="*/ 2147483646 w 150"/>
                <a:gd name="T7" fmla="*/ 2147483646 h 90"/>
                <a:gd name="T8" fmla="*/ 0 w 150"/>
                <a:gd name="T9" fmla="*/ 2147483646 h 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0" h="90">
                  <a:moveTo>
                    <a:pt x="0" y="90"/>
                  </a:moveTo>
                  <a:cubicBezTo>
                    <a:pt x="19" y="84"/>
                    <a:pt x="25" y="70"/>
                    <a:pt x="41" y="48"/>
                  </a:cubicBezTo>
                  <a:cubicBezTo>
                    <a:pt x="58" y="25"/>
                    <a:pt x="102" y="0"/>
                    <a:pt x="150" y="21"/>
                  </a:cubicBezTo>
                  <a:cubicBezTo>
                    <a:pt x="117" y="0"/>
                    <a:pt x="62" y="0"/>
                    <a:pt x="39" y="36"/>
                  </a:cubicBezTo>
                  <a:cubicBezTo>
                    <a:pt x="25" y="60"/>
                    <a:pt x="14" y="84"/>
                    <a:pt x="0" y="9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451" name="Freeform 176">
              <a:extLst>
                <a:ext uri="{FF2B5EF4-FFF2-40B4-BE49-F238E27FC236}">
                  <a16:creationId xmlns:a16="http://schemas.microsoft.com/office/drawing/2014/main" id="{AE257542-3778-447B-8974-2844728531F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1" y="1104"/>
              <a:ext cx="390" cy="181"/>
            </a:xfrm>
            <a:custGeom>
              <a:avLst/>
              <a:gdLst>
                <a:gd name="T0" fmla="*/ 0 w 156"/>
                <a:gd name="T1" fmla="*/ 2147483646 h 68"/>
                <a:gd name="T2" fmla="*/ 2147483646 w 156"/>
                <a:gd name="T3" fmla="*/ 2147483646 h 68"/>
                <a:gd name="T4" fmla="*/ 2147483646 w 156"/>
                <a:gd name="T5" fmla="*/ 2147483646 h 68"/>
                <a:gd name="T6" fmla="*/ 2147483646 w 156"/>
                <a:gd name="T7" fmla="*/ 2147483646 h 68"/>
                <a:gd name="T8" fmla="*/ 0 w 156"/>
                <a:gd name="T9" fmla="*/ 2147483646 h 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6" h="68">
                  <a:moveTo>
                    <a:pt x="0" y="60"/>
                  </a:moveTo>
                  <a:cubicBezTo>
                    <a:pt x="20" y="68"/>
                    <a:pt x="42" y="45"/>
                    <a:pt x="69" y="31"/>
                  </a:cubicBezTo>
                  <a:cubicBezTo>
                    <a:pt x="96" y="18"/>
                    <a:pt x="125" y="17"/>
                    <a:pt x="156" y="33"/>
                  </a:cubicBezTo>
                  <a:cubicBezTo>
                    <a:pt x="124" y="9"/>
                    <a:pt x="94" y="0"/>
                    <a:pt x="56" y="29"/>
                  </a:cubicBezTo>
                  <a:cubicBezTo>
                    <a:pt x="18" y="58"/>
                    <a:pt x="10" y="60"/>
                    <a:pt x="0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452" name="Freeform 177">
              <a:extLst>
                <a:ext uri="{FF2B5EF4-FFF2-40B4-BE49-F238E27FC236}">
                  <a16:creationId xmlns:a16="http://schemas.microsoft.com/office/drawing/2014/main" id="{01B2DB9C-D275-4324-9351-31B403D13D5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4" y="1232"/>
              <a:ext cx="285" cy="307"/>
            </a:xfrm>
            <a:custGeom>
              <a:avLst/>
              <a:gdLst>
                <a:gd name="T0" fmla="*/ 0 w 114"/>
                <a:gd name="T1" fmla="*/ 2147483646 h 115"/>
                <a:gd name="T2" fmla="*/ 2147483646 w 114"/>
                <a:gd name="T3" fmla="*/ 2147483646 h 115"/>
                <a:gd name="T4" fmla="*/ 2147483646 w 114"/>
                <a:gd name="T5" fmla="*/ 0 h 115"/>
                <a:gd name="T6" fmla="*/ 2147483646 w 114"/>
                <a:gd name="T7" fmla="*/ 2147483646 h 115"/>
                <a:gd name="T8" fmla="*/ 0 w 114"/>
                <a:gd name="T9" fmla="*/ 2147483646 h 1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4" h="115">
                  <a:moveTo>
                    <a:pt x="0" y="115"/>
                  </a:moveTo>
                  <a:cubicBezTo>
                    <a:pt x="31" y="108"/>
                    <a:pt x="56" y="84"/>
                    <a:pt x="68" y="53"/>
                  </a:cubicBezTo>
                  <a:cubicBezTo>
                    <a:pt x="80" y="22"/>
                    <a:pt x="96" y="4"/>
                    <a:pt x="114" y="0"/>
                  </a:cubicBezTo>
                  <a:cubicBezTo>
                    <a:pt x="99" y="9"/>
                    <a:pt x="93" y="15"/>
                    <a:pt x="76" y="58"/>
                  </a:cubicBezTo>
                  <a:cubicBezTo>
                    <a:pt x="59" y="101"/>
                    <a:pt x="0" y="115"/>
                    <a:pt x="0" y="1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453" name="Freeform 178">
              <a:extLst>
                <a:ext uri="{FF2B5EF4-FFF2-40B4-BE49-F238E27FC236}">
                  <a16:creationId xmlns:a16="http://schemas.microsoft.com/office/drawing/2014/main" id="{363DC3E0-FC2A-45E5-B097-352F506BFA7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1" y="1421"/>
              <a:ext cx="420" cy="163"/>
            </a:xfrm>
            <a:custGeom>
              <a:avLst/>
              <a:gdLst>
                <a:gd name="T0" fmla="*/ 0 w 168"/>
                <a:gd name="T1" fmla="*/ 2147483646 h 61"/>
                <a:gd name="T2" fmla="*/ 2147483646 w 168"/>
                <a:gd name="T3" fmla="*/ 2147483646 h 61"/>
                <a:gd name="T4" fmla="*/ 2147483646 w 168"/>
                <a:gd name="T5" fmla="*/ 2147483646 h 61"/>
                <a:gd name="T6" fmla="*/ 2147483646 w 168"/>
                <a:gd name="T7" fmla="*/ 2147483646 h 61"/>
                <a:gd name="T8" fmla="*/ 0 w 168"/>
                <a:gd name="T9" fmla="*/ 2147483646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8" h="61">
                  <a:moveTo>
                    <a:pt x="0" y="46"/>
                  </a:moveTo>
                  <a:cubicBezTo>
                    <a:pt x="32" y="54"/>
                    <a:pt x="51" y="51"/>
                    <a:pt x="90" y="33"/>
                  </a:cubicBezTo>
                  <a:cubicBezTo>
                    <a:pt x="129" y="15"/>
                    <a:pt x="149" y="0"/>
                    <a:pt x="168" y="2"/>
                  </a:cubicBezTo>
                  <a:cubicBezTo>
                    <a:pt x="145" y="7"/>
                    <a:pt x="120" y="24"/>
                    <a:pt x="90" y="41"/>
                  </a:cubicBezTo>
                  <a:cubicBezTo>
                    <a:pt x="60" y="58"/>
                    <a:pt x="23" y="61"/>
                    <a:pt x="0" y="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454" name="Freeform 179">
              <a:extLst>
                <a:ext uri="{FF2B5EF4-FFF2-40B4-BE49-F238E27FC236}">
                  <a16:creationId xmlns:a16="http://schemas.microsoft.com/office/drawing/2014/main" id="{9BF9746E-867B-4673-AB98-CFFC2FDB20D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9" y="1416"/>
              <a:ext cx="392" cy="203"/>
            </a:xfrm>
            <a:custGeom>
              <a:avLst/>
              <a:gdLst>
                <a:gd name="T0" fmla="*/ 0 w 157"/>
                <a:gd name="T1" fmla="*/ 2147483646 h 76"/>
                <a:gd name="T2" fmla="*/ 2147483646 w 157"/>
                <a:gd name="T3" fmla="*/ 2147483646 h 76"/>
                <a:gd name="T4" fmla="*/ 2147483646 w 157"/>
                <a:gd name="T5" fmla="*/ 0 h 76"/>
                <a:gd name="T6" fmla="*/ 2147483646 w 157"/>
                <a:gd name="T7" fmla="*/ 2147483646 h 76"/>
                <a:gd name="T8" fmla="*/ 0 w 157"/>
                <a:gd name="T9" fmla="*/ 2147483646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7" h="76">
                  <a:moveTo>
                    <a:pt x="0" y="71"/>
                  </a:moveTo>
                  <a:cubicBezTo>
                    <a:pt x="27" y="72"/>
                    <a:pt x="48" y="67"/>
                    <a:pt x="74" y="46"/>
                  </a:cubicBezTo>
                  <a:cubicBezTo>
                    <a:pt x="100" y="25"/>
                    <a:pt x="133" y="3"/>
                    <a:pt x="157" y="0"/>
                  </a:cubicBezTo>
                  <a:cubicBezTo>
                    <a:pt x="133" y="7"/>
                    <a:pt x="109" y="31"/>
                    <a:pt x="78" y="54"/>
                  </a:cubicBezTo>
                  <a:cubicBezTo>
                    <a:pt x="47" y="76"/>
                    <a:pt x="12" y="73"/>
                    <a:pt x="0" y="7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455" name="Freeform 180">
              <a:extLst>
                <a:ext uri="{FF2B5EF4-FFF2-40B4-BE49-F238E27FC236}">
                  <a16:creationId xmlns:a16="http://schemas.microsoft.com/office/drawing/2014/main" id="{4FCA8838-D871-4943-AEF1-ED80ACB8CF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4" y="1307"/>
              <a:ext cx="527" cy="298"/>
            </a:xfrm>
            <a:custGeom>
              <a:avLst/>
              <a:gdLst>
                <a:gd name="T0" fmla="*/ 0 w 211"/>
                <a:gd name="T1" fmla="*/ 2147483646 h 112"/>
                <a:gd name="T2" fmla="*/ 2147483646 w 211"/>
                <a:gd name="T3" fmla="*/ 2147483646 h 112"/>
                <a:gd name="T4" fmla="*/ 2147483646 w 211"/>
                <a:gd name="T5" fmla="*/ 2147483646 h 112"/>
                <a:gd name="T6" fmla="*/ 2147483646 w 211"/>
                <a:gd name="T7" fmla="*/ 2147483646 h 112"/>
                <a:gd name="T8" fmla="*/ 0 w 211"/>
                <a:gd name="T9" fmla="*/ 2147483646 h 1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1" h="112">
                  <a:moveTo>
                    <a:pt x="0" y="10"/>
                  </a:moveTo>
                  <a:cubicBezTo>
                    <a:pt x="30" y="18"/>
                    <a:pt x="90" y="10"/>
                    <a:pt x="110" y="22"/>
                  </a:cubicBezTo>
                  <a:cubicBezTo>
                    <a:pt x="131" y="34"/>
                    <a:pt x="165" y="95"/>
                    <a:pt x="211" y="112"/>
                  </a:cubicBezTo>
                  <a:cubicBezTo>
                    <a:pt x="171" y="90"/>
                    <a:pt x="147" y="38"/>
                    <a:pt x="122" y="19"/>
                  </a:cubicBezTo>
                  <a:cubicBezTo>
                    <a:pt x="96" y="0"/>
                    <a:pt x="24" y="15"/>
                    <a:pt x="0" y="10"/>
                  </a:cubicBezTo>
                  <a:close/>
                </a:path>
              </a:pathLst>
            </a:custGeom>
            <a:solidFill>
              <a:srgbClr val="E1A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456" name="Freeform 181">
              <a:extLst>
                <a:ext uri="{FF2B5EF4-FFF2-40B4-BE49-F238E27FC236}">
                  <a16:creationId xmlns:a16="http://schemas.microsoft.com/office/drawing/2014/main" id="{B95E6F23-D23A-4A1C-A411-2CB9146BD09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6" y="1467"/>
              <a:ext cx="408" cy="152"/>
            </a:xfrm>
            <a:custGeom>
              <a:avLst/>
              <a:gdLst>
                <a:gd name="T0" fmla="*/ 2147483646 w 163"/>
                <a:gd name="T1" fmla="*/ 2147483646 h 57"/>
                <a:gd name="T2" fmla="*/ 2147483646 w 163"/>
                <a:gd name="T3" fmla="*/ 2147483646 h 57"/>
                <a:gd name="T4" fmla="*/ 2147483646 w 163"/>
                <a:gd name="T5" fmla="*/ 2147483646 h 57"/>
                <a:gd name="T6" fmla="*/ 0 w 163"/>
                <a:gd name="T7" fmla="*/ 2147483646 h 57"/>
                <a:gd name="T8" fmla="*/ 2147483646 w 163"/>
                <a:gd name="T9" fmla="*/ 2147483646 h 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3" h="57">
                  <a:moveTo>
                    <a:pt x="56" y="1"/>
                  </a:moveTo>
                  <a:cubicBezTo>
                    <a:pt x="78" y="0"/>
                    <a:pt x="118" y="47"/>
                    <a:pt x="163" y="57"/>
                  </a:cubicBezTo>
                  <a:cubicBezTo>
                    <a:pt x="136" y="56"/>
                    <a:pt x="76" y="16"/>
                    <a:pt x="59" y="10"/>
                  </a:cubicBezTo>
                  <a:cubicBezTo>
                    <a:pt x="42" y="5"/>
                    <a:pt x="23" y="17"/>
                    <a:pt x="0" y="35"/>
                  </a:cubicBezTo>
                  <a:cubicBezTo>
                    <a:pt x="13" y="20"/>
                    <a:pt x="38" y="2"/>
                    <a:pt x="56" y="1"/>
                  </a:cubicBezTo>
                  <a:close/>
                </a:path>
              </a:pathLst>
            </a:custGeom>
            <a:solidFill>
              <a:srgbClr val="E1A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457" name="Freeform 182">
              <a:extLst>
                <a:ext uri="{FF2B5EF4-FFF2-40B4-BE49-F238E27FC236}">
                  <a16:creationId xmlns:a16="http://schemas.microsoft.com/office/drawing/2014/main" id="{B8E91D20-DFC8-48D1-8741-8216E66E99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6" y="1307"/>
              <a:ext cx="38" cy="40"/>
            </a:xfrm>
            <a:custGeom>
              <a:avLst/>
              <a:gdLst>
                <a:gd name="T0" fmla="*/ 0 w 15"/>
                <a:gd name="T1" fmla="*/ 2147483646 h 15"/>
                <a:gd name="T2" fmla="*/ 2147483646 w 15"/>
                <a:gd name="T3" fmla="*/ 2147483646 h 15"/>
                <a:gd name="T4" fmla="*/ 2147483646 w 15"/>
                <a:gd name="T5" fmla="*/ 2147483646 h 15"/>
                <a:gd name="T6" fmla="*/ 2147483646 w 15"/>
                <a:gd name="T7" fmla="*/ 0 h 1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" h="15">
                  <a:moveTo>
                    <a:pt x="0" y="4"/>
                  </a:moveTo>
                  <a:cubicBezTo>
                    <a:pt x="5" y="7"/>
                    <a:pt x="8" y="12"/>
                    <a:pt x="14" y="15"/>
                  </a:cubicBezTo>
                  <a:cubicBezTo>
                    <a:pt x="14" y="10"/>
                    <a:pt x="14" y="5"/>
                    <a:pt x="15" y="1"/>
                  </a:cubicBezTo>
                  <a:cubicBezTo>
                    <a:pt x="10" y="0"/>
                    <a:pt x="6" y="1"/>
                    <a:pt x="2" y="0"/>
                  </a:cubicBezTo>
                </a:path>
              </a:pathLst>
            </a:custGeom>
            <a:solidFill>
              <a:srgbClr val="C4E7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458" name="Freeform 183">
              <a:extLst>
                <a:ext uri="{FF2B5EF4-FFF2-40B4-BE49-F238E27FC236}">
                  <a16:creationId xmlns:a16="http://schemas.microsoft.com/office/drawing/2014/main" id="{316C859E-B7E9-4DA8-809E-AD50D0F8B1D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1" y="1387"/>
              <a:ext cx="28" cy="21"/>
            </a:xfrm>
            <a:custGeom>
              <a:avLst/>
              <a:gdLst>
                <a:gd name="T0" fmla="*/ 2147483646 w 11"/>
                <a:gd name="T1" fmla="*/ 0 h 8"/>
                <a:gd name="T2" fmla="*/ 0 w 11"/>
                <a:gd name="T3" fmla="*/ 2147483646 h 8"/>
                <a:gd name="T4" fmla="*/ 2147483646 w 11"/>
                <a:gd name="T5" fmla="*/ 2147483646 h 8"/>
                <a:gd name="T6" fmla="*/ 2147483646 w 11"/>
                <a:gd name="T7" fmla="*/ 2147483646 h 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" h="8">
                  <a:moveTo>
                    <a:pt x="1" y="0"/>
                  </a:moveTo>
                  <a:cubicBezTo>
                    <a:pt x="0" y="2"/>
                    <a:pt x="0" y="6"/>
                    <a:pt x="0" y="8"/>
                  </a:cubicBezTo>
                  <a:cubicBezTo>
                    <a:pt x="3" y="8"/>
                    <a:pt x="7" y="7"/>
                    <a:pt x="11" y="6"/>
                  </a:cubicBezTo>
                  <a:cubicBezTo>
                    <a:pt x="10" y="5"/>
                    <a:pt x="9" y="5"/>
                    <a:pt x="8" y="4"/>
                  </a:cubicBezTo>
                </a:path>
              </a:pathLst>
            </a:custGeom>
            <a:solidFill>
              <a:srgbClr val="C4E7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459" name="Freeform 184">
              <a:extLst>
                <a:ext uri="{FF2B5EF4-FFF2-40B4-BE49-F238E27FC236}">
                  <a16:creationId xmlns:a16="http://schemas.microsoft.com/office/drawing/2014/main" id="{DC2FDE4F-9430-4204-8544-E9147918637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4" y="1384"/>
              <a:ext cx="40" cy="27"/>
            </a:xfrm>
            <a:custGeom>
              <a:avLst/>
              <a:gdLst>
                <a:gd name="T0" fmla="*/ 0 w 16"/>
                <a:gd name="T1" fmla="*/ 2147483646 h 10"/>
                <a:gd name="T2" fmla="*/ 2147483646 w 16"/>
                <a:gd name="T3" fmla="*/ 0 h 10"/>
                <a:gd name="T4" fmla="*/ 2147483646 w 16"/>
                <a:gd name="T5" fmla="*/ 2147483646 h 10"/>
                <a:gd name="T6" fmla="*/ 2147483646 w 16"/>
                <a:gd name="T7" fmla="*/ 2147483646 h 1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6" h="10">
                  <a:moveTo>
                    <a:pt x="0" y="5"/>
                  </a:moveTo>
                  <a:cubicBezTo>
                    <a:pt x="4" y="4"/>
                    <a:pt x="8" y="1"/>
                    <a:pt x="12" y="0"/>
                  </a:cubicBezTo>
                  <a:cubicBezTo>
                    <a:pt x="13" y="4"/>
                    <a:pt x="14" y="7"/>
                    <a:pt x="16" y="10"/>
                  </a:cubicBezTo>
                  <a:cubicBezTo>
                    <a:pt x="14" y="8"/>
                    <a:pt x="10" y="7"/>
                    <a:pt x="7" y="6"/>
                  </a:cubicBezTo>
                </a:path>
              </a:pathLst>
            </a:custGeom>
            <a:solidFill>
              <a:srgbClr val="C4E7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460" name="Freeform 185">
              <a:extLst>
                <a:ext uri="{FF2B5EF4-FFF2-40B4-BE49-F238E27FC236}">
                  <a16:creationId xmlns:a16="http://schemas.microsoft.com/office/drawing/2014/main" id="{C1D6DFE2-CB9E-49CC-A2A3-88FF8B5515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6" y="1240"/>
              <a:ext cx="43" cy="27"/>
            </a:xfrm>
            <a:custGeom>
              <a:avLst/>
              <a:gdLst>
                <a:gd name="T0" fmla="*/ 0 w 17"/>
                <a:gd name="T1" fmla="*/ 2147483646 h 10"/>
                <a:gd name="T2" fmla="*/ 2147483646 w 17"/>
                <a:gd name="T3" fmla="*/ 2147483646 h 10"/>
                <a:gd name="T4" fmla="*/ 2147483646 w 17"/>
                <a:gd name="T5" fmla="*/ 0 h 1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" h="10">
                  <a:moveTo>
                    <a:pt x="0" y="2"/>
                  </a:moveTo>
                  <a:cubicBezTo>
                    <a:pt x="2" y="6"/>
                    <a:pt x="5" y="9"/>
                    <a:pt x="9" y="10"/>
                  </a:cubicBezTo>
                  <a:cubicBezTo>
                    <a:pt x="11" y="6"/>
                    <a:pt x="13" y="2"/>
                    <a:pt x="17" y="0"/>
                  </a:cubicBezTo>
                </a:path>
              </a:pathLst>
            </a:custGeom>
            <a:solidFill>
              <a:srgbClr val="C4E7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461" name="Freeform 186">
              <a:extLst>
                <a:ext uri="{FF2B5EF4-FFF2-40B4-BE49-F238E27FC236}">
                  <a16:creationId xmlns:a16="http://schemas.microsoft.com/office/drawing/2014/main" id="{1CB10BFC-6DA1-47A7-AE7D-D056A300D52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6" y="1093"/>
              <a:ext cx="115" cy="139"/>
            </a:xfrm>
            <a:custGeom>
              <a:avLst/>
              <a:gdLst>
                <a:gd name="T0" fmla="*/ 2147483646 w 46"/>
                <a:gd name="T1" fmla="*/ 0 h 52"/>
                <a:gd name="T2" fmla="*/ 2147483646 w 46"/>
                <a:gd name="T3" fmla="*/ 2147483646 h 52"/>
                <a:gd name="T4" fmla="*/ 2147483646 w 46"/>
                <a:gd name="T5" fmla="*/ 2147483646 h 52"/>
                <a:gd name="T6" fmla="*/ 2147483646 w 46"/>
                <a:gd name="T7" fmla="*/ 2147483646 h 52"/>
                <a:gd name="T8" fmla="*/ 2147483646 w 46"/>
                <a:gd name="T9" fmla="*/ 2147483646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6" h="52">
                  <a:moveTo>
                    <a:pt x="4" y="0"/>
                  </a:moveTo>
                  <a:cubicBezTo>
                    <a:pt x="0" y="8"/>
                    <a:pt x="16" y="31"/>
                    <a:pt x="22" y="38"/>
                  </a:cubicBezTo>
                  <a:cubicBezTo>
                    <a:pt x="27" y="43"/>
                    <a:pt x="44" y="52"/>
                    <a:pt x="46" y="38"/>
                  </a:cubicBezTo>
                  <a:cubicBezTo>
                    <a:pt x="37" y="38"/>
                    <a:pt x="25" y="29"/>
                    <a:pt x="18" y="24"/>
                  </a:cubicBezTo>
                  <a:cubicBezTo>
                    <a:pt x="13" y="19"/>
                    <a:pt x="10" y="12"/>
                    <a:pt x="6" y="7"/>
                  </a:cubicBezTo>
                </a:path>
              </a:pathLst>
            </a:custGeom>
            <a:solidFill>
              <a:srgbClr val="E2B3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462" name="Freeform 187">
              <a:extLst>
                <a:ext uri="{FF2B5EF4-FFF2-40B4-BE49-F238E27FC236}">
                  <a16:creationId xmlns:a16="http://schemas.microsoft.com/office/drawing/2014/main" id="{65B15653-3D5F-4998-9084-B36FF6F669E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1" y="1168"/>
              <a:ext cx="38" cy="43"/>
            </a:xfrm>
            <a:custGeom>
              <a:avLst/>
              <a:gdLst>
                <a:gd name="T0" fmla="*/ 0 w 15"/>
                <a:gd name="T1" fmla="*/ 0 h 16"/>
                <a:gd name="T2" fmla="*/ 2147483646 w 15"/>
                <a:gd name="T3" fmla="*/ 2147483646 h 16"/>
                <a:gd name="T4" fmla="*/ 2147483646 w 15"/>
                <a:gd name="T5" fmla="*/ 2147483646 h 1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" h="16">
                  <a:moveTo>
                    <a:pt x="0" y="0"/>
                  </a:moveTo>
                  <a:cubicBezTo>
                    <a:pt x="1" y="4"/>
                    <a:pt x="15" y="16"/>
                    <a:pt x="13" y="8"/>
                  </a:cubicBezTo>
                  <a:cubicBezTo>
                    <a:pt x="13" y="5"/>
                    <a:pt x="3" y="2"/>
                    <a:pt x="2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463" name="Freeform 188">
              <a:extLst>
                <a:ext uri="{FF2B5EF4-FFF2-40B4-BE49-F238E27FC236}">
                  <a16:creationId xmlns:a16="http://schemas.microsoft.com/office/drawing/2014/main" id="{BDBC7706-FF14-4F41-BCE9-E243613BF61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4" y="1195"/>
              <a:ext cx="20" cy="13"/>
            </a:xfrm>
            <a:custGeom>
              <a:avLst/>
              <a:gdLst>
                <a:gd name="T0" fmla="*/ 2147483646 w 8"/>
                <a:gd name="T1" fmla="*/ 0 h 5"/>
                <a:gd name="T2" fmla="*/ 2147483646 w 8"/>
                <a:gd name="T3" fmla="*/ 2147483646 h 5"/>
                <a:gd name="T4" fmla="*/ 2147483646 w 8"/>
                <a:gd name="T5" fmla="*/ 0 h 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" h="5">
                  <a:moveTo>
                    <a:pt x="3" y="0"/>
                  </a:moveTo>
                  <a:cubicBezTo>
                    <a:pt x="0" y="4"/>
                    <a:pt x="5" y="5"/>
                    <a:pt x="8" y="2"/>
                  </a:cubicBezTo>
                  <a:cubicBezTo>
                    <a:pt x="8" y="0"/>
                    <a:pt x="6" y="0"/>
                    <a:pt x="3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464" name="Freeform 189">
              <a:extLst>
                <a:ext uri="{FF2B5EF4-FFF2-40B4-BE49-F238E27FC236}">
                  <a16:creationId xmlns:a16="http://schemas.microsoft.com/office/drawing/2014/main" id="{D19E48F1-B1FF-45C1-A3EC-E573ED4D59C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9" y="1144"/>
              <a:ext cx="15" cy="21"/>
            </a:xfrm>
            <a:custGeom>
              <a:avLst/>
              <a:gdLst>
                <a:gd name="T0" fmla="*/ 0 w 6"/>
                <a:gd name="T1" fmla="*/ 2147483646 h 8"/>
                <a:gd name="T2" fmla="*/ 2147483646 w 6"/>
                <a:gd name="T3" fmla="*/ 2147483646 h 8"/>
                <a:gd name="T4" fmla="*/ 0 w 6"/>
                <a:gd name="T5" fmla="*/ 2147483646 h 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8">
                  <a:moveTo>
                    <a:pt x="0" y="5"/>
                  </a:moveTo>
                  <a:cubicBezTo>
                    <a:pt x="0" y="6"/>
                    <a:pt x="0" y="7"/>
                    <a:pt x="1" y="8"/>
                  </a:cubicBezTo>
                  <a:cubicBezTo>
                    <a:pt x="6" y="8"/>
                    <a:pt x="4" y="0"/>
                    <a:pt x="0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465" name="Freeform 190">
              <a:extLst>
                <a:ext uri="{FF2B5EF4-FFF2-40B4-BE49-F238E27FC236}">
                  <a16:creationId xmlns:a16="http://schemas.microsoft.com/office/drawing/2014/main" id="{27B5E16F-E806-4297-989D-7A5671855DA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9" y="1115"/>
              <a:ext cx="97" cy="93"/>
            </a:xfrm>
            <a:custGeom>
              <a:avLst/>
              <a:gdLst>
                <a:gd name="T0" fmla="*/ 2147483646 w 39"/>
                <a:gd name="T1" fmla="*/ 0 h 35"/>
                <a:gd name="T2" fmla="*/ 2147483646 w 39"/>
                <a:gd name="T3" fmla="*/ 2147483646 h 35"/>
                <a:gd name="T4" fmla="*/ 2147483646 w 39"/>
                <a:gd name="T5" fmla="*/ 2147483646 h 35"/>
                <a:gd name="T6" fmla="*/ 2147483646 w 39"/>
                <a:gd name="T7" fmla="*/ 2147483646 h 35"/>
                <a:gd name="T8" fmla="*/ 2147483646 w 39"/>
                <a:gd name="T9" fmla="*/ 2147483646 h 35"/>
                <a:gd name="T10" fmla="*/ 2147483646 w 39"/>
                <a:gd name="T11" fmla="*/ 2147483646 h 35"/>
                <a:gd name="T12" fmla="*/ 2147483646 w 39"/>
                <a:gd name="T13" fmla="*/ 2147483646 h 35"/>
                <a:gd name="T14" fmla="*/ 2147483646 w 39"/>
                <a:gd name="T15" fmla="*/ 0 h 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9" h="35">
                  <a:moveTo>
                    <a:pt x="38" y="0"/>
                  </a:moveTo>
                  <a:cubicBezTo>
                    <a:pt x="36" y="5"/>
                    <a:pt x="32" y="8"/>
                    <a:pt x="29" y="12"/>
                  </a:cubicBezTo>
                  <a:cubicBezTo>
                    <a:pt x="26" y="15"/>
                    <a:pt x="22" y="18"/>
                    <a:pt x="17" y="21"/>
                  </a:cubicBezTo>
                  <a:cubicBezTo>
                    <a:pt x="14" y="23"/>
                    <a:pt x="11" y="24"/>
                    <a:pt x="7" y="24"/>
                  </a:cubicBezTo>
                  <a:cubicBezTo>
                    <a:pt x="2" y="24"/>
                    <a:pt x="0" y="27"/>
                    <a:pt x="4" y="31"/>
                  </a:cubicBezTo>
                  <a:cubicBezTo>
                    <a:pt x="7" y="35"/>
                    <a:pt x="13" y="33"/>
                    <a:pt x="17" y="31"/>
                  </a:cubicBezTo>
                  <a:cubicBezTo>
                    <a:pt x="23" y="28"/>
                    <a:pt x="27" y="23"/>
                    <a:pt x="31" y="18"/>
                  </a:cubicBezTo>
                  <a:cubicBezTo>
                    <a:pt x="36" y="13"/>
                    <a:pt x="38" y="7"/>
                    <a:pt x="39" y="0"/>
                  </a:cubicBezTo>
                </a:path>
              </a:pathLst>
            </a:custGeom>
            <a:solidFill>
              <a:srgbClr val="E2B3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466" name="Freeform 191">
              <a:extLst>
                <a:ext uri="{FF2B5EF4-FFF2-40B4-BE49-F238E27FC236}">
                  <a16:creationId xmlns:a16="http://schemas.microsoft.com/office/drawing/2014/main" id="{77F6BA17-6D3A-4514-B170-6F5D5A49320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4" y="1168"/>
              <a:ext cx="25" cy="24"/>
            </a:xfrm>
            <a:custGeom>
              <a:avLst/>
              <a:gdLst>
                <a:gd name="T0" fmla="*/ 2147483646 w 10"/>
                <a:gd name="T1" fmla="*/ 2147483646 h 9"/>
                <a:gd name="T2" fmla="*/ 2147483646 w 10"/>
                <a:gd name="T3" fmla="*/ 2147483646 h 9"/>
                <a:gd name="T4" fmla="*/ 2147483646 w 10"/>
                <a:gd name="T5" fmla="*/ 0 h 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" h="9">
                  <a:moveTo>
                    <a:pt x="6" y="1"/>
                  </a:moveTo>
                  <a:cubicBezTo>
                    <a:pt x="3" y="3"/>
                    <a:pt x="0" y="9"/>
                    <a:pt x="6" y="6"/>
                  </a:cubicBezTo>
                  <a:cubicBezTo>
                    <a:pt x="10" y="4"/>
                    <a:pt x="9" y="3"/>
                    <a:pt x="8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467" name="Freeform 192">
              <a:extLst>
                <a:ext uri="{FF2B5EF4-FFF2-40B4-BE49-F238E27FC236}">
                  <a16:creationId xmlns:a16="http://schemas.microsoft.com/office/drawing/2014/main" id="{964672FB-D215-4A95-A12E-9707450BFE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9" y="1155"/>
              <a:ext cx="15" cy="13"/>
            </a:xfrm>
            <a:custGeom>
              <a:avLst/>
              <a:gdLst>
                <a:gd name="T0" fmla="*/ 2147483646 w 6"/>
                <a:gd name="T1" fmla="*/ 2147483646 h 5"/>
                <a:gd name="T2" fmla="*/ 2147483646 w 6"/>
                <a:gd name="T3" fmla="*/ 2147483646 h 5"/>
                <a:gd name="T4" fmla="*/ 2147483646 w 6"/>
                <a:gd name="T5" fmla="*/ 0 h 5"/>
                <a:gd name="T6" fmla="*/ 2147483646 w 6"/>
                <a:gd name="T7" fmla="*/ 0 h 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" h="5">
                  <a:moveTo>
                    <a:pt x="3" y="1"/>
                  </a:moveTo>
                  <a:cubicBezTo>
                    <a:pt x="1" y="2"/>
                    <a:pt x="0" y="3"/>
                    <a:pt x="1" y="5"/>
                  </a:cubicBezTo>
                  <a:cubicBezTo>
                    <a:pt x="3" y="5"/>
                    <a:pt x="6" y="2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468" name="Freeform 193">
              <a:extLst>
                <a:ext uri="{FF2B5EF4-FFF2-40B4-BE49-F238E27FC236}">
                  <a16:creationId xmlns:a16="http://schemas.microsoft.com/office/drawing/2014/main" id="{1FE32541-8832-4293-876F-5E17BD0DC89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9" y="1184"/>
              <a:ext cx="20" cy="16"/>
            </a:xfrm>
            <a:custGeom>
              <a:avLst/>
              <a:gdLst>
                <a:gd name="T0" fmla="*/ 2147483646 w 8"/>
                <a:gd name="T1" fmla="*/ 2147483646 h 6"/>
                <a:gd name="T2" fmla="*/ 2147483646 w 8"/>
                <a:gd name="T3" fmla="*/ 0 h 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" h="6">
                  <a:moveTo>
                    <a:pt x="2" y="1"/>
                  </a:moveTo>
                  <a:cubicBezTo>
                    <a:pt x="0" y="6"/>
                    <a:pt x="8" y="1"/>
                    <a:pt x="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469" name="Freeform 194">
              <a:extLst>
                <a:ext uri="{FF2B5EF4-FFF2-40B4-BE49-F238E27FC236}">
                  <a16:creationId xmlns:a16="http://schemas.microsoft.com/office/drawing/2014/main" id="{401B9C2B-F4C5-49F5-BDE4-E09A6A27297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6" y="917"/>
              <a:ext cx="100" cy="243"/>
            </a:xfrm>
            <a:custGeom>
              <a:avLst/>
              <a:gdLst>
                <a:gd name="T0" fmla="*/ 0 w 40"/>
                <a:gd name="T1" fmla="*/ 0 h 91"/>
                <a:gd name="T2" fmla="*/ 2147483646 w 40"/>
                <a:gd name="T3" fmla="*/ 2147483646 h 91"/>
                <a:gd name="T4" fmla="*/ 2147483646 w 40"/>
                <a:gd name="T5" fmla="*/ 2147483646 h 91"/>
                <a:gd name="T6" fmla="*/ 2147483646 w 40"/>
                <a:gd name="T7" fmla="*/ 2147483646 h 91"/>
                <a:gd name="T8" fmla="*/ 2147483646 w 40"/>
                <a:gd name="T9" fmla="*/ 2147483646 h 91"/>
                <a:gd name="T10" fmla="*/ 2147483646 w 40"/>
                <a:gd name="T11" fmla="*/ 2147483646 h 91"/>
                <a:gd name="T12" fmla="*/ 2147483646 w 40"/>
                <a:gd name="T13" fmla="*/ 2147483646 h 9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0" h="91">
                  <a:moveTo>
                    <a:pt x="0" y="0"/>
                  </a:moveTo>
                  <a:cubicBezTo>
                    <a:pt x="14" y="12"/>
                    <a:pt x="24" y="24"/>
                    <a:pt x="27" y="43"/>
                  </a:cubicBezTo>
                  <a:cubicBezTo>
                    <a:pt x="29" y="58"/>
                    <a:pt x="25" y="78"/>
                    <a:pt x="16" y="91"/>
                  </a:cubicBezTo>
                  <a:cubicBezTo>
                    <a:pt x="24" y="78"/>
                    <a:pt x="30" y="66"/>
                    <a:pt x="36" y="53"/>
                  </a:cubicBezTo>
                  <a:cubicBezTo>
                    <a:pt x="37" y="49"/>
                    <a:pt x="39" y="46"/>
                    <a:pt x="40" y="42"/>
                  </a:cubicBezTo>
                  <a:cubicBezTo>
                    <a:pt x="40" y="35"/>
                    <a:pt x="38" y="32"/>
                    <a:pt x="33" y="27"/>
                  </a:cubicBezTo>
                  <a:cubicBezTo>
                    <a:pt x="28" y="21"/>
                    <a:pt x="20" y="9"/>
                    <a:pt x="12" y="7"/>
                  </a:cubicBezTo>
                </a:path>
              </a:pathLst>
            </a:custGeom>
            <a:solidFill>
              <a:srgbClr val="CE78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470" name="Freeform 195">
              <a:extLst>
                <a:ext uri="{FF2B5EF4-FFF2-40B4-BE49-F238E27FC236}">
                  <a16:creationId xmlns:a16="http://schemas.microsoft.com/office/drawing/2014/main" id="{D6C8A766-C288-4C3D-8142-DFCA4716C9F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6" y="901"/>
              <a:ext cx="140" cy="272"/>
            </a:xfrm>
            <a:custGeom>
              <a:avLst/>
              <a:gdLst>
                <a:gd name="T0" fmla="*/ 2147483646 w 56"/>
                <a:gd name="T1" fmla="*/ 0 h 102"/>
                <a:gd name="T2" fmla="*/ 2147483646 w 56"/>
                <a:gd name="T3" fmla="*/ 2147483646 h 102"/>
                <a:gd name="T4" fmla="*/ 2147483646 w 56"/>
                <a:gd name="T5" fmla="*/ 2147483646 h 102"/>
                <a:gd name="T6" fmla="*/ 2147483646 w 56"/>
                <a:gd name="T7" fmla="*/ 2147483646 h 102"/>
                <a:gd name="T8" fmla="*/ 0 w 56"/>
                <a:gd name="T9" fmla="*/ 2147483646 h 102"/>
                <a:gd name="T10" fmla="*/ 2147483646 w 56"/>
                <a:gd name="T11" fmla="*/ 2147483646 h 102"/>
                <a:gd name="T12" fmla="*/ 2147483646 w 56"/>
                <a:gd name="T13" fmla="*/ 2147483646 h 102"/>
                <a:gd name="T14" fmla="*/ 2147483646 w 56"/>
                <a:gd name="T15" fmla="*/ 2147483646 h 102"/>
                <a:gd name="T16" fmla="*/ 2147483646 w 56"/>
                <a:gd name="T17" fmla="*/ 2147483646 h 102"/>
                <a:gd name="T18" fmla="*/ 2147483646 w 56"/>
                <a:gd name="T19" fmla="*/ 2147483646 h 102"/>
                <a:gd name="T20" fmla="*/ 2147483646 w 56"/>
                <a:gd name="T21" fmla="*/ 2147483646 h 102"/>
                <a:gd name="T22" fmla="*/ 2147483646 w 56"/>
                <a:gd name="T23" fmla="*/ 2147483646 h 102"/>
                <a:gd name="T24" fmla="*/ 2147483646 w 56"/>
                <a:gd name="T25" fmla="*/ 2147483646 h 102"/>
                <a:gd name="T26" fmla="*/ 2147483646 w 56"/>
                <a:gd name="T27" fmla="*/ 2147483646 h 102"/>
                <a:gd name="T28" fmla="*/ 2147483646 w 56"/>
                <a:gd name="T29" fmla="*/ 2147483646 h 102"/>
                <a:gd name="T30" fmla="*/ 2147483646 w 56"/>
                <a:gd name="T31" fmla="*/ 2147483646 h 10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56" h="102">
                  <a:moveTo>
                    <a:pt x="56" y="0"/>
                  </a:moveTo>
                  <a:cubicBezTo>
                    <a:pt x="53" y="2"/>
                    <a:pt x="48" y="2"/>
                    <a:pt x="44" y="3"/>
                  </a:cubicBezTo>
                  <a:cubicBezTo>
                    <a:pt x="38" y="5"/>
                    <a:pt x="33" y="8"/>
                    <a:pt x="29" y="11"/>
                  </a:cubicBezTo>
                  <a:cubicBezTo>
                    <a:pt x="18" y="19"/>
                    <a:pt x="11" y="30"/>
                    <a:pt x="5" y="41"/>
                  </a:cubicBezTo>
                  <a:cubicBezTo>
                    <a:pt x="3" y="44"/>
                    <a:pt x="0" y="48"/>
                    <a:pt x="0" y="51"/>
                  </a:cubicBezTo>
                  <a:cubicBezTo>
                    <a:pt x="1" y="53"/>
                    <a:pt x="3" y="56"/>
                    <a:pt x="4" y="58"/>
                  </a:cubicBezTo>
                  <a:cubicBezTo>
                    <a:pt x="5" y="61"/>
                    <a:pt x="6" y="64"/>
                    <a:pt x="8" y="66"/>
                  </a:cubicBezTo>
                  <a:cubicBezTo>
                    <a:pt x="10" y="71"/>
                    <a:pt x="13" y="76"/>
                    <a:pt x="16" y="81"/>
                  </a:cubicBezTo>
                  <a:cubicBezTo>
                    <a:pt x="19" y="88"/>
                    <a:pt x="22" y="96"/>
                    <a:pt x="27" y="102"/>
                  </a:cubicBezTo>
                  <a:cubicBezTo>
                    <a:pt x="25" y="95"/>
                    <a:pt x="23" y="89"/>
                    <a:pt x="21" y="83"/>
                  </a:cubicBezTo>
                  <a:cubicBezTo>
                    <a:pt x="19" y="76"/>
                    <a:pt x="16" y="65"/>
                    <a:pt x="16" y="57"/>
                  </a:cubicBezTo>
                  <a:cubicBezTo>
                    <a:pt x="17" y="45"/>
                    <a:pt x="19" y="34"/>
                    <a:pt x="27" y="25"/>
                  </a:cubicBezTo>
                  <a:cubicBezTo>
                    <a:pt x="31" y="21"/>
                    <a:pt x="36" y="16"/>
                    <a:pt x="42" y="15"/>
                  </a:cubicBezTo>
                  <a:cubicBezTo>
                    <a:pt x="42" y="15"/>
                    <a:pt x="43" y="16"/>
                    <a:pt x="43" y="16"/>
                  </a:cubicBezTo>
                  <a:cubicBezTo>
                    <a:pt x="45" y="15"/>
                    <a:pt x="46" y="13"/>
                    <a:pt x="47" y="12"/>
                  </a:cubicBezTo>
                  <a:cubicBezTo>
                    <a:pt x="49" y="9"/>
                    <a:pt x="52" y="7"/>
                    <a:pt x="54" y="4"/>
                  </a:cubicBezTo>
                </a:path>
              </a:pathLst>
            </a:custGeom>
            <a:solidFill>
              <a:srgbClr val="CE78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471" name="Oval 196">
              <a:extLst>
                <a:ext uri="{FF2B5EF4-FFF2-40B4-BE49-F238E27FC236}">
                  <a16:creationId xmlns:a16="http://schemas.microsoft.com/office/drawing/2014/main" id="{F47F4028-DA5F-4F93-8003-B3905B66C4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96" y="1344"/>
              <a:ext cx="15" cy="19"/>
            </a:xfrm>
            <a:prstGeom prst="ellipse">
              <a:avLst/>
            </a:prstGeom>
            <a:solidFill>
              <a:srgbClr val="00B2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16472" name="Oval 197">
              <a:extLst>
                <a:ext uri="{FF2B5EF4-FFF2-40B4-BE49-F238E27FC236}">
                  <a16:creationId xmlns:a16="http://schemas.microsoft.com/office/drawing/2014/main" id="{2DA606B6-6832-4325-8CF1-F625AD4272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4" y="1416"/>
              <a:ext cx="15" cy="19"/>
            </a:xfrm>
            <a:prstGeom prst="ellipse">
              <a:avLst/>
            </a:prstGeom>
            <a:solidFill>
              <a:srgbClr val="00B2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16473" name="Oval 198">
              <a:extLst>
                <a:ext uri="{FF2B5EF4-FFF2-40B4-BE49-F238E27FC236}">
                  <a16:creationId xmlns:a16="http://schemas.microsoft.com/office/drawing/2014/main" id="{84593B42-7CC4-4A8D-A60C-65F75533CC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04" y="1344"/>
              <a:ext cx="15" cy="19"/>
            </a:xfrm>
            <a:prstGeom prst="ellipse">
              <a:avLst/>
            </a:prstGeom>
            <a:solidFill>
              <a:srgbClr val="00B2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16474" name="Oval 199">
              <a:extLst>
                <a:ext uri="{FF2B5EF4-FFF2-40B4-BE49-F238E27FC236}">
                  <a16:creationId xmlns:a16="http://schemas.microsoft.com/office/drawing/2014/main" id="{0F725682-9529-4816-B1B4-1E9F6CAD4D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69" y="1403"/>
              <a:ext cx="15" cy="16"/>
            </a:xfrm>
            <a:prstGeom prst="ellipse">
              <a:avLst/>
            </a:prstGeom>
            <a:solidFill>
              <a:srgbClr val="00B2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16475" name="Oval 200">
              <a:extLst>
                <a:ext uri="{FF2B5EF4-FFF2-40B4-BE49-F238E27FC236}">
                  <a16:creationId xmlns:a16="http://schemas.microsoft.com/office/drawing/2014/main" id="{60EF14FB-1D57-4AA5-8A61-FE83AD841B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1" y="1517"/>
              <a:ext cx="15" cy="16"/>
            </a:xfrm>
            <a:prstGeom prst="ellipse">
              <a:avLst/>
            </a:prstGeom>
            <a:solidFill>
              <a:srgbClr val="00B2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16476" name="Oval 201">
              <a:extLst>
                <a:ext uri="{FF2B5EF4-FFF2-40B4-BE49-F238E27FC236}">
                  <a16:creationId xmlns:a16="http://schemas.microsoft.com/office/drawing/2014/main" id="{66C34847-8E01-4816-B5D0-E3091AAB1E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9" y="1544"/>
              <a:ext cx="15" cy="16"/>
            </a:xfrm>
            <a:prstGeom prst="ellipse">
              <a:avLst/>
            </a:prstGeom>
            <a:solidFill>
              <a:srgbClr val="00B2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16477" name="Oval 202">
              <a:extLst>
                <a:ext uri="{FF2B5EF4-FFF2-40B4-BE49-F238E27FC236}">
                  <a16:creationId xmlns:a16="http://schemas.microsoft.com/office/drawing/2014/main" id="{8166B6CC-F98E-4166-BAAD-165C4E43EB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6" y="1416"/>
              <a:ext cx="15" cy="16"/>
            </a:xfrm>
            <a:prstGeom prst="ellipse">
              <a:avLst/>
            </a:prstGeom>
            <a:solidFill>
              <a:srgbClr val="00B2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16478" name="Oval 203">
              <a:extLst>
                <a:ext uri="{FF2B5EF4-FFF2-40B4-BE49-F238E27FC236}">
                  <a16:creationId xmlns:a16="http://schemas.microsoft.com/office/drawing/2014/main" id="{A8470CA2-9477-48E0-8847-2C4D3C099D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1" y="1451"/>
              <a:ext cx="15" cy="18"/>
            </a:xfrm>
            <a:prstGeom prst="ellipse">
              <a:avLst/>
            </a:prstGeom>
            <a:solidFill>
              <a:srgbClr val="00B2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16479" name="Oval 204">
              <a:extLst>
                <a:ext uri="{FF2B5EF4-FFF2-40B4-BE49-F238E27FC236}">
                  <a16:creationId xmlns:a16="http://schemas.microsoft.com/office/drawing/2014/main" id="{C6C42617-8BBE-49DA-9A47-20B159B91C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9" y="1373"/>
              <a:ext cx="15" cy="16"/>
            </a:xfrm>
            <a:prstGeom prst="ellipse">
              <a:avLst/>
            </a:prstGeom>
            <a:solidFill>
              <a:srgbClr val="00B2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16480" name="Oval 205">
              <a:extLst>
                <a:ext uri="{FF2B5EF4-FFF2-40B4-BE49-F238E27FC236}">
                  <a16:creationId xmlns:a16="http://schemas.microsoft.com/office/drawing/2014/main" id="{7CF32C11-B5C9-4050-9C0A-3A34A1B7DF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4" y="1272"/>
              <a:ext cx="17" cy="16"/>
            </a:xfrm>
            <a:prstGeom prst="ellipse">
              <a:avLst/>
            </a:prstGeom>
            <a:solidFill>
              <a:srgbClr val="00B2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16481" name="Oval 206">
              <a:extLst>
                <a:ext uri="{FF2B5EF4-FFF2-40B4-BE49-F238E27FC236}">
                  <a16:creationId xmlns:a16="http://schemas.microsoft.com/office/drawing/2014/main" id="{D4A23069-0C06-4920-A1DB-DC45122E6D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4" y="1283"/>
              <a:ext cx="15" cy="16"/>
            </a:xfrm>
            <a:prstGeom prst="ellipse">
              <a:avLst/>
            </a:prstGeom>
            <a:solidFill>
              <a:srgbClr val="00B2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16482" name="Oval 207">
              <a:extLst>
                <a:ext uri="{FF2B5EF4-FFF2-40B4-BE49-F238E27FC236}">
                  <a16:creationId xmlns:a16="http://schemas.microsoft.com/office/drawing/2014/main" id="{1D9FEF77-4C0E-47BA-93B4-27EFD13B9A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1" y="1312"/>
              <a:ext cx="15" cy="16"/>
            </a:xfrm>
            <a:prstGeom prst="ellipse">
              <a:avLst/>
            </a:prstGeom>
            <a:solidFill>
              <a:srgbClr val="00B2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16483" name="Oval 208">
              <a:extLst>
                <a:ext uri="{FF2B5EF4-FFF2-40B4-BE49-F238E27FC236}">
                  <a16:creationId xmlns:a16="http://schemas.microsoft.com/office/drawing/2014/main" id="{20C685EF-D603-4B9F-8610-0B570126D4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9" y="1296"/>
              <a:ext cx="15" cy="16"/>
            </a:xfrm>
            <a:prstGeom prst="ellipse">
              <a:avLst/>
            </a:prstGeom>
            <a:solidFill>
              <a:srgbClr val="00B2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16484" name="Oval 209">
              <a:extLst>
                <a:ext uri="{FF2B5EF4-FFF2-40B4-BE49-F238E27FC236}">
                  <a16:creationId xmlns:a16="http://schemas.microsoft.com/office/drawing/2014/main" id="{20BAA394-95F8-4913-B040-52B7D23252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1" y="1429"/>
              <a:ext cx="15" cy="16"/>
            </a:xfrm>
            <a:prstGeom prst="ellipse">
              <a:avLst/>
            </a:prstGeom>
            <a:solidFill>
              <a:srgbClr val="00B2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16485" name="Oval 210">
              <a:extLst>
                <a:ext uri="{FF2B5EF4-FFF2-40B4-BE49-F238E27FC236}">
                  <a16:creationId xmlns:a16="http://schemas.microsoft.com/office/drawing/2014/main" id="{22F4C9C3-59B1-4076-A1D1-E11193C98F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6" y="1485"/>
              <a:ext cx="15" cy="16"/>
            </a:xfrm>
            <a:prstGeom prst="ellipse">
              <a:avLst/>
            </a:prstGeom>
            <a:solidFill>
              <a:srgbClr val="00B2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16486" name="Oval 211">
              <a:extLst>
                <a:ext uri="{FF2B5EF4-FFF2-40B4-BE49-F238E27FC236}">
                  <a16:creationId xmlns:a16="http://schemas.microsoft.com/office/drawing/2014/main" id="{45DBB70C-5007-4F18-BCCE-4D2A17566A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9" y="1379"/>
              <a:ext cx="15" cy="16"/>
            </a:xfrm>
            <a:prstGeom prst="ellipse">
              <a:avLst/>
            </a:prstGeom>
            <a:solidFill>
              <a:srgbClr val="00B2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16487" name="Oval 212">
              <a:extLst>
                <a:ext uri="{FF2B5EF4-FFF2-40B4-BE49-F238E27FC236}">
                  <a16:creationId xmlns:a16="http://schemas.microsoft.com/office/drawing/2014/main" id="{E8AB3080-A7A3-46C8-98DC-8834733612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89" y="1408"/>
              <a:ext cx="15" cy="16"/>
            </a:xfrm>
            <a:prstGeom prst="ellipse">
              <a:avLst/>
            </a:prstGeom>
            <a:solidFill>
              <a:srgbClr val="00B2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16488" name="Oval 213">
              <a:extLst>
                <a:ext uri="{FF2B5EF4-FFF2-40B4-BE49-F238E27FC236}">
                  <a16:creationId xmlns:a16="http://schemas.microsoft.com/office/drawing/2014/main" id="{B11A5C5E-7235-41B8-822E-5A284E3CC7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4" y="1115"/>
              <a:ext cx="15" cy="16"/>
            </a:xfrm>
            <a:prstGeom prst="ellipse">
              <a:avLst/>
            </a:prstGeom>
            <a:solidFill>
              <a:srgbClr val="00B2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16489" name="Oval 214">
              <a:extLst>
                <a:ext uri="{FF2B5EF4-FFF2-40B4-BE49-F238E27FC236}">
                  <a16:creationId xmlns:a16="http://schemas.microsoft.com/office/drawing/2014/main" id="{5E17142E-4AD8-4C17-80F3-933055751C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54" y="1152"/>
              <a:ext cx="15" cy="16"/>
            </a:xfrm>
            <a:prstGeom prst="ellipse">
              <a:avLst/>
            </a:prstGeom>
            <a:solidFill>
              <a:srgbClr val="00B2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16490" name="Oval 215">
              <a:extLst>
                <a:ext uri="{FF2B5EF4-FFF2-40B4-BE49-F238E27FC236}">
                  <a16:creationId xmlns:a16="http://schemas.microsoft.com/office/drawing/2014/main" id="{5792432E-1DD1-4A60-B2AE-2F74434D02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9" y="1165"/>
              <a:ext cx="15" cy="16"/>
            </a:xfrm>
            <a:prstGeom prst="ellipse">
              <a:avLst/>
            </a:prstGeom>
            <a:solidFill>
              <a:srgbClr val="00B2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16491" name="Oval 216">
              <a:extLst>
                <a:ext uri="{FF2B5EF4-FFF2-40B4-BE49-F238E27FC236}">
                  <a16:creationId xmlns:a16="http://schemas.microsoft.com/office/drawing/2014/main" id="{D8F5CB08-42CB-4866-A5E8-A830798C06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1" y="1181"/>
              <a:ext cx="15" cy="16"/>
            </a:xfrm>
            <a:prstGeom prst="ellipse">
              <a:avLst/>
            </a:prstGeom>
            <a:solidFill>
              <a:srgbClr val="00B2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16492" name="Oval 217">
              <a:extLst>
                <a:ext uri="{FF2B5EF4-FFF2-40B4-BE49-F238E27FC236}">
                  <a16:creationId xmlns:a16="http://schemas.microsoft.com/office/drawing/2014/main" id="{BE6D600D-591A-4BB2-A0CD-15638225B9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11" y="1152"/>
              <a:ext cx="15" cy="16"/>
            </a:xfrm>
            <a:prstGeom prst="ellipse">
              <a:avLst/>
            </a:prstGeom>
            <a:solidFill>
              <a:srgbClr val="00B2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16493" name="Oval 218">
              <a:extLst>
                <a:ext uri="{FF2B5EF4-FFF2-40B4-BE49-F238E27FC236}">
                  <a16:creationId xmlns:a16="http://schemas.microsoft.com/office/drawing/2014/main" id="{B062BC7A-50E5-448D-8AD7-7729E44B0F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1" y="1192"/>
              <a:ext cx="15" cy="16"/>
            </a:xfrm>
            <a:prstGeom prst="ellipse">
              <a:avLst/>
            </a:prstGeom>
            <a:solidFill>
              <a:srgbClr val="00B2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16494" name="Oval 219">
              <a:extLst>
                <a:ext uri="{FF2B5EF4-FFF2-40B4-BE49-F238E27FC236}">
                  <a16:creationId xmlns:a16="http://schemas.microsoft.com/office/drawing/2014/main" id="{3E9E18E9-7316-49D3-97ED-B0C99F4424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9" y="1240"/>
              <a:ext cx="15" cy="16"/>
            </a:xfrm>
            <a:prstGeom prst="ellipse">
              <a:avLst/>
            </a:prstGeom>
            <a:solidFill>
              <a:srgbClr val="00B2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16495" name="Oval 220">
              <a:extLst>
                <a:ext uri="{FF2B5EF4-FFF2-40B4-BE49-F238E27FC236}">
                  <a16:creationId xmlns:a16="http://schemas.microsoft.com/office/drawing/2014/main" id="{C49A814F-05DE-4F67-94D0-59CD957BE8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4" y="1389"/>
              <a:ext cx="15" cy="16"/>
            </a:xfrm>
            <a:prstGeom prst="ellipse">
              <a:avLst/>
            </a:prstGeom>
            <a:solidFill>
              <a:srgbClr val="00B2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16496" name="Oval 221">
              <a:extLst>
                <a:ext uri="{FF2B5EF4-FFF2-40B4-BE49-F238E27FC236}">
                  <a16:creationId xmlns:a16="http://schemas.microsoft.com/office/drawing/2014/main" id="{B414AEA6-D736-4458-AF38-3A058CC6D3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4" y="1317"/>
              <a:ext cx="15" cy="16"/>
            </a:xfrm>
            <a:prstGeom prst="ellipse">
              <a:avLst/>
            </a:prstGeom>
            <a:solidFill>
              <a:srgbClr val="00B2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16497" name="Oval 222">
              <a:extLst>
                <a:ext uri="{FF2B5EF4-FFF2-40B4-BE49-F238E27FC236}">
                  <a16:creationId xmlns:a16="http://schemas.microsoft.com/office/drawing/2014/main" id="{BC8F36BA-2ED0-4B29-A75B-1648DBC9B0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6" y="1123"/>
              <a:ext cx="15" cy="16"/>
            </a:xfrm>
            <a:prstGeom prst="ellipse">
              <a:avLst/>
            </a:prstGeom>
            <a:solidFill>
              <a:srgbClr val="00B2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16498" name="Oval 223">
              <a:extLst>
                <a:ext uri="{FF2B5EF4-FFF2-40B4-BE49-F238E27FC236}">
                  <a16:creationId xmlns:a16="http://schemas.microsoft.com/office/drawing/2014/main" id="{170030A6-5D6F-42CF-BE7E-A25AFDC25C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46" y="1179"/>
              <a:ext cx="15" cy="16"/>
            </a:xfrm>
            <a:prstGeom prst="ellipse">
              <a:avLst/>
            </a:prstGeom>
            <a:solidFill>
              <a:srgbClr val="00B2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16499" name="Oval 224">
              <a:extLst>
                <a:ext uri="{FF2B5EF4-FFF2-40B4-BE49-F238E27FC236}">
                  <a16:creationId xmlns:a16="http://schemas.microsoft.com/office/drawing/2014/main" id="{F9D78D91-61DD-4088-B636-274EF5A4A1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91" y="1184"/>
              <a:ext cx="15" cy="16"/>
            </a:xfrm>
            <a:prstGeom prst="ellipse">
              <a:avLst/>
            </a:prstGeom>
            <a:solidFill>
              <a:srgbClr val="00B2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16500" name="Oval 225">
              <a:extLst>
                <a:ext uri="{FF2B5EF4-FFF2-40B4-BE49-F238E27FC236}">
                  <a16:creationId xmlns:a16="http://schemas.microsoft.com/office/drawing/2014/main" id="{7CEB542E-4973-4C3D-8744-C4B9955231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4" y="1213"/>
              <a:ext cx="15" cy="16"/>
            </a:xfrm>
            <a:prstGeom prst="ellipse">
              <a:avLst/>
            </a:prstGeom>
            <a:solidFill>
              <a:srgbClr val="00B2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16501" name="Oval 226">
              <a:extLst>
                <a:ext uri="{FF2B5EF4-FFF2-40B4-BE49-F238E27FC236}">
                  <a16:creationId xmlns:a16="http://schemas.microsoft.com/office/drawing/2014/main" id="{E16D13E6-4A0D-4637-8E35-D2FAB950A2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4" y="1219"/>
              <a:ext cx="15" cy="16"/>
            </a:xfrm>
            <a:prstGeom prst="ellipse">
              <a:avLst/>
            </a:prstGeom>
            <a:solidFill>
              <a:srgbClr val="00B2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16502" name="Oval 227">
              <a:extLst>
                <a:ext uri="{FF2B5EF4-FFF2-40B4-BE49-F238E27FC236}">
                  <a16:creationId xmlns:a16="http://schemas.microsoft.com/office/drawing/2014/main" id="{72A4E5A1-344F-4CD0-A3C4-68D1E1C2AC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4" y="1229"/>
              <a:ext cx="15" cy="16"/>
            </a:xfrm>
            <a:prstGeom prst="ellipse">
              <a:avLst/>
            </a:prstGeom>
            <a:solidFill>
              <a:srgbClr val="00B2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16503" name="Oval 228">
              <a:extLst>
                <a:ext uri="{FF2B5EF4-FFF2-40B4-BE49-F238E27FC236}">
                  <a16:creationId xmlns:a16="http://schemas.microsoft.com/office/drawing/2014/main" id="{7711E2A5-848A-4E27-97F5-15B743BC29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4" y="1392"/>
              <a:ext cx="15" cy="16"/>
            </a:xfrm>
            <a:prstGeom prst="ellipse">
              <a:avLst/>
            </a:prstGeom>
            <a:solidFill>
              <a:srgbClr val="00B2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16504" name="Oval 229">
              <a:extLst>
                <a:ext uri="{FF2B5EF4-FFF2-40B4-BE49-F238E27FC236}">
                  <a16:creationId xmlns:a16="http://schemas.microsoft.com/office/drawing/2014/main" id="{D39CBE04-820C-4AAC-8F85-FAFBFD5203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6" y="1488"/>
              <a:ext cx="15" cy="16"/>
            </a:xfrm>
            <a:prstGeom prst="ellipse">
              <a:avLst/>
            </a:prstGeom>
            <a:solidFill>
              <a:srgbClr val="00B2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16505" name="Oval 230">
              <a:extLst>
                <a:ext uri="{FF2B5EF4-FFF2-40B4-BE49-F238E27FC236}">
                  <a16:creationId xmlns:a16="http://schemas.microsoft.com/office/drawing/2014/main" id="{03135788-4F31-4211-AC9C-9D6AAC8618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6" y="1459"/>
              <a:ext cx="15" cy="1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16506" name="Oval 231">
              <a:extLst>
                <a:ext uri="{FF2B5EF4-FFF2-40B4-BE49-F238E27FC236}">
                  <a16:creationId xmlns:a16="http://schemas.microsoft.com/office/drawing/2014/main" id="{1F76CA1E-15C8-44E4-9177-E12FFDEC8C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1" y="1467"/>
              <a:ext cx="15" cy="1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16507" name="Oval 232">
              <a:extLst>
                <a:ext uri="{FF2B5EF4-FFF2-40B4-BE49-F238E27FC236}">
                  <a16:creationId xmlns:a16="http://schemas.microsoft.com/office/drawing/2014/main" id="{ABA54F5D-4726-4CE4-967E-5717DDF0EC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6" y="1352"/>
              <a:ext cx="15" cy="1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16508" name="Oval 233">
              <a:extLst>
                <a:ext uri="{FF2B5EF4-FFF2-40B4-BE49-F238E27FC236}">
                  <a16:creationId xmlns:a16="http://schemas.microsoft.com/office/drawing/2014/main" id="{E3A0A9E1-160D-4835-8046-C7F043E001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6" y="1373"/>
              <a:ext cx="15" cy="1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16509" name="Oval 234">
              <a:extLst>
                <a:ext uri="{FF2B5EF4-FFF2-40B4-BE49-F238E27FC236}">
                  <a16:creationId xmlns:a16="http://schemas.microsoft.com/office/drawing/2014/main" id="{11ACC8AF-2FA3-4042-ABBB-A7DAAA1D8E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6" y="1283"/>
              <a:ext cx="15" cy="1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16510" name="Oval 235">
              <a:extLst>
                <a:ext uri="{FF2B5EF4-FFF2-40B4-BE49-F238E27FC236}">
                  <a16:creationId xmlns:a16="http://schemas.microsoft.com/office/drawing/2014/main" id="{0F4CB65A-E32F-45F5-A138-0F30A10344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76" y="1419"/>
              <a:ext cx="15" cy="1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16511" name="Oval 236">
              <a:extLst>
                <a:ext uri="{FF2B5EF4-FFF2-40B4-BE49-F238E27FC236}">
                  <a16:creationId xmlns:a16="http://schemas.microsoft.com/office/drawing/2014/main" id="{14472167-6953-4B0D-ACCB-47BCBCC27B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6" y="1445"/>
              <a:ext cx="15" cy="1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16512" name="Oval 237">
              <a:extLst>
                <a:ext uri="{FF2B5EF4-FFF2-40B4-BE49-F238E27FC236}">
                  <a16:creationId xmlns:a16="http://schemas.microsoft.com/office/drawing/2014/main" id="{3A37038B-0AD5-47BF-BB8F-44C1A91AE1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4" y="1544"/>
              <a:ext cx="15" cy="1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16513" name="Oval 238">
              <a:extLst>
                <a:ext uri="{FF2B5EF4-FFF2-40B4-BE49-F238E27FC236}">
                  <a16:creationId xmlns:a16="http://schemas.microsoft.com/office/drawing/2014/main" id="{B7A31FFC-A989-4579-94D0-097BB70841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9" y="1355"/>
              <a:ext cx="15" cy="1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16514" name="Oval 239">
              <a:extLst>
                <a:ext uri="{FF2B5EF4-FFF2-40B4-BE49-F238E27FC236}">
                  <a16:creationId xmlns:a16="http://schemas.microsoft.com/office/drawing/2014/main" id="{BB4D3126-5F0D-4E09-BA4D-FFD3D18CA9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1" y="1195"/>
              <a:ext cx="15" cy="1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16515" name="Oval 240">
              <a:extLst>
                <a:ext uri="{FF2B5EF4-FFF2-40B4-BE49-F238E27FC236}">
                  <a16:creationId xmlns:a16="http://schemas.microsoft.com/office/drawing/2014/main" id="{DC6DA99A-4D73-4224-A7AC-F4C92D9E46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4" y="1141"/>
              <a:ext cx="15" cy="1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16516" name="Oval 241">
              <a:extLst>
                <a:ext uri="{FF2B5EF4-FFF2-40B4-BE49-F238E27FC236}">
                  <a16:creationId xmlns:a16="http://schemas.microsoft.com/office/drawing/2014/main" id="{CD466CDC-8BAB-4683-8EAA-1C99E98E84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4" y="1229"/>
              <a:ext cx="15" cy="1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16517" name="Oval 242">
              <a:extLst>
                <a:ext uri="{FF2B5EF4-FFF2-40B4-BE49-F238E27FC236}">
                  <a16:creationId xmlns:a16="http://schemas.microsoft.com/office/drawing/2014/main" id="{EDAE8873-916D-47D8-AB00-CC7586C591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24" y="1091"/>
              <a:ext cx="15" cy="1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16518" name="Oval 243">
              <a:extLst>
                <a:ext uri="{FF2B5EF4-FFF2-40B4-BE49-F238E27FC236}">
                  <a16:creationId xmlns:a16="http://schemas.microsoft.com/office/drawing/2014/main" id="{FA4C93BF-E17B-4BA6-8C23-B388EB90C5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6" y="1176"/>
              <a:ext cx="15" cy="1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16519" name="Oval 244">
              <a:extLst>
                <a:ext uri="{FF2B5EF4-FFF2-40B4-BE49-F238E27FC236}">
                  <a16:creationId xmlns:a16="http://schemas.microsoft.com/office/drawing/2014/main" id="{4C947F06-9B48-43D2-B2B9-F65D70EE1C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9" y="1184"/>
              <a:ext cx="15" cy="1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16520" name="Oval 245">
              <a:extLst>
                <a:ext uri="{FF2B5EF4-FFF2-40B4-BE49-F238E27FC236}">
                  <a16:creationId xmlns:a16="http://schemas.microsoft.com/office/drawing/2014/main" id="{4FBDBD5E-C10F-4ECA-9FAD-4DBF025EC6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4" y="1445"/>
              <a:ext cx="17" cy="16"/>
            </a:xfrm>
            <a:prstGeom prst="ellipse">
              <a:avLst/>
            </a:prstGeom>
            <a:solidFill>
              <a:srgbClr val="00B2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16521" name="Oval 246">
              <a:extLst>
                <a:ext uri="{FF2B5EF4-FFF2-40B4-BE49-F238E27FC236}">
                  <a16:creationId xmlns:a16="http://schemas.microsoft.com/office/drawing/2014/main" id="{095CE855-288D-45E5-B871-C9B23C6559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6" y="1405"/>
              <a:ext cx="18" cy="16"/>
            </a:xfrm>
            <a:prstGeom prst="ellipse">
              <a:avLst/>
            </a:prstGeom>
            <a:solidFill>
              <a:srgbClr val="00B2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16522" name="Oval 247">
              <a:extLst>
                <a:ext uri="{FF2B5EF4-FFF2-40B4-BE49-F238E27FC236}">
                  <a16:creationId xmlns:a16="http://schemas.microsoft.com/office/drawing/2014/main" id="{8F7FB288-6850-45B8-A0E0-D52E4094DE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4" y="1427"/>
              <a:ext cx="15" cy="16"/>
            </a:xfrm>
            <a:prstGeom prst="ellipse">
              <a:avLst/>
            </a:prstGeom>
            <a:solidFill>
              <a:srgbClr val="00B2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16523" name="Oval 248">
              <a:extLst>
                <a:ext uri="{FF2B5EF4-FFF2-40B4-BE49-F238E27FC236}">
                  <a16:creationId xmlns:a16="http://schemas.microsoft.com/office/drawing/2014/main" id="{00C89DC2-A619-45E8-92FB-3CC7FED83E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4" y="1504"/>
              <a:ext cx="15" cy="16"/>
            </a:xfrm>
            <a:prstGeom prst="ellipse">
              <a:avLst/>
            </a:prstGeom>
            <a:solidFill>
              <a:srgbClr val="00B2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16524" name="Oval 249">
              <a:extLst>
                <a:ext uri="{FF2B5EF4-FFF2-40B4-BE49-F238E27FC236}">
                  <a16:creationId xmlns:a16="http://schemas.microsoft.com/office/drawing/2014/main" id="{07388562-61D9-4841-98F6-6F6233A596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71" y="1381"/>
              <a:ext cx="18" cy="16"/>
            </a:xfrm>
            <a:prstGeom prst="ellipse">
              <a:avLst/>
            </a:prstGeom>
            <a:solidFill>
              <a:srgbClr val="00B2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16525" name="Oval 250">
              <a:extLst>
                <a:ext uri="{FF2B5EF4-FFF2-40B4-BE49-F238E27FC236}">
                  <a16:creationId xmlns:a16="http://schemas.microsoft.com/office/drawing/2014/main" id="{16E041F8-56AB-4A40-AF55-FF5592A919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39" y="1421"/>
              <a:ext cx="15" cy="16"/>
            </a:xfrm>
            <a:prstGeom prst="ellipse">
              <a:avLst/>
            </a:prstGeom>
            <a:solidFill>
              <a:srgbClr val="00B2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16526" name="Oval 251">
              <a:extLst>
                <a:ext uri="{FF2B5EF4-FFF2-40B4-BE49-F238E27FC236}">
                  <a16:creationId xmlns:a16="http://schemas.microsoft.com/office/drawing/2014/main" id="{2858358A-2D2E-48DA-B2AA-56B0790DC4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4" y="1395"/>
              <a:ext cx="15" cy="16"/>
            </a:xfrm>
            <a:prstGeom prst="ellipse">
              <a:avLst/>
            </a:prstGeom>
            <a:solidFill>
              <a:srgbClr val="00B2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16527" name="Oval 252">
              <a:extLst>
                <a:ext uri="{FF2B5EF4-FFF2-40B4-BE49-F238E27FC236}">
                  <a16:creationId xmlns:a16="http://schemas.microsoft.com/office/drawing/2014/main" id="{5C580650-EF3A-4AAF-B887-5B0CF5AEB3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6" y="1445"/>
              <a:ext cx="18" cy="16"/>
            </a:xfrm>
            <a:prstGeom prst="ellipse">
              <a:avLst/>
            </a:prstGeom>
            <a:solidFill>
              <a:srgbClr val="00B2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16528" name="Oval 253">
              <a:extLst>
                <a:ext uri="{FF2B5EF4-FFF2-40B4-BE49-F238E27FC236}">
                  <a16:creationId xmlns:a16="http://schemas.microsoft.com/office/drawing/2014/main" id="{4A651840-7242-46B0-89D8-75B010E710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4" y="1467"/>
              <a:ext cx="17" cy="16"/>
            </a:xfrm>
            <a:prstGeom prst="ellipse">
              <a:avLst/>
            </a:prstGeom>
            <a:solidFill>
              <a:srgbClr val="00B2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16529" name="Oval 254">
              <a:extLst>
                <a:ext uri="{FF2B5EF4-FFF2-40B4-BE49-F238E27FC236}">
                  <a16:creationId xmlns:a16="http://schemas.microsoft.com/office/drawing/2014/main" id="{E2404790-6415-483D-B5F8-7E2495AE48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4" y="1341"/>
              <a:ext cx="15" cy="16"/>
            </a:xfrm>
            <a:prstGeom prst="ellipse">
              <a:avLst/>
            </a:prstGeom>
            <a:solidFill>
              <a:srgbClr val="00B2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16530" name="Freeform 255">
              <a:extLst>
                <a:ext uri="{FF2B5EF4-FFF2-40B4-BE49-F238E27FC236}">
                  <a16:creationId xmlns:a16="http://schemas.microsoft.com/office/drawing/2014/main" id="{7A680549-E6D8-4AEA-B02C-BDF4E34D6F0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4" y="1040"/>
              <a:ext cx="137" cy="208"/>
            </a:xfrm>
            <a:custGeom>
              <a:avLst/>
              <a:gdLst>
                <a:gd name="T0" fmla="*/ 2147483646 w 55"/>
                <a:gd name="T1" fmla="*/ 0 h 78"/>
                <a:gd name="T2" fmla="*/ 0 w 55"/>
                <a:gd name="T3" fmla="*/ 2147483646 h 7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5" h="78">
                  <a:moveTo>
                    <a:pt x="55" y="0"/>
                  </a:moveTo>
                  <a:cubicBezTo>
                    <a:pt x="40" y="41"/>
                    <a:pt x="0" y="78"/>
                    <a:pt x="0" y="78"/>
                  </a:cubicBezTo>
                </a:path>
              </a:pathLst>
            </a:custGeom>
            <a:noFill/>
            <a:ln w="793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531" name="Freeform 256">
              <a:extLst>
                <a:ext uri="{FF2B5EF4-FFF2-40B4-BE49-F238E27FC236}">
                  <a16:creationId xmlns:a16="http://schemas.microsoft.com/office/drawing/2014/main" id="{6B701FA0-D261-442A-95C7-F712CAD9410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6" y="1032"/>
              <a:ext cx="115" cy="211"/>
            </a:xfrm>
            <a:custGeom>
              <a:avLst/>
              <a:gdLst>
                <a:gd name="T0" fmla="*/ 0 w 46"/>
                <a:gd name="T1" fmla="*/ 0 h 79"/>
                <a:gd name="T2" fmla="*/ 2147483646 w 46"/>
                <a:gd name="T3" fmla="*/ 2147483646 h 7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6" h="79">
                  <a:moveTo>
                    <a:pt x="0" y="0"/>
                  </a:moveTo>
                  <a:cubicBezTo>
                    <a:pt x="4" y="20"/>
                    <a:pt x="38" y="72"/>
                    <a:pt x="46" y="79"/>
                  </a:cubicBezTo>
                </a:path>
              </a:pathLst>
            </a:custGeom>
            <a:noFill/>
            <a:ln w="793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532" name="Freeform 257">
              <a:extLst>
                <a:ext uri="{FF2B5EF4-FFF2-40B4-BE49-F238E27FC236}">
                  <a16:creationId xmlns:a16="http://schemas.microsoft.com/office/drawing/2014/main" id="{E979AFA8-025E-4DE7-A6BC-129EC0D0CA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4" y="1165"/>
              <a:ext cx="492" cy="379"/>
            </a:xfrm>
            <a:custGeom>
              <a:avLst/>
              <a:gdLst>
                <a:gd name="T0" fmla="*/ 2147483646 w 197"/>
                <a:gd name="T1" fmla="*/ 2147483646 h 142"/>
                <a:gd name="T2" fmla="*/ 2147483646 w 197"/>
                <a:gd name="T3" fmla="*/ 2147483646 h 142"/>
                <a:gd name="T4" fmla="*/ 2147483646 w 197"/>
                <a:gd name="T5" fmla="*/ 2147483646 h 142"/>
                <a:gd name="T6" fmla="*/ 2147483646 w 197"/>
                <a:gd name="T7" fmla="*/ 2147483646 h 142"/>
                <a:gd name="T8" fmla="*/ 2147483646 w 197"/>
                <a:gd name="T9" fmla="*/ 2147483646 h 142"/>
                <a:gd name="T10" fmla="*/ 2147483646 w 197"/>
                <a:gd name="T11" fmla="*/ 2147483646 h 142"/>
                <a:gd name="T12" fmla="*/ 2147483646 w 197"/>
                <a:gd name="T13" fmla="*/ 2147483646 h 142"/>
                <a:gd name="T14" fmla="*/ 2147483646 w 197"/>
                <a:gd name="T15" fmla="*/ 2147483646 h 142"/>
                <a:gd name="T16" fmla="*/ 2147483646 w 197"/>
                <a:gd name="T17" fmla="*/ 2147483646 h 142"/>
                <a:gd name="T18" fmla="*/ 2147483646 w 197"/>
                <a:gd name="T19" fmla="*/ 2147483646 h 142"/>
                <a:gd name="T20" fmla="*/ 2147483646 w 197"/>
                <a:gd name="T21" fmla="*/ 2147483646 h 14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97" h="142">
                  <a:moveTo>
                    <a:pt x="192" y="102"/>
                  </a:moveTo>
                  <a:cubicBezTo>
                    <a:pt x="192" y="102"/>
                    <a:pt x="192" y="102"/>
                    <a:pt x="192" y="102"/>
                  </a:cubicBezTo>
                  <a:cubicBezTo>
                    <a:pt x="185" y="105"/>
                    <a:pt x="178" y="109"/>
                    <a:pt x="171" y="113"/>
                  </a:cubicBezTo>
                  <a:cubicBezTo>
                    <a:pt x="144" y="127"/>
                    <a:pt x="117" y="142"/>
                    <a:pt x="80" y="137"/>
                  </a:cubicBezTo>
                  <a:cubicBezTo>
                    <a:pt x="44" y="131"/>
                    <a:pt x="26" y="110"/>
                    <a:pt x="6" y="87"/>
                  </a:cubicBezTo>
                  <a:cubicBezTo>
                    <a:pt x="0" y="72"/>
                    <a:pt x="5" y="50"/>
                    <a:pt x="15" y="37"/>
                  </a:cubicBezTo>
                  <a:cubicBezTo>
                    <a:pt x="20" y="34"/>
                    <a:pt x="25" y="30"/>
                    <a:pt x="29" y="27"/>
                  </a:cubicBezTo>
                  <a:cubicBezTo>
                    <a:pt x="48" y="13"/>
                    <a:pt x="67" y="0"/>
                    <a:pt x="102" y="8"/>
                  </a:cubicBezTo>
                  <a:cubicBezTo>
                    <a:pt x="142" y="17"/>
                    <a:pt x="160" y="35"/>
                    <a:pt x="177" y="53"/>
                  </a:cubicBezTo>
                  <a:cubicBezTo>
                    <a:pt x="181" y="57"/>
                    <a:pt x="186" y="61"/>
                    <a:pt x="191" y="66"/>
                  </a:cubicBezTo>
                  <a:cubicBezTo>
                    <a:pt x="197" y="77"/>
                    <a:pt x="197" y="92"/>
                    <a:pt x="192" y="102"/>
                  </a:cubicBez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533" name="Freeform 258">
              <a:extLst>
                <a:ext uri="{FF2B5EF4-FFF2-40B4-BE49-F238E27FC236}">
                  <a16:creationId xmlns:a16="http://schemas.microsoft.com/office/drawing/2014/main" id="{78BAB15A-A404-426B-891A-437F8CB63423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1" y="1155"/>
              <a:ext cx="478" cy="394"/>
            </a:xfrm>
            <a:custGeom>
              <a:avLst/>
              <a:gdLst>
                <a:gd name="T0" fmla="*/ 2147483646 w 191"/>
                <a:gd name="T1" fmla="*/ 2147483646 h 148"/>
                <a:gd name="T2" fmla="*/ 2147483646 w 191"/>
                <a:gd name="T3" fmla="*/ 2147483646 h 148"/>
                <a:gd name="T4" fmla="*/ 2147483646 w 191"/>
                <a:gd name="T5" fmla="*/ 2147483646 h 148"/>
                <a:gd name="T6" fmla="*/ 2147483646 w 191"/>
                <a:gd name="T7" fmla="*/ 2147483646 h 148"/>
                <a:gd name="T8" fmla="*/ 2147483646 w 191"/>
                <a:gd name="T9" fmla="*/ 2147483646 h 148"/>
                <a:gd name="T10" fmla="*/ 2147483646 w 191"/>
                <a:gd name="T11" fmla="*/ 2147483646 h 148"/>
                <a:gd name="T12" fmla="*/ 2147483646 w 191"/>
                <a:gd name="T13" fmla="*/ 2147483646 h 148"/>
                <a:gd name="T14" fmla="*/ 2147483646 w 191"/>
                <a:gd name="T15" fmla="*/ 2147483646 h 148"/>
                <a:gd name="T16" fmla="*/ 2147483646 w 191"/>
                <a:gd name="T17" fmla="*/ 2147483646 h 148"/>
                <a:gd name="T18" fmla="*/ 2147483646 w 191"/>
                <a:gd name="T19" fmla="*/ 2147483646 h 148"/>
                <a:gd name="T20" fmla="*/ 2147483646 w 191"/>
                <a:gd name="T21" fmla="*/ 2147483646 h 14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91" h="148">
                  <a:moveTo>
                    <a:pt x="185" y="61"/>
                  </a:moveTo>
                  <a:cubicBezTo>
                    <a:pt x="184" y="63"/>
                    <a:pt x="183" y="65"/>
                    <a:pt x="181" y="67"/>
                  </a:cubicBezTo>
                  <a:cubicBezTo>
                    <a:pt x="167" y="95"/>
                    <a:pt x="152" y="124"/>
                    <a:pt x="111" y="136"/>
                  </a:cubicBezTo>
                  <a:cubicBezTo>
                    <a:pt x="73" y="148"/>
                    <a:pt x="48" y="133"/>
                    <a:pt x="21" y="117"/>
                  </a:cubicBezTo>
                  <a:cubicBezTo>
                    <a:pt x="18" y="115"/>
                    <a:pt x="16" y="113"/>
                    <a:pt x="13" y="112"/>
                  </a:cubicBezTo>
                  <a:cubicBezTo>
                    <a:pt x="0" y="102"/>
                    <a:pt x="0" y="79"/>
                    <a:pt x="11" y="67"/>
                  </a:cubicBezTo>
                  <a:cubicBezTo>
                    <a:pt x="15" y="63"/>
                    <a:pt x="19" y="57"/>
                    <a:pt x="23" y="51"/>
                  </a:cubicBezTo>
                  <a:cubicBezTo>
                    <a:pt x="31" y="38"/>
                    <a:pt x="39" y="26"/>
                    <a:pt x="68" y="14"/>
                  </a:cubicBezTo>
                  <a:cubicBezTo>
                    <a:pt x="103" y="0"/>
                    <a:pt x="123" y="10"/>
                    <a:pt x="144" y="19"/>
                  </a:cubicBezTo>
                  <a:cubicBezTo>
                    <a:pt x="152" y="23"/>
                    <a:pt x="160" y="27"/>
                    <a:pt x="168" y="29"/>
                  </a:cubicBezTo>
                  <a:cubicBezTo>
                    <a:pt x="178" y="31"/>
                    <a:pt x="191" y="47"/>
                    <a:pt x="185" y="61"/>
                  </a:cubicBez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534" name="Freeform 259">
              <a:extLst>
                <a:ext uri="{FF2B5EF4-FFF2-40B4-BE49-F238E27FC236}">
                  <a16:creationId xmlns:a16="http://schemas.microsoft.com/office/drawing/2014/main" id="{D9A5FAA6-BD62-4F39-902E-E2A5A2BAC0B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6" y="1157"/>
              <a:ext cx="2935" cy="544"/>
            </a:xfrm>
            <a:custGeom>
              <a:avLst/>
              <a:gdLst>
                <a:gd name="T0" fmla="*/ 2147483646 w 1174"/>
                <a:gd name="T1" fmla="*/ 2147483646 h 204"/>
                <a:gd name="T2" fmla="*/ 2147483646 w 1174"/>
                <a:gd name="T3" fmla="*/ 2147483646 h 204"/>
                <a:gd name="T4" fmla="*/ 2147483646 w 1174"/>
                <a:gd name="T5" fmla="*/ 2147483646 h 204"/>
                <a:gd name="T6" fmla="*/ 2147483646 w 1174"/>
                <a:gd name="T7" fmla="*/ 2147483646 h 204"/>
                <a:gd name="T8" fmla="*/ 2147483646 w 1174"/>
                <a:gd name="T9" fmla="*/ 2147483646 h 204"/>
                <a:gd name="T10" fmla="*/ 2147483646 w 1174"/>
                <a:gd name="T11" fmla="*/ 2147483646 h 204"/>
                <a:gd name="T12" fmla="*/ 2147483646 w 1174"/>
                <a:gd name="T13" fmla="*/ 2147483646 h 204"/>
                <a:gd name="T14" fmla="*/ 2147483646 w 1174"/>
                <a:gd name="T15" fmla="*/ 2147483646 h 204"/>
                <a:gd name="T16" fmla="*/ 2147483646 w 1174"/>
                <a:gd name="T17" fmla="*/ 2147483646 h 204"/>
                <a:gd name="T18" fmla="*/ 2147483646 w 1174"/>
                <a:gd name="T19" fmla="*/ 2147483646 h 204"/>
                <a:gd name="T20" fmla="*/ 2147483646 w 1174"/>
                <a:gd name="T21" fmla="*/ 2147483646 h 204"/>
                <a:gd name="T22" fmla="*/ 2147483646 w 1174"/>
                <a:gd name="T23" fmla="*/ 2147483646 h 204"/>
                <a:gd name="T24" fmla="*/ 2147483646 w 1174"/>
                <a:gd name="T25" fmla="*/ 2147483646 h 204"/>
                <a:gd name="T26" fmla="*/ 2147483646 w 1174"/>
                <a:gd name="T27" fmla="*/ 2147483646 h 204"/>
                <a:gd name="T28" fmla="*/ 2147483646 w 1174"/>
                <a:gd name="T29" fmla="*/ 0 h 204"/>
                <a:gd name="T30" fmla="*/ 0 w 1174"/>
                <a:gd name="T31" fmla="*/ 2147483646 h 204"/>
                <a:gd name="T32" fmla="*/ 2147483646 w 1174"/>
                <a:gd name="T33" fmla="*/ 2147483646 h 204"/>
                <a:gd name="T34" fmla="*/ 2147483646 w 1174"/>
                <a:gd name="T35" fmla="*/ 2147483646 h 204"/>
                <a:gd name="T36" fmla="*/ 2147483646 w 1174"/>
                <a:gd name="T37" fmla="*/ 2147483646 h 204"/>
                <a:gd name="T38" fmla="*/ 2147483646 w 1174"/>
                <a:gd name="T39" fmla="*/ 2147483646 h 204"/>
                <a:gd name="T40" fmla="*/ 2147483646 w 1174"/>
                <a:gd name="T41" fmla="*/ 2147483646 h 204"/>
                <a:gd name="T42" fmla="*/ 2147483646 w 1174"/>
                <a:gd name="T43" fmla="*/ 2147483646 h 204"/>
                <a:gd name="T44" fmla="*/ 2147483646 w 1174"/>
                <a:gd name="T45" fmla="*/ 2147483646 h 204"/>
                <a:gd name="T46" fmla="*/ 2147483646 w 1174"/>
                <a:gd name="T47" fmla="*/ 2147483646 h 204"/>
                <a:gd name="T48" fmla="*/ 2147483646 w 1174"/>
                <a:gd name="T49" fmla="*/ 2147483646 h 204"/>
                <a:gd name="T50" fmla="*/ 2147483646 w 1174"/>
                <a:gd name="T51" fmla="*/ 2147483646 h 204"/>
                <a:gd name="T52" fmla="*/ 2147483646 w 1174"/>
                <a:gd name="T53" fmla="*/ 2147483646 h 204"/>
                <a:gd name="T54" fmla="*/ 2147483646 w 1174"/>
                <a:gd name="T55" fmla="*/ 2147483646 h 204"/>
                <a:gd name="T56" fmla="*/ 2147483646 w 1174"/>
                <a:gd name="T57" fmla="*/ 2147483646 h 204"/>
                <a:gd name="T58" fmla="*/ 2147483646 w 1174"/>
                <a:gd name="T59" fmla="*/ 2147483646 h 204"/>
                <a:gd name="T60" fmla="*/ 2147483646 w 1174"/>
                <a:gd name="T61" fmla="*/ 2147483646 h 204"/>
                <a:gd name="T62" fmla="*/ 2147483646 w 1174"/>
                <a:gd name="T63" fmla="*/ 2147483646 h 204"/>
                <a:gd name="T64" fmla="*/ 2147483646 w 1174"/>
                <a:gd name="T65" fmla="*/ 2147483646 h 204"/>
                <a:gd name="T66" fmla="*/ 2147483646 w 1174"/>
                <a:gd name="T67" fmla="*/ 2147483646 h 204"/>
                <a:gd name="T68" fmla="*/ 2147483646 w 1174"/>
                <a:gd name="T69" fmla="*/ 2147483646 h 204"/>
                <a:gd name="T70" fmla="*/ 2147483646 w 1174"/>
                <a:gd name="T71" fmla="*/ 2147483646 h 20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174" h="204">
                  <a:moveTo>
                    <a:pt x="963" y="66"/>
                  </a:moveTo>
                  <a:cubicBezTo>
                    <a:pt x="949" y="94"/>
                    <a:pt x="934" y="122"/>
                    <a:pt x="893" y="135"/>
                  </a:cubicBezTo>
                  <a:cubicBezTo>
                    <a:pt x="855" y="147"/>
                    <a:pt x="830" y="131"/>
                    <a:pt x="803" y="115"/>
                  </a:cubicBezTo>
                  <a:cubicBezTo>
                    <a:pt x="784" y="103"/>
                    <a:pt x="763" y="91"/>
                    <a:pt x="739" y="91"/>
                  </a:cubicBezTo>
                  <a:cubicBezTo>
                    <a:pt x="708" y="92"/>
                    <a:pt x="685" y="109"/>
                    <a:pt x="662" y="126"/>
                  </a:cubicBezTo>
                  <a:cubicBezTo>
                    <a:pt x="637" y="145"/>
                    <a:pt x="613" y="163"/>
                    <a:pt x="578" y="161"/>
                  </a:cubicBezTo>
                  <a:cubicBezTo>
                    <a:pt x="544" y="158"/>
                    <a:pt x="528" y="142"/>
                    <a:pt x="511" y="125"/>
                  </a:cubicBezTo>
                  <a:cubicBezTo>
                    <a:pt x="495" y="109"/>
                    <a:pt x="477" y="91"/>
                    <a:pt x="446" y="94"/>
                  </a:cubicBezTo>
                  <a:cubicBezTo>
                    <a:pt x="426" y="96"/>
                    <a:pt x="409" y="106"/>
                    <a:pt x="390" y="116"/>
                  </a:cubicBezTo>
                  <a:cubicBezTo>
                    <a:pt x="363" y="130"/>
                    <a:pt x="336" y="145"/>
                    <a:pt x="299" y="140"/>
                  </a:cubicBezTo>
                  <a:cubicBezTo>
                    <a:pt x="263" y="134"/>
                    <a:pt x="244" y="112"/>
                    <a:pt x="224" y="89"/>
                  </a:cubicBezTo>
                  <a:cubicBezTo>
                    <a:pt x="212" y="74"/>
                    <a:pt x="199" y="59"/>
                    <a:pt x="181" y="49"/>
                  </a:cubicBezTo>
                  <a:cubicBezTo>
                    <a:pt x="163" y="38"/>
                    <a:pt x="137" y="37"/>
                    <a:pt x="109" y="37"/>
                  </a:cubicBezTo>
                  <a:cubicBezTo>
                    <a:pt x="66" y="36"/>
                    <a:pt x="37" y="34"/>
                    <a:pt x="33" y="14"/>
                  </a:cubicBezTo>
                  <a:cubicBezTo>
                    <a:pt x="32" y="8"/>
                    <a:pt x="28" y="3"/>
                    <a:pt x="22" y="0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19" y="75"/>
                    <a:pt x="70" y="76"/>
                    <a:pt x="108" y="77"/>
                  </a:cubicBezTo>
                  <a:cubicBezTo>
                    <a:pt x="129" y="77"/>
                    <a:pt x="152" y="78"/>
                    <a:pt x="161" y="83"/>
                  </a:cubicBezTo>
                  <a:cubicBezTo>
                    <a:pt x="173" y="90"/>
                    <a:pt x="182" y="102"/>
                    <a:pt x="194" y="115"/>
                  </a:cubicBezTo>
                  <a:cubicBezTo>
                    <a:pt x="215" y="140"/>
                    <a:pt x="242" y="171"/>
                    <a:pt x="293" y="179"/>
                  </a:cubicBezTo>
                  <a:cubicBezTo>
                    <a:pt x="343" y="187"/>
                    <a:pt x="379" y="167"/>
                    <a:pt x="409" y="151"/>
                  </a:cubicBezTo>
                  <a:cubicBezTo>
                    <a:pt x="425" y="143"/>
                    <a:pt x="438" y="135"/>
                    <a:pt x="451" y="134"/>
                  </a:cubicBezTo>
                  <a:cubicBezTo>
                    <a:pt x="461" y="133"/>
                    <a:pt x="468" y="138"/>
                    <a:pt x="483" y="153"/>
                  </a:cubicBezTo>
                  <a:cubicBezTo>
                    <a:pt x="501" y="172"/>
                    <a:pt x="526" y="197"/>
                    <a:pt x="575" y="201"/>
                  </a:cubicBezTo>
                  <a:cubicBezTo>
                    <a:pt x="625" y="204"/>
                    <a:pt x="659" y="179"/>
                    <a:pt x="686" y="158"/>
                  </a:cubicBezTo>
                  <a:cubicBezTo>
                    <a:pt x="705" y="144"/>
                    <a:pt x="722" y="131"/>
                    <a:pt x="739" y="131"/>
                  </a:cubicBezTo>
                  <a:cubicBezTo>
                    <a:pt x="752" y="131"/>
                    <a:pt x="766" y="140"/>
                    <a:pt x="782" y="149"/>
                  </a:cubicBezTo>
                  <a:cubicBezTo>
                    <a:pt x="812" y="168"/>
                    <a:pt x="849" y="190"/>
                    <a:pt x="905" y="173"/>
                  </a:cubicBezTo>
                  <a:cubicBezTo>
                    <a:pt x="962" y="155"/>
                    <a:pt x="983" y="114"/>
                    <a:pt x="999" y="85"/>
                  </a:cubicBezTo>
                  <a:cubicBezTo>
                    <a:pt x="1007" y="70"/>
                    <a:pt x="1015" y="52"/>
                    <a:pt x="1060" y="64"/>
                  </a:cubicBezTo>
                  <a:cubicBezTo>
                    <a:pt x="1098" y="71"/>
                    <a:pt x="1149" y="80"/>
                    <a:pt x="1174" y="48"/>
                  </a:cubicBezTo>
                  <a:cubicBezTo>
                    <a:pt x="1160" y="6"/>
                    <a:pt x="1160" y="6"/>
                    <a:pt x="1160" y="6"/>
                  </a:cubicBezTo>
                  <a:cubicBezTo>
                    <a:pt x="1154" y="7"/>
                    <a:pt x="1148" y="11"/>
                    <a:pt x="1146" y="17"/>
                  </a:cubicBezTo>
                  <a:cubicBezTo>
                    <a:pt x="1138" y="36"/>
                    <a:pt x="1110" y="33"/>
                    <a:pt x="1067" y="25"/>
                  </a:cubicBezTo>
                  <a:cubicBezTo>
                    <a:pt x="1040" y="20"/>
                    <a:pt x="1022" y="17"/>
                    <a:pt x="1002" y="24"/>
                  </a:cubicBezTo>
                  <a:cubicBezTo>
                    <a:pt x="984" y="30"/>
                    <a:pt x="979" y="40"/>
                    <a:pt x="963" y="66"/>
                  </a:cubicBezTo>
                  <a:close/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535" name="Freeform 260">
              <a:extLst>
                <a:ext uri="{FF2B5EF4-FFF2-40B4-BE49-F238E27FC236}">
                  <a16:creationId xmlns:a16="http://schemas.microsoft.com/office/drawing/2014/main" id="{34950E49-F727-4052-BE40-16EE35D860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6" y="800"/>
              <a:ext cx="2620" cy="611"/>
            </a:xfrm>
            <a:custGeom>
              <a:avLst/>
              <a:gdLst>
                <a:gd name="T0" fmla="*/ 2147483646 w 1048"/>
                <a:gd name="T1" fmla="*/ 2147483646 h 229"/>
                <a:gd name="T2" fmla="*/ 2147483646 w 1048"/>
                <a:gd name="T3" fmla="*/ 0 h 229"/>
                <a:gd name="T4" fmla="*/ 2147483646 w 1048"/>
                <a:gd name="T5" fmla="*/ 2147483646 h 229"/>
                <a:gd name="T6" fmla="*/ 2147483646 w 1048"/>
                <a:gd name="T7" fmla="*/ 2147483646 h 229"/>
                <a:gd name="T8" fmla="*/ 2147483646 w 1048"/>
                <a:gd name="T9" fmla="*/ 2147483646 h 229"/>
                <a:gd name="T10" fmla="*/ 2147483646 w 1048"/>
                <a:gd name="T11" fmla="*/ 2147483646 h 229"/>
                <a:gd name="T12" fmla="*/ 2147483646 w 1048"/>
                <a:gd name="T13" fmla="*/ 2147483646 h 229"/>
                <a:gd name="T14" fmla="*/ 2147483646 w 1048"/>
                <a:gd name="T15" fmla="*/ 2147483646 h 229"/>
                <a:gd name="T16" fmla="*/ 2147483646 w 1048"/>
                <a:gd name="T17" fmla="*/ 2147483646 h 229"/>
                <a:gd name="T18" fmla="*/ 2147483646 w 1048"/>
                <a:gd name="T19" fmla="*/ 2147483646 h 229"/>
                <a:gd name="T20" fmla="*/ 2147483646 w 1048"/>
                <a:gd name="T21" fmla="*/ 2147483646 h 229"/>
                <a:gd name="T22" fmla="*/ 2147483646 w 1048"/>
                <a:gd name="T23" fmla="*/ 2147483646 h 229"/>
                <a:gd name="T24" fmla="*/ 2147483646 w 1048"/>
                <a:gd name="T25" fmla="*/ 2147483646 h 229"/>
                <a:gd name="T26" fmla="*/ 2147483646 w 1048"/>
                <a:gd name="T27" fmla="*/ 2147483646 h 229"/>
                <a:gd name="T28" fmla="*/ 2147483646 w 1048"/>
                <a:gd name="T29" fmla="*/ 2147483646 h 229"/>
                <a:gd name="T30" fmla="*/ 2147483646 w 1048"/>
                <a:gd name="T31" fmla="*/ 2147483646 h 229"/>
                <a:gd name="T32" fmla="*/ 2147483646 w 1048"/>
                <a:gd name="T33" fmla="*/ 2147483646 h 229"/>
                <a:gd name="T34" fmla="*/ 2147483646 w 1048"/>
                <a:gd name="T35" fmla="*/ 2147483646 h 229"/>
                <a:gd name="T36" fmla="*/ 2147483646 w 1048"/>
                <a:gd name="T37" fmla="*/ 2147483646 h 229"/>
                <a:gd name="T38" fmla="*/ 2147483646 w 1048"/>
                <a:gd name="T39" fmla="*/ 2147483646 h 229"/>
                <a:gd name="T40" fmla="*/ 2147483646 w 1048"/>
                <a:gd name="T41" fmla="*/ 2147483646 h 229"/>
                <a:gd name="T42" fmla="*/ 0 w 1048"/>
                <a:gd name="T43" fmla="*/ 2147483646 h 229"/>
                <a:gd name="T44" fmla="*/ 2147483646 w 1048"/>
                <a:gd name="T45" fmla="*/ 2147483646 h 229"/>
                <a:gd name="T46" fmla="*/ 2147483646 w 1048"/>
                <a:gd name="T47" fmla="*/ 2147483646 h 229"/>
                <a:gd name="T48" fmla="*/ 2147483646 w 1048"/>
                <a:gd name="T49" fmla="*/ 2147483646 h 229"/>
                <a:gd name="T50" fmla="*/ 2147483646 w 1048"/>
                <a:gd name="T51" fmla="*/ 2147483646 h 229"/>
                <a:gd name="T52" fmla="*/ 2147483646 w 1048"/>
                <a:gd name="T53" fmla="*/ 2147483646 h 229"/>
                <a:gd name="T54" fmla="*/ 2147483646 w 1048"/>
                <a:gd name="T55" fmla="*/ 2147483646 h 229"/>
                <a:gd name="T56" fmla="*/ 2147483646 w 1048"/>
                <a:gd name="T57" fmla="*/ 2147483646 h 229"/>
                <a:gd name="T58" fmla="*/ 2147483646 w 1048"/>
                <a:gd name="T59" fmla="*/ 2147483646 h 229"/>
                <a:gd name="T60" fmla="*/ 2147483646 w 1048"/>
                <a:gd name="T61" fmla="*/ 2147483646 h 229"/>
                <a:gd name="T62" fmla="*/ 2147483646 w 1048"/>
                <a:gd name="T63" fmla="*/ 2147483646 h 229"/>
                <a:gd name="T64" fmla="*/ 2147483646 w 1048"/>
                <a:gd name="T65" fmla="*/ 2147483646 h 229"/>
                <a:gd name="T66" fmla="*/ 2147483646 w 1048"/>
                <a:gd name="T67" fmla="*/ 2147483646 h 229"/>
                <a:gd name="T68" fmla="*/ 2147483646 w 1048"/>
                <a:gd name="T69" fmla="*/ 2147483646 h 229"/>
                <a:gd name="T70" fmla="*/ 2147483646 w 1048"/>
                <a:gd name="T71" fmla="*/ 2147483646 h 229"/>
                <a:gd name="T72" fmla="*/ 2147483646 w 1048"/>
                <a:gd name="T73" fmla="*/ 2147483646 h 22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048" h="229">
                  <a:moveTo>
                    <a:pt x="947" y="71"/>
                  </a:moveTo>
                  <a:cubicBezTo>
                    <a:pt x="964" y="41"/>
                    <a:pt x="986" y="5"/>
                    <a:pt x="1035" y="0"/>
                  </a:cubicBezTo>
                  <a:cubicBezTo>
                    <a:pt x="1048" y="38"/>
                    <a:pt x="1048" y="38"/>
                    <a:pt x="1048" y="38"/>
                  </a:cubicBezTo>
                  <a:cubicBezTo>
                    <a:pt x="1046" y="39"/>
                    <a:pt x="1044" y="40"/>
                    <a:pt x="1042" y="40"/>
                  </a:cubicBezTo>
                  <a:cubicBezTo>
                    <a:pt x="1012" y="42"/>
                    <a:pt x="999" y="60"/>
                    <a:pt x="981" y="91"/>
                  </a:cubicBezTo>
                  <a:cubicBezTo>
                    <a:pt x="971" y="109"/>
                    <a:pt x="960" y="128"/>
                    <a:pt x="943" y="140"/>
                  </a:cubicBezTo>
                  <a:cubicBezTo>
                    <a:pt x="930" y="152"/>
                    <a:pt x="915" y="156"/>
                    <a:pt x="899" y="158"/>
                  </a:cubicBezTo>
                  <a:cubicBezTo>
                    <a:pt x="882" y="161"/>
                    <a:pt x="862" y="158"/>
                    <a:pt x="850" y="152"/>
                  </a:cubicBezTo>
                  <a:cubicBezTo>
                    <a:pt x="829" y="142"/>
                    <a:pt x="809" y="133"/>
                    <a:pt x="774" y="147"/>
                  </a:cubicBezTo>
                  <a:cubicBezTo>
                    <a:pt x="745" y="158"/>
                    <a:pt x="737" y="171"/>
                    <a:pt x="729" y="184"/>
                  </a:cubicBezTo>
                  <a:cubicBezTo>
                    <a:pt x="715" y="205"/>
                    <a:pt x="702" y="221"/>
                    <a:pt x="658" y="223"/>
                  </a:cubicBezTo>
                  <a:cubicBezTo>
                    <a:pt x="616" y="224"/>
                    <a:pt x="591" y="204"/>
                    <a:pt x="568" y="185"/>
                  </a:cubicBezTo>
                  <a:cubicBezTo>
                    <a:pt x="548" y="169"/>
                    <a:pt x="533" y="157"/>
                    <a:pt x="507" y="159"/>
                  </a:cubicBezTo>
                  <a:cubicBezTo>
                    <a:pt x="480" y="161"/>
                    <a:pt x="466" y="176"/>
                    <a:pt x="450" y="192"/>
                  </a:cubicBezTo>
                  <a:cubicBezTo>
                    <a:pt x="433" y="209"/>
                    <a:pt x="414" y="229"/>
                    <a:pt x="381" y="225"/>
                  </a:cubicBezTo>
                  <a:cubicBezTo>
                    <a:pt x="352" y="222"/>
                    <a:pt x="336" y="205"/>
                    <a:pt x="320" y="189"/>
                  </a:cubicBezTo>
                  <a:cubicBezTo>
                    <a:pt x="303" y="172"/>
                    <a:pt x="285" y="154"/>
                    <a:pt x="245" y="145"/>
                  </a:cubicBezTo>
                  <a:cubicBezTo>
                    <a:pt x="210" y="137"/>
                    <a:pt x="191" y="150"/>
                    <a:pt x="172" y="164"/>
                  </a:cubicBezTo>
                  <a:cubicBezTo>
                    <a:pt x="154" y="177"/>
                    <a:pt x="129" y="195"/>
                    <a:pt x="97" y="174"/>
                  </a:cubicBezTo>
                  <a:cubicBezTo>
                    <a:pt x="74" y="158"/>
                    <a:pt x="65" y="132"/>
                    <a:pt x="56" y="107"/>
                  </a:cubicBezTo>
                  <a:cubicBezTo>
                    <a:pt x="44" y="72"/>
                    <a:pt x="35" y="52"/>
                    <a:pt x="7" y="44"/>
                  </a:cubicBezTo>
                  <a:cubicBezTo>
                    <a:pt x="4" y="44"/>
                    <a:pt x="2" y="43"/>
                    <a:pt x="0" y="41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68" y="21"/>
                    <a:pt x="83" y="61"/>
                    <a:pt x="94" y="94"/>
                  </a:cubicBezTo>
                  <a:cubicBezTo>
                    <a:pt x="101" y="114"/>
                    <a:pt x="107" y="132"/>
                    <a:pt x="120" y="141"/>
                  </a:cubicBezTo>
                  <a:cubicBezTo>
                    <a:pt x="127" y="146"/>
                    <a:pt x="129" y="146"/>
                    <a:pt x="149" y="132"/>
                  </a:cubicBezTo>
                  <a:cubicBezTo>
                    <a:pt x="170" y="117"/>
                    <a:pt x="201" y="94"/>
                    <a:pt x="254" y="106"/>
                  </a:cubicBezTo>
                  <a:cubicBezTo>
                    <a:pt x="305" y="117"/>
                    <a:pt x="330" y="143"/>
                    <a:pt x="349" y="161"/>
                  </a:cubicBezTo>
                  <a:cubicBezTo>
                    <a:pt x="363" y="176"/>
                    <a:pt x="371" y="184"/>
                    <a:pt x="385" y="185"/>
                  </a:cubicBezTo>
                  <a:cubicBezTo>
                    <a:pt x="398" y="187"/>
                    <a:pt x="405" y="181"/>
                    <a:pt x="421" y="164"/>
                  </a:cubicBezTo>
                  <a:cubicBezTo>
                    <a:pt x="439" y="146"/>
                    <a:pt x="462" y="122"/>
                    <a:pt x="504" y="119"/>
                  </a:cubicBezTo>
                  <a:cubicBezTo>
                    <a:pt x="545" y="115"/>
                    <a:pt x="571" y="136"/>
                    <a:pt x="593" y="154"/>
                  </a:cubicBezTo>
                  <a:cubicBezTo>
                    <a:pt x="613" y="170"/>
                    <a:pt x="630" y="184"/>
                    <a:pt x="657" y="183"/>
                  </a:cubicBezTo>
                  <a:cubicBezTo>
                    <a:pt x="683" y="182"/>
                    <a:pt x="686" y="176"/>
                    <a:pt x="695" y="163"/>
                  </a:cubicBezTo>
                  <a:cubicBezTo>
                    <a:pt x="705" y="147"/>
                    <a:pt x="718" y="126"/>
                    <a:pt x="760" y="109"/>
                  </a:cubicBezTo>
                  <a:cubicBezTo>
                    <a:pt x="811" y="89"/>
                    <a:pt x="843" y="105"/>
                    <a:pt x="867" y="116"/>
                  </a:cubicBezTo>
                  <a:cubicBezTo>
                    <a:pt x="892" y="124"/>
                    <a:pt x="918" y="124"/>
                    <a:pt x="947" y="71"/>
                  </a:cubicBezTo>
                  <a:close/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536" name="Freeform 261">
              <a:extLst>
                <a:ext uri="{FF2B5EF4-FFF2-40B4-BE49-F238E27FC236}">
                  <a16:creationId xmlns:a16="http://schemas.microsoft.com/office/drawing/2014/main" id="{FBFDEC61-70D4-463F-ABF3-12973F20E9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1" y="901"/>
              <a:ext cx="2843" cy="691"/>
            </a:xfrm>
            <a:custGeom>
              <a:avLst/>
              <a:gdLst>
                <a:gd name="T0" fmla="*/ 2147483646 w 1137"/>
                <a:gd name="T1" fmla="*/ 2147483646 h 259"/>
                <a:gd name="T2" fmla="*/ 2147483646 w 1137"/>
                <a:gd name="T3" fmla="*/ 0 h 259"/>
                <a:gd name="T4" fmla="*/ 2147483646 w 1137"/>
                <a:gd name="T5" fmla="*/ 2147483646 h 259"/>
                <a:gd name="T6" fmla="*/ 2147483646 w 1137"/>
                <a:gd name="T7" fmla="*/ 2147483646 h 259"/>
                <a:gd name="T8" fmla="*/ 2147483646 w 1137"/>
                <a:gd name="T9" fmla="*/ 2147483646 h 259"/>
                <a:gd name="T10" fmla="*/ 2147483646 w 1137"/>
                <a:gd name="T11" fmla="*/ 2147483646 h 259"/>
                <a:gd name="T12" fmla="*/ 2147483646 w 1137"/>
                <a:gd name="T13" fmla="*/ 2147483646 h 259"/>
                <a:gd name="T14" fmla="*/ 2147483646 w 1137"/>
                <a:gd name="T15" fmla="*/ 2147483646 h 259"/>
                <a:gd name="T16" fmla="*/ 2147483646 w 1137"/>
                <a:gd name="T17" fmla="*/ 2147483646 h 259"/>
                <a:gd name="T18" fmla="*/ 2147483646 w 1137"/>
                <a:gd name="T19" fmla="*/ 2147483646 h 259"/>
                <a:gd name="T20" fmla="*/ 2147483646 w 1137"/>
                <a:gd name="T21" fmla="*/ 2147483646 h 259"/>
                <a:gd name="T22" fmla="*/ 2147483646 w 1137"/>
                <a:gd name="T23" fmla="*/ 2147483646 h 259"/>
                <a:gd name="T24" fmla="*/ 2147483646 w 1137"/>
                <a:gd name="T25" fmla="*/ 2147483646 h 259"/>
                <a:gd name="T26" fmla="*/ 2147483646 w 1137"/>
                <a:gd name="T27" fmla="*/ 2147483646 h 259"/>
                <a:gd name="T28" fmla="*/ 2147483646 w 1137"/>
                <a:gd name="T29" fmla="*/ 2147483646 h 259"/>
                <a:gd name="T30" fmla="*/ 2147483646 w 1137"/>
                <a:gd name="T31" fmla="*/ 2147483646 h 259"/>
                <a:gd name="T32" fmla="*/ 2147483646 w 1137"/>
                <a:gd name="T33" fmla="*/ 2147483646 h 259"/>
                <a:gd name="T34" fmla="*/ 0 w 1137"/>
                <a:gd name="T35" fmla="*/ 2147483646 h 259"/>
                <a:gd name="T36" fmla="*/ 2147483646 w 1137"/>
                <a:gd name="T37" fmla="*/ 2147483646 h 259"/>
                <a:gd name="T38" fmla="*/ 2147483646 w 1137"/>
                <a:gd name="T39" fmla="*/ 2147483646 h 259"/>
                <a:gd name="T40" fmla="*/ 2147483646 w 1137"/>
                <a:gd name="T41" fmla="*/ 2147483646 h 259"/>
                <a:gd name="T42" fmla="*/ 2147483646 w 1137"/>
                <a:gd name="T43" fmla="*/ 2147483646 h 259"/>
                <a:gd name="T44" fmla="*/ 2147483646 w 1137"/>
                <a:gd name="T45" fmla="*/ 2147483646 h 259"/>
                <a:gd name="T46" fmla="*/ 2147483646 w 1137"/>
                <a:gd name="T47" fmla="*/ 2147483646 h 259"/>
                <a:gd name="T48" fmla="*/ 2147483646 w 1137"/>
                <a:gd name="T49" fmla="*/ 2147483646 h 259"/>
                <a:gd name="T50" fmla="*/ 2147483646 w 1137"/>
                <a:gd name="T51" fmla="*/ 2147483646 h 259"/>
                <a:gd name="T52" fmla="*/ 2147483646 w 1137"/>
                <a:gd name="T53" fmla="*/ 2147483646 h 259"/>
                <a:gd name="T54" fmla="*/ 2147483646 w 1137"/>
                <a:gd name="T55" fmla="*/ 2147483646 h 259"/>
                <a:gd name="T56" fmla="*/ 2147483646 w 1137"/>
                <a:gd name="T57" fmla="*/ 2147483646 h 259"/>
                <a:gd name="T58" fmla="*/ 2147483646 w 1137"/>
                <a:gd name="T59" fmla="*/ 2147483646 h 259"/>
                <a:gd name="T60" fmla="*/ 2147483646 w 1137"/>
                <a:gd name="T61" fmla="*/ 2147483646 h 259"/>
                <a:gd name="T62" fmla="*/ 2147483646 w 1137"/>
                <a:gd name="T63" fmla="*/ 2147483646 h 259"/>
                <a:gd name="T64" fmla="*/ 2147483646 w 1137"/>
                <a:gd name="T65" fmla="*/ 2147483646 h 259"/>
                <a:gd name="T66" fmla="*/ 2147483646 w 1137"/>
                <a:gd name="T67" fmla="*/ 2147483646 h 259"/>
                <a:gd name="T68" fmla="*/ 2147483646 w 1137"/>
                <a:gd name="T69" fmla="*/ 2147483646 h 259"/>
                <a:gd name="T70" fmla="*/ 2147483646 w 1137"/>
                <a:gd name="T71" fmla="*/ 2147483646 h 259"/>
                <a:gd name="T72" fmla="*/ 2147483646 w 1137"/>
                <a:gd name="T73" fmla="*/ 2147483646 h 25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137" h="259">
                  <a:moveTo>
                    <a:pt x="1137" y="102"/>
                  </a:moveTo>
                  <a:cubicBezTo>
                    <a:pt x="1115" y="109"/>
                    <a:pt x="1089" y="93"/>
                    <a:pt x="1079" y="65"/>
                  </a:cubicBezTo>
                  <a:cubicBezTo>
                    <a:pt x="1070" y="37"/>
                    <a:pt x="1080" y="8"/>
                    <a:pt x="1102" y="0"/>
                  </a:cubicBezTo>
                  <a:cubicBezTo>
                    <a:pt x="1102" y="0"/>
                    <a:pt x="1102" y="0"/>
                    <a:pt x="1102" y="0"/>
                  </a:cubicBezTo>
                  <a:cubicBezTo>
                    <a:pt x="1102" y="0"/>
                    <a:pt x="1101" y="1"/>
                    <a:pt x="1101" y="1"/>
                  </a:cubicBezTo>
                  <a:cubicBezTo>
                    <a:pt x="1101" y="1"/>
                    <a:pt x="1100" y="1"/>
                    <a:pt x="1099" y="1"/>
                  </a:cubicBezTo>
                  <a:cubicBezTo>
                    <a:pt x="1098" y="2"/>
                    <a:pt x="1097" y="2"/>
                    <a:pt x="1096" y="2"/>
                  </a:cubicBezTo>
                  <a:cubicBezTo>
                    <a:pt x="1066" y="4"/>
                    <a:pt x="1053" y="22"/>
                    <a:pt x="1035" y="53"/>
                  </a:cubicBezTo>
                  <a:cubicBezTo>
                    <a:pt x="1025" y="71"/>
                    <a:pt x="1014" y="90"/>
                    <a:pt x="997" y="102"/>
                  </a:cubicBezTo>
                  <a:cubicBezTo>
                    <a:pt x="992" y="107"/>
                    <a:pt x="986" y="111"/>
                    <a:pt x="980" y="113"/>
                  </a:cubicBezTo>
                  <a:cubicBezTo>
                    <a:pt x="978" y="114"/>
                    <a:pt x="977" y="115"/>
                    <a:pt x="975" y="116"/>
                  </a:cubicBezTo>
                  <a:cubicBezTo>
                    <a:pt x="974" y="116"/>
                    <a:pt x="974" y="116"/>
                    <a:pt x="973" y="116"/>
                  </a:cubicBezTo>
                  <a:cubicBezTo>
                    <a:pt x="972" y="117"/>
                    <a:pt x="970" y="117"/>
                    <a:pt x="968" y="117"/>
                  </a:cubicBezTo>
                  <a:cubicBezTo>
                    <a:pt x="968" y="118"/>
                    <a:pt x="967" y="118"/>
                    <a:pt x="967" y="118"/>
                  </a:cubicBezTo>
                  <a:cubicBezTo>
                    <a:pt x="965" y="118"/>
                    <a:pt x="963" y="119"/>
                    <a:pt x="962" y="119"/>
                  </a:cubicBezTo>
                  <a:cubicBezTo>
                    <a:pt x="961" y="119"/>
                    <a:pt x="960" y="119"/>
                    <a:pt x="960" y="119"/>
                  </a:cubicBezTo>
                  <a:cubicBezTo>
                    <a:pt x="958" y="120"/>
                    <a:pt x="955" y="120"/>
                    <a:pt x="953" y="120"/>
                  </a:cubicBezTo>
                  <a:cubicBezTo>
                    <a:pt x="936" y="123"/>
                    <a:pt x="916" y="120"/>
                    <a:pt x="904" y="114"/>
                  </a:cubicBezTo>
                  <a:cubicBezTo>
                    <a:pt x="883" y="104"/>
                    <a:pt x="863" y="95"/>
                    <a:pt x="828" y="109"/>
                  </a:cubicBezTo>
                  <a:cubicBezTo>
                    <a:pt x="799" y="120"/>
                    <a:pt x="791" y="133"/>
                    <a:pt x="783" y="146"/>
                  </a:cubicBezTo>
                  <a:cubicBezTo>
                    <a:pt x="769" y="167"/>
                    <a:pt x="756" y="183"/>
                    <a:pt x="712" y="185"/>
                  </a:cubicBezTo>
                  <a:cubicBezTo>
                    <a:pt x="670" y="186"/>
                    <a:pt x="645" y="166"/>
                    <a:pt x="622" y="147"/>
                  </a:cubicBezTo>
                  <a:cubicBezTo>
                    <a:pt x="602" y="131"/>
                    <a:pt x="587" y="119"/>
                    <a:pt x="561" y="121"/>
                  </a:cubicBezTo>
                  <a:cubicBezTo>
                    <a:pt x="534" y="123"/>
                    <a:pt x="520" y="138"/>
                    <a:pt x="504" y="154"/>
                  </a:cubicBezTo>
                  <a:cubicBezTo>
                    <a:pt x="487" y="171"/>
                    <a:pt x="468" y="191"/>
                    <a:pt x="435" y="187"/>
                  </a:cubicBezTo>
                  <a:cubicBezTo>
                    <a:pt x="406" y="184"/>
                    <a:pt x="390" y="167"/>
                    <a:pt x="374" y="151"/>
                  </a:cubicBezTo>
                  <a:cubicBezTo>
                    <a:pt x="357" y="134"/>
                    <a:pt x="339" y="116"/>
                    <a:pt x="299" y="107"/>
                  </a:cubicBezTo>
                  <a:cubicBezTo>
                    <a:pt x="264" y="99"/>
                    <a:pt x="245" y="112"/>
                    <a:pt x="226" y="126"/>
                  </a:cubicBezTo>
                  <a:cubicBezTo>
                    <a:pt x="208" y="139"/>
                    <a:pt x="183" y="157"/>
                    <a:pt x="151" y="136"/>
                  </a:cubicBezTo>
                  <a:cubicBezTo>
                    <a:pt x="128" y="120"/>
                    <a:pt x="119" y="94"/>
                    <a:pt x="110" y="69"/>
                  </a:cubicBezTo>
                  <a:cubicBezTo>
                    <a:pt x="98" y="34"/>
                    <a:pt x="89" y="14"/>
                    <a:pt x="61" y="6"/>
                  </a:cubicBezTo>
                  <a:cubicBezTo>
                    <a:pt x="58" y="6"/>
                    <a:pt x="56" y="5"/>
                    <a:pt x="55" y="4"/>
                  </a:cubicBezTo>
                  <a:cubicBezTo>
                    <a:pt x="55" y="4"/>
                    <a:pt x="55" y="4"/>
                    <a:pt x="55" y="4"/>
                  </a:cubicBezTo>
                  <a:cubicBezTo>
                    <a:pt x="75" y="16"/>
                    <a:pt x="79" y="46"/>
                    <a:pt x="64" y="72"/>
                  </a:cubicBezTo>
                  <a:cubicBezTo>
                    <a:pt x="49" y="97"/>
                    <a:pt x="21" y="108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6" y="99"/>
                    <a:pt x="10" y="104"/>
                    <a:pt x="11" y="110"/>
                  </a:cubicBezTo>
                  <a:cubicBezTo>
                    <a:pt x="15" y="130"/>
                    <a:pt x="44" y="132"/>
                    <a:pt x="87" y="133"/>
                  </a:cubicBezTo>
                  <a:cubicBezTo>
                    <a:pt x="115" y="133"/>
                    <a:pt x="141" y="134"/>
                    <a:pt x="159" y="145"/>
                  </a:cubicBezTo>
                  <a:cubicBezTo>
                    <a:pt x="177" y="155"/>
                    <a:pt x="190" y="170"/>
                    <a:pt x="202" y="185"/>
                  </a:cubicBezTo>
                  <a:cubicBezTo>
                    <a:pt x="222" y="208"/>
                    <a:pt x="241" y="230"/>
                    <a:pt x="277" y="236"/>
                  </a:cubicBezTo>
                  <a:cubicBezTo>
                    <a:pt x="314" y="241"/>
                    <a:pt x="341" y="226"/>
                    <a:pt x="368" y="212"/>
                  </a:cubicBezTo>
                  <a:cubicBezTo>
                    <a:pt x="387" y="202"/>
                    <a:pt x="404" y="192"/>
                    <a:pt x="424" y="190"/>
                  </a:cubicBezTo>
                  <a:cubicBezTo>
                    <a:pt x="455" y="187"/>
                    <a:pt x="473" y="205"/>
                    <a:pt x="489" y="221"/>
                  </a:cubicBezTo>
                  <a:cubicBezTo>
                    <a:pt x="506" y="238"/>
                    <a:pt x="522" y="254"/>
                    <a:pt x="556" y="257"/>
                  </a:cubicBezTo>
                  <a:cubicBezTo>
                    <a:pt x="591" y="259"/>
                    <a:pt x="615" y="241"/>
                    <a:pt x="640" y="222"/>
                  </a:cubicBezTo>
                  <a:cubicBezTo>
                    <a:pt x="663" y="205"/>
                    <a:pt x="686" y="188"/>
                    <a:pt x="717" y="187"/>
                  </a:cubicBezTo>
                  <a:cubicBezTo>
                    <a:pt x="741" y="187"/>
                    <a:pt x="762" y="199"/>
                    <a:pt x="781" y="211"/>
                  </a:cubicBezTo>
                  <a:cubicBezTo>
                    <a:pt x="808" y="227"/>
                    <a:pt x="833" y="243"/>
                    <a:pt x="871" y="231"/>
                  </a:cubicBezTo>
                  <a:cubicBezTo>
                    <a:pt x="912" y="218"/>
                    <a:pt x="927" y="190"/>
                    <a:pt x="941" y="162"/>
                  </a:cubicBezTo>
                  <a:cubicBezTo>
                    <a:pt x="949" y="149"/>
                    <a:pt x="954" y="140"/>
                    <a:pt x="960" y="133"/>
                  </a:cubicBezTo>
                  <a:cubicBezTo>
                    <a:pt x="960" y="133"/>
                    <a:pt x="960" y="133"/>
                    <a:pt x="960" y="133"/>
                  </a:cubicBezTo>
                  <a:cubicBezTo>
                    <a:pt x="960" y="133"/>
                    <a:pt x="961" y="132"/>
                    <a:pt x="962" y="131"/>
                  </a:cubicBezTo>
                  <a:cubicBezTo>
                    <a:pt x="962" y="131"/>
                    <a:pt x="962" y="131"/>
                    <a:pt x="962" y="131"/>
                  </a:cubicBezTo>
                  <a:cubicBezTo>
                    <a:pt x="962" y="130"/>
                    <a:pt x="963" y="130"/>
                    <a:pt x="964" y="129"/>
                  </a:cubicBezTo>
                  <a:cubicBezTo>
                    <a:pt x="964" y="129"/>
                    <a:pt x="964" y="129"/>
                    <a:pt x="964" y="129"/>
                  </a:cubicBezTo>
                  <a:cubicBezTo>
                    <a:pt x="965" y="128"/>
                    <a:pt x="965" y="128"/>
                    <a:pt x="966" y="127"/>
                  </a:cubicBezTo>
                  <a:cubicBezTo>
                    <a:pt x="966" y="127"/>
                    <a:pt x="966" y="127"/>
                    <a:pt x="966" y="127"/>
                  </a:cubicBezTo>
                  <a:cubicBezTo>
                    <a:pt x="967" y="126"/>
                    <a:pt x="967" y="126"/>
                    <a:pt x="968" y="125"/>
                  </a:cubicBezTo>
                  <a:cubicBezTo>
                    <a:pt x="968" y="125"/>
                    <a:pt x="968" y="125"/>
                    <a:pt x="968" y="125"/>
                  </a:cubicBezTo>
                  <a:cubicBezTo>
                    <a:pt x="969" y="125"/>
                    <a:pt x="970" y="124"/>
                    <a:pt x="971" y="124"/>
                  </a:cubicBezTo>
                  <a:cubicBezTo>
                    <a:pt x="971" y="124"/>
                    <a:pt x="971" y="124"/>
                    <a:pt x="971" y="124"/>
                  </a:cubicBezTo>
                  <a:cubicBezTo>
                    <a:pt x="972" y="123"/>
                    <a:pt x="972" y="123"/>
                    <a:pt x="973" y="122"/>
                  </a:cubicBezTo>
                  <a:cubicBezTo>
                    <a:pt x="973" y="122"/>
                    <a:pt x="973" y="122"/>
                    <a:pt x="974" y="122"/>
                  </a:cubicBezTo>
                  <a:cubicBezTo>
                    <a:pt x="974" y="122"/>
                    <a:pt x="975" y="122"/>
                    <a:pt x="976" y="121"/>
                  </a:cubicBezTo>
                  <a:cubicBezTo>
                    <a:pt x="976" y="121"/>
                    <a:pt x="976" y="121"/>
                    <a:pt x="977" y="121"/>
                  </a:cubicBezTo>
                  <a:cubicBezTo>
                    <a:pt x="978" y="120"/>
                    <a:pt x="979" y="120"/>
                    <a:pt x="980" y="120"/>
                  </a:cubicBezTo>
                  <a:cubicBezTo>
                    <a:pt x="1000" y="113"/>
                    <a:pt x="1018" y="116"/>
                    <a:pt x="1045" y="121"/>
                  </a:cubicBezTo>
                  <a:cubicBezTo>
                    <a:pt x="1088" y="129"/>
                    <a:pt x="1116" y="132"/>
                    <a:pt x="1124" y="113"/>
                  </a:cubicBezTo>
                  <a:cubicBezTo>
                    <a:pt x="1125" y="111"/>
                    <a:pt x="1126" y="109"/>
                    <a:pt x="1128" y="107"/>
                  </a:cubicBezTo>
                  <a:cubicBezTo>
                    <a:pt x="1128" y="107"/>
                    <a:pt x="1128" y="107"/>
                    <a:pt x="1128" y="107"/>
                  </a:cubicBezTo>
                  <a:cubicBezTo>
                    <a:pt x="1129" y="106"/>
                    <a:pt x="1129" y="106"/>
                    <a:pt x="1129" y="106"/>
                  </a:cubicBezTo>
                  <a:cubicBezTo>
                    <a:pt x="1130" y="105"/>
                    <a:pt x="1131" y="105"/>
                    <a:pt x="1131" y="104"/>
                  </a:cubicBezTo>
                  <a:cubicBezTo>
                    <a:pt x="1131" y="104"/>
                    <a:pt x="1131" y="104"/>
                    <a:pt x="1131" y="104"/>
                  </a:cubicBezTo>
                  <a:cubicBezTo>
                    <a:pt x="1133" y="103"/>
                    <a:pt x="1135" y="102"/>
                    <a:pt x="1137" y="102"/>
                  </a:cubicBezTo>
                  <a:close/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5518" name="Group 262">
            <a:extLst>
              <a:ext uri="{FF2B5EF4-FFF2-40B4-BE49-F238E27FC236}">
                <a16:creationId xmlns:a16="http://schemas.microsoft.com/office/drawing/2014/main" id="{937A4B53-1674-4D51-A04E-15145D65B21F}"/>
              </a:ext>
            </a:extLst>
          </p:cNvPr>
          <p:cNvGrpSpPr>
            <a:grpSpLocks/>
          </p:cNvGrpSpPr>
          <p:nvPr/>
        </p:nvGrpSpPr>
        <p:grpSpPr bwMode="auto">
          <a:xfrm>
            <a:off x="5795963" y="5256213"/>
            <a:ext cx="2952750" cy="727075"/>
            <a:chOff x="1361" y="1889"/>
            <a:chExt cx="2937" cy="784"/>
          </a:xfrm>
        </p:grpSpPr>
        <p:grpSp>
          <p:nvGrpSpPr>
            <p:cNvPr id="16093" name="Group 263">
              <a:extLst>
                <a:ext uri="{FF2B5EF4-FFF2-40B4-BE49-F238E27FC236}">
                  <a16:creationId xmlns:a16="http://schemas.microsoft.com/office/drawing/2014/main" id="{A42C1357-4503-491A-B5DC-ABBF83AA2BD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61" y="1889"/>
              <a:ext cx="2937" cy="784"/>
              <a:chOff x="1361" y="1889"/>
              <a:chExt cx="2937" cy="784"/>
            </a:xfrm>
          </p:grpSpPr>
          <p:sp>
            <p:nvSpPr>
              <p:cNvPr id="16233" name="Freeform 264">
                <a:extLst>
                  <a:ext uri="{FF2B5EF4-FFF2-40B4-BE49-F238E27FC236}">
                    <a16:creationId xmlns:a16="http://schemas.microsoft.com/office/drawing/2014/main" id="{E37FECFF-B55B-48F9-94D7-CEE4AF9273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6" y="1991"/>
                <a:ext cx="2850" cy="576"/>
              </a:xfrm>
              <a:custGeom>
                <a:avLst/>
                <a:gdLst>
                  <a:gd name="T0" fmla="*/ 2147483646 w 1140"/>
                  <a:gd name="T1" fmla="*/ 2147483646 h 216"/>
                  <a:gd name="T2" fmla="*/ 2147483646 w 1140"/>
                  <a:gd name="T3" fmla="*/ 2147483646 h 216"/>
                  <a:gd name="T4" fmla="*/ 2147483646 w 1140"/>
                  <a:gd name="T5" fmla="*/ 2147483646 h 216"/>
                  <a:gd name="T6" fmla="*/ 2147483646 w 1140"/>
                  <a:gd name="T7" fmla="*/ 2147483646 h 216"/>
                  <a:gd name="T8" fmla="*/ 2147483646 w 1140"/>
                  <a:gd name="T9" fmla="*/ 2147483646 h 216"/>
                  <a:gd name="T10" fmla="*/ 2147483646 w 1140"/>
                  <a:gd name="T11" fmla="*/ 2147483646 h 216"/>
                  <a:gd name="T12" fmla="*/ 2147483646 w 1140"/>
                  <a:gd name="T13" fmla="*/ 2147483646 h 216"/>
                  <a:gd name="T14" fmla="*/ 2147483646 w 1140"/>
                  <a:gd name="T15" fmla="*/ 2147483646 h 216"/>
                  <a:gd name="T16" fmla="*/ 2147483646 w 1140"/>
                  <a:gd name="T17" fmla="*/ 2147483646 h 216"/>
                  <a:gd name="T18" fmla="*/ 2147483646 w 1140"/>
                  <a:gd name="T19" fmla="*/ 2147483646 h 216"/>
                  <a:gd name="T20" fmla="*/ 2147483646 w 1140"/>
                  <a:gd name="T21" fmla="*/ 2147483646 h 216"/>
                  <a:gd name="T22" fmla="*/ 2147483646 w 1140"/>
                  <a:gd name="T23" fmla="*/ 2147483646 h 216"/>
                  <a:gd name="T24" fmla="*/ 2147483646 w 1140"/>
                  <a:gd name="T25" fmla="*/ 2147483646 h 216"/>
                  <a:gd name="T26" fmla="*/ 2147483646 w 1140"/>
                  <a:gd name="T27" fmla="*/ 2147483646 h 216"/>
                  <a:gd name="T28" fmla="*/ 2147483646 w 1140"/>
                  <a:gd name="T29" fmla="*/ 2147483646 h 216"/>
                  <a:gd name="T30" fmla="*/ 2147483646 w 1140"/>
                  <a:gd name="T31" fmla="*/ 2147483646 h 216"/>
                  <a:gd name="T32" fmla="*/ 2147483646 w 1140"/>
                  <a:gd name="T33" fmla="*/ 2147483646 h 216"/>
                  <a:gd name="T34" fmla="*/ 2147483646 w 1140"/>
                  <a:gd name="T35" fmla="*/ 2147483646 h 216"/>
                  <a:gd name="T36" fmla="*/ 2147483646 w 1140"/>
                  <a:gd name="T37" fmla="*/ 2147483646 h 216"/>
                  <a:gd name="T38" fmla="*/ 2147483646 w 1140"/>
                  <a:gd name="T39" fmla="*/ 0 h 216"/>
                  <a:gd name="T40" fmla="*/ 2147483646 w 1140"/>
                  <a:gd name="T41" fmla="*/ 2147483646 h 216"/>
                  <a:gd name="T42" fmla="*/ 2147483646 w 1140"/>
                  <a:gd name="T43" fmla="*/ 2147483646 h 216"/>
                  <a:gd name="T44" fmla="*/ 2147483646 w 1140"/>
                  <a:gd name="T45" fmla="*/ 2147483646 h 216"/>
                  <a:gd name="T46" fmla="*/ 2147483646 w 1140"/>
                  <a:gd name="T47" fmla="*/ 2147483646 h 216"/>
                  <a:gd name="T48" fmla="*/ 2147483646 w 1140"/>
                  <a:gd name="T49" fmla="*/ 2147483646 h 216"/>
                  <a:gd name="T50" fmla="*/ 2147483646 w 1140"/>
                  <a:gd name="T51" fmla="*/ 2147483646 h 216"/>
                  <a:gd name="T52" fmla="*/ 2147483646 w 1140"/>
                  <a:gd name="T53" fmla="*/ 2147483646 h 216"/>
                  <a:gd name="T54" fmla="*/ 2147483646 w 1140"/>
                  <a:gd name="T55" fmla="*/ 2147483646 h 216"/>
                  <a:gd name="T56" fmla="*/ 2147483646 w 1140"/>
                  <a:gd name="T57" fmla="*/ 2147483646 h 216"/>
                  <a:gd name="T58" fmla="*/ 2147483646 w 1140"/>
                  <a:gd name="T59" fmla="*/ 2147483646 h 216"/>
                  <a:gd name="T60" fmla="*/ 2147483646 w 1140"/>
                  <a:gd name="T61" fmla="*/ 2147483646 h 216"/>
                  <a:gd name="T62" fmla="*/ 2147483646 w 1140"/>
                  <a:gd name="T63" fmla="*/ 2147483646 h 216"/>
                  <a:gd name="T64" fmla="*/ 2147483646 w 1140"/>
                  <a:gd name="T65" fmla="*/ 2147483646 h 216"/>
                  <a:gd name="T66" fmla="*/ 2147483646 w 1140"/>
                  <a:gd name="T67" fmla="*/ 2147483646 h 216"/>
                  <a:gd name="T68" fmla="*/ 2147483646 w 1140"/>
                  <a:gd name="T69" fmla="*/ 2147483646 h 216"/>
                  <a:gd name="T70" fmla="*/ 2147483646 w 1140"/>
                  <a:gd name="T71" fmla="*/ 2147483646 h 216"/>
                  <a:gd name="T72" fmla="*/ 2147483646 w 1140"/>
                  <a:gd name="T73" fmla="*/ 2147483646 h 216"/>
                  <a:gd name="T74" fmla="*/ 2147483646 w 1140"/>
                  <a:gd name="T75" fmla="*/ 2147483646 h 216"/>
                  <a:gd name="T76" fmla="*/ 2147483646 w 1140"/>
                  <a:gd name="T77" fmla="*/ 2147483646 h 216"/>
                  <a:gd name="T78" fmla="*/ 2147483646 w 1140"/>
                  <a:gd name="T79" fmla="*/ 2147483646 h 216"/>
                  <a:gd name="T80" fmla="*/ 2147483646 w 1140"/>
                  <a:gd name="T81" fmla="*/ 2147483646 h 216"/>
                  <a:gd name="T82" fmla="*/ 0 w 1140"/>
                  <a:gd name="T83" fmla="*/ 2147483646 h 216"/>
                  <a:gd name="T84" fmla="*/ 2147483646 w 1140"/>
                  <a:gd name="T85" fmla="*/ 2147483646 h 21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140" h="216">
                    <a:moveTo>
                      <a:pt x="44" y="40"/>
                    </a:moveTo>
                    <a:cubicBezTo>
                      <a:pt x="57" y="51"/>
                      <a:pt x="64" y="67"/>
                      <a:pt x="72" y="86"/>
                    </a:cubicBezTo>
                    <a:cubicBezTo>
                      <a:pt x="83" y="113"/>
                      <a:pt x="95" y="143"/>
                      <a:pt x="129" y="163"/>
                    </a:cubicBezTo>
                    <a:cubicBezTo>
                      <a:pt x="164" y="184"/>
                      <a:pt x="197" y="171"/>
                      <a:pt x="232" y="158"/>
                    </a:cubicBezTo>
                    <a:cubicBezTo>
                      <a:pt x="248" y="152"/>
                      <a:pt x="289" y="140"/>
                      <a:pt x="301" y="140"/>
                    </a:cubicBezTo>
                    <a:cubicBezTo>
                      <a:pt x="312" y="140"/>
                      <a:pt x="333" y="155"/>
                      <a:pt x="348" y="173"/>
                    </a:cubicBezTo>
                    <a:cubicBezTo>
                      <a:pt x="368" y="196"/>
                      <a:pt x="392" y="216"/>
                      <a:pt x="431" y="216"/>
                    </a:cubicBezTo>
                    <a:cubicBezTo>
                      <a:pt x="471" y="216"/>
                      <a:pt x="491" y="195"/>
                      <a:pt x="512" y="173"/>
                    </a:cubicBezTo>
                    <a:cubicBezTo>
                      <a:pt x="526" y="158"/>
                      <a:pt x="541" y="142"/>
                      <a:pt x="562" y="137"/>
                    </a:cubicBezTo>
                    <a:cubicBezTo>
                      <a:pt x="588" y="130"/>
                      <a:pt x="607" y="147"/>
                      <a:pt x="625" y="162"/>
                    </a:cubicBezTo>
                    <a:cubicBezTo>
                      <a:pt x="647" y="180"/>
                      <a:pt x="671" y="201"/>
                      <a:pt x="720" y="199"/>
                    </a:cubicBezTo>
                    <a:cubicBezTo>
                      <a:pt x="768" y="197"/>
                      <a:pt x="784" y="179"/>
                      <a:pt x="802" y="160"/>
                    </a:cubicBezTo>
                    <a:cubicBezTo>
                      <a:pt x="816" y="144"/>
                      <a:pt x="831" y="127"/>
                      <a:pt x="860" y="122"/>
                    </a:cubicBezTo>
                    <a:cubicBezTo>
                      <a:pt x="887" y="118"/>
                      <a:pt x="912" y="128"/>
                      <a:pt x="938" y="138"/>
                    </a:cubicBezTo>
                    <a:cubicBezTo>
                      <a:pt x="972" y="151"/>
                      <a:pt x="1005" y="163"/>
                      <a:pt x="1041" y="142"/>
                    </a:cubicBezTo>
                    <a:cubicBezTo>
                      <a:pt x="1075" y="122"/>
                      <a:pt x="1087" y="92"/>
                      <a:pt x="1098" y="66"/>
                    </a:cubicBezTo>
                    <a:cubicBezTo>
                      <a:pt x="1106" y="46"/>
                      <a:pt x="1112" y="30"/>
                      <a:pt x="1126" y="19"/>
                    </a:cubicBezTo>
                    <a:cubicBezTo>
                      <a:pt x="1131" y="16"/>
                      <a:pt x="1136" y="14"/>
                      <a:pt x="1140" y="12"/>
                    </a:cubicBezTo>
                    <a:cubicBezTo>
                      <a:pt x="1136" y="12"/>
                      <a:pt x="1132" y="4"/>
                      <a:pt x="1137" y="1"/>
                    </a:cubicBezTo>
                    <a:cubicBezTo>
                      <a:pt x="1136" y="0"/>
                      <a:pt x="1136" y="0"/>
                      <a:pt x="1136" y="0"/>
                    </a:cubicBezTo>
                    <a:cubicBezTo>
                      <a:pt x="1135" y="2"/>
                      <a:pt x="1124" y="20"/>
                      <a:pt x="1112" y="22"/>
                    </a:cubicBezTo>
                    <a:cubicBezTo>
                      <a:pt x="1096" y="25"/>
                      <a:pt x="1070" y="24"/>
                      <a:pt x="1042" y="23"/>
                    </a:cubicBezTo>
                    <a:cubicBezTo>
                      <a:pt x="1030" y="22"/>
                      <a:pt x="1015" y="22"/>
                      <a:pt x="1002" y="22"/>
                    </a:cubicBezTo>
                    <a:cubicBezTo>
                      <a:pt x="993" y="22"/>
                      <a:pt x="983" y="23"/>
                      <a:pt x="970" y="30"/>
                    </a:cubicBezTo>
                    <a:cubicBezTo>
                      <a:pt x="960" y="37"/>
                      <a:pt x="950" y="47"/>
                      <a:pt x="931" y="70"/>
                    </a:cubicBezTo>
                    <a:cubicBezTo>
                      <a:pt x="918" y="85"/>
                      <a:pt x="918" y="85"/>
                      <a:pt x="918" y="85"/>
                    </a:cubicBezTo>
                    <a:cubicBezTo>
                      <a:pt x="899" y="109"/>
                      <a:pt x="890" y="113"/>
                      <a:pt x="860" y="119"/>
                    </a:cubicBezTo>
                    <a:cubicBezTo>
                      <a:pt x="822" y="126"/>
                      <a:pt x="801" y="109"/>
                      <a:pt x="784" y="91"/>
                    </a:cubicBezTo>
                    <a:cubicBezTo>
                      <a:pt x="765" y="73"/>
                      <a:pt x="750" y="58"/>
                      <a:pt x="711" y="59"/>
                    </a:cubicBezTo>
                    <a:cubicBezTo>
                      <a:pt x="672" y="61"/>
                      <a:pt x="659" y="76"/>
                      <a:pt x="644" y="94"/>
                    </a:cubicBezTo>
                    <a:cubicBezTo>
                      <a:pt x="630" y="111"/>
                      <a:pt x="611" y="129"/>
                      <a:pt x="574" y="131"/>
                    </a:cubicBezTo>
                    <a:cubicBezTo>
                      <a:pt x="535" y="133"/>
                      <a:pt x="520" y="111"/>
                      <a:pt x="509" y="96"/>
                    </a:cubicBezTo>
                    <a:cubicBezTo>
                      <a:pt x="497" y="79"/>
                      <a:pt x="486" y="64"/>
                      <a:pt x="442" y="64"/>
                    </a:cubicBezTo>
                    <a:cubicBezTo>
                      <a:pt x="391" y="64"/>
                      <a:pt x="370" y="88"/>
                      <a:pt x="351" y="110"/>
                    </a:cubicBezTo>
                    <a:cubicBezTo>
                      <a:pt x="337" y="126"/>
                      <a:pt x="321" y="144"/>
                      <a:pt x="296" y="138"/>
                    </a:cubicBezTo>
                    <a:cubicBezTo>
                      <a:pt x="277" y="133"/>
                      <a:pt x="264" y="121"/>
                      <a:pt x="251" y="103"/>
                    </a:cubicBezTo>
                    <a:cubicBezTo>
                      <a:pt x="238" y="88"/>
                      <a:pt x="238" y="88"/>
                      <a:pt x="238" y="88"/>
                    </a:cubicBezTo>
                    <a:cubicBezTo>
                      <a:pt x="210" y="54"/>
                      <a:pt x="201" y="48"/>
                      <a:pt x="186" y="42"/>
                    </a:cubicBezTo>
                    <a:cubicBezTo>
                      <a:pt x="173" y="37"/>
                      <a:pt x="147" y="40"/>
                      <a:pt x="126" y="41"/>
                    </a:cubicBezTo>
                    <a:cubicBezTo>
                      <a:pt x="99" y="42"/>
                      <a:pt x="73" y="43"/>
                      <a:pt x="57" y="40"/>
                    </a:cubicBezTo>
                    <a:cubicBezTo>
                      <a:pt x="34" y="35"/>
                      <a:pt x="23" y="23"/>
                      <a:pt x="15" y="10"/>
                    </a:cubicBezTo>
                    <a:cubicBezTo>
                      <a:pt x="20" y="29"/>
                      <a:pt x="7" y="32"/>
                      <a:pt x="0" y="36"/>
                    </a:cubicBezTo>
                    <a:cubicBezTo>
                      <a:pt x="13" y="31"/>
                      <a:pt x="29" y="29"/>
                      <a:pt x="44" y="40"/>
                    </a:cubicBezTo>
                    <a:close/>
                  </a:path>
                </a:pathLst>
              </a:custGeom>
              <a:solidFill>
                <a:srgbClr val="D794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234" name="Freeform 265">
                <a:extLst>
                  <a:ext uri="{FF2B5EF4-FFF2-40B4-BE49-F238E27FC236}">
                    <a16:creationId xmlns:a16="http://schemas.microsoft.com/office/drawing/2014/main" id="{F15F7B89-D504-4504-9D32-51B922CC96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6" y="2049"/>
                <a:ext cx="2575" cy="518"/>
              </a:xfrm>
              <a:custGeom>
                <a:avLst/>
                <a:gdLst>
                  <a:gd name="T0" fmla="*/ 2147483646 w 1030"/>
                  <a:gd name="T1" fmla="*/ 2147483646 h 194"/>
                  <a:gd name="T2" fmla="*/ 2147483646 w 1030"/>
                  <a:gd name="T3" fmla="*/ 2147483646 h 194"/>
                  <a:gd name="T4" fmla="*/ 2147483646 w 1030"/>
                  <a:gd name="T5" fmla="*/ 0 h 194"/>
                  <a:gd name="T6" fmla="*/ 2147483646 w 1030"/>
                  <a:gd name="T7" fmla="*/ 2147483646 h 194"/>
                  <a:gd name="T8" fmla="*/ 2147483646 w 1030"/>
                  <a:gd name="T9" fmla="*/ 2147483646 h 194"/>
                  <a:gd name="T10" fmla="*/ 2147483646 w 1030"/>
                  <a:gd name="T11" fmla="*/ 2147483646 h 194"/>
                  <a:gd name="T12" fmla="*/ 2147483646 w 1030"/>
                  <a:gd name="T13" fmla="*/ 2147483646 h 194"/>
                  <a:gd name="T14" fmla="*/ 2147483646 w 1030"/>
                  <a:gd name="T15" fmla="*/ 2147483646 h 194"/>
                  <a:gd name="T16" fmla="*/ 2147483646 w 1030"/>
                  <a:gd name="T17" fmla="*/ 2147483646 h 194"/>
                  <a:gd name="T18" fmla="*/ 2147483646 w 1030"/>
                  <a:gd name="T19" fmla="*/ 2147483646 h 194"/>
                  <a:gd name="T20" fmla="*/ 2147483646 w 1030"/>
                  <a:gd name="T21" fmla="*/ 2147483646 h 194"/>
                  <a:gd name="T22" fmla="*/ 2147483646 w 1030"/>
                  <a:gd name="T23" fmla="*/ 2147483646 h 194"/>
                  <a:gd name="T24" fmla="*/ 2147483646 w 1030"/>
                  <a:gd name="T25" fmla="*/ 2147483646 h 194"/>
                  <a:gd name="T26" fmla="*/ 2147483646 w 1030"/>
                  <a:gd name="T27" fmla="*/ 2147483646 h 194"/>
                  <a:gd name="T28" fmla="*/ 2147483646 w 1030"/>
                  <a:gd name="T29" fmla="*/ 2147483646 h 194"/>
                  <a:gd name="T30" fmla="*/ 2147483646 w 1030"/>
                  <a:gd name="T31" fmla="*/ 2147483646 h 194"/>
                  <a:gd name="T32" fmla="*/ 2147483646 w 1030"/>
                  <a:gd name="T33" fmla="*/ 2147483646 h 194"/>
                  <a:gd name="T34" fmla="*/ 2147483646 w 1030"/>
                  <a:gd name="T35" fmla="*/ 2147483646 h 194"/>
                  <a:gd name="T36" fmla="*/ 2147483646 w 1030"/>
                  <a:gd name="T37" fmla="*/ 2147483646 h 194"/>
                  <a:gd name="T38" fmla="*/ 2147483646 w 1030"/>
                  <a:gd name="T39" fmla="*/ 2147483646 h 194"/>
                  <a:gd name="T40" fmla="*/ 0 w 1030"/>
                  <a:gd name="T41" fmla="*/ 2147483646 h 194"/>
                  <a:gd name="T42" fmla="*/ 0 w 1030"/>
                  <a:gd name="T43" fmla="*/ 2147483646 h 194"/>
                  <a:gd name="T44" fmla="*/ 2147483646 w 1030"/>
                  <a:gd name="T45" fmla="*/ 2147483646 h 194"/>
                  <a:gd name="T46" fmla="*/ 2147483646 w 1030"/>
                  <a:gd name="T47" fmla="*/ 2147483646 h 194"/>
                  <a:gd name="T48" fmla="*/ 2147483646 w 1030"/>
                  <a:gd name="T49" fmla="*/ 2147483646 h 194"/>
                  <a:gd name="T50" fmla="*/ 2147483646 w 1030"/>
                  <a:gd name="T51" fmla="*/ 2147483646 h 194"/>
                  <a:gd name="T52" fmla="*/ 2147483646 w 1030"/>
                  <a:gd name="T53" fmla="*/ 2147483646 h 194"/>
                  <a:gd name="T54" fmla="*/ 2147483646 w 1030"/>
                  <a:gd name="T55" fmla="*/ 2147483646 h 194"/>
                  <a:gd name="T56" fmla="*/ 2147483646 w 1030"/>
                  <a:gd name="T57" fmla="*/ 2147483646 h 194"/>
                  <a:gd name="T58" fmla="*/ 2147483646 w 1030"/>
                  <a:gd name="T59" fmla="*/ 2147483646 h 194"/>
                  <a:gd name="T60" fmla="*/ 2147483646 w 1030"/>
                  <a:gd name="T61" fmla="*/ 2147483646 h 194"/>
                  <a:gd name="T62" fmla="*/ 2147483646 w 1030"/>
                  <a:gd name="T63" fmla="*/ 2147483646 h 194"/>
                  <a:gd name="T64" fmla="*/ 2147483646 w 1030"/>
                  <a:gd name="T65" fmla="*/ 2147483646 h 194"/>
                  <a:gd name="T66" fmla="*/ 2147483646 w 1030"/>
                  <a:gd name="T67" fmla="*/ 2147483646 h 194"/>
                  <a:gd name="T68" fmla="*/ 2147483646 w 1030"/>
                  <a:gd name="T69" fmla="*/ 2147483646 h 194"/>
                  <a:gd name="T70" fmla="*/ 2147483646 w 1030"/>
                  <a:gd name="T71" fmla="*/ 2147483646 h 194"/>
                  <a:gd name="T72" fmla="*/ 2147483646 w 1030"/>
                  <a:gd name="T73" fmla="*/ 2147483646 h 194"/>
                  <a:gd name="T74" fmla="*/ 2147483646 w 1030"/>
                  <a:gd name="T75" fmla="*/ 2147483646 h 19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1030" h="194">
                    <a:moveTo>
                      <a:pt x="1012" y="2"/>
                    </a:moveTo>
                    <a:cubicBezTo>
                      <a:pt x="999" y="2"/>
                      <a:pt x="985" y="2"/>
                      <a:pt x="970" y="1"/>
                    </a:cubicBezTo>
                    <a:cubicBezTo>
                      <a:pt x="958" y="0"/>
                      <a:pt x="943" y="0"/>
                      <a:pt x="930" y="0"/>
                    </a:cubicBezTo>
                    <a:cubicBezTo>
                      <a:pt x="921" y="0"/>
                      <a:pt x="911" y="1"/>
                      <a:pt x="898" y="8"/>
                    </a:cubicBezTo>
                    <a:cubicBezTo>
                      <a:pt x="888" y="15"/>
                      <a:pt x="878" y="25"/>
                      <a:pt x="859" y="48"/>
                    </a:cubicBezTo>
                    <a:cubicBezTo>
                      <a:pt x="846" y="63"/>
                      <a:pt x="846" y="63"/>
                      <a:pt x="846" y="63"/>
                    </a:cubicBezTo>
                    <a:cubicBezTo>
                      <a:pt x="827" y="87"/>
                      <a:pt x="818" y="91"/>
                      <a:pt x="788" y="97"/>
                    </a:cubicBezTo>
                    <a:cubicBezTo>
                      <a:pt x="750" y="104"/>
                      <a:pt x="729" y="87"/>
                      <a:pt x="712" y="69"/>
                    </a:cubicBezTo>
                    <a:cubicBezTo>
                      <a:pt x="693" y="51"/>
                      <a:pt x="678" y="36"/>
                      <a:pt x="639" y="37"/>
                    </a:cubicBezTo>
                    <a:cubicBezTo>
                      <a:pt x="600" y="39"/>
                      <a:pt x="587" y="54"/>
                      <a:pt x="572" y="72"/>
                    </a:cubicBezTo>
                    <a:cubicBezTo>
                      <a:pt x="558" y="89"/>
                      <a:pt x="539" y="107"/>
                      <a:pt x="502" y="109"/>
                    </a:cubicBezTo>
                    <a:cubicBezTo>
                      <a:pt x="463" y="111"/>
                      <a:pt x="448" y="89"/>
                      <a:pt x="437" y="74"/>
                    </a:cubicBezTo>
                    <a:cubicBezTo>
                      <a:pt x="425" y="57"/>
                      <a:pt x="414" y="42"/>
                      <a:pt x="370" y="42"/>
                    </a:cubicBezTo>
                    <a:cubicBezTo>
                      <a:pt x="319" y="42"/>
                      <a:pt x="298" y="66"/>
                      <a:pt x="279" y="88"/>
                    </a:cubicBezTo>
                    <a:cubicBezTo>
                      <a:pt x="265" y="104"/>
                      <a:pt x="249" y="122"/>
                      <a:pt x="224" y="116"/>
                    </a:cubicBezTo>
                    <a:cubicBezTo>
                      <a:pt x="205" y="111"/>
                      <a:pt x="192" y="99"/>
                      <a:pt x="179" y="81"/>
                    </a:cubicBezTo>
                    <a:cubicBezTo>
                      <a:pt x="166" y="66"/>
                      <a:pt x="166" y="66"/>
                      <a:pt x="166" y="66"/>
                    </a:cubicBezTo>
                    <a:cubicBezTo>
                      <a:pt x="138" y="32"/>
                      <a:pt x="129" y="26"/>
                      <a:pt x="114" y="20"/>
                    </a:cubicBezTo>
                    <a:cubicBezTo>
                      <a:pt x="101" y="15"/>
                      <a:pt x="75" y="18"/>
                      <a:pt x="54" y="19"/>
                    </a:cubicBezTo>
                    <a:cubicBezTo>
                      <a:pt x="46" y="19"/>
                      <a:pt x="37" y="20"/>
                      <a:pt x="28" y="20"/>
                    </a:cubicBezTo>
                    <a:cubicBezTo>
                      <a:pt x="21" y="36"/>
                      <a:pt x="10" y="51"/>
                      <a:pt x="0" y="64"/>
                    </a:cubicBezTo>
                    <a:cubicBezTo>
                      <a:pt x="0" y="64"/>
                      <a:pt x="0" y="64"/>
                      <a:pt x="0" y="64"/>
                    </a:cubicBezTo>
                    <a:cubicBezTo>
                      <a:pt x="11" y="91"/>
                      <a:pt x="23" y="121"/>
                      <a:pt x="57" y="141"/>
                    </a:cubicBezTo>
                    <a:cubicBezTo>
                      <a:pt x="92" y="162"/>
                      <a:pt x="125" y="149"/>
                      <a:pt x="160" y="136"/>
                    </a:cubicBezTo>
                    <a:cubicBezTo>
                      <a:pt x="176" y="130"/>
                      <a:pt x="217" y="118"/>
                      <a:pt x="229" y="118"/>
                    </a:cubicBezTo>
                    <a:cubicBezTo>
                      <a:pt x="240" y="118"/>
                      <a:pt x="261" y="133"/>
                      <a:pt x="276" y="151"/>
                    </a:cubicBezTo>
                    <a:cubicBezTo>
                      <a:pt x="296" y="174"/>
                      <a:pt x="320" y="194"/>
                      <a:pt x="359" y="194"/>
                    </a:cubicBezTo>
                    <a:cubicBezTo>
                      <a:pt x="399" y="194"/>
                      <a:pt x="419" y="173"/>
                      <a:pt x="440" y="151"/>
                    </a:cubicBezTo>
                    <a:cubicBezTo>
                      <a:pt x="454" y="136"/>
                      <a:pt x="469" y="120"/>
                      <a:pt x="490" y="115"/>
                    </a:cubicBezTo>
                    <a:cubicBezTo>
                      <a:pt x="516" y="108"/>
                      <a:pt x="535" y="125"/>
                      <a:pt x="553" y="140"/>
                    </a:cubicBezTo>
                    <a:cubicBezTo>
                      <a:pt x="575" y="158"/>
                      <a:pt x="599" y="179"/>
                      <a:pt x="648" y="177"/>
                    </a:cubicBezTo>
                    <a:cubicBezTo>
                      <a:pt x="696" y="175"/>
                      <a:pt x="712" y="157"/>
                      <a:pt x="730" y="138"/>
                    </a:cubicBezTo>
                    <a:cubicBezTo>
                      <a:pt x="744" y="122"/>
                      <a:pt x="759" y="105"/>
                      <a:pt x="788" y="100"/>
                    </a:cubicBezTo>
                    <a:cubicBezTo>
                      <a:pt x="815" y="96"/>
                      <a:pt x="840" y="106"/>
                      <a:pt x="866" y="116"/>
                    </a:cubicBezTo>
                    <a:cubicBezTo>
                      <a:pt x="900" y="129"/>
                      <a:pt x="933" y="141"/>
                      <a:pt x="969" y="120"/>
                    </a:cubicBezTo>
                    <a:cubicBezTo>
                      <a:pt x="1003" y="100"/>
                      <a:pt x="1015" y="70"/>
                      <a:pt x="1026" y="44"/>
                    </a:cubicBezTo>
                    <a:cubicBezTo>
                      <a:pt x="1027" y="40"/>
                      <a:pt x="1028" y="37"/>
                      <a:pt x="1030" y="34"/>
                    </a:cubicBezTo>
                    <a:cubicBezTo>
                      <a:pt x="1023" y="24"/>
                      <a:pt x="1017" y="14"/>
                      <a:pt x="1012" y="2"/>
                    </a:cubicBezTo>
                    <a:close/>
                  </a:path>
                </a:pathLst>
              </a:custGeom>
              <a:solidFill>
                <a:srgbClr val="C4E7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235" name="Freeform 266">
                <a:extLst>
                  <a:ext uri="{FF2B5EF4-FFF2-40B4-BE49-F238E27FC236}">
                    <a16:creationId xmlns:a16="http://schemas.microsoft.com/office/drawing/2014/main" id="{B439352D-22B2-414A-AEBB-2701F20AD1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6" y="2055"/>
                <a:ext cx="45" cy="85"/>
              </a:xfrm>
              <a:custGeom>
                <a:avLst/>
                <a:gdLst>
                  <a:gd name="T0" fmla="*/ 2147483646 w 18"/>
                  <a:gd name="T1" fmla="*/ 2147483646 h 32"/>
                  <a:gd name="T2" fmla="*/ 0 w 18"/>
                  <a:gd name="T3" fmla="*/ 0 h 32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8" h="32">
                    <a:moveTo>
                      <a:pt x="18" y="32"/>
                    </a:moveTo>
                    <a:cubicBezTo>
                      <a:pt x="11" y="22"/>
                      <a:pt x="5" y="12"/>
                      <a:pt x="0" y="0"/>
                    </a:cubicBezTo>
                  </a:path>
                </a:pathLst>
              </a:custGeom>
              <a:noFill/>
              <a:ln w="793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236" name="Freeform 267">
                <a:extLst>
                  <a:ext uri="{FF2B5EF4-FFF2-40B4-BE49-F238E27FC236}">
                    <a16:creationId xmlns:a16="http://schemas.microsoft.com/office/drawing/2014/main" id="{35B7BD04-9B97-452E-BB17-C599437A01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6" y="2103"/>
                <a:ext cx="70" cy="117"/>
              </a:xfrm>
              <a:custGeom>
                <a:avLst/>
                <a:gdLst>
                  <a:gd name="T0" fmla="*/ 2147483646 w 28"/>
                  <a:gd name="T1" fmla="*/ 0 h 44"/>
                  <a:gd name="T2" fmla="*/ 0 w 28"/>
                  <a:gd name="T3" fmla="*/ 2147483646 h 44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8" h="44">
                    <a:moveTo>
                      <a:pt x="28" y="0"/>
                    </a:moveTo>
                    <a:cubicBezTo>
                      <a:pt x="21" y="16"/>
                      <a:pt x="10" y="31"/>
                      <a:pt x="0" y="44"/>
                    </a:cubicBezTo>
                  </a:path>
                </a:pathLst>
              </a:custGeom>
              <a:noFill/>
              <a:ln w="793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237" name="Freeform 268">
                <a:extLst>
                  <a:ext uri="{FF2B5EF4-FFF2-40B4-BE49-F238E27FC236}">
                    <a16:creationId xmlns:a16="http://schemas.microsoft.com/office/drawing/2014/main" id="{235628D4-B0FB-4E70-846C-55FC7D94BF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53" y="1889"/>
                <a:ext cx="2803" cy="486"/>
              </a:xfrm>
              <a:custGeom>
                <a:avLst/>
                <a:gdLst>
                  <a:gd name="T0" fmla="*/ 2147483646 w 1121"/>
                  <a:gd name="T1" fmla="*/ 2147483646 h 182"/>
                  <a:gd name="T2" fmla="*/ 2147483646 w 1121"/>
                  <a:gd name="T3" fmla="*/ 0 h 182"/>
                  <a:gd name="T4" fmla="*/ 2147483646 w 1121"/>
                  <a:gd name="T5" fmla="*/ 2147483646 h 182"/>
                  <a:gd name="T6" fmla="*/ 2147483646 w 1121"/>
                  <a:gd name="T7" fmla="*/ 2147483646 h 182"/>
                  <a:gd name="T8" fmla="*/ 2147483646 w 1121"/>
                  <a:gd name="T9" fmla="*/ 2147483646 h 182"/>
                  <a:gd name="T10" fmla="*/ 2147483646 w 1121"/>
                  <a:gd name="T11" fmla="*/ 2147483646 h 182"/>
                  <a:gd name="T12" fmla="*/ 2147483646 w 1121"/>
                  <a:gd name="T13" fmla="*/ 2147483646 h 182"/>
                  <a:gd name="T14" fmla="*/ 2147483646 w 1121"/>
                  <a:gd name="T15" fmla="*/ 2147483646 h 182"/>
                  <a:gd name="T16" fmla="*/ 2147483646 w 1121"/>
                  <a:gd name="T17" fmla="*/ 2147483646 h 182"/>
                  <a:gd name="T18" fmla="*/ 2147483646 w 1121"/>
                  <a:gd name="T19" fmla="*/ 2147483646 h 182"/>
                  <a:gd name="T20" fmla="*/ 2147483646 w 1121"/>
                  <a:gd name="T21" fmla="*/ 2147483646 h 182"/>
                  <a:gd name="T22" fmla="*/ 2147483646 w 1121"/>
                  <a:gd name="T23" fmla="*/ 2147483646 h 182"/>
                  <a:gd name="T24" fmla="*/ 2147483646 w 1121"/>
                  <a:gd name="T25" fmla="*/ 2147483646 h 182"/>
                  <a:gd name="T26" fmla="*/ 2147483646 w 1121"/>
                  <a:gd name="T27" fmla="*/ 2147483646 h 182"/>
                  <a:gd name="T28" fmla="*/ 2147483646 w 1121"/>
                  <a:gd name="T29" fmla="*/ 2147483646 h 182"/>
                  <a:gd name="T30" fmla="*/ 2147483646 w 1121"/>
                  <a:gd name="T31" fmla="*/ 2147483646 h 182"/>
                  <a:gd name="T32" fmla="*/ 2147483646 w 1121"/>
                  <a:gd name="T33" fmla="*/ 2147483646 h 182"/>
                  <a:gd name="T34" fmla="*/ 2147483646 w 1121"/>
                  <a:gd name="T35" fmla="*/ 2147483646 h 182"/>
                  <a:gd name="T36" fmla="*/ 2147483646 w 1121"/>
                  <a:gd name="T37" fmla="*/ 2147483646 h 182"/>
                  <a:gd name="T38" fmla="*/ 2147483646 w 1121"/>
                  <a:gd name="T39" fmla="*/ 2147483646 h 182"/>
                  <a:gd name="T40" fmla="*/ 2147483646 w 1121"/>
                  <a:gd name="T41" fmla="*/ 2147483646 h 182"/>
                  <a:gd name="T42" fmla="*/ 2147483646 w 1121"/>
                  <a:gd name="T43" fmla="*/ 2147483646 h 182"/>
                  <a:gd name="T44" fmla="*/ 0 w 1121"/>
                  <a:gd name="T45" fmla="*/ 2147483646 h 182"/>
                  <a:gd name="T46" fmla="*/ 2147483646 w 1121"/>
                  <a:gd name="T47" fmla="*/ 2147483646 h 182"/>
                  <a:gd name="T48" fmla="*/ 2147483646 w 1121"/>
                  <a:gd name="T49" fmla="*/ 2147483646 h 182"/>
                  <a:gd name="T50" fmla="*/ 2147483646 w 1121"/>
                  <a:gd name="T51" fmla="*/ 2147483646 h 182"/>
                  <a:gd name="T52" fmla="*/ 2147483646 w 1121"/>
                  <a:gd name="T53" fmla="*/ 2147483646 h 182"/>
                  <a:gd name="T54" fmla="*/ 2147483646 w 1121"/>
                  <a:gd name="T55" fmla="*/ 2147483646 h 182"/>
                  <a:gd name="T56" fmla="*/ 2147483646 w 1121"/>
                  <a:gd name="T57" fmla="*/ 2147483646 h 182"/>
                  <a:gd name="T58" fmla="*/ 2147483646 w 1121"/>
                  <a:gd name="T59" fmla="*/ 2147483646 h 182"/>
                  <a:gd name="T60" fmla="*/ 2147483646 w 1121"/>
                  <a:gd name="T61" fmla="*/ 2147483646 h 182"/>
                  <a:gd name="T62" fmla="*/ 2147483646 w 1121"/>
                  <a:gd name="T63" fmla="*/ 2147483646 h 182"/>
                  <a:gd name="T64" fmla="*/ 2147483646 w 1121"/>
                  <a:gd name="T65" fmla="*/ 2147483646 h 182"/>
                  <a:gd name="T66" fmla="*/ 2147483646 w 1121"/>
                  <a:gd name="T67" fmla="*/ 2147483646 h 182"/>
                  <a:gd name="T68" fmla="*/ 2147483646 w 1121"/>
                  <a:gd name="T69" fmla="*/ 2147483646 h 182"/>
                  <a:gd name="T70" fmla="*/ 2147483646 w 1121"/>
                  <a:gd name="T71" fmla="*/ 2147483646 h 182"/>
                  <a:gd name="T72" fmla="*/ 2147483646 w 1121"/>
                  <a:gd name="T73" fmla="*/ 2147483646 h 182"/>
                  <a:gd name="T74" fmla="*/ 2147483646 w 1121"/>
                  <a:gd name="T75" fmla="*/ 2147483646 h 182"/>
                  <a:gd name="T76" fmla="*/ 2147483646 w 1121"/>
                  <a:gd name="T77" fmla="*/ 2147483646 h 182"/>
                  <a:gd name="T78" fmla="*/ 2147483646 w 1121"/>
                  <a:gd name="T79" fmla="*/ 2147483646 h 182"/>
                  <a:gd name="T80" fmla="*/ 2147483646 w 1121"/>
                  <a:gd name="T81" fmla="*/ 2147483646 h 182"/>
                  <a:gd name="T82" fmla="*/ 2147483646 w 1121"/>
                  <a:gd name="T83" fmla="*/ 2147483646 h 182"/>
                  <a:gd name="T84" fmla="*/ 2147483646 w 1121"/>
                  <a:gd name="T85" fmla="*/ 2147483646 h 182"/>
                  <a:gd name="T86" fmla="*/ 2147483646 w 1121"/>
                  <a:gd name="T87" fmla="*/ 2147483646 h 18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1121" h="182">
                    <a:moveTo>
                      <a:pt x="1121" y="38"/>
                    </a:moveTo>
                    <a:cubicBezTo>
                      <a:pt x="1108" y="0"/>
                      <a:pt x="1108" y="0"/>
                      <a:pt x="1108" y="0"/>
                    </a:cubicBezTo>
                    <a:cubicBezTo>
                      <a:pt x="1101" y="17"/>
                      <a:pt x="1099" y="19"/>
                      <a:pt x="1089" y="21"/>
                    </a:cubicBezTo>
                    <a:cubicBezTo>
                      <a:pt x="1078" y="23"/>
                      <a:pt x="1052" y="22"/>
                      <a:pt x="1029" y="21"/>
                    </a:cubicBezTo>
                    <a:cubicBezTo>
                      <a:pt x="990" y="19"/>
                      <a:pt x="968" y="19"/>
                      <a:pt x="951" y="27"/>
                    </a:cubicBezTo>
                    <a:cubicBezTo>
                      <a:pt x="929" y="37"/>
                      <a:pt x="915" y="46"/>
                      <a:pt x="885" y="83"/>
                    </a:cubicBezTo>
                    <a:cubicBezTo>
                      <a:pt x="872" y="98"/>
                      <a:pt x="872" y="98"/>
                      <a:pt x="872" y="98"/>
                    </a:cubicBezTo>
                    <a:cubicBezTo>
                      <a:pt x="856" y="118"/>
                      <a:pt x="856" y="118"/>
                      <a:pt x="839" y="122"/>
                    </a:cubicBezTo>
                    <a:cubicBezTo>
                      <a:pt x="822" y="124"/>
                      <a:pt x="813" y="117"/>
                      <a:pt x="797" y="101"/>
                    </a:cubicBezTo>
                    <a:cubicBezTo>
                      <a:pt x="777" y="82"/>
                      <a:pt x="750" y="55"/>
                      <a:pt x="695" y="57"/>
                    </a:cubicBezTo>
                    <a:cubicBezTo>
                      <a:pt x="638" y="59"/>
                      <a:pt x="615" y="86"/>
                      <a:pt x="599" y="106"/>
                    </a:cubicBezTo>
                    <a:cubicBezTo>
                      <a:pt x="585" y="122"/>
                      <a:pt x="575" y="128"/>
                      <a:pt x="557" y="129"/>
                    </a:cubicBezTo>
                    <a:cubicBezTo>
                      <a:pt x="540" y="130"/>
                      <a:pt x="537" y="124"/>
                      <a:pt x="527" y="111"/>
                    </a:cubicBezTo>
                    <a:cubicBezTo>
                      <a:pt x="512" y="90"/>
                      <a:pt x="492" y="62"/>
                      <a:pt x="427" y="62"/>
                    </a:cubicBezTo>
                    <a:cubicBezTo>
                      <a:pt x="358" y="62"/>
                      <a:pt x="327" y="98"/>
                      <a:pt x="306" y="122"/>
                    </a:cubicBezTo>
                    <a:cubicBezTo>
                      <a:pt x="306" y="122"/>
                      <a:pt x="297" y="133"/>
                      <a:pt x="287" y="133"/>
                    </a:cubicBezTo>
                    <a:cubicBezTo>
                      <a:pt x="277" y="134"/>
                      <a:pt x="268" y="120"/>
                      <a:pt x="254" y="101"/>
                    </a:cubicBezTo>
                    <a:cubicBezTo>
                      <a:pt x="224" y="64"/>
                      <a:pt x="211" y="54"/>
                      <a:pt x="188" y="43"/>
                    </a:cubicBezTo>
                    <a:cubicBezTo>
                      <a:pt x="174" y="37"/>
                      <a:pt x="149" y="37"/>
                      <a:pt x="110" y="39"/>
                    </a:cubicBezTo>
                    <a:cubicBezTo>
                      <a:pt x="87" y="40"/>
                      <a:pt x="61" y="41"/>
                      <a:pt x="50" y="39"/>
                    </a:cubicBezTo>
                    <a:cubicBezTo>
                      <a:pt x="40" y="37"/>
                      <a:pt x="38" y="35"/>
                      <a:pt x="30" y="18"/>
                    </a:cubicBezTo>
                    <a:cubicBezTo>
                      <a:pt x="29" y="15"/>
                      <a:pt x="27" y="11"/>
                      <a:pt x="25" y="6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8" y="61"/>
                      <a:pt x="19" y="73"/>
                      <a:pt x="42" y="78"/>
                    </a:cubicBezTo>
                    <a:cubicBezTo>
                      <a:pt x="58" y="81"/>
                      <a:pt x="84" y="80"/>
                      <a:pt x="111" y="79"/>
                    </a:cubicBezTo>
                    <a:cubicBezTo>
                      <a:pt x="132" y="78"/>
                      <a:pt x="158" y="75"/>
                      <a:pt x="171" y="80"/>
                    </a:cubicBezTo>
                    <a:cubicBezTo>
                      <a:pt x="186" y="86"/>
                      <a:pt x="195" y="92"/>
                      <a:pt x="223" y="126"/>
                    </a:cubicBezTo>
                    <a:cubicBezTo>
                      <a:pt x="236" y="141"/>
                      <a:pt x="236" y="141"/>
                      <a:pt x="236" y="141"/>
                    </a:cubicBezTo>
                    <a:cubicBezTo>
                      <a:pt x="249" y="159"/>
                      <a:pt x="262" y="171"/>
                      <a:pt x="281" y="176"/>
                    </a:cubicBezTo>
                    <a:cubicBezTo>
                      <a:pt x="306" y="182"/>
                      <a:pt x="322" y="164"/>
                      <a:pt x="336" y="148"/>
                    </a:cubicBezTo>
                    <a:cubicBezTo>
                      <a:pt x="355" y="126"/>
                      <a:pt x="376" y="102"/>
                      <a:pt x="427" y="102"/>
                    </a:cubicBezTo>
                    <a:cubicBezTo>
                      <a:pt x="471" y="102"/>
                      <a:pt x="482" y="117"/>
                      <a:pt x="494" y="134"/>
                    </a:cubicBezTo>
                    <a:cubicBezTo>
                      <a:pt x="505" y="149"/>
                      <a:pt x="520" y="171"/>
                      <a:pt x="559" y="169"/>
                    </a:cubicBezTo>
                    <a:cubicBezTo>
                      <a:pt x="596" y="167"/>
                      <a:pt x="615" y="149"/>
                      <a:pt x="629" y="132"/>
                    </a:cubicBezTo>
                    <a:cubicBezTo>
                      <a:pt x="644" y="114"/>
                      <a:pt x="657" y="99"/>
                      <a:pt x="696" y="97"/>
                    </a:cubicBezTo>
                    <a:cubicBezTo>
                      <a:pt x="735" y="96"/>
                      <a:pt x="750" y="111"/>
                      <a:pt x="769" y="129"/>
                    </a:cubicBezTo>
                    <a:cubicBezTo>
                      <a:pt x="786" y="147"/>
                      <a:pt x="807" y="164"/>
                      <a:pt x="845" y="157"/>
                    </a:cubicBezTo>
                    <a:cubicBezTo>
                      <a:pt x="875" y="151"/>
                      <a:pt x="884" y="147"/>
                      <a:pt x="903" y="123"/>
                    </a:cubicBezTo>
                    <a:cubicBezTo>
                      <a:pt x="916" y="108"/>
                      <a:pt x="916" y="108"/>
                      <a:pt x="916" y="108"/>
                    </a:cubicBezTo>
                    <a:cubicBezTo>
                      <a:pt x="935" y="85"/>
                      <a:pt x="945" y="75"/>
                      <a:pt x="955" y="68"/>
                    </a:cubicBezTo>
                    <a:cubicBezTo>
                      <a:pt x="968" y="61"/>
                      <a:pt x="978" y="60"/>
                      <a:pt x="987" y="60"/>
                    </a:cubicBezTo>
                    <a:cubicBezTo>
                      <a:pt x="1000" y="60"/>
                      <a:pt x="1015" y="60"/>
                      <a:pt x="1027" y="61"/>
                    </a:cubicBezTo>
                    <a:cubicBezTo>
                      <a:pt x="1055" y="62"/>
                      <a:pt x="1081" y="63"/>
                      <a:pt x="1097" y="60"/>
                    </a:cubicBezTo>
                    <a:cubicBezTo>
                      <a:pt x="1109" y="58"/>
                      <a:pt x="1121" y="38"/>
                      <a:pt x="1121" y="38"/>
                    </a:cubicBezTo>
                    <a:close/>
                  </a:path>
                </a:pathLst>
              </a:custGeom>
              <a:solidFill>
                <a:srgbClr val="EFD8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238" name="Freeform 269">
                <a:extLst>
                  <a:ext uri="{FF2B5EF4-FFF2-40B4-BE49-F238E27FC236}">
                    <a16:creationId xmlns:a16="http://schemas.microsoft.com/office/drawing/2014/main" id="{B6D4A23E-5782-45BB-9A8E-C0AB4C7896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1" y="2023"/>
                <a:ext cx="2937" cy="650"/>
              </a:xfrm>
              <a:custGeom>
                <a:avLst/>
                <a:gdLst>
                  <a:gd name="T0" fmla="*/ 2147483646 w 1175"/>
                  <a:gd name="T1" fmla="*/ 2147483646 h 244"/>
                  <a:gd name="T2" fmla="*/ 2147483646 w 1175"/>
                  <a:gd name="T3" fmla="*/ 0 h 244"/>
                  <a:gd name="T4" fmla="*/ 2147483646 w 1175"/>
                  <a:gd name="T5" fmla="*/ 2147483646 h 244"/>
                  <a:gd name="T6" fmla="*/ 2147483646 w 1175"/>
                  <a:gd name="T7" fmla="*/ 2147483646 h 244"/>
                  <a:gd name="T8" fmla="*/ 2147483646 w 1175"/>
                  <a:gd name="T9" fmla="*/ 2147483646 h 244"/>
                  <a:gd name="T10" fmla="*/ 2147483646 w 1175"/>
                  <a:gd name="T11" fmla="*/ 2147483646 h 244"/>
                  <a:gd name="T12" fmla="*/ 2147483646 w 1175"/>
                  <a:gd name="T13" fmla="*/ 2147483646 h 244"/>
                  <a:gd name="T14" fmla="*/ 2147483646 w 1175"/>
                  <a:gd name="T15" fmla="*/ 2147483646 h 244"/>
                  <a:gd name="T16" fmla="*/ 2147483646 w 1175"/>
                  <a:gd name="T17" fmla="*/ 2147483646 h 244"/>
                  <a:gd name="T18" fmla="*/ 2147483646 w 1175"/>
                  <a:gd name="T19" fmla="*/ 2147483646 h 244"/>
                  <a:gd name="T20" fmla="*/ 2147483646 w 1175"/>
                  <a:gd name="T21" fmla="*/ 2147483646 h 244"/>
                  <a:gd name="T22" fmla="*/ 2147483646 w 1175"/>
                  <a:gd name="T23" fmla="*/ 2147483646 h 244"/>
                  <a:gd name="T24" fmla="*/ 2147483646 w 1175"/>
                  <a:gd name="T25" fmla="*/ 2147483646 h 244"/>
                  <a:gd name="T26" fmla="*/ 2147483646 w 1175"/>
                  <a:gd name="T27" fmla="*/ 2147483646 h 244"/>
                  <a:gd name="T28" fmla="*/ 2147483646 w 1175"/>
                  <a:gd name="T29" fmla="*/ 2147483646 h 244"/>
                  <a:gd name="T30" fmla="*/ 2147483646 w 1175"/>
                  <a:gd name="T31" fmla="*/ 2147483646 h 244"/>
                  <a:gd name="T32" fmla="*/ 2147483646 w 1175"/>
                  <a:gd name="T33" fmla="*/ 2147483646 h 244"/>
                  <a:gd name="T34" fmla="*/ 2147483646 w 1175"/>
                  <a:gd name="T35" fmla="*/ 2147483646 h 244"/>
                  <a:gd name="T36" fmla="*/ 2147483646 w 1175"/>
                  <a:gd name="T37" fmla="*/ 2147483646 h 244"/>
                  <a:gd name="T38" fmla="*/ 2147483646 w 1175"/>
                  <a:gd name="T39" fmla="*/ 2147483646 h 244"/>
                  <a:gd name="T40" fmla="*/ 0 w 1175"/>
                  <a:gd name="T41" fmla="*/ 2147483646 h 244"/>
                  <a:gd name="T42" fmla="*/ 2147483646 w 1175"/>
                  <a:gd name="T43" fmla="*/ 2147483646 h 244"/>
                  <a:gd name="T44" fmla="*/ 2147483646 w 1175"/>
                  <a:gd name="T45" fmla="*/ 2147483646 h 244"/>
                  <a:gd name="T46" fmla="*/ 2147483646 w 1175"/>
                  <a:gd name="T47" fmla="*/ 2147483646 h 244"/>
                  <a:gd name="T48" fmla="*/ 2147483646 w 1175"/>
                  <a:gd name="T49" fmla="*/ 2147483646 h 244"/>
                  <a:gd name="T50" fmla="*/ 2147483646 w 1175"/>
                  <a:gd name="T51" fmla="*/ 2147483646 h 244"/>
                  <a:gd name="T52" fmla="*/ 2147483646 w 1175"/>
                  <a:gd name="T53" fmla="*/ 2147483646 h 244"/>
                  <a:gd name="T54" fmla="*/ 2147483646 w 1175"/>
                  <a:gd name="T55" fmla="*/ 2147483646 h 244"/>
                  <a:gd name="T56" fmla="*/ 2147483646 w 1175"/>
                  <a:gd name="T57" fmla="*/ 2147483646 h 244"/>
                  <a:gd name="T58" fmla="*/ 2147483646 w 1175"/>
                  <a:gd name="T59" fmla="*/ 2147483646 h 244"/>
                  <a:gd name="T60" fmla="*/ 2147483646 w 1175"/>
                  <a:gd name="T61" fmla="*/ 2147483646 h 244"/>
                  <a:gd name="T62" fmla="*/ 2147483646 w 1175"/>
                  <a:gd name="T63" fmla="*/ 2147483646 h 244"/>
                  <a:gd name="T64" fmla="*/ 2147483646 w 1175"/>
                  <a:gd name="T65" fmla="*/ 2147483646 h 244"/>
                  <a:gd name="T66" fmla="*/ 2147483646 w 1175"/>
                  <a:gd name="T67" fmla="*/ 2147483646 h 244"/>
                  <a:gd name="T68" fmla="*/ 2147483646 w 1175"/>
                  <a:gd name="T69" fmla="*/ 2147483646 h 244"/>
                  <a:gd name="T70" fmla="*/ 2147483646 w 1175"/>
                  <a:gd name="T71" fmla="*/ 2147483646 h 244"/>
                  <a:gd name="T72" fmla="*/ 2147483646 w 1175"/>
                  <a:gd name="T73" fmla="*/ 2147483646 h 244"/>
                  <a:gd name="T74" fmla="*/ 2147483646 w 1175"/>
                  <a:gd name="T75" fmla="*/ 2147483646 h 244"/>
                  <a:gd name="T76" fmla="*/ 2147483646 w 1175"/>
                  <a:gd name="T77" fmla="*/ 2147483646 h 244"/>
                  <a:gd name="T78" fmla="*/ 2147483646 w 1175"/>
                  <a:gd name="T79" fmla="*/ 2147483646 h 244"/>
                  <a:gd name="T80" fmla="*/ 2147483646 w 1175"/>
                  <a:gd name="T81" fmla="*/ 2147483646 h 244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1175" h="244">
                    <a:moveTo>
                      <a:pt x="1175" y="37"/>
                    </a:moveTo>
                    <a:cubicBezTo>
                      <a:pt x="1162" y="0"/>
                      <a:pt x="1162" y="0"/>
                      <a:pt x="1162" y="0"/>
                    </a:cubicBezTo>
                    <a:cubicBezTo>
                      <a:pt x="1158" y="2"/>
                      <a:pt x="1153" y="4"/>
                      <a:pt x="1148" y="7"/>
                    </a:cubicBezTo>
                    <a:cubicBezTo>
                      <a:pt x="1134" y="18"/>
                      <a:pt x="1128" y="34"/>
                      <a:pt x="1120" y="54"/>
                    </a:cubicBezTo>
                    <a:cubicBezTo>
                      <a:pt x="1109" y="80"/>
                      <a:pt x="1097" y="110"/>
                      <a:pt x="1063" y="130"/>
                    </a:cubicBezTo>
                    <a:cubicBezTo>
                      <a:pt x="1027" y="151"/>
                      <a:pt x="994" y="139"/>
                      <a:pt x="960" y="126"/>
                    </a:cubicBezTo>
                    <a:cubicBezTo>
                      <a:pt x="934" y="116"/>
                      <a:pt x="909" y="106"/>
                      <a:pt x="882" y="110"/>
                    </a:cubicBezTo>
                    <a:cubicBezTo>
                      <a:pt x="853" y="115"/>
                      <a:pt x="838" y="132"/>
                      <a:pt x="824" y="148"/>
                    </a:cubicBezTo>
                    <a:cubicBezTo>
                      <a:pt x="806" y="167"/>
                      <a:pt x="790" y="185"/>
                      <a:pt x="742" y="187"/>
                    </a:cubicBezTo>
                    <a:cubicBezTo>
                      <a:pt x="693" y="189"/>
                      <a:pt x="669" y="168"/>
                      <a:pt x="647" y="150"/>
                    </a:cubicBezTo>
                    <a:cubicBezTo>
                      <a:pt x="629" y="135"/>
                      <a:pt x="610" y="118"/>
                      <a:pt x="584" y="125"/>
                    </a:cubicBezTo>
                    <a:cubicBezTo>
                      <a:pt x="563" y="130"/>
                      <a:pt x="548" y="146"/>
                      <a:pt x="534" y="161"/>
                    </a:cubicBezTo>
                    <a:cubicBezTo>
                      <a:pt x="513" y="183"/>
                      <a:pt x="493" y="204"/>
                      <a:pt x="453" y="204"/>
                    </a:cubicBezTo>
                    <a:cubicBezTo>
                      <a:pt x="414" y="204"/>
                      <a:pt x="390" y="184"/>
                      <a:pt x="370" y="161"/>
                    </a:cubicBezTo>
                    <a:cubicBezTo>
                      <a:pt x="355" y="143"/>
                      <a:pt x="334" y="128"/>
                      <a:pt x="323" y="128"/>
                    </a:cubicBezTo>
                    <a:cubicBezTo>
                      <a:pt x="311" y="128"/>
                      <a:pt x="270" y="140"/>
                      <a:pt x="254" y="146"/>
                    </a:cubicBezTo>
                    <a:cubicBezTo>
                      <a:pt x="219" y="159"/>
                      <a:pt x="186" y="172"/>
                      <a:pt x="151" y="151"/>
                    </a:cubicBezTo>
                    <a:cubicBezTo>
                      <a:pt x="117" y="131"/>
                      <a:pt x="105" y="101"/>
                      <a:pt x="94" y="74"/>
                    </a:cubicBezTo>
                    <a:cubicBezTo>
                      <a:pt x="86" y="55"/>
                      <a:pt x="79" y="39"/>
                      <a:pt x="66" y="28"/>
                    </a:cubicBezTo>
                    <a:cubicBezTo>
                      <a:pt x="51" y="17"/>
                      <a:pt x="35" y="19"/>
                      <a:pt x="22" y="24"/>
                    </a:cubicBezTo>
                    <a:cubicBezTo>
                      <a:pt x="0" y="63"/>
                      <a:pt x="0" y="63"/>
                      <a:pt x="0" y="63"/>
                    </a:cubicBezTo>
                    <a:cubicBezTo>
                      <a:pt x="0" y="63"/>
                      <a:pt x="36" y="62"/>
                      <a:pt x="40" y="63"/>
                    </a:cubicBezTo>
                    <a:cubicBezTo>
                      <a:pt x="43" y="64"/>
                      <a:pt x="47" y="66"/>
                      <a:pt x="49" y="72"/>
                    </a:cubicBezTo>
                    <a:cubicBezTo>
                      <a:pt x="52" y="77"/>
                      <a:pt x="54" y="83"/>
                      <a:pt x="57" y="89"/>
                    </a:cubicBezTo>
                    <a:cubicBezTo>
                      <a:pt x="69" y="119"/>
                      <a:pt x="85" y="159"/>
                      <a:pt x="130" y="185"/>
                    </a:cubicBezTo>
                    <a:cubicBezTo>
                      <a:pt x="183" y="216"/>
                      <a:pt x="230" y="198"/>
                      <a:pt x="268" y="184"/>
                    </a:cubicBezTo>
                    <a:cubicBezTo>
                      <a:pt x="282" y="178"/>
                      <a:pt x="295" y="173"/>
                      <a:pt x="307" y="171"/>
                    </a:cubicBezTo>
                    <a:cubicBezTo>
                      <a:pt x="319" y="168"/>
                      <a:pt x="324" y="168"/>
                      <a:pt x="329" y="175"/>
                    </a:cubicBezTo>
                    <a:cubicBezTo>
                      <a:pt x="333" y="179"/>
                      <a:pt x="336" y="183"/>
                      <a:pt x="340" y="187"/>
                    </a:cubicBezTo>
                    <a:cubicBezTo>
                      <a:pt x="362" y="212"/>
                      <a:pt x="395" y="244"/>
                      <a:pt x="453" y="244"/>
                    </a:cubicBezTo>
                    <a:cubicBezTo>
                      <a:pt x="510" y="244"/>
                      <a:pt x="540" y="212"/>
                      <a:pt x="563" y="189"/>
                    </a:cubicBezTo>
                    <a:cubicBezTo>
                      <a:pt x="574" y="177"/>
                      <a:pt x="585" y="166"/>
                      <a:pt x="594" y="164"/>
                    </a:cubicBezTo>
                    <a:cubicBezTo>
                      <a:pt x="601" y="162"/>
                      <a:pt x="606" y="168"/>
                      <a:pt x="621" y="180"/>
                    </a:cubicBezTo>
                    <a:cubicBezTo>
                      <a:pt x="644" y="200"/>
                      <a:pt x="679" y="229"/>
                      <a:pt x="743" y="227"/>
                    </a:cubicBezTo>
                    <a:cubicBezTo>
                      <a:pt x="808" y="224"/>
                      <a:pt x="834" y="195"/>
                      <a:pt x="853" y="174"/>
                    </a:cubicBezTo>
                    <a:cubicBezTo>
                      <a:pt x="867" y="160"/>
                      <a:pt x="874" y="152"/>
                      <a:pt x="889" y="150"/>
                    </a:cubicBezTo>
                    <a:cubicBezTo>
                      <a:pt x="905" y="147"/>
                      <a:pt x="924" y="155"/>
                      <a:pt x="946" y="163"/>
                    </a:cubicBezTo>
                    <a:cubicBezTo>
                      <a:pt x="984" y="177"/>
                      <a:pt x="1031" y="195"/>
                      <a:pt x="1083" y="165"/>
                    </a:cubicBezTo>
                    <a:cubicBezTo>
                      <a:pt x="1129" y="138"/>
                      <a:pt x="1145" y="98"/>
                      <a:pt x="1157" y="69"/>
                    </a:cubicBezTo>
                    <a:cubicBezTo>
                      <a:pt x="1161" y="59"/>
                      <a:pt x="1168" y="42"/>
                      <a:pt x="1173" y="39"/>
                    </a:cubicBezTo>
                    <a:cubicBezTo>
                      <a:pt x="1174" y="38"/>
                      <a:pt x="1175" y="37"/>
                      <a:pt x="1175" y="37"/>
                    </a:cubicBezTo>
                    <a:close/>
                  </a:path>
                </a:pathLst>
              </a:custGeom>
              <a:solidFill>
                <a:srgbClr val="EFD8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239" name="Freeform 270">
                <a:extLst>
                  <a:ext uri="{FF2B5EF4-FFF2-40B4-BE49-F238E27FC236}">
                    <a16:creationId xmlns:a16="http://schemas.microsoft.com/office/drawing/2014/main" id="{767E8E6E-8EC4-40DF-BFC3-61FE3A65C9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1" y="2105"/>
                <a:ext cx="735" cy="462"/>
              </a:xfrm>
              <a:custGeom>
                <a:avLst/>
                <a:gdLst>
                  <a:gd name="T0" fmla="*/ 2147483646 w 294"/>
                  <a:gd name="T1" fmla="*/ 2147483646 h 173"/>
                  <a:gd name="T2" fmla="*/ 2147483646 w 294"/>
                  <a:gd name="T3" fmla="*/ 2147483646 h 173"/>
                  <a:gd name="T4" fmla="*/ 2147483646 w 294"/>
                  <a:gd name="T5" fmla="*/ 2147483646 h 173"/>
                  <a:gd name="T6" fmla="*/ 2147483646 w 294"/>
                  <a:gd name="T7" fmla="*/ 2147483646 h 173"/>
                  <a:gd name="T8" fmla="*/ 2147483646 w 294"/>
                  <a:gd name="T9" fmla="*/ 2147483646 h 173"/>
                  <a:gd name="T10" fmla="*/ 2147483646 w 294"/>
                  <a:gd name="T11" fmla="*/ 2147483646 h 173"/>
                  <a:gd name="T12" fmla="*/ 2147483646 w 294"/>
                  <a:gd name="T13" fmla="*/ 0 h 173"/>
                  <a:gd name="T14" fmla="*/ 0 w 294"/>
                  <a:gd name="T15" fmla="*/ 2147483646 h 173"/>
                  <a:gd name="T16" fmla="*/ 2147483646 w 294"/>
                  <a:gd name="T17" fmla="*/ 2147483646 h 173"/>
                  <a:gd name="T18" fmla="*/ 2147483646 w 294"/>
                  <a:gd name="T19" fmla="*/ 2147483646 h 173"/>
                  <a:gd name="T20" fmla="*/ 2147483646 w 294"/>
                  <a:gd name="T21" fmla="*/ 2147483646 h 173"/>
                  <a:gd name="T22" fmla="*/ 2147483646 w 294"/>
                  <a:gd name="T23" fmla="*/ 2147483646 h 173"/>
                  <a:gd name="T24" fmla="*/ 2147483646 w 294"/>
                  <a:gd name="T25" fmla="*/ 2147483646 h 173"/>
                  <a:gd name="T26" fmla="*/ 2147483646 w 294"/>
                  <a:gd name="T27" fmla="*/ 2147483646 h 173"/>
                  <a:gd name="T28" fmla="*/ 2147483646 w 294"/>
                  <a:gd name="T29" fmla="*/ 2147483646 h 173"/>
                  <a:gd name="T30" fmla="*/ 2147483646 w 294"/>
                  <a:gd name="T31" fmla="*/ 2147483646 h 17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94" h="173">
                    <a:moveTo>
                      <a:pt x="285" y="21"/>
                    </a:moveTo>
                    <a:cubicBezTo>
                      <a:pt x="285" y="21"/>
                      <a:pt x="284" y="21"/>
                      <a:pt x="284" y="21"/>
                    </a:cubicBezTo>
                    <a:cubicBezTo>
                      <a:pt x="233" y="21"/>
                      <a:pt x="212" y="45"/>
                      <a:pt x="193" y="67"/>
                    </a:cubicBezTo>
                    <a:cubicBezTo>
                      <a:pt x="179" y="83"/>
                      <a:pt x="163" y="101"/>
                      <a:pt x="138" y="95"/>
                    </a:cubicBezTo>
                    <a:cubicBezTo>
                      <a:pt x="119" y="90"/>
                      <a:pt x="106" y="78"/>
                      <a:pt x="93" y="60"/>
                    </a:cubicBezTo>
                    <a:cubicBezTo>
                      <a:pt x="80" y="45"/>
                      <a:pt x="80" y="45"/>
                      <a:pt x="80" y="45"/>
                    </a:cubicBezTo>
                    <a:cubicBezTo>
                      <a:pt x="54" y="13"/>
                      <a:pt x="44" y="6"/>
                      <a:pt x="32" y="0"/>
                    </a:cubicBezTo>
                    <a:cubicBezTo>
                      <a:pt x="15" y="34"/>
                      <a:pt x="3" y="67"/>
                      <a:pt x="0" y="106"/>
                    </a:cubicBezTo>
                    <a:cubicBezTo>
                      <a:pt x="0" y="114"/>
                      <a:pt x="0" y="122"/>
                      <a:pt x="1" y="130"/>
                    </a:cubicBezTo>
                    <a:cubicBezTo>
                      <a:pt x="26" y="133"/>
                      <a:pt x="49" y="125"/>
                      <a:pt x="74" y="115"/>
                    </a:cubicBezTo>
                    <a:cubicBezTo>
                      <a:pt x="90" y="109"/>
                      <a:pt x="131" y="97"/>
                      <a:pt x="143" y="97"/>
                    </a:cubicBezTo>
                    <a:cubicBezTo>
                      <a:pt x="154" y="97"/>
                      <a:pt x="175" y="112"/>
                      <a:pt x="190" y="130"/>
                    </a:cubicBezTo>
                    <a:cubicBezTo>
                      <a:pt x="210" y="153"/>
                      <a:pt x="234" y="173"/>
                      <a:pt x="273" y="173"/>
                    </a:cubicBezTo>
                    <a:cubicBezTo>
                      <a:pt x="275" y="173"/>
                      <a:pt x="276" y="173"/>
                      <a:pt x="277" y="173"/>
                    </a:cubicBezTo>
                    <a:cubicBezTo>
                      <a:pt x="287" y="147"/>
                      <a:pt x="294" y="116"/>
                      <a:pt x="294" y="90"/>
                    </a:cubicBezTo>
                    <a:cubicBezTo>
                      <a:pt x="294" y="68"/>
                      <a:pt x="292" y="43"/>
                      <a:pt x="285" y="21"/>
                    </a:cubicBezTo>
                    <a:close/>
                  </a:path>
                </a:pathLst>
              </a:custGeom>
              <a:solidFill>
                <a:srgbClr val="B078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240" name="Freeform 271">
                <a:extLst>
                  <a:ext uri="{FF2B5EF4-FFF2-40B4-BE49-F238E27FC236}">
                    <a16:creationId xmlns:a16="http://schemas.microsoft.com/office/drawing/2014/main" id="{00AB2EF3-1AEF-49B6-B558-AF30009D0C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76" y="2049"/>
                <a:ext cx="862" cy="464"/>
              </a:xfrm>
              <a:custGeom>
                <a:avLst/>
                <a:gdLst>
                  <a:gd name="T0" fmla="*/ 2147483646 w 345"/>
                  <a:gd name="T1" fmla="*/ 2147483646 h 174"/>
                  <a:gd name="T2" fmla="*/ 2147483646 w 345"/>
                  <a:gd name="T3" fmla="*/ 2147483646 h 174"/>
                  <a:gd name="T4" fmla="*/ 2147483646 w 345"/>
                  <a:gd name="T5" fmla="*/ 2147483646 h 174"/>
                  <a:gd name="T6" fmla="*/ 2147483646 w 345"/>
                  <a:gd name="T7" fmla="*/ 0 h 174"/>
                  <a:gd name="T8" fmla="*/ 2147483646 w 345"/>
                  <a:gd name="T9" fmla="*/ 0 h 174"/>
                  <a:gd name="T10" fmla="*/ 2147483646 w 345"/>
                  <a:gd name="T11" fmla="*/ 2147483646 h 174"/>
                  <a:gd name="T12" fmla="*/ 2147483646 w 345"/>
                  <a:gd name="T13" fmla="*/ 2147483646 h 174"/>
                  <a:gd name="T14" fmla="*/ 2147483646 w 345"/>
                  <a:gd name="T15" fmla="*/ 2147483646 h 174"/>
                  <a:gd name="T16" fmla="*/ 2147483646 w 345"/>
                  <a:gd name="T17" fmla="*/ 2147483646 h 174"/>
                  <a:gd name="T18" fmla="*/ 2147483646 w 345"/>
                  <a:gd name="T19" fmla="*/ 2147483646 h 174"/>
                  <a:gd name="T20" fmla="*/ 2147483646 w 345"/>
                  <a:gd name="T21" fmla="*/ 2147483646 h 174"/>
                  <a:gd name="T22" fmla="*/ 0 w 345"/>
                  <a:gd name="T23" fmla="*/ 2147483646 h 174"/>
                  <a:gd name="T24" fmla="*/ 2147483646 w 345"/>
                  <a:gd name="T25" fmla="*/ 2147483646 h 174"/>
                  <a:gd name="T26" fmla="*/ 2147483646 w 345"/>
                  <a:gd name="T27" fmla="*/ 2147483646 h 174"/>
                  <a:gd name="T28" fmla="*/ 2147483646 w 345"/>
                  <a:gd name="T29" fmla="*/ 2147483646 h 174"/>
                  <a:gd name="T30" fmla="*/ 2147483646 w 345"/>
                  <a:gd name="T31" fmla="*/ 2147483646 h 174"/>
                  <a:gd name="T32" fmla="*/ 2147483646 w 345"/>
                  <a:gd name="T33" fmla="*/ 2147483646 h 17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5" h="174">
                    <a:moveTo>
                      <a:pt x="337" y="120"/>
                    </a:moveTo>
                    <a:cubicBezTo>
                      <a:pt x="340" y="118"/>
                      <a:pt x="343" y="117"/>
                      <a:pt x="345" y="115"/>
                    </a:cubicBezTo>
                    <a:cubicBezTo>
                      <a:pt x="336" y="80"/>
                      <a:pt x="320" y="44"/>
                      <a:pt x="304" y="11"/>
                    </a:cubicBezTo>
                    <a:cubicBezTo>
                      <a:pt x="303" y="7"/>
                      <a:pt x="301" y="4"/>
                      <a:pt x="299" y="0"/>
                    </a:cubicBezTo>
                    <a:cubicBezTo>
                      <a:pt x="299" y="0"/>
                      <a:pt x="299" y="0"/>
                      <a:pt x="298" y="0"/>
                    </a:cubicBezTo>
                    <a:cubicBezTo>
                      <a:pt x="289" y="0"/>
                      <a:pt x="279" y="1"/>
                      <a:pt x="266" y="8"/>
                    </a:cubicBezTo>
                    <a:cubicBezTo>
                      <a:pt x="256" y="15"/>
                      <a:pt x="246" y="25"/>
                      <a:pt x="227" y="48"/>
                    </a:cubicBezTo>
                    <a:cubicBezTo>
                      <a:pt x="214" y="63"/>
                      <a:pt x="214" y="63"/>
                      <a:pt x="214" y="63"/>
                    </a:cubicBezTo>
                    <a:cubicBezTo>
                      <a:pt x="195" y="87"/>
                      <a:pt x="186" y="91"/>
                      <a:pt x="156" y="97"/>
                    </a:cubicBezTo>
                    <a:cubicBezTo>
                      <a:pt x="118" y="104"/>
                      <a:pt x="97" y="87"/>
                      <a:pt x="80" y="69"/>
                    </a:cubicBezTo>
                    <a:cubicBezTo>
                      <a:pt x="61" y="51"/>
                      <a:pt x="46" y="36"/>
                      <a:pt x="7" y="37"/>
                    </a:cubicBezTo>
                    <a:cubicBezTo>
                      <a:pt x="4" y="37"/>
                      <a:pt x="2" y="37"/>
                      <a:pt x="0" y="38"/>
                    </a:cubicBezTo>
                    <a:cubicBezTo>
                      <a:pt x="2" y="85"/>
                      <a:pt x="18" y="135"/>
                      <a:pt x="38" y="174"/>
                    </a:cubicBezTo>
                    <a:cubicBezTo>
                      <a:pt x="69" y="169"/>
                      <a:pt x="83" y="153"/>
                      <a:pt x="98" y="138"/>
                    </a:cubicBezTo>
                    <a:cubicBezTo>
                      <a:pt x="112" y="122"/>
                      <a:pt x="127" y="105"/>
                      <a:pt x="156" y="100"/>
                    </a:cubicBezTo>
                    <a:cubicBezTo>
                      <a:pt x="183" y="96"/>
                      <a:pt x="208" y="106"/>
                      <a:pt x="234" y="116"/>
                    </a:cubicBezTo>
                    <a:cubicBezTo>
                      <a:pt x="268" y="129"/>
                      <a:pt x="301" y="141"/>
                      <a:pt x="337" y="120"/>
                    </a:cubicBezTo>
                    <a:close/>
                  </a:path>
                </a:pathLst>
              </a:custGeom>
              <a:solidFill>
                <a:srgbClr val="B078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241" name="Freeform 272">
                <a:extLst>
                  <a:ext uri="{FF2B5EF4-FFF2-40B4-BE49-F238E27FC236}">
                    <a16:creationId xmlns:a16="http://schemas.microsoft.com/office/drawing/2014/main" id="{EA0F9A71-1F90-4667-B03A-4200299CDB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78" y="2124"/>
                <a:ext cx="388" cy="216"/>
              </a:xfrm>
              <a:custGeom>
                <a:avLst/>
                <a:gdLst>
                  <a:gd name="T0" fmla="*/ 0 w 155"/>
                  <a:gd name="T1" fmla="*/ 2147483646 h 81"/>
                  <a:gd name="T2" fmla="*/ 2147483646 w 155"/>
                  <a:gd name="T3" fmla="*/ 2147483646 h 81"/>
                  <a:gd name="T4" fmla="*/ 2147483646 w 155"/>
                  <a:gd name="T5" fmla="*/ 2147483646 h 81"/>
                  <a:gd name="T6" fmla="*/ 2147483646 w 155"/>
                  <a:gd name="T7" fmla="*/ 2147483646 h 81"/>
                  <a:gd name="T8" fmla="*/ 0 w 155"/>
                  <a:gd name="T9" fmla="*/ 2147483646 h 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5" h="81">
                    <a:moveTo>
                      <a:pt x="0" y="79"/>
                    </a:moveTo>
                    <a:cubicBezTo>
                      <a:pt x="22" y="81"/>
                      <a:pt x="33" y="51"/>
                      <a:pt x="68" y="28"/>
                    </a:cubicBezTo>
                    <a:cubicBezTo>
                      <a:pt x="103" y="5"/>
                      <a:pt x="132" y="6"/>
                      <a:pt x="155" y="8"/>
                    </a:cubicBezTo>
                    <a:cubicBezTo>
                      <a:pt x="91" y="0"/>
                      <a:pt x="76" y="7"/>
                      <a:pt x="55" y="28"/>
                    </a:cubicBezTo>
                    <a:cubicBezTo>
                      <a:pt x="34" y="49"/>
                      <a:pt x="19" y="77"/>
                      <a:pt x="0" y="7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242" name="Freeform 273">
                <a:extLst>
                  <a:ext uri="{FF2B5EF4-FFF2-40B4-BE49-F238E27FC236}">
                    <a16:creationId xmlns:a16="http://schemas.microsoft.com/office/drawing/2014/main" id="{6FA4B644-12F3-40C2-AB11-A1CA4874C5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1" y="2100"/>
                <a:ext cx="375" cy="211"/>
              </a:xfrm>
              <a:custGeom>
                <a:avLst/>
                <a:gdLst>
                  <a:gd name="T0" fmla="*/ 0 w 150"/>
                  <a:gd name="T1" fmla="*/ 2147483646 h 79"/>
                  <a:gd name="T2" fmla="*/ 2147483646 w 150"/>
                  <a:gd name="T3" fmla="*/ 2147483646 h 79"/>
                  <a:gd name="T4" fmla="*/ 2147483646 w 150"/>
                  <a:gd name="T5" fmla="*/ 2147483646 h 79"/>
                  <a:gd name="T6" fmla="*/ 2147483646 w 150"/>
                  <a:gd name="T7" fmla="*/ 2147483646 h 79"/>
                  <a:gd name="T8" fmla="*/ 0 w 150"/>
                  <a:gd name="T9" fmla="*/ 2147483646 h 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0" h="79">
                    <a:moveTo>
                      <a:pt x="0" y="79"/>
                    </a:moveTo>
                    <a:cubicBezTo>
                      <a:pt x="21" y="72"/>
                      <a:pt x="27" y="64"/>
                      <a:pt x="51" y="39"/>
                    </a:cubicBezTo>
                    <a:cubicBezTo>
                      <a:pt x="75" y="14"/>
                      <a:pt x="108" y="1"/>
                      <a:pt x="150" y="17"/>
                    </a:cubicBezTo>
                    <a:cubicBezTo>
                      <a:pt x="100" y="0"/>
                      <a:pt x="70" y="8"/>
                      <a:pt x="44" y="33"/>
                    </a:cubicBezTo>
                    <a:cubicBezTo>
                      <a:pt x="18" y="58"/>
                      <a:pt x="17" y="70"/>
                      <a:pt x="0" y="7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243" name="Freeform 274">
                <a:extLst>
                  <a:ext uri="{FF2B5EF4-FFF2-40B4-BE49-F238E27FC236}">
                    <a16:creationId xmlns:a16="http://schemas.microsoft.com/office/drawing/2014/main" id="{C380700D-BDC3-4A73-A014-77744B24C1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3" y="1985"/>
                <a:ext cx="408" cy="232"/>
              </a:xfrm>
              <a:custGeom>
                <a:avLst/>
                <a:gdLst>
                  <a:gd name="T0" fmla="*/ 0 w 163"/>
                  <a:gd name="T1" fmla="*/ 2147483646 h 87"/>
                  <a:gd name="T2" fmla="*/ 2147483646 w 163"/>
                  <a:gd name="T3" fmla="*/ 2147483646 h 87"/>
                  <a:gd name="T4" fmla="*/ 2147483646 w 163"/>
                  <a:gd name="T5" fmla="*/ 2147483646 h 87"/>
                  <a:gd name="T6" fmla="*/ 2147483646 w 163"/>
                  <a:gd name="T7" fmla="*/ 2147483646 h 87"/>
                  <a:gd name="T8" fmla="*/ 0 w 163"/>
                  <a:gd name="T9" fmla="*/ 2147483646 h 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3" h="87">
                    <a:moveTo>
                      <a:pt x="0" y="87"/>
                    </a:moveTo>
                    <a:cubicBezTo>
                      <a:pt x="25" y="57"/>
                      <a:pt x="38" y="27"/>
                      <a:pt x="70" y="19"/>
                    </a:cubicBezTo>
                    <a:cubicBezTo>
                      <a:pt x="102" y="11"/>
                      <a:pt x="142" y="23"/>
                      <a:pt x="163" y="19"/>
                    </a:cubicBezTo>
                    <a:cubicBezTo>
                      <a:pt x="118" y="11"/>
                      <a:pt x="77" y="0"/>
                      <a:pt x="52" y="17"/>
                    </a:cubicBezTo>
                    <a:cubicBezTo>
                      <a:pt x="27" y="34"/>
                      <a:pt x="0" y="87"/>
                      <a:pt x="0" y="8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244" name="Freeform 275">
                <a:extLst>
                  <a:ext uri="{FF2B5EF4-FFF2-40B4-BE49-F238E27FC236}">
                    <a16:creationId xmlns:a16="http://schemas.microsoft.com/office/drawing/2014/main" id="{6CE96309-F63E-48E0-9F3B-BD7EA8C095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1" y="2463"/>
                <a:ext cx="412" cy="165"/>
              </a:xfrm>
              <a:custGeom>
                <a:avLst/>
                <a:gdLst>
                  <a:gd name="T0" fmla="*/ 0 w 165"/>
                  <a:gd name="T1" fmla="*/ 2147483646 h 62"/>
                  <a:gd name="T2" fmla="*/ 2147483646 w 165"/>
                  <a:gd name="T3" fmla="*/ 2147483646 h 62"/>
                  <a:gd name="T4" fmla="*/ 2147483646 w 165"/>
                  <a:gd name="T5" fmla="*/ 0 h 62"/>
                  <a:gd name="T6" fmla="*/ 2147483646 w 165"/>
                  <a:gd name="T7" fmla="*/ 2147483646 h 62"/>
                  <a:gd name="T8" fmla="*/ 0 w 165"/>
                  <a:gd name="T9" fmla="*/ 2147483646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5" h="62">
                    <a:moveTo>
                      <a:pt x="0" y="15"/>
                    </a:moveTo>
                    <a:cubicBezTo>
                      <a:pt x="17" y="37"/>
                      <a:pt x="53" y="52"/>
                      <a:pt x="82" y="48"/>
                    </a:cubicBezTo>
                    <a:cubicBezTo>
                      <a:pt x="111" y="44"/>
                      <a:pt x="134" y="40"/>
                      <a:pt x="165" y="0"/>
                    </a:cubicBezTo>
                    <a:cubicBezTo>
                      <a:pt x="149" y="36"/>
                      <a:pt x="117" y="62"/>
                      <a:pt x="70" y="60"/>
                    </a:cubicBezTo>
                    <a:cubicBezTo>
                      <a:pt x="23" y="58"/>
                      <a:pt x="0" y="15"/>
                      <a:pt x="0" y="1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245" name="Freeform 276">
                <a:extLst>
                  <a:ext uri="{FF2B5EF4-FFF2-40B4-BE49-F238E27FC236}">
                    <a16:creationId xmlns:a16="http://schemas.microsoft.com/office/drawing/2014/main" id="{588C4EC9-E029-4B73-A1BA-B1FBC86ECB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26" y="2335"/>
                <a:ext cx="345" cy="240"/>
              </a:xfrm>
              <a:custGeom>
                <a:avLst/>
                <a:gdLst>
                  <a:gd name="T0" fmla="*/ 2147483646 w 138"/>
                  <a:gd name="T1" fmla="*/ 2147483646 h 90"/>
                  <a:gd name="T2" fmla="*/ 2147483646 w 138"/>
                  <a:gd name="T3" fmla="*/ 0 h 90"/>
                  <a:gd name="T4" fmla="*/ 2147483646 w 138"/>
                  <a:gd name="T5" fmla="*/ 2147483646 h 90"/>
                  <a:gd name="T6" fmla="*/ 0 w 138"/>
                  <a:gd name="T7" fmla="*/ 2147483646 h 90"/>
                  <a:gd name="T8" fmla="*/ 2147483646 w 138"/>
                  <a:gd name="T9" fmla="*/ 2147483646 h 9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8" h="90">
                    <a:moveTo>
                      <a:pt x="79" y="53"/>
                    </a:moveTo>
                    <a:cubicBezTo>
                      <a:pt x="96" y="33"/>
                      <a:pt x="118" y="12"/>
                      <a:pt x="138" y="0"/>
                    </a:cubicBezTo>
                    <a:cubicBezTo>
                      <a:pt x="115" y="5"/>
                      <a:pt x="93" y="25"/>
                      <a:pt x="71" y="48"/>
                    </a:cubicBezTo>
                    <a:cubicBezTo>
                      <a:pt x="53" y="67"/>
                      <a:pt x="33" y="77"/>
                      <a:pt x="0" y="77"/>
                    </a:cubicBezTo>
                    <a:cubicBezTo>
                      <a:pt x="15" y="79"/>
                      <a:pt x="41" y="90"/>
                      <a:pt x="79" y="5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246" name="Freeform 277">
                <a:extLst>
                  <a:ext uri="{FF2B5EF4-FFF2-40B4-BE49-F238E27FC236}">
                    <a16:creationId xmlns:a16="http://schemas.microsoft.com/office/drawing/2014/main" id="{8084CE0E-B6B9-403F-A379-546A21BF17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3" y="2057"/>
                <a:ext cx="218" cy="334"/>
              </a:xfrm>
              <a:custGeom>
                <a:avLst/>
                <a:gdLst>
                  <a:gd name="T0" fmla="*/ 2147483646 w 87"/>
                  <a:gd name="T1" fmla="*/ 2147483646 h 125"/>
                  <a:gd name="T2" fmla="*/ 2147483646 w 87"/>
                  <a:gd name="T3" fmla="*/ 0 h 125"/>
                  <a:gd name="T4" fmla="*/ 2147483646 w 87"/>
                  <a:gd name="T5" fmla="*/ 2147483646 h 125"/>
                  <a:gd name="T6" fmla="*/ 0 w 87"/>
                  <a:gd name="T7" fmla="*/ 2147483646 h 125"/>
                  <a:gd name="T8" fmla="*/ 2147483646 w 87"/>
                  <a:gd name="T9" fmla="*/ 2147483646 h 1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7" h="125">
                    <a:moveTo>
                      <a:pt x="64" y="62"/>
                    </a:moveTo>
                    <a:cubicBezTo>
                      <a:pt x="71" y="27"/>
                      <a:pt x="74" y="13"/>
                      <a:pt x="87" y="0"/>
                    </a:cubicBezTo>
                    <a:cubicBezTo>
                      <a:pt x="79" y="5"/>
                      <a:pt x="65" y="22"/>
                      <a:pt x="57" y="54"/>
                    </a:cubicBezTo>
                    <a:cubicBezTo>
                      <a:pt x="49" y="86"/>
                      <a:pt x="26" y="112"/>
                      <a:pt x="0" y="125"/>
                    </a:cubicBezTo>
                    <a:cubicBezTo>
                      <a:pt x="20" y="119"/>
                      <a:pt x="54" y="98"/>
                      <a:pt x="64" y="6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247" name="Freeform 278">
                <a:extLst>
                  <a:ext uri="{FF2B5EF4-FFF2-40B4-BE49-F238E27FC236}">
                    <a16:creationId xmlns:a16="http://schemas.microsoft.com/office/drawing/2014/main" id="{51A8D431-BE08-479B-B726-3684CA6623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8" y="2380"/>
                <a:ext cx="405" cy="115"/>
              </a:xfrm>
              <a:custGeom>
                <a:avLst/>
                <a:gdLst>
                  <a:gd name="T0" fmla="*/ 0 w 162"/>
                  <a:gd name="T1" fmla="*/ 2147483646 h 43"/>
                  <a:gd name="T2" fmla="*/ 2147483646 w 162"/>
                  <a:gd name="T3" fmla="*/ 2147483646 h 43"/>
                  <a:gd name="T4" fmla="*/ 2147483646 w 162"/>
                  <a:gd name="T5" fmla="*/ 2147483646 h 43"/>
                  <a:gd name="T6" fmla="*/ 2147483646 w 162"/>
                  <a:gd name="T7" fmla="*/ 2147483646 h 43"/>
                  <a:gd name="T8" fmla="*/ 0 w 162"/>
                  <a:gd name="T9" fmla="*/ 2147483646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2" h="43">
                    <a:moveTo>
                      <a:pt x="0" y="31"/>
                    </a:moveTo>
                    <a:cubicBezTo>
                      <a:pt x="28" y="42"/>
                      <a:pt x="50" y="35"/>
                      <a:pt x="92" y="20"/>
                    </a:cubicBezTo>
                    <a:cubicBezTo>
                      <a:pt x="134" y="5"/>
                      <a:pt x="154" y="0"/>
                      <a:pt x="162" y="1"/>
                    </a:cubicBezTo>
                    <a:cubicBezTo>
                      <a:pt x="140" y="6"/>
                      <a:pt x="117" y="21"/>
                      <a:pt x="86" y="32"/>
                    </a:cubicBezTo>
                    <a:cubicBezTo>
                      <a:pt x="55" y="43"/>
                      <a:pt x="16" y="43"/>
                      <a:pt x="0" y="3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248" name="Freeform 279">
                <a:extLst>
                  <a:ext uri="{FF2B5EF4-FFF2-40B4-BE49-F238E27FC236}">
                    <a16:creationId xmlns:a16="http://schemas.microsoft.com/office/drawing/2014/main" id="{B5B86371-D49E-4BE9-800D-FD9CBA89E0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78" y="2132"/>
                <a:ext cx="55" cy="40"/>
              </a:xfrm>
              <a:custGeom>
                <a:avLst/>
                <a:gdLst>
                  <a:gd name="T0" fmla="*/ 0 w 22"/>
                  <a:gd name="T1" fmla="*/ 2147483646 h 15"/>
                  <a:gd name="T2" fmla="*/ 2147483646 w 22"/>
                  <a:gd name="T3" fmla="*/ 2147483646 h 15"/>
                  <a:gd name="T4" fmla="*/ 2147483646 w 22"/>
                  <a:gd name="T5" fmla="*/ 0 h 15"/>
                  <a:gd name="T6" fmla="*/ 2147483646 w 22"/>
                  <a:gd name="T7" fmla="*/ 2147483646 h 1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" h="15">
                    <a:moveTo>
                      <a:pt x="0" y="5"/>
                    </a:moveTo>
                    <a:cubicBezTo>
                      <a:pt x="3" y="8"/>
                      <a:pt x="5" y="15"/>
                      <a:pt x="10" y="15"/>
                    </a:cubicBezTo>
                    <a:cubicBezTo>
                      <a:pt x="15" y="15"/>
                      <a:pt x="21" y="4"/>
                      <a:pt x="22" y="0"/>
                    </a:cubicBezTo>
                    <a:cubicBezTo>
                      <a:pt x="17" y="2"/>
                      <a:pt x="7" y="5"/>
                      <a:pt x="2" y="4"/>
                    </a:cubicBezTo>
                  </a:path>
                </a:pathLst>
              </a:custGeom>
              <a:solidFill>
                <a:srgbClr val="E2B3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249" name="Freeform 280">
                <a:extLst>
                  <a:ext uri="{FF2B5EF4-FFF2-40B4-BE49-F238E27FC236}">
                    <a16:creationId xmlns:a16="http://schemas.microsoft.com/office/drawing/2014/main" id="{8237716F-6946-4B06-B072-3D88742D63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3" y="2148"/>
                <a:ext cx="18" cy="16"/>
              </a:xfrm>
              <a:custGeom>
                <a:avLst/>
                <a:gdLst>
                  <a:gd name="T0" fmla="*/ 0 w 7"/>
                  <a:gd name="T1" fmla="*/ 2147483646 h 6"/>
                  <a:gd name="T2" fmla="*/ 2147483646 w 7"/>
                  <a:gd name="T3" fmla="*/ 2147483646 h 6"/>
                  <a:gd name="T4" fmla="*/ 2147483646 w 7"/>
                  <a:gd name="T5" fmla="*/ 0 h 6"/>
                  <a:gd name="T6" fmla="*/ 2147483646 w 7"/>
                  <a:gd name="T7" fmla="*/ 2147483646 h 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6">
                    <a:moveTo>
                      <a:pt x="0" y="2"/>
                    </a:moveTo>
                    <a:cubicBezTo>
                      <a:pt x="1" y="3"/>
                      <a:pt x="2" y="5"/>
                      <a:pt x="3" y="6"/>
                    </a:cubicBezTo>
                    <a:cubicBezTo>
                      <a:pt x="6" y="4"/>
                      <a:pt x="7" y="3"/>
                      <a:pt x="7" y="0"/>
                    </a:cubicBezTo>
                    <a:cubicBezTo>
                      <a:pt x="5" y="0"/>
                      <a:pt x="3" y="0"/>
                      <a:pt x="2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250" name="Freeform 281">
                <a:extLst>
                  <a:ext uri="{FF2B5EF4-FFF2-40B4-BE49-F238E27FC236}">
                    <a16:creationId xmlns:a16="http://schemas.microsoft.com/office/drawing/2014/main" id="{47D1A901-DDD8-4EEB-B306-30DD5E11CA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3" y="2140"/>
                <a:ext cx="8" cy="11"/>
              </a:xfrm>
              <a:custGeom>
                <a:avLst/>
                <a:gdLst>
                  <a:gd name="T0" fmla="*/ 2147483646 w 3"/>
                  <a:gd name="T1" fmla="*/ 0 h 4"/>
                  <a:gd name="T2" fmla="*/ 2147483646 w 3"/>
                  <a:gd name="T3" fmla="*/ 2147483646 h 4"/>
                  <a:gd name="T4" fmla="*/ 2147483646 w 3"/>
                  <a:gd name="T5" fmla="*/ 0 h 4"/>
                  <a:gd name="T6" fmla="*/ 2147483646 w 3"/>
                  <a:gd name="T7" fmla="*/ 2147483646 h 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4">
                    <a:moveTo>
                      <a:pt x="1" y="0"/>
                    </a:moveTo>
                    <a:cubicBezTo>
                      <a:pt x="1" y="1"/>
                      <a:pt x="1" y="3"/>
                      <a:pt x="2" y="4"/>
                    </a:cubicBezTo>
                    <a:cubicBezTo>
                      <a:pt x="3" y="2"/>
                      <a:pt x="3" y="3"/>
                      <a:pt x="3" y="0"/>
                    </a:cubicBezTo>
                    <a:cubicBezTo>
                      <a:pt x="3" y="0"/>
                      <a:pt x="0" y="0"/>
                      <a:pt x="1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251" name="Freeform 282">
                <a:extLst>
                  <a:ext uri="{FF2B5EF4-FFF2-40B4-BE49-F238E27FC236}">
                    <a16:creationId xmlns:a16="http://schemas.microsoft.com/office/drawing/2014/main" id="{8BE8FB23-AD30-4A6B-ABEE-DF86235621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53" y="2076"/>
                <a:ext cx="28" cy="29"/>
              </a:xfrm>
              <a:custGeom>
                <a:avLst/>
                <a:gdLst>
                  <a:gd name="T0" fmla="*/ 0 w 11"/>
                  <a:gd name="T1" fmla="*/ 2147483646 h 11"/>
                  <a:gd name="T2" fmla="*/ 2147483646 w 11"/>
                  <a:gd name="T3" fmla="*/ 2147483646 h 11"/>
                  <a:gd name="T4" fmla="*/ 2147483646 w 11"/>
                  <a:gd name="T5" fmla="*/ 0 h 11"/>
                  <a:gd name="T6" fmla="*/ 2147483646 w 11"/>
                  <a:gd name="T7" fmla="*/ 2147483646 h 1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1" h="11">
                    <a:moveTo>
                      <a:pt x="0" y="2"/>
                    </a:moveTo>
                    <a:cubicBezTo>
                      <a:pt x="0" y="6"/>
                      <a:pt x="2" y="9"/>
                      <a:pt x="5" y="11"/>
                    </a:cubicBezTo>
                    <a:cubicBezTo>
                      <a:pt x="8" y="8"/>
                      <a:pt x="9" y="4"/>
                      <a:pt x="11" y="0"/>
                    </a:cubicBezTo>
                    <a:cubicBezTo>
                      <a:pt x="8" y="2"/>
                      <a:pt x="5" y="2"/>
                      <a:pt x="2" y="2"/>
                    </a:cubicBezTo>
                  </a:path>
                </a:pathLst>
              </a:custGeom>
              <a:solidFill>
                <a:srgbClr val="E2B3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252" name="Freeform 283">
                <a:extLst>
                  <a:ext uri="{FF2B5EF4-FFF2-40B4-BE49-F238E27FC236}">
                    <a16:creationId xmlns:a16="http://schemas.microsoft.com/office/drawing/2014/main" id="{C1BCFB44-6311-4DA9-9D87-D4ECBC10A9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56" y="2081"/>
                <a:ext cx="15" cy="19"/>
              </a:xfrm>
              <a:custGeom>
                <a:avLst/>
                <a:gdLst>
                  <a:gd name="T0" fmla="*/ 2147483646 w 6"/>
                  <a:gd name="T1" fmla="*/ 2147483646 h 7"/>
                  <a:gd name="T2" fmla="*/ 0 w 6"/>
                  <a:gd name="T3" fmla="*/ 2147483646 h 7"/>
                  <a:gd name="T4" fmla="*/ 2147483646 w 6"/>
                  <a:gd name="T5" fmla="*/ 2147483646 h 7"/>
                  <a:gd name="T6" fmla="*/ 2147483646 w 6"/>
                  <a:gd name="T7" fmla="*/ 2147483646 h 7"/>
                  <a:gd name="T8" fmla="*/ 2147483646 w 6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7">
                    <a:moveTo>
                      <a:pt x="3" y="1"/>
                    </a:moveTo>
                    <a:cubicBezTo>
                      <a:pt x="1" y="2"/>
                      <a:pt x="0" y="3"/>
                      <a:pt x="0" y="5"/>
                    </a:cubicBezTo>
                    <a:cubicBezTo>
                      <a:pt x="0" y="6"/>
                      <a:pt x="0" y="6"/>
                      <a:pt x="1" y="7"/>
                    </a:cubicBezTo>
                    <a:cubicBezTo>
                      <a:pt x="3" y="5"/>
                      <a:pt x="4" y="5"/>
                      <a:pt x="6" y="2"/>
                    </a:cubicBezTo>
                    <a:cubicBezTo>
                      <a:pt x="4" y="0"/>
                      <a:pt x="4" y="2"/>
                      <a:pt x="3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253" name="Freeform 284">
                <a:extLst>
                  <a:ext uri="{FF2B5EF4-FFF2-40B4-BE49-F238E27FC236}">
                    <a16:creationId xmlns:a16="http://schemas.microsoft.com/office/drawing/2014/main" id="{619E1D78-D18E-45C6-B8A6-3124038310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1" y="2049"/>
                <a:ext cx="75" cy="38"/>
              </a:xfrm>
              <a:custGeom>
                <a:avLst/>
                <a:gdLst>
                  <a:gd name="T0" fmla="*/ 0 w 30"/>
                  <a:gd name="T1" fmla="*/ 2147483646 h 14"/>
                  <a:gd name="T2" fmla="*/ 2147483646 w 30"/>
                  <a:gd name="T3" fmla="*/ 2147483646 h 14"/>
                  <a:gd name="T4" fmla="*/ 2147483646 w 30"/>
                  <a:gd name="T5" fmla="*/ 0 h 14"/>
                  <a:gd name="T6" fmla="*/ 0 w 30"/>
                  <a:gd name="T7" fmla="*/ 2147483646 h 1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0" h="14">
                    <a:moveTo>
                      <a:pt x="0" y="3"/>
                    </a:moveTo>
                    <a:cubicBezTo>
                      <a:pt x="2" y="7"/>
                      <a:pt x="3" y="10"/>
                      <a:pt x="5" y="14"/>
                    </a:cubicBezTo>
                    <a:cubicBezTo>
                      <a:pt x="8" y="6"/>
                      <a:pt x="23" y="8"/>
                      <a:pt x="30" y="0"/>
                    </a:cubicBezTo>
                    <a:cubicBezTo>
                      <a:pt x="21" y="3"/>
                      <a:pt x="9" y="7"/>
                      <a:pt x="0" y="3"/>
                    </a:cubicBezTo>
                  </a:path>
                </a:pathLst>
              </a:custGeom>
              <a:solidFill>
                <a:srgbClr val="CE78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254" name="Freeform 285">
                <a:extLst>
                  <a:ext uri="{FF2B5EF4-FFF2-40B4-BE49-F238E27FC236}">
                    <a16:creationId xmlns:a16="http://schemas.microsoft.com/office/drawing/2014/main" id="{E87057FD-2B4E-46A8-9C53-CDE9976BA4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3" y="2105"/>
                <a:ext cx="93" cy="32"/>
              </a:xfrm>
              <a:custGeom>
                <a:avLst/>
                <a:gdLst>
                  <a:gd name="T0" fmla="*/ 0 w 37"/>
                  <a:gd name="T1" fmla="*/ 0 h 12"/>
                  <a:gd name="T2" fmla="*/ 2147483646 w 37"/>
                  <a:gd name="T3" fmla="*/ 2147483646 h 12"/>
                  <a:gd name="T4" fmla="*/ 2147483646 w 37"/>
                  <a:gd name="T5" fmla="*/ 0 h 1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7" h="12">
                    <a:moveTo>
                      <a:pt x="0" y="0"/>
                    </a:moveTo>
                    <a:cubicBezTo>
                      <a:pt x="11" y="0"/>
                      <a:pt x="25" y="3"/>
                      <a:pt x="32" y="12"/>
                    </a:cubicBezTo>
                    <a:cubicBezTo>
                      <a:pt x="33" y="8"/>
                      <a:pt x="35" y="3"/>
                      <a:pt x="37" y="0"/>
                    </a:cubicBezTo>
                  </a:path>
                </a:pathLst>
              </a:custGeom>
              <a:solidFill>
                <a:srgbClr val="CE78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255" name="Freeform 286">
                <a:extLst>
                  <a:ext uri="{FF2B5EF4-FFF2-40B4-BE49-F238E27FC236}">
                    <a16:creationId xmlns:a16="http://schemas.microsoft.com/office/drawing/2014/main" id="{8E391455-42F3-4D9F-BEBF-4ED3B7FD1C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6" y="2129"/>
                <a:ext cx="357" cy="398"/>
              </a:xfrm>
              <a:custGeom>
                <a:avLst/>
                <a:gdLst>
                  <a:gd name="T0" fmla="*/ 0 w 143"/>
                  <a:gd name="T1" fmla="*/ 2147483646 h 149"/>
                  <a:gd name="T2" fmla="*/ 2147483646 w 143"/>
                  <a:gd name="T3" fmla="*/ 2147483646 h 149"/>
                  <a:gd name="T4" fmla="*/ 2147483646 w 143"/>
                  <a:gd name="T5" fmla="*/ 2147483646 h 149"/>
                  <a:gd name="T6" fmla="*/ 2147483646 w 143"/>
                  <a:gd name="T7" fmla="*/ 2147483646 h 149"/>
                  <a:gd name="T8" fmla="*/ 0 w 143"/>
                  <a:gd name="T9" fmla="*/ 2147483646 h 1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3" h="149">
                    <a:moveTo>
                      <a:pt x="0" y="17"/>
                    </a:moveTo>
                    <a:cubicBezTo>
                      <a:pt x="25" y="15"/>
                      <a:pt x="36" y="9"/>
                      <a:pt x="48" y="32"/>
                    </a:cubicBezTo>
                    <a:cubicBezTo>
                      <a:pt x="60" y="55"/>
                      <a:pt x="75" y="129"/>
                      <a:pt x="143" y="149"/>
                    </a:cubicBezTo>
                    <a:cubicBezTo>
                      <a:pt x="107" y="135"/>
                      <a:pt x="81" y="88"/>
                      <a:pt x="65" y="44"/>
                    </a:cubicBezTo>
                    <a:cubicBezTo>
                      <a:pt x="49" y="0"/>
                      <a:pt x="20" y="1"/>
                      <a:pt x="0" y="17"/>
                    </a:cubicBezTo>
                    <a:close/>
                  </a:path>
                </a:pathLst>
              </a:custGeom>
              <a:solidFill>
                <a:srgbClr val="E1AF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256" name="Freeform 287">
                <a:extLst>
                  <a:ext uri="{FF2B5EF4-FFF2-40B4-BE49-F238E27FC236}">
                    <a16:creationId xmlns:a16="http://schemas.microsoft.com/office/drawing/2014/main" id="{069EFBDE-0788-415F-A553-75A4DB1F2C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58" y="2300"/>
                <a:ext cx="303" cy="157"/>
              </a:xfrm>
              <a:custGeom>
                <a:avLst/>
                <a:gdLst>
                  <a:gd name="T0" fmla="*/ 2147483646 w 121"/>
                  <a:gd name="T1" fmla="*/ 2147483646 h 59"/>
                  <a:gd name="T2" fmla="*/ 2147483646 w 121"/>
                  <a:gd name="T3" fmla="*/ 2147483646 h 59"/>
                  <a:gd name="T4" fmla="*/ 2147483646 w 121"/>
                  <a:gd name="T5" fmla="*/ 2147483646 h 59"/>
                  <a:gd name="T6" fmla="*/ 2147483646 w 121"/>
                  <a:gd name="T7" fmla="*/ 2147483646 h 59"/>
                  <a:gd name="T8" fmla="*/ 2147483646 w 121"/>
                  <a:gd name="T9" fmla="*/ 2147483646 h 59"/>
                  <a:gd name="T10" fmla="*/ 2147483646 w 121"/>
                  <a:gd name="T11" fmla="*/ 0 h 59"/>
                  <a:gd name="T12" fmla="*/ 2147483646 w 121"/>
                  <a:gd name="T13" fmla="*/ 2147483646 h 59"/>
                  <a:gd name="T14" fmla="*/ 2147483646 w 121"/>
                  <a:gd name="T15" fmla="*/ 2147483646 h 59"/>
                  <a:gd name="T16" fmla="*/ 2147483646 w 121"/>
                  <a:gd name="T17" fmla="*/ 2147483646 h 59"/>
                  <a:gd name="T18" fmla="*/ 2147483646 w 121"/>
                  <a:gd name="T19" fmla="*/ 2147483646 h 59"/>
                  <a:gd name="T20" fmla="*/ 2147483646 w 121"/>
                  <a:gd name="T21" fmla="*/ 2147483646 h 59"/>
                  <a:gd name="T22" fmla="*/ 0 w 121"/>
                  <a:gd name="T23" fmla="*/ 2147483646 h 5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21" h="59">
                    <a:moveTo>
                      <a:pt x="21" y="52"/>
                    </a:moveTo>
                    <a:cubicBezTo>
                      <a:pt x="25" y="52"/>
                      <a:pt x="38" y="47"/>
                      <a:pt x="44" y="46"/>
                    </a:cubicBezTo>
                    <a:cubicBezTo>
                      <a:pt x="54" y="43"/>
                      <a:pt x="62" y="39"/>
                      <a:pt x="71" y="36"/>
                    </a:cubicBezTo>
                    <a:cubicBezTo>
                      <a:pt x="81" y="33"/>
                      <a:pt x="93" y="31"/>
                      <a:pt x="103" y="28"/>
                    </a:cubicBezTo>
                    <a:cubicBezTo>
                      <a:pt x="108" y="26"/>
                      <a:pt x="116" y="27"/>
                      <a:pt x="121" y="24"/>
                    </a:cubicBezTo>
                    <a:cubicBezTo>
                      <a:pt x="106" y="25"/>
                      <a:pt x="93" y="8"/>
                      <a:pt x="82" y="0"/>
                    </a:cubicBezTo>
                    <a:cubicBezTo>
                      <a:pt x="84" y="8"/>
                      <a:pt x="86" y="14"/>
                      <a:pt x="76" y="17"/>
                    </a:cubicBezTo>
                    <a:cubicBezTo>
                      <a:pt x="73" y="18"/>
                      <a:pt x="67" y="16"/>
                      <a:pt x="64" y="17"/>
                    </a:cubicBezTo>
                    <a:cubicBezTo>
                      <a:pt x="60" y="19"/>
                      <a:pt x="60" y="25"/>
                      <a:pt x="56" y="28"/>
                    </a:cubicBezTo>
                    <a:cubicBezTo>
                      <a:pt x="53" y="31"/>
                      <a:pt x="49" y="29"/>
                      <a:pt x="44" y="30"/>
                    </a:cubicBezTo>
                    <a:cubicBezTo>
                      <a:pt x="37" y="32"/>
                      <a:pt x="35" y="36"/>
                      <a:pt x="30" y="41"/>
                    </a:cubicBezTo>
                    <a:cubicBezTo>
                      <a:pt x="23" y="48"/>
                      <a:pt x="9" y="59"/>
                      <a:pt x="0" y="58"/>
                    </a:cubicBezTo>
                  </a:path>
                </a:pathLst>
              </a:custGeom>
              <a:solidFill>
                <a:srgbClr val="894E1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257" name="Freeform 288">
                <a:extLst>
                  <a:ext uri="{FF2B5EF4-FFF2-40B4-BE49-F238E27FC236}">
                    <a16:creationId xmlns:a16="http://schemas.microsoft.com/office/drawing/2014/main" id="{A7B79D46-7EB8-4F45-9BCF-44EF367B04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3" y="2281"/>
                <a:ext cx="290" cy="283"/>
              </a:xfrm>
              <a:custGeom>
                <a:avLst/>
                <a:gdLst>
                  <a:gd name="T0" fmla="*/ 2147483646 w 116"/>
                  <a:gd name="T1" fmla="*/ 2147483646 h 106"/>
                  <a:gd name="T2" fmla="*/ 2147483646 w 116"/>
                  <a:gd name="T3" fmla="*/ 2147483646 h 106"/>
                  <a:gd name="T4" fmla="*/ 2147483646 w 116"/>
                  <a:gd name="T5" fmla="*/ 2147483646 h 106"/>
                  <a:gd name="T6" fmla="*/ 2147483646 w 116"/>
                  <a:gd name="T7" fmla="*/ 2147483646 h 106"/>
                  <a:gd name="T8" fmla="*/ 2147483646 w 116"/>
                  <a:gd name="T9" fmla="*/ 2147483646 h 106"/>
                  <a:gd name="T10" fmla="*/ 2147483646 w 116"/>
                  <a:gd name="T11" fmla="*/ 2147483646 h 106"/>
                  <a:gd name="T12" fmla="*/ 2147483646 w 116"/>
                  <a:gd name="T13" fmla="*/ 2147483646 h 106"/>
                  <a:gd name="T14" fmla="*/ 2147483646 w 116"/>
                  <a:gd name="T15" fmla="*/ 2147483646 h 106"/>
                  <a:gd name="T16" fmla="*/ 2147483646 w 116"/>
                  <a:gd name="T17" fmla="*/ 2147483646 h 106"/>
                  <a:gd name="T18" fmla="*/ 2147483646 w 116"/>
                  <a:gd name="T19" fmla="*/ 2147483646 h 106"/>
                  <a:gd name="T20" fmla="*/ 2147483646 w 116"/>
                  <a:gd name="T21" fmla="*/ 2147483646 h 106"/>
                  <a:gd name="T22" fmla="*/ 2147483646 w 116"/>
                  <a:gd name="T23" fmla="*/ 0 h 106"/>
                  <a:gd name="T24" fmla="*/ 0 w 116"/>
                  <a:gd name="T25" fmla="*/ 2147483646 h 10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16" h="106">
                    <a:moveTo>
                      <a:pt x="1" y="32"/>
                    </a:moveTo>
                    <a:cubicBezTo>
                      <a:pt x="12" y="40"/>
                      <a:pt x="24" y="44"/>
                      <a:pt x="32" y="54"/>
                    </a:cubicBezTo>
                    <a:cubicBezTo>
                      <a:pt x="38" y="61"/>
                      <a:pt x="46" y="71"/>
                      <a:pt x="53" y="78"/>
                    </a:cubicBezTo>
                    <a:cubicBezTo>
                      <a:pt x="62" y="85"/>
                      <a:pt x="68" y="89"/>
                      <a:pt x="77" y="95"/>
                    </a:cubicBezTo>
                    <a:cubicBezTo>
                      <a:pt x="90" y="103"/>
                      <a:pt x="101" y="103"/>
                      <a:pt x="116" y="104"/>
                    </a:cubicBezTo>
                    <a:cubicBezTo>
                      <a:pt x="101" y="106"/>
                      <a:pt x="90" y="94"/>
                      <a:pt x="84" y="81"/>
                    </a:cubicBezTo>
                    <a:cubicBezTo>
                      <a:pt x="79" y="74"/>
                      <a:pt x="84" y="71"/>
                      <a:pt x="82" y="65"/>
                    </a:cubicBezTo>
                    <a:cubicBezTo>
                      <a:pt x="80" y="59"/>
                      <a:pt x="74" y="57"/>
                      <a:pt x="69" y="55"/>
                    </a:cubicBezTo>
                    <a:cubicBezTo>
                      <a:pt x="64" y="52"/>
                      <a:pt x="56" y="51"/>
                      <a:pt x="52" y="46"/>
                    </a:cubicBezTo>
                    <a:cubicBezTo>
                      <a:pt x="48" y="41"/>
                      <a:pt x="50" y="35"/>
                      <a:pt x="48" y="29"/>
                    </a:cubicBezTo>
                    <a:cubicBezTo>
                      <a:pt x="47" y="23"/>
                      <a:pt x="44" y="19"/>
                      <a:pt x="44" y="13"/>
                    </a:cubicBezTo>
                    <a:cubicBezTo>
                      <a:pt x="44" y="8"/>
                      <a:pt x="47" y="4"/>
                      <a:pt x="47" y="0"/>
                    </a:cubicBezTo>
                    <a:cubicBezTo>
                      <a:pt x="35" y="16"/>
                      <a:pt x="14" y="28"/>
                      <a:pt x="0" y="30"/>
                    </a:cubicBezTo>
                  </a:path>
                </a:pathLst>
              </a:custGeom>
              <a:solidFill>
                <a:srgbClr val="894E1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258" name="Freeform 289">
                <a:extLst>
                  <a:ext uri="{FF2B5EF4-FFF2-40B4-BE49-F238E27FC236}">
                    <a16:creationId xmlns:a16="http://schemas.microsoft.com/office/drawing/2014/main" id="{92C04326-7451-42FF-B04A-6A33006E5A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41" y="2265"/>
                <a:ext cx="217" cy="219"/>
              </a:xfrm>
              <a:custGeom>
                <a:avLst/>
                <a:gdLst>
                  <a:gd name="T0" fmla="*/ 2147483646 w 87"/>
                  <a:gd name="T1" fmla="*/ 0 h 82"/>
                  <a:gd name="T2" fmla="*/ 2147483646 w 87"/>
                  <a:gd name="T3" fmla="*/ 2147483646 h 82"/>
                  <a:gd name="T4" fmla="*/ 2147483646 w 87"/>
                  <a:gd name="T5" fmla="*/ 2147483646 h 82"/>
                  <a:gd name="T6" fmla="*/ 2147483646 w 87"/>
                  <a:gd name="T7" fmla="*/ 2147483646 h 82"/>
                  <a:gd name="T8" fmla="*/ 2147483646 w 87"/>
                  <a:gd name="T9" fmla="*/ 2147483646 h 82"/>
                  <a:gd name="T10" fmla="*/ 2147483646 w 87"/>
                  <a:gd name="T11" fmla="*/ 2147483646 h 82"/>
                  <a:gd name="T12" fmla="*/ 0 w 87"/>
                  <a:gd name="T13" fmla="*/ 2147483646 h 82"/>
                  <a:gd name="T14" fmla="*/ 2147483646 w 87"/>
                  <a:gd name="T15" fmla="*/ 2147483646 h 82"/>
                  <a:gd name="T16" fmla="*/ 2147483646 w 87"/>
                  <a:gd name="T17" fmla="*/ 2147483646 h 82"/>
                  <a:gd name="T18" fmla="*/ 2147483646 w 87"/>
                  <a:gd name="T19" fmla="*/ 2147483646 h 82"/>
                  <a:gd name="T20" fmla="*/ 2147483646 w 87"/>
                  <a:gd name="T21" fmla="*/ 2147483646 h 8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87" h="82">
                    <a:moveTo>
                      <a:pt x="26" y="0"/>
                    </a:moveTo>
                    <a:cubicBezTo>
                      <a:pt x="32" y="7"/>
                      <a:pt x="34" y="16"/>
                      <a:pt x="30" y="26"/>
                    </a:cubicBezTo>
                    <a:cubicBezTo>
                      <a:pt x="28" y="29"/>
                      <a:pt x="25" y="32"/>
                      <a:pt x="23" y="36"/>
                    </a:cubicBezTo>
                    <a:cubicBezTo>
                      <a:pt x="22" y="40"/>
                      <a:pt x="23" y="44"/>
                      <a:pt x="22" y="48"/>
                    </a:cubicBezTo>
                    <a:cubicBezTo>
                      <a:pt x="20" y="57"/>
                      <a:pt x="11" y="58"/>
                      <a:pt x="7" y="66"/>
                    </a:cubicBezTo>
                    <a:cubicBezTo>
                      <a:pt x="6" y="68"/>
                      <a:pt x="7" y="72"/>
                      <a:pt x="5" y="75"/>
                    </a:cubicBezTo>
                    <a:cubicBezTo>
                      <a:pt x="3" y="78"/>
                      <a:pt x="1" y="80"/>
                      <a:pt x="0" y="82"/>
                    </a:cubicBezTo>
                    <a:cubicBezTo>
                      <a:pt x="15" y="77"/>
                      <a:pt x="26" y="60"/>
                      <a:pt x="37" y="48"/>
                    </a:cubicBezTo>
                    <a:cubicBezTo>
                      <a:pt x="51" y="35"/>
                      <a:pt x="68" y="24"/>
                      <a:pt x="87" y="18"/>
                    </a:cubicBezTo>
                    <a:cubicBezTo>
                      <a:pt x="84" y="15"/>
                      <a:pt x="68" y="17"/>
                      <a:pt x="64" y="16"/>
                    </a:cubicBezTo>
                    <a:cubicBezTo>
                      <a:pt x="53" y="15"/>
                      <a:pt x="46" y="14"/>
                      <a:pt x="37" y="8"/>
                    </a:cubicBezTo>
                  </a:path>
                </a:pathLst>
              </a:custGeom>
              <a:solidFill>
                <a:srgbClr val="894E1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259" name="Freeform 290">
                <a:extLst>
                  <a:ext uri="{FF2B5EF4-FFF2-40B4-BE49-F238E27FC236}">
                    <a16:creationId xmlns:a16="http://schemas.microsoft.com/office/drawing/2014/main" id="{C0865A7C-153C-4183-AD3A-E68367EE52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63" y="2156"/>
                <a:ext cx="270" cy="229"/>
              </a:xfrm>
              <a:custGeom>
                <a:avLst/>
                <a:gdLst>
                  <a:gd name="T0" fmla="*/ 0 w 108"/>
                  <a:gd name="T1" fmla="*/ 2147483646 h 86"/>
                  <a:gd name="T2" fmla="*/ 2147483646 w 108"/>
                  <a:gd name="T3" fmla="*/ 2147483646 h 86"/>
                  <a:gd name="T4" fmla="*/ 2147483646 w 108"/>
                  <a:gd name="T5" fmla="*/ 2147483646 h 86"/>
                  <a:gd name="T6" fmla="*/ 2147483646 w 108"/>
                  <a:gd name="T7" fmla="*/ 2147483646 h 86"/>
                  <a:gd name="T8" fmla="*/ 2147483646 w 108"/>
                  <a:gd name="T9" fmla="*/ 2147483646 h 86"/>
                  <a:gd name="T10" fmla="*/ 2147483646 w 108"/>
                  <a:gd name="T11" fmla="*/ 2147483646 h 86"/>
                  <a:gd name="T12" fmla="*/ 2147483646 w 108"/>
                  <a:gd name="T13" fmla="*/ 2147483646 h 86"/>
                  <a:gd name="T14" fmla="*/ 2147483646 w 108"/>
                  <a:gd name="T15" fmla="*/ 0 h 86"/>
                  <a:gd name="T16" fmla="*/ 2147483646 w 108"/>
                  <a:gd name="T17" fmla="*/ 2147483646 h 86"/>
                  <a:gd name="T18" fmla="*/ 2147483646 w 108"/>
                  <a:gd name="T19" fmla="*/ 2147483646 h 86"/>
                  <a:gd name="T20" fmla="*/ 2147483646 w 108"/>
                  <a:gd name="T21" fmla="*/ 2147483646 h 8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08" h="86">
                    <a:moveTo>
                      <a:pt x="0" y="58"/>
                    </a:moveTo>
                    <a:cubicBezTo>
                      <a:pt x="20" y="58"/>
                      <a:pt x="38" y="61"/>
                      <a:pt x="56" y="67"/>
                    </a:cubicBezTo>
                    <a:cubicBezTo>
                      <a:pt x="64" y="69"/>
                      <a:pt x="72" y="71"/>
                      <a:pt x="80" y="74"/>
                    </a:cubicBezTo>
                    <a:cubicBezTo>
                      <a:pt x="88" y="77"/>
                      <a:pt x="103" y="80"/>
                      <a:pt x="108" y="86"/>
                    </a:cubicBezTo>
                    <a:cubicBezTo>
                      <a:pt x="99" y="83"/>
                      <a:pt x="82" y="76"/>
                      <a:pt x="75" y="69"/>
                    </a:cubicBezTo>
                    <a:cubicBezTo>
                      <a:pt x="69" y="62"/>
                      <a:pt x="61" y="57"/>
                      <a:pt x="58" y="51"/>
                    </a:cubicBezTo>
                    <a:cubicBezTo>
                      <a:pt x="53" y="39"/>
                      <a:pt x="59" y="35"/>
                      <a:pt x="62" y="24"/>
                    </a:cubicBezTo>
                    <a:cubicBezTo>
                      <a:pt x="64" y="19"/>
                      <a:pt x="78" y="5"/>
                      <a:pt x="78" y="0"/>
                    </a:cubicBezTo>
                    <a:cubicBezTo>
                      <a:pt x="73" y="5"/>
                      <a:pt x="69" y="12"/>
                      <a:pt x="64" y="17"/>
                    </a:cubicBezTo>
                    <a:cubicBezTo>
                      <a:pt x="59" y="22"/>
                      <a:pt x="53" y="29"/>
                      <a:pt x="48" y="34"/>
                    </a:cubicBezTo>
                    <a:cubicBezTo>
                      <a:pt x="38" y="44"/>
                      <a:pt x="28" y="53"/>
                      <a:pt x="13" y="55"/>
                    </a:cubicBezTo>
                  </a:path>
                </a:pathLst>
              </a:custGeom>
              <a:solidFill>
                <a:srgbClr val="894E1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260" name="Freeform 291">
                <a:extLst>
                  <a:ext uri="{FF2B5EF4-FFF2-40B4-BE49-F238E27FC236}">
                    <a16:creationId xmlns:a16="http://schemas.microsoft.com/office/drawing/2014/main" id="{8098483A-C298-4BC1-8880-95A8055C64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3" y="2127"/>
                <a:ext cx="85" cy="186"/>
              </a:xfrm>
              <a:custGeom>
                <a:avLst/>
                <a:gdLst>
                  <a:gd name="T0" fmla="*/ 2147483646 w 34"/>
                  <a:gd name="T1" fmla="*/ 0 h 70"/>
                  <a:gd name="T2" fmla="*/ 2147483646 w 34"/>
                  <a:gd name="T3" fmla="*/ 2147483646 h 70"/>
                  <a:gd name="T4" fmla="*/ 2147483646 w 34"/>
                  <a:gd name="T5" fmla="*/ 2147483646 h 70"/>
                  <a:gd name="T6" fmla="*/ 2147483646 w 34"/>
                  <a:gd name="T7" fmla="*/ 2147483646 h 70"/>
                  <a:gd name="T8" fmla="*/ 2147483646 w 34"/>
                  <a:gd name="T9" fmla="*/ 2147483646 h 70"/>
                  <a:gd name="T10" fmla="*/ 2147483646 w 34"/>
                  <a:gd name="T11" fmla="*/ 2147483646 h 70"/>
                  <a:gd name="T12" fmla="*/ 2147483646 w 34"/>
                  <a:gd name="T13" fmla="*/ 2147483646 h 70"/>
                  <a:gd name="T14" fmla="*/ 2147483646 w 34"/>
                  <a:gd name="T15" fmla="*/ 2147483646 h 70"/>
                  <a:gd name="T16" fmla="*/ 2147483646 w 34"/>
                  <a:gd name="T17" fmla="*/ 2147483646 h 70"/>
                  <a:gd name="T18" fmla="*/ 2147483646 w 34"/>
                  <a:gd name="T19" fmla="*/ 2147483646 h 70"/>
                  <a:gd name="T20" fmla="*/ 2147483646 w 34"/>
                  <a:gd name="T21" fmla="*/ 2147483646 h 70"/>
                  <a:gd name="T22" fmla="*/ 2147483646 w 34"/>
                  <a:gd name="T23" fmla="*/ 2147483646 h 7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34" h="70">
                    <a:moveTo>
                      <a:pt x="33" y="0"/>
                    </a:moveTo>
                    <a:cubicBezTo>
                      <a:pt x="28" y="4"/>
                      <a:pt x="26" y="9"/>
                      <a:pt x="22" y="13"/>
                    </a:cubicBezTo>
                    <a:cubicBezTo>
                      <a:pt x="18" y="17"/>
                      <a:pt x="14" y="21"/>
                      <a:pt x="11" y="26"/>
                    </a:cubicBezTo>
                    <a:cubicBezTo>
                      <a:pt x="8" y="31"/>
                      <a:pt x="4" y="37"/>
                      <a:pt x="3" y="43"/>
                    </a:cubicBezTo>
                    <a:cubicBezTo>
                      <a:pt x="0" y="53"/>
                      <a:pt x="3" y="57"/>
                      <a:pt x="10" y="64"/>
                    </a:cubicBezTo>
                    <a:cubicBezTo>
                      <a:pt x="12" y="66"/>
                      <a:pt x="14" y="70"/>
                      <a:pt x="17" y="68"/>
                    </a:cubicBezTo>
                    <a:cubicBezTo>
                      <a:pt x="20" y="66"/>
                      <a:pt x="13" y="63"/>
                      <a:pt x="13" y="62"/>
                    </a:cubicBezTo>
                    <a:cubicBezTo>
                      <a:pt x="6" y="55"/>
                      <a:pt x="8" y="45"/>
                      <a:pt x="15" y="39"/>
                    </a:cubicBezTo>
                    <a:cubicBezTo>
                      <a:pt x="18" y="36"/>
                      <a:pt x="23" y="34"/>
                      <a:pt x="25" y="30"/>
                    </a:cubicBezTo>
                    <a:cubicBezTo>
                      <a:pt x="27" y="27"/>
                      <a:pt x="26" y="24"/>
                      <a:pt x="27" y="20"/>
                    </a:cubicBezTo>
                    <a:cubicBezTo>
                      <a:pt x="28" y="17"/>
                      <a:pt x="32" y="15"/>
                      <a:pt x="32" y="11"/>
                    </a:cubicBezTo>
                    <a:cubicBezTo>
                      <a:pt x="33" y="8"/>
                      <a:pt x="30" y="6"/>
                      <a:pt x="34" y="3"/>
                    </a:cubicBezTo>
                  </a:path>
                </a:pathLst>
              </a:custGeom>
              <a:solidFill>
                <a:srgbClr val="D0AB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261" name="Freeform 292">
                <a:extLst>
                  <a:ext uri="{FF2B5EF4-FFF2-40B4-BE49-F238E27FC236}">
                    <a16:creationId xmlns:a16="http://schemas.microsoft.com/office/drawing/2014/main" id="{5D00EA95-536B-4D66-B478-8BB3394A74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16" y="2196"/>
                <a:ext cx="125" cy="187"/>
              </a:xfrm>
              <a:custGeom>
                <a:avLst/>
                <a:gdLst>
                  <a:gd name="T0" fmla="*/ 2147483646 w 50"/>
                  <a:gd name="T1" fmla="*/ 0 h 70"/>
                  <a:gd name="T2" fmla="*/ 2147483646 w 50"/>
                  <a:gd name="T3" fmla="*/ 2147483646 h 70"/>
                  <a:gd name="T4" fmla="*/ 2147483646 w 50"/>
                  <a:gd name="T5" fmla="*/ 2147483646 h 70"/>
                  <a:gd name="T6" fmla="*/ 2147483646 w 50"/>
                  <a:gd name="T7" fmla="*/ 2147483646 h 70"/>
                  <a:gd name="T8" fmla="*/ 2147483646 w 50"/>
                  <a:gd name="T9" fmla="*/ 2147483646 h 70"/>
                  <a:gd name="T10" fmla="*/ 2147483646 w 50"/>
                  <a:gd name="T11" fmla="*/ 2147483646 h 70"/>
                  <a:gd name="T12" fmla="*/ 2147483646 w 50"/>
                  <a:gd name="T13" fmla="*/ 2147483646 h 70"/>
                  <a:gd name="T14" fmla="*/ 2147483646 w 50"/>
                  <a:gd name="T15" fmla="*/ 2147483646 h 70"/>
                  <a:gd name="T16" fmla="*/ 2147483646 w 50"/>
                  <a:gd name="T17" fmla="*/ 2147483646 h 7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0" h="70">
                    <a:moveTo>
                      <a:pt x="50" y="0"/>
                    </a:moveTo>
                    <a:cubicBezTo>
                      <a:pt x="36" y="2"/>
                      <a:pt x="6" y="21"/>
                      <a:pt x="2" y="36"/>
                    </a:cubicBezTo>
                    <a:cubicBezTo>
                      <a:pt x="0" y="41"/>
                      <a:pt x="1" y="60"/>
                      <a:pt x="5" y="65"/>
                    </a:cubicBezTo>
                    <a:cubicBezTo>
                      <a:pt x="7" y="67"/>
                      <a:pt x="13" y="70"/>
                      <a:pt x="16" y="67"/>
                    </a:cubicBezTo>
                    <a:cubicBezTo>
                      <a:pt x="20" y="64"/>
                      <a:pt x="15" y="62"/>
                      <a:pt x="13" y="59"/>
                    </a:cubicBezTo>
                    <a:cubicBezTo>
                      <a:pt x="8" y="52"/>
                      <a:pt x="9" y="42"/>
                      <a:pt x="17" y="37"/>
                    </a:cubicBezTo>
                    <a:cubicBezTo>
                      <a:pt x="24" y="33"/>
                      <a:pt x="28" y="37"/>
                      <a:pt x="32" y="30"/>
                    </a:cubicBezTo>
                    <a:cubicBezTo>
                      <a:pt x="36" y="25"/>
                      <a:pt x="34" y="19"/>
                      <a:pt x="36" y="13"/>
                    </a:cubicBezTo>
                    <a:cubicBezTo>
                      <a:pt x="38" y="8"/>
                      <a:pt x="43" y="6"/>
                      <a:pt x="47" y="3"/>
                    </a:cubicBezTo>
                  </a:path>
                </a:pathLst>
              </a:custGeom>
              <a:solidFill>
                <a:srgbClr val="D0AB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262" name="Freeform 293">
                <a:extLst>
                  <a:ext uri="{FF2B5EF4-FFF2-40B4-BE49-F238E27FC236}">
                    <a16:creationId xmlns:a16="http://schemas.microsoft.com/office/drawing/2014/main" id="{662C5E64-693A-4EFB-9A4B-A36ED5557D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11" y="2233"/>
                <a:ext cx="77" cy="96"/>
              </a:xfrm>
              <a:custGeom>
                <a:avLst/>
                <a:gdLst>
                  <a:gd name="T0" fmla="*/ 2147483646 w 31"/>
                  <a:gd name="T1" fmla="*/ 0 h 36"/>
                  <a:gd name="T2" fmla="*/ 2147483646 w 31"/>
                  <a:gd name="T3" fmla="*/ 2147483646 h 36"/>
                  <a:gd name="T4" fmla="*/ 2147483646 w 31"/>
                  <a:gd name="T5" fmla="*/ 2147483646 h 36"/>
                  <a:gd name="T6" fmla="*/ 2147483646 w 31"/>
                  <a:gd name="T7" fmla="*/ 2147483646 h 36"/>
                  <a:gd name="T8" fmla="*/ 2147483646 w 31"/>
                  <a:gd name="T9" fmla="*/ 2147483646 h 36"/>
                  <a:gd name="T10" fmla="*/ 2147483646 w 31"/>
                  <a:gd name="T11" fmla="*/ 2147483646 h 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1" h="36">
                    <a:moveTo>
                      <a:pt x="31" y="0"/>
                    </a:moveTo>
                    <a:cubicBezTo>
                      <a:pt x="21" y="3"/>
                      <a:pt x="16" y="9"/>
                      <a:pt x="11" y="17"/>
                    </a:cubicBezTo>
                    <a:cubicBezTo>
                      <a:pt x="8" y="21"/>
                      <a:pt x="0" y="36"/>
                      <a:pt x="11" y="36"/>
                    </a:cubicBezTo>
                    <a:cubicBezTo>
                      <a:pt x="11" y="32"/>
                      <a:pt x="9" y="28"/>
                      <a:pt x="10" y="24"/>
                    </a:cubicBezTo>
                    <a:cubicBezTo>
                      <a:pt x="12" y="16"/>
                      <a:pt x="14" y="18"/>
                      <a:pt x="19" y="17"/>
                    </a:cubicBezTo>
                    <a:cubicBezTo>
                      <a:pt x="30" y="14"/>
                      <a:pt x="22" y="11"/>
                      <a:pt x="27" y="4"/>
                    </a:cubicBezTo>
                  </a:path>
                </a:pathLst>
              </a:custGeom>
              <a:solidFill>
                <a:srgbClr val="E7D3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263" name="Freeform 294">
                <a:extLst>
                  <a:ext uri="{FF2B5EF4-FFF2-40B4-BE49-F238E27FC236}">
                    <a16:creationId xmlns:a16="http://schemas.microsoft.com/office/drawing/2014/main" id="{06C64CFE-E58D-4B80-B807-8C984397FA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6" y="2161"/>
                <a:ext cx="60" cy="102"/>
              </a:xfrm>
              <a:custGeom>
                <a:avLst/>
                <a:gdLst>
                  <a:gd name="T0" fmla="*/ 2147483646 w 24"/>
                  <a:gd name="T1" fmla="*/ 2147483646 h 38"/>
                  <a:gd name="T2" fmla="*/ 2147483646 w 24"/>
                  <a:gd name="T3" fmla="*/ 2147483646 h 38"/>
                  <a:gd name="T4" fmla="*/ 2147483646 w 24"/>
                  <a:gd name="T5" fmla="*/ 2147483646 h 38"/>
                  <a:gd name="T6" fmla="*/ 2147483646 w 24"/>
                  <a:gd name="T7" fmla="*/ 2147483646 h 38"/>
                  <a:gd name="T8" fmla="*/ 2147483646 w 24"/>
                  <a:gd name="T9" fmla="*/ 2147483646 h 38"/>
                  <a:gd name="T10" fmla="*/ 2147483646 w 24"/>
                  <a:gd name="T11" fmla="*/ 0 h 3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4" h="38">
                    <a:moveTo>
                      <a:pt x="18" y="5"/>
                    </a:moveTo>
                    <a:cubicBezTo>
                      <a:pt x="12" y="12"/>
                      <a:pt x="0" y="28"/>
                      <a:pt x="4" y="38"/>
                    </a:cubicBezTo>
                    <a:cubicBezTo>
                      <a:pt x="6" y="34"/>
                      <a:pt x="4" y="29"/>
                      <a:pt x="9" y="25"/>
                    </a:cubicBezTo>
                    <a:cubicBezTo>
                      <a:pt x="12" y="23"/>
                      <a:pt x="16" y="23"/>
                      <a:pt x="18" y="20"/>
                    </a:cubicBezTo>
                    <a:cubicBezTo>
                      <a:pt x="20" y="17"/>
                      <a:pt x="17" y="13"/>
                      <a:pt x="19" y="9"/>
                    </a:cubicBezTo>
                    <a:cubicBezTo>
                      <a:pt x="20" y="6"/>
                      <a:pt x="24" y="4"/>
                      <a:pt x="24" y="0"/>
                    </a:cubicBezTo>
                  </a:path>
                </a:pathLst>
              </a:custGeom>
              <a:solidFill>
                <a:srgbClr val="E7D3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264" name="Oval 295">
                <a:extLst>
                  <a:ext uri="{FF2B5EF4-FFF2-40B4-BE49-F238E27FC236}">
                    <a16:creationId xmlns:a16="http://schemas.microsoft.com/office/drawing/2014/main" id="{4ACF098E-C727-4BD1-95E5-7F612A318E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21" y="2297"/>
                <a:ext cx="15" cy="16"/>
              </a:xfrm>
              <a:prstGeom prst="ellipse">
                <a:avLst/>
              </a:prstGeom>
              <a:solidFill>
                <a:srgbClr val="00B2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fr-FR" altLang="fr-FR" sz="1800"/>
              </a:p>
            </p:txBody>
          </p:sp>
          <p:sp>
            <p:nvSpPr>
              <p:cNvPr id="16265" name="Oval 296">
                <a:extLst>
                  <a:ext uri="{FF2B5EF4-FFF2-40B4-BE49-F238E27FC236}">
                    <a16:creationId xmlns:a16="http://schemas.microsoft.com/office/drawing/2014/main" id="{B8FA04BF-332A-42EE-B7D2-E003991AE1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1" y="2329"/>
                <a:ext cx="15" cy="16"/>
              </a:xfrm>
              <a:prstGeom prst="ellipse">
                <a:avLst/>
              </a:prstGeom>
              <a:solidFill>
                <a:srgbClr val="00B2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fr-FR" altLang="fr-FR" sz="1800"/>
              </a:p>
            </p:txBody>
          </p:sp>
          <p:sp>
            <p:nvSpPr>
              <p:cNvPr id="16266" name="Oval 297">
                <a:extLst>
                  <a:ext uri="{FF2B5EF4-FFF2-40B4-BE49-F238E27FC236}">
                    <a16:creationId xmlns:a16="http://schemas.microsoft.com/office/drawing/2014/main" id="{3D87567F-2613-47DD-B376-C454AE134A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41" y="2257"/>
                <a:ext cx="15" cy="16"/>
              </a:xfrm>
              <a:prstGeom prst="ellipse">
                <a:avLst/>
              </a:prstGeom>
              <a:solidFill>
                <a:srgbClr val="00B2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fr-FR" altLang="fr-FR" sz="1800"/>
              </a:p>
            </p:txBody>
          </p:sp>
          <p:sp>
            <p:nvSpPr>
              <p:cNvPr id="16267" name="Oval 298">
                <a:extLst>
                  <a:ext uri="{FF2B5EF4-FFF2-40B4-BE49-F238E27FC236}">
                    <a16:creationId xmlns:a16="http://schemas.microsoft.com/office/drawing/2014/main" id="{5A6D0489-AFEA-4174-87FA-EF09C00BF3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93" y="2356"/>
                <a:ext cx="15" cy="16"/>
              </a:xfrm>
              <a:prstGeom prst="ellipse">
                <a:avLst/>
              </a:prstGeom>
              <a:solidFill>
                <a:srgbClr val="00B2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fr-FR" altLang="fr-FR" sz="1800"/>
              </a:p>
            </p:txBody>
          </p:sp>
          <p:sp>
            <p:nvSpPr>
              <p:cNvPr id="16268" name="Oval 299">
                <a:extLst>
                  <a:ext uri="{FF2B5EF4-FFF2-40B4-BE49-F238E27FC236}">
                    <a16:creationId xmlns:a16="http://schemas.microsoft.com/office/drawing/2014/main" id="{2698B60A-2E6D-4596-8337-618F94AF80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68" y="2428"/>
                <a:ext cx="15" cy="19"/>
              </a:xfrm>
              <a:prstGeom prst="ellipse">
                <a:avLst/>
              </a:prstGeom>
              <a:solidFill>
                <a:srgbClr val="00B2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fr-FR" altLang="fr-FR" sz="1800"/>
              </a:p>
            </p:txBody>
          </p:sp>
          <p:sp>
            <p:nvSpPr>
              <p:cNvPr id="16269" name="Oval 300">
                <a:extLst>
                  <a:ext uri="{FF2B5EF4-FFF2-40B4-BE49-F238E27FC236}">
                    <a16:creationId xmlns:a16="http://schemas.microsoft.com/office/drawing/2014/main" id="{AA1F9123-4132-4507-956C-678F820357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36" y="2457"/>
                <a:ext cx="15" cy="16"/>
              </a:xfrm>
              <a:prstGeom prst="ellipse">
                <a:avLst/>
              </a:prstGeom>
              <a:solidFill>
                <a:srgbClr val="00B2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fr-FR" altLang="fr-FR" sz="1800"/>
              </a:p>
            </p:txBody>
          </p:sp>
          <p:sp>
            <p:nvSpPr>
              <p:cNvPr id="16270" name="Oval 301">
                <a:extLst>
                  <a:ext uri="{FF2B5EF4-FFF2-40B4-BE49-F238E27FC236}">
                    <a16:creationId xmlns:a16="http://schemas.microsoft.com/office/drawing/2014/main" id="{C5DC2965-A1EE-4757-B00D-85923B93EF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03" y="2327"/>
                <a:ext cx="15" cy="16"/>
              </a:xfrm>
              <a:prstGeom prst="ellipse">
                <a:avLst/>
              </a:prstGeom>
              <a:solidFill>
                <a:srgbClr val="00B2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fr-FR" altLang="fr-FR" sz="1800"/>
              </a:p>
            </p:txBody>
          </p:sp>
          <p:sp>
            <p:nvSpPr>
              <p:cNvPr id="16271" name="Oval 302">
                <a:extLst>
                  <a:ext uri="{FF2B5EF4-FFF2-40B4-BE49-F238E27FC236}">
                    <a16:creationId xmlns:a16="http://schemas.microsoft.com/office/drawing/2014/main" id="{C0247744-C7C9-4363-AFA2-DB2955F567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48" y="2364"/>
                <a:ext cx="15" cy="16"/>
              </a:xfrm>
              <a:prstGeom prst="ellipse">
                <a:avLst/>
              </a:prstGeom>
              <a:solidFill>
                <a:srgbClr val="00B2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fr-FR" altLang="fr-FR" sz="1800"/>
              </a:p>
            </p:txBody>
          </p:sp>
          <p:sp>
            <p:nvSpPr>
              <p:cNvPr id="16272" name="Oval 303">
                <a:extLst>
                  <a:ext uri="{FF2B5EF4-FFF2-40B4-BE49-F238E27FC236}">
                    <a16:creationId xmlns:a16="http://schemas.microsoft.com/office/drawing/2014/main" id="{6A86D761-2B00-4DB5-8E19-1F9B5B161A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73" y="2324"/>
                <a:ext cx="15" cy="16"/>
              </a:xfrm>
              <a:prstGeom prst="ellipse">
                <a:avLst/>
              </a:prstGeom>
              <a:solidFill>
                <a:srgbClr val="00B2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fr-FR" altLang="fr-FR" sz="1800"/>
              </a:p>
            </p:txBody>
          </p:sp>
          <p:sp>
            <p:nvSpPr>
              <p:cNvPr id="16273" name="Oval 304">
                <a:extLst>
                  <a:ext uri="{FF2B5EF4-FFF2-40B4-BE49-F238E27FC236}">
                    <a16:creationId xmlns:a16="http://schemas.microsoft.com/office/drawing/2014/main" id="{6BDAF8D4-65CA-4190-B862-421E7F14EF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68" y="2223"/>
                <a:ext cx="18" cy="18"/>
              </a:xfrm>
              <a:prstGeom prst="ellipse">
                <a:avLst/>
              </a:prstGeom>
              <a:solidFill>
                <a:srgbClr val="00B2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fr-FR" altLang="fr-FR" sz="1800"/>
              </a:p>
            </p:txBody>
          </p:sp>
          <p:sp>
            <p:nvSpPr>
              <p:cNvPr id="16274" name="Oval 305">
                <a:extLst>
                  <a:ext uri="{FF2B5EF4-FFF2-40B4-BE49-F238E27FC236}">
                    <a16:creationId xmlns:a16="http://schemas.microsoft.com/office/drawing/2014/main" id="{E0D6611E-18B1-40DC-8776-1767B533FF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01" y="2193"/>
                <a:ext cx="15" cy="19"/>
              </a:xfrm>
              <a:prstGeom prst="ellipse">
                <a:avLst/>
              </a:prstGeom>
              <a:solidFill>
                <a:srgbClr val="00B2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fr-FR" altLang="fr-FR" sz="1800"/>
              </a:p>
            </p:txBody>
          </p:sp>
          <p:sp>
            <p:nvSpPr>
              <p:cNvPr id="16275" name="Oval 306">
                <a:extLst>
                  <a:ext uri="{FF2B5EF4-FFF2-40B4-BE49-F238E27FC236}">
                    <a16:creationId xmlns:a16="http://schemas.microsoft.com/office/drawing/2014/main" id="{7D0E9C2C-CB26-4833-9F62-AAAA4CCFCF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58" y="2225"/>
                <a:ext cx="15" cy="16"/>
              </a:xfrm>
              <a:prstGeom prst="ellipse">
                <a:avLst/>
              </a:prstGeom>
              <a:solidFill>
                <a:srgbClr val="00B2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fr-FR" altLang="fr-FR" sz="1800"/>
              </a:p>
            </p:txBody>
          </p:sp>
          <p:sp>
            <p:nvSpPr>
              <p:cNvPr id="16276" name="Oval 307">
                <a:extLst>
                  <a:ext uri="{FF2B5EF4-FFF2-40B4-BE49-F238E27FC236}">
                    <a16:creationId xmlns:a16="http://schemas.microsoft.com/office/drawing/2014/main" id="{83EDD3F6-F3FA-4DC3-A472-2D5CEFF7B3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43" y="2247"/>
                <a:ext cx="15" cy="18"/>
              </a:xfrm>
              <a:prstGeom prst="ellipse">
                <a:avLst/>
              </a:prstGeom>
              <a:solidFill>
                <a:srgbClr val="00B2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fr-FR" altLang="fr-FR" sz="1800"/>
              </a:p>
            </p:txBody>
          </p:sp>
          <p:sp>
            <p:nvSpPr>
              <p:cNvPr id="16277" name="Oval 308">
                <a:extLst>
                  <a:ext uri="{FF2B5EF4-FFF2-40B4-BE49-F238E27FC236}">
                    <a16:creationId xmlns:a16="http://schemas.microsoft.com/office/drawing/2014/main" id="{8B7B489D-3BC7-4532-9534-B8141FBF12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06" y="2383"/>
                <a:ext cx="15" cy="16"/>
              </a:xfrm>
              <a:prstGeom prst="ellipse">
                <a:avLst/>
              </a:prstGeom>
              <a:solidFill>
                <a:srgbClr val="00B2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fr-FR" altLang="fr-FR" sz="1800"/>
              </a:p>
            </p:txBody>
          </p:sp>
          <p:sp>
            <p:nvSpPr>
              <p:cNvPr id="16278" name="Oval 309">
                <a:extLst>
                  <a:ext uri="{FF2B5EF4-FFF2-40B4-BE49-F238E27FC236}">
                    <a16:creationId xmlns:a16="http://schemas.microsoft.com/office/drawing/2014/main" id="{278A64D7-00D6-4DA9-BEA0-8B993B6730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11" y="2436"/>
                <a:ext cx="15" cy="19"/>
              </a:xfrm>
              <a:prstGeom prst="ellipse">
                <a:avLst/>
              </a:prstGeom>
              <a:solidFill>
                <a:srgbClr val="00B2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fr-FR" altLang="fr-FR" sz="1800"/>
              </a:p>
            </p:txBody>
          </p:sp>
          <p:sp>
            <p:nvSpPr>
              <p:cNvPr id="16279" name="Oval 310">
                <a:extLst>
                  <a:ext uri="{FF2B5EF4-FFF2-40B4-BE49-F238E27FC236}">
                    <a16:creationId xmlns:a16="http://schemas.microsoft.com/office/drawing/2014/main" id="{650D7C8F-41AA-4CB7-9EC3-8CDBB2E982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03" y="2332"/>
                <a:ext cx="15" cy="16"/>
              </a:xfrm>
              <a:prstGeom prst="ellipse">
                <a:avLst/>
              </a:prstGeom>
              <a:solidFill>
                <a:srgbClr val="00B2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fr-FR" altLang="fr-FR" sz="1800"/>
              </a:p>
            </p:txBody>
          </p:sp>
          <p:sp>
            <p:nvSpPr>
              <p:cNvPr id="16280" name="Oval 311">
                <a:extLst>
                  <a:ext uri="{FF2B5EF4-FFF2-40B4-BE49-F238E27FC236}">
                    <a16:creationId xmlns:a16="http://schemas.microsoft.com/office/drawing/2014/main" id="{698B75B3-0D8A-4B1B-B178-503E758E25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78" y="2385"/>
                <a:ext cx="15" cy="16"/>
              </a:xfrm>
              <a:prstGeom prst="ellipse">
                <a:avLst/>
              </a:prstGeom>
              <a:solidFill>
                <a:srgbClr val="00B2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fr-FR" altLang="fr-FR" sz="1800"/>
              </a:p>
            </p:txBody>
          </p:sp>
          <p:sp>
            <p:nvSpPr>
              <p:cNvPr id="16281" name="Oval 312">
                <a:extLst>
                  <a:ext uri="{FF2B5EF4-FFF2-40B4-BE49-F238E27FC236}">
                    <a16:creationId xmlns:a16="http://schemas.microsoft.com/office/drawing/2014/main" id="{A62E6B6B-6E09-4EA8-AC86-1B1BEE283C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83" y="2399"/>
                <a:ext cx="15" cy="16"/>
              </a:xfrm>
              <a:prstGeom prst="ellipse">
                <a:avLst/>
              </a:prstGeom>
              <a:solidFill>
                <a:srgbClr val="00B2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fr-FR" altLang="fr-FR" sz="1800"/>
              </a:p>
            </p:txBody>
          </p:sp>
          <p:sp>
            <p:nvSpPr>
              <p:cNvPr id="16282" name="Oval 313">
                <a:extLst>
                  <a:ext uri="{FF2B5EF4-FFF2-40B4-BE49-F238E27FC236}">
                    <a16:creationId xmlns:a16="http://schemas.microsoft.com/office/drawing/2014/main" id="{21EBAA0E-6070-4D56-A285-A065DCE747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23" y="2481"/>
                <a:ext cx="15" cy="16"/>
              </a:xfrm>
              <a:prstGeom prst="ellipse">
                <a:avLst/>
              </a:prstGeom>
              <a:solidFill>
                <a:srgbClr val="00B2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fr-FR" altLang="fr-FR" sz="1800"/>
              </a:p>
            </p:txBody>
          </p:sp>
          <p:sp>
            <p:nvSpPr>
              <p:cNvPr id="16283" name="Oval 314">
                <a:extLst>
                  <a:ext uri="{FF2B5EF4-FFF2-40B4-BE49-F238E27FC236}">
                    <a16:creationId xmlns:a16="http://schemas.microsoft.com/office/drawing/2014/main" id="{19FC0405-C172-44BB-AD73-C706EFC0AA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33" y="2399"/>
                <a:ext cx="15" cy="16"/>
              </a:xfrm>
              <a:prstGeom prst="ellipse">
                <a:avLst/>
              </a:prstGeom>
              <a:solidFill>
                <a:srgbClr val="00B2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fr-FR" altLang="fr-FR" sz="1800"/>
              </a:p>
            </p:txBody>
          </p:sp>
          <p:sp>
            <p:nvSpPr>
              <p:cNvPr id="16284" name="Oval 315">
                <a:extLst>
                  <a:ext uri="{FF2B5EF4-FFF2-40B4-BE49-F238E27FC236}">
                    <a16:creationId xmlns:a16="http://schemas.microsoft.com/office/drawing/2014/main" id="{664EAB1C-5E2C-422A-AEBB-D3B78BE205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81" y="2409"/>
                <a:ext cx="15" cy="16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fr-FR" altLang="fr-FR" sz="1800"/>
              </a:p>
            </p:txBody>
          </p:sp>
          <p:sp>
            <p:nvSpPr>
              <p:cNvPr id="16285" name="Oval 316">
                <a:extLst>
                  <a:ext uri="{FF2B5EF4-FFF2-40B4-BE49-F238E27FC236}">
                    <a16:creationId xmlns:a16="http://schemas.microsoft.com/office/drawing/2014/main" id="{82C1ED2D-EAA1-4A49-84E2-53736B1992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66" y="2417"/>
                <a:ext cx="15" cy="16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fr-FR" altLang="fr-FR" sz="1800"/>
              </a:p>
            </p:txBody>
          </p:sp>
          <p:sp>
            <p:nvSpPr>
              <p:cNvPr id="16286" name="Oval 317">
                <a:extLst>
                  <a:ext uri="{FF2B5EF4-FFF2-40B4-BE49-F238E27FC236}">
                    <a16:creationId xmlns:a16="http://schemas.microsoft.com/office/drawing/2014/main" id="{2FC60EAB-F98A-4547-B302-84166B1909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61" y="2303"/>
                <a:ext cx="15" cy="16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fr-FR" altLang="fr-FR" sz="1800"/>
              </a:p>
            </p:txBody>
          </p:sp>
          <p:sp>
            <p:nvSpPr>
              <p:cNvPr id="16287" name="Oval 318">
                <a:extLst>
                  <a:ext uri="{FF2B5EF4-FFF2-40B4-BE49-F238E27FC236}">
                    <a16:creationId xmlns:a16="http://schemas.microsoft.com/office/drawing/2014/main" id="{5A376D85-BD22-426D-BB8F-C97EBE6DD9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03" y="2284"/>
                <a:ext cx="15" cy="16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fr-FR" altLang="fr-FR" sz="1800"/>
              </a:p>
            </p:txBody>
          </p:sp>
          <p:sp>
            <p:nvSpPr>
              <p:cNvPr id="16288" name="Oval 319">
                <a:extLst>
                  <a:ext uri="{FF2B5EF4-FFF2-40B4-BE49-F238E27FC236}">
                    <a16:creationId xmlns:a16="http://schemas.microsoft.com/office/drawing/2014/main" id="{CBACF533-0190-4C70-885A-DB0EE7E561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33" y="2193"/>
                <a:ext cx="15" cy="16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fr-FR" altLang="fr-FR" sz="1800"/>
              </a:p>
            </p:txBody>
          </p:sp>
          <p:sp>
            <p:nvSpPr>
              <p:cNvPr id="16289" name="Oval 320">
                <a:extLst>
                  <a:ext uri="{FF2B5EF4-FFF2-40B4-BE49-F238E27FC236}">
                    <a16:creationId xmlns:a16="http://schemas.microsoft.com/office/drawing/2014/main" id="{13E318E8-FD78-444C-ADF3-18106E6D65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13" y="2329"/>
                <a:ext cx="15" cy="16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fr-FR" altLang="fr-FR" sz="1800"/>
              </a:p>
            </p:txBody>
          </p:sp>
          <p:sp>
            <p:nvSpPr>
              <p:cNvPr id="16290" name="Oval 321">
                <a:extLst>
                  <a:ext uri="{FF2B5EF4-FFF2-40B4-BE49-F238E27FC236}">
                    <a16:creationId xmlns:a16="http://schemas.microsoft.com/office/drawing/2014/main" id="{E6C96DD1-6609-4519-9C01-9AFED44605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63" y="2356"/>
                <a:ext cx="15" cy="16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fr-FR" altLang="fr-FR" sz="1800"/>
              </a:p>
            </p:txBody>
          </p:sp>
          <p:sp>
            <p:nvSpPr>
              <p:cNvPr id="16291" name="Oval 322">
                <a:extLst>
                  <a:ext uri="{FF2B5EF4-FFF2-40B4-BE49-F238E27FC236}">
                    <a16:creationId xmlns:a16="http://schemas.microsoft.com/office/drawing/2014/main" id="{FA664116-1F95-4ABC-80CC-0102A2CDBA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91" y="2455"/>
                <a:ext cx="15" cy="16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fr-FR" altLang="fr-FR" sz="1800"/>
              </a:p>
            </p:txBody>
          </p:sp>
          <p:sp>
            <p:nvSpPr>
              <p:cNvPr id="16292" name="Oval 323">
                <a:extLst>
                  <a:ext uri="{FF2B5EF4-FFF2-40B4-BE49-F238E27FC236}">
                    <a16:creationId xmlns:a16="http://schemas.microsoft.com/office/drawing/2014/main" id="{DF54CEA8-23C5-4C31-8483-FBB8F32DAD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36" y="2409"/>
                <a:ext cx="15" cy="16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fr-FR" altLang="fr-FR" sz="1800"/>
              </a:p>
            </p:txBody>
          </p:sp>
          <p:sp>
            <p:nvSpPr>
              <p:cNvPr id="16293" name="Oval 324">
                <a:extLst>
                  <a:ext uri="{FF2B5EF4-FFF2-40B4-BE49-F238E27FC236}">
                    <a16:creationId xmlns:a16="http://schemas.microsoft.com/office/drawing/2014/main" id="{A984A43E-E3CE-47D2-9157-3BCD88BB87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61" y="2185"/>
                <a:ext cx="15" cy="16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fr-FR" altLang="fr-FR" sz="1800"/>
              </a:p>
            </p:txBody>
          </p:sp>
          <p:sp>
            <p:nvSpPr>
              <p:cNvPr id="16294" name="Oval 325">
                <a:extLst>
                  <a:ext uri="{FF2B5EF4-FFF2-40B4-BE49-F238E27FC236}">
                    <a16:creationId xmlns:a16="http://schemas.microsoft.com/office/drawing/2014/main" id="{99688673-4814-42BF-BD3A-667D2D4AD7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91" y="2257"/>
                <a:ext cx="15" cy="16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fr-FR" altLang="fr-FR" sz="1800"/>
              </a:p>
            </p:txBody>
          </p:sp>
          <p:sp>
            <p:nvSpPr>
              <p:cNvPr id="16295" name="Oval 326">
                <a:extLst>
                  <a:ext uri="{FF2B5EF4-FFF2-40B4-BE49-F238E27FC236}">
                    <a16:creationId xmlns:a16="http://schemas.microsoft.com/office/drawing/2014/main" id="{F3020A59-B4C2-4A17-A0BE-D2C8C3094E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08" y="2204"/>
                <a:ext cx="18" cy="16"/>
              </a:xfrm>
              <a:prstGeom prst="ellipse">
                <a:avLst/>
              </a:prstGeom>
              <a:solidFill>
                <a:srgbClr val="00B2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fr-FR" altLang="fr-FR" sz="1800"/>
              </a:p>
            </p:txBody>
          </p:sp>
          <p:sp>
            <p:nvSpPr>
              <p:cNvPr id="16296" name="Oval 327">
                <a:extLst>
                  <a:ext uri="{FF2B5EF4-FFF2-40B4-BE49-F238E27FC236}">
                    <a16:creationId xmlns:a16="http://schemas.microsoft.com/office/drawing/2014/main" id="{AE4E9ACA-2369-455B-B09C-1DF1FB3787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36" y="2348"/>
                <a:ext cx="17" cy="16"/>
              </a:xfrm>
              <a:prstGeom prst="ellipse">
                <a:avLst/>
              </a:prstGeom>
              <a:solidFill>
                <a:srgbClr val="00B2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fr-FR" altLang="fr-FR" sz="1800"/>
              </a:p>
            </p:txBody>
          </p:sp>
          <p:sp>
            <p:nvSpPr>
              <p:cNvPr id="16297" name="Oval 328">
                <a:extLst>
                  <a:ext uri="{FF2B5EF4-FFF2-40B4-BE49-F238E27FC236}">
                    <a16:creationId xmlns:a16="http://schemas.microsoft.com/office/drawing/2014/main" id="{F7F2AAB1-F39B-4EA8-A883-8D18B112E0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6" y="2447"/>
                <a:ext cx="17" cy="16"/>
              </a:xfrm>
              <a:prstGeom prst="ellipse">
                <a:avLst/>
              </a:prstGeom>
              <a:solidFill>
                <a:srgbClr val="00B2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fr-FR" altLang="fr-FR" sz="1800"/>
              </a:p>
            </p:txBody>
          </p:sp>
          <p:sp>
            <p:nvSpPr>
              <p:cNvPr id="16298" name="Oval 329">
                <a:extLst>
                  <a:ext uri="{FF2B5EF4-FFF2-40B4-BE49-F238E27FC236}">
                    <a16:creationId xmlns:a16="http://schemas.microsoft.com/office/drawing/2014/main" id="{D7F097AF-B1AE-48B8-B7D3-8026485C3C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58" y="2380"/>
                <a:ext cx="15" cy="16"/>
              </a:xfrm>
              <a:prstGeom prst="ellipse">
                <a:avLst/>
              </a:prstGeom>
              <a:solidFill>
                <a:srgbClr val="00B2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fr-FR" altLang="fr-FR" sz="1800"/>
              </a:p>
            </p:txBody>
          </p:sp>
          <p:sp>
            <p:nvSpPr>
              <p:cNvPr id="16299" name="Oval 330">
                <a:extLst>
                  <a:ext uri="{FF2B5EF4-FFF2-40B4-BE49-F238E27FC236}">
                    <a16:creationId xmlns:a16="http://schemas.microsoft.com/office/drawing/2014/main" id="{2E32B80E-DB86-4EDA-BB56-F8F603B0BD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78" y="2492"/>
                <a:ext cx="15" cy="16"/>
              </a:xfrm>
              <a:prstGeom prst="ellipse">
                <a:avLst/>
              </a:prstGeom>
              <a:solidFill>
                <a:srgbClr val="00B2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fr-FR" altLang="fr-FR" sz="1800"/>
              </a:p>
            </p:txBody>
          </p:sp>
          <p:sp>
            <p:nvSpPr>
              <p:cNvPr id="16300" name="Oval 331">
                <a:extLst>
                  <a:ext uri="{FF2B5EF4-FFF2-40B4-BE49-F238E27FC236}">
                    <a16:creationId xmlns:a16="http://schemas.microsoft.com/office/drawing/2014/main" id="{4CE94A76-8F12-4E00-BD65-B60495584B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08" y="2292"/>
                <a:ext cx="18" cy="16"/>
              </a:xfrm>
              <a:prstGeom prst="ellipse">
                <a:avLst/>
              </a:prstGeom>
              <a:solidFill>
                <a:srgbClr val="00B2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fr-FR" altLang="fr-FR" sz="1800"/>
              </a:p>
            </p:txBody>
          </p:sp>
          <p:sp>
            <p:nvSpPr>
              <p:cNvPr id="16301" name="Oval 332">
                <a:extLst>
                  <a:ext uri="{FF2B5EF4-FFF2-40B4-BE49-F238E27FC236}">
                    <a16:creationId xmlns:a16="http://schemas.microsoft.com/office/drawing/2014/main" id="{510BC7AE-061F-4BCB-9790-CF53570EE8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76" y="2332"/>
                <a:ext cx="15" cy="16"/>
              </a:xfrm>
              <a:prstGeom prst="ellipse">
                <a:avLst/>
              </a:prstGeom>
              <a:solidFill>
                <a:srgbClr val="00B2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fr-FR" altLang="fr-FR" sz="1800"/>
              </a:p>
            </p:txBody>
          </p:sp>
          <p:sp>
            <p:nvSpPr>
              <p:cNvPr id="16302" name="Oval 333">
                <a:extLst>
                  <a:ext uri="{FF2B5EF4-FFF2-40B4-BE49-F238E27FC236}">
                    <a16:creationId xmlns:a16="http://schemas.microsoft.com/office/drawing/2014/main" id="{F6A9D926-73DF-4D46-8585-06CC4C30FB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71" y="2308"/>
                <a:ext cx="15" cy="16"/>
              </a:xfrm>
              <a:prstGeom prst="ellipse">
                <a:avLst/>
              </a:prstGeom>
              <a:solidFill>
                <a:srgbClr val="00B2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fr-FR" altLang="fr-FR" sz="1800"/>
              </a:p>
            </p:txBody>
          </p:sp>
          <p:sp>
            <p:nvSpPr>
              <p:cNvPr id="16303" name="Oval 334">
                <a:extLst>
                  <a:ext uri="{FF2B5EF4-FFF2-40B4-BE49-F238E27FC236}">
                    <a16:creationId xmlns:a16="http://schemas.microsoft.com/office/drawing/2014/main" id="{EEF9F5B2-4D64-4AD1-A576-E4C730B430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33" y="2359"/>
                <a:ext cx="18" cy="16"/>
              </a:xfrm>
              <a:prstGeom prst="ellipse">
                <a:avLst/>
              </a:prstGeom>
              <a:solidFill>
                <a:srgbClr val="00B2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fr-FR" altLang="fr-FR" sz="1800"/>
              </a:p>
            </p:txBody>
          </p:sp>
          <p:sp>
            <p:nvSpPr>
              <p:cNvPr id="16304" name="Oval 335">
                <a:extLst>
                  <a:ext uri="{FF2B5EF4-FFF2-40B4-BE49-F238E27FC236}">
                    <a16:creationId xmlns:a16="http://schemas.microsoft.com/office/drawing/2014/main" id="{8527FF0F-7D3E-4F5E-9533-650E6E3BBF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01" y="2380"/>
                <a:ext cx="17" cy="16"/>
              </a:xfrm>
              <a:prstGeom prst="ellipse">
                <a:avLst/>
              </a:prstGeom>
              <a:solidFill>
                <a:srgbClr val="00B2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fr-FR" altLang="fr-FR" sz="1800"/>
              </a:p>
            </p:txBody>
          </p:sp>
          <p:sp>
            <p:nvSpPr>
              <p:cNvPr id="16305" name="Oval 336">
                <a:extLst>
                  <a:ext uri="{FF2B5EF4-FFF2-40B4-BE49-F238E27FC236}">
                    <a16:creationId xmlns:a16="http://schemas.microsoft.com/office/drawing/2014/main" id="{C40E5F34-F94D-4230-96AC-8D0757F047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71" y="2252"/>
                <a:ext cx="15" cy="19"/>
              </a:xfrm>
              <a:prstGeom prst="ellipse">
                <a:avLst/>
              </a:prstGeom>
              <a:solidFill>
                <a:srgbClr val="00B2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fr-FR" altLang="fr-FR" sz="1800"/>
              </a:p>
            </p:txBody>
          </p:sp>
          <p:sp>
            <p:nvSpPr>
              <p:cNvPr id="16306" name="Freeform 337">
                <a:extLst>
                  <a:ext uri="{FF2B5EF4-FFF2-40B4-BE49-F238E27FC236}">
                    <a16:creationId xmlns:a16="http://schemas.microsoft.com/office/drawing/2014/main" id="{FA6B5A25-4B6A-4AB8-BE98-C9CB868262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1" y="2236"/>
                <a:ext cx="17" cy="19"/>
              </a:xfrm>
              <a:custGeom>
                <a:avLst/>
                <a:gdLst>
                  <a:gd name="T0" fmla="*/ 2147483646 w 7"/>
                  <a:gd name="T1" fmla="*/ 2147483646 h 7"/>
                  <a:gd name="T2" fmla="*/ 2147483646 w 7"/>
                  <a:gd name="T3" fmla="*/ 2147483646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2147483646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1" y="2"/>
                    </a:moveTo>
                    <a:cubicBezTo>
                      <a:pt x="1" y="1"/>
                      <a:pt x="3" y="0"/>
                      <a:pt x="5" y="1"/>
                    </a:cubicBezTo>
                    <a:cubicBezTo>
                      <a:pt x="6" y="2"/>
                      <a:pt x="7" y="4"/>
                      <a:pt x="6" y="5"/>
                    </a:cubicBezTo>
                    <a:cubicBezTo>
                      <a:pt x="5" y="7"/>
                      <a:pt x="3" y="7"/>
                      <a:pt x="2" y="6"/>
                    </a:cubicBezTo>
                    <a:cubicBezTo>
                      <a:pt x="0" y="6"/>
                      <a:pt x="0" y="4"/>
                      <a:pt x="1" y="2"/>
                    </a:cubicBezTo>
                    <a:close/>
                  </a:path>
                </a:pathLst>
              </a:custGeom>
              <a:solidFill>
                <a:srgbClr val="00B2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307" name="Freeform 338">
                <a:extLst>
                  <a:ext uri="{FF2B5EF4-FFF2-40B4-BE49-F238E27FC236}">
                    <a16:creationId xmlns:a16="http://schemas.microsoft.com/office/drawing/2014/main" id="{BDFE35DE-ACFD-40F4-8477-58A6C96C1E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6" y="2164"/>
                <a:ext cx="17" cy="19"/>
              </a:xfrm>
              <a:custGeom>
                <a:avLst/>
                <a:gdLst>
                  <a:gd name="T0" fmla="*/ 2147483646 w 7"/>
                  <a:gd name="T1" fmla="*/ 2147483646 h 7"/>
                  <a:gd name="T2" fmla="*/ 2147483646 w 7"/>
                  <a:gd name="T3" fmla="*/ 2147483646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2147483646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1" y="2"/>
                    </a:moveTo>
                    <a:cubicBezTo>
                      <a:pt x="1" y="0"/>
                      <a:pt x="3" y="0"/>
                      <a:pt x="5" y="1"/>
                    </a:cubicBezTo>
                    <a:cubicBezTo>
                      <a:pt x="6" y="1"/>
                      <a:pt x="7" y="3"/>
                      <a:pt x="6" y="5"/>
                    </a:cubicBezTo>
                    <a:cubicBezTo>
                      <a:pt x="5" y="6"/>
                      <a:pt x="3" y="7"/>
                      <a:pt x="2" y="6"/>
                    </a:cubicBezTo>
                    <a:cubicBezTo>
                      <a:pt x="0" y="5"/>
                      <a:pt x="0" y="3"/>
                      <a:pt x="1" y="2"/>
                    </a:cubicBezTo>
                    <a:close/>
                  </a:path>
                </a:pathLst>
              </a:custGeom>
              <a:solidFill>
                <a:srgbClr val="00B2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308" name="Freeform 339">
                <a:extLst>
                  <a:ext uri="{FF2B5EF4-FFF2-40B4-BE49-F238E27FC236}">
                    <a16:creationId xmlns:a16="http://schemas.microsoft.com/office/drawing/2014/main" id="{AE610271-77DD-4DEF-9734-2C9645ED4C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66" y="2279"/>
                <a:ext cx="17" cy="18"/>
              </a:xfrm>
              <a:custGeom>
                <a:avLst/>
                <a:gdLst>
                  <a:gd name="T0" fmla="*/ 2147483646 w 7"/>
                  <a:gd name="T1" fmla="*/ 2147483646 h 7"/>
                  <a:gd name="T2" fmla="*/ 2147483646 w 7"/>
                  <a:gd name="T3" fmla="*/ 2147483646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2147483646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1" y="2"/>
                    </a:moveTo>
                    <a:cubicBezTo>
                      <a:pt x="1" y="0"/>
                      <a:pt x="3" y="0"/>
                      <a:pt x="5" y="1"/>
                    </a:cubicBezTo>
                    <a:cubicBezTo>
                      <a:pt x="6" y="1"/>
                      <a:pt x="7" y="3"/>
                      <a:pt x="6" y="5"/>
                    </a:cubicBezTo>
                    <a:cubicBezTo>
                      <a:pt x="5" y="6"/>
                      <a:pt x="3" y="7"/>
                      <a:pt x="2" y="6"/>
                    </a:cubicBezTo>
                    <a:cubicBezTo>
                      <a:pt x="0" y="5"/>
                      <a:pt x="0" y="3"/>
                      <a:pt x="1" y="2"/>
                    </a:cubicBezTo>
                    <a:close/>
                  </a:path>
                </a:pathLst>
              </a:custGeom>
              <a:solidFill>
                <a:srgbClr val="00B2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309" name="Freeform 340">
                <a:extLst>
                  <a:ext uri="{FF2B5EF4-FFF2-40B4-BE49-F238E27FC236}">
                    <a16:creationId xmlns:a16="http://schemas.microsoft.com/office/drawing/2014/main" id="{AB8CE082-5C60-4C81-8334-E3BCC40FF9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1" y="2337"/>
                <a:ext cx="17" cy="19"/>
              </a:xfrm>
              <a:custGeom>
                <a:avLst/>
                <a:gdLst>
                  <a:gd name="T0" fmla="*/ 2147483646 w 7"/>
                  <a:gd name="T1" fmla="*/ 2147483646 h 7"/>
                  <a:gd name="T2" fmla="*/ 2147483646 w 7"/>
                  <a:gd name="T3" fmla="*/ 0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2147483646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1" y="2"/>
                    </a:moveTo>
                    <a:cubicBezTo>
                      <a:pt x="2" y="0"/>
                      <a:pt x="4" y="0"/>
                      <a:pt x="5" y="0"/>
                    </a:cubicBezTo>
                    <a:cubicBezTo>
                      <a:pt x="7" y="1"/>
                      <a:pt x="7" y="3"/>
                      <a:pt x="7" y="5"/>
                    </a:cubicBezTo>
                    <a:cubicBezTo>
                      <a:pt x="6" y="6"/>
                      <a:pt x="4" y="7"/>
                      <a:pt x="2" y="6"/>
                    </a:cubicBezTo>
                    <a:cubicBezTo>
                      <a:pt x="1" y="5"/>
                      <a:pt x="0" y="3"/>
                      <a:pt x="1" y="2"/>
                    </a:cubicBezTo>
                    <a:close/>
                  </a:path>
                </a:pathLst>
              </a:custGeom>
              <a:solidFill>
                <a:srgbClr val="00B2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310" name="Freeform 341">
                <a:extLst>
                  <a:ext uri="{FF2B5EF4-FFF2-40B4-BE49-F238E27FC236}">
                    <a16:creationId xmlns:a16="http://schemas.microsoft.com/office/drawing/2014/main" id="{7A311CCE-AE92-4B27-AD6F-FC514BCA13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3" y="2207"/>
                <a:ext cx="18" cy="18"/>
              </a:xfrm>
              <a:custGeom>
                <a:avLst/>
                <a:gdLst>
                  <a:gd name="T0" fmla="*/ 0 w 7"/>
                  <a:gd name="T1" fmla="*/ 2147483646 h 7"/>
                  <a:gd name="T2" fmla="*/ 2147483646 w 7"/>
                  <a:gd name="T3" fmla="*/ 2147483646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0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2"/>
                    </a:moveTo>
                    <a:cubicBezTo>
                      <a:pt x="1" y="0"/>
                      <a:pt x="3" y="0"/>
                      <a:pt x="5" y="1"/>
                    </a:cubicBezTo>
                    <a:cubicBezTo>
                      <a:pt x="6" y="1"/>
                      <a:pt x="7" y="3"/>
                      <a:pt x="6" y="5"/>
                    </a:cubicBezTo>
                    <a:cubicBezTo>
                      <a:pt x="5" y="6"/>
                      <a:pt x="3" y="7"/>
                      <a:pt x="2" y="6"/>
                    </a:cubicBezTo>
                    <a:cubicBezTo>
                      <a:pt x="0" y="5"/>
                      <a:pt x="0" y="3"/>
                      <a:pt x="0" y="2"/>
                    </a:cubicBezTo>
                    <a:close/>
                  </a:path>
                </a:pathLst>
              </a:custGeom>
              <a:solidFill>
                <a:srgbClr val="00B2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311" name="Freeform 342">
                <a:extLst>
                  <a:ext uri="{FF2B5EF4-FFF2-40B4-BE49-F238E27FC236}">
                    <a16:creationId xmlns:a16="http://schemas.microsoft.com/office/drawing/2014/main" id="{577E9463-3F6A-4AE4-B829-A31CA04A34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3" y="2260"/>
                <a:ext cx="18" cy="19"/>
              </a:xfrm>
              <a:custGeom>
                <a:avLst/>
                <a:gdLst>
                  <a:gd name="T0" fmla="*/ 2147483646 w 7"/>
                  <a:gd name="T1" fmla="*/ 2147483646 h 7"/>
                  <a:gd name="T2" fmla="*/ 2147483646 w 7"/>
                  <a:gd name="T3" fmla="*/ 2147483646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2147483646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1" y="2"/>
                    </a:moveTo>
                    <a:cubicBezTo>
                      <a:pt x="2" y="1"/>
                      <a:pt x="4" y="0"/>
                      <a:pt x="5" y="1"/>
                    </a:cubicBezTo>
                    <a:cubicBezTo>
                      <a:pt x="7" y="2"/>
                      <a:pt x="7" y="4"/>
                      <a:pt x="6" y="5"/>
                    </a:cubicBezTo>
                    <a:cubicBezTo>
                      <a:pt x="6" y="7"/>
                      <a:pt x="4" y="7"/>
                      <a:pt x="2" y="7"/>
                    </a:cubicBezTo>
                    <a:cubicBezTo>
                      <a:pt x="1" y="6"/>
                      <a:pt x="0" y="4"/>
                      <a:pt x="1" y="2"/>
                    </a:cubicBezTo>
                    <a:close/>
                  </a:path>
                </a:pathLst>
              </a:custGeom>
              <a:solidFill>
                <a:srgbClr val="00B2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312" name="Freeform 343">
                <a:extLst>
                  <a:ext uri="{FF2B5EF4-FFF2-40B4-BE49-F238E27FC236}">
                    <a16:creationId xmlns:a16="http://schemas.microsoft.com/office/drawing/2014/main" id="{4DFE3ACB-FC64-4D9B-8B3B-8DA0AE5012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6" y="2145"/>
                <a:ext cx="17" cy="19"/>
              </a:xfrm>
              <a:custGeom>
                <a:avLst/>
                <a:gdLst>
                  <a:gd name="T0" fmla="*/ 2147483646 w 7"/>
                  <a:gd name="T1" fmla="*/ 2147483646 h 7"/>
                  <a:gd name="T2" fmla="*/ 2147483646 w 7"/>
                  <a:gd name="T3" fmla="*/ 0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2147483646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1" y="2"/>
                    </a:moveTo>
                    <a:cubicBezTo>
                      <a:pt x="2" y="0"/>
                      <a:pt x="3" y="0"/>
                      <a:pt x="5" y="0"/>
                    </a:cubicBezTo>
                    <a:cubicBezTo>
                      <a:pt x="6" y="1"/>
                      <a:pt x="7" y="3"/>
                      <a:pt x="6" y="5"/>
                    </a:cubicBezTo>
                    <a:cubicBezTo>
                      <a:pt x="5" y="6"/>
                      <a:pt x="4" y="7"/>
                      <a:pt x="2" y="6"/>
                    </a:cubicBezTo>
                    <a:cubicBezTo>
                      <a:pt x="1" y="5"/>
                      <a:pt x="0" y="3"/>
                      <a:pt x="1" y="2"/>
                    </a:cubicBezTo>
                    <a:close/>
                  </a:path>
                </a:pathLst>
              </a:custGeom>
              <a:solidFill>
                <a:srgbClr val="00B2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313" name="Freeform 344">
                <a:extLst>
                  <a:ext uri="{FF2B5EF4-FFF2-40B4-BE49-F238E27FC236}">
                    <a16:creationId xmlns:a16="http://schemas.microsoft.com/office/drawing/2014/main" id="{A86AAE69-6A58-4B74-B6A8-ACECB91462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6" y="2204"/>
                <a:ext cx="17" cy="19"/>
              </a:xfrm>
              <a:custGeom>
                <a:avLst/>
                <a:gdLst>
                  <a:gd name="T0" fmla="*/ 2147483646 w 7"/>
                  <a:gd name="T1" fmla="*/ 2147483646 h 7"/>
                  <a:gd name="T2" fmla="*/ 2147483646 w 7"/>
                  <a:gd name="T3" fmla="*/ 2147483646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2147483646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1" y="2"/>
                    </a:moveTo>
                    <a:cubicBezTo>
                      <a:pt x="1" y="1"/>
                      <a:pt x="3" y="0"/>
                      <a:pt x="5" y="1"/>
                    </a:cubicBezTo>
                    <a:cubicBezTo>
                      <a:pt x="6" y="2"/>
                      <a:pt x="7" y="4"/>
                      <a:pt x="6" y="5"/>
                    </a:cubicBezTo>
                    <a:cubicBezTo>
                      <a:pt x="5" y="7"/>
                      <a:pt x="3" y="7"/>
                      <a:pt x="2" y="7"/>
                    </a:cubicBezTo>
                    <a:cubicBezTo>
                      <a:pt x="0" y="6"/>
                      <a:pt x="0" y="4"/>
                      <a:pt x="1" y="2"/>
                    </a:cubicBezTo>
                    <a:close/>
                  </a:path>
                </a:pathLst>
              </a:custGeom>
              <a:solidFill>
                <a:srgbClr val="00B2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314" name="Freeform 345">
                <a:extLst>
                  <a:ext uri="{FF2B5EF4-FFF2-40B4-BE49-F238E27FC236}">
                    <a16:creationId xmlns:a16="http://schemas.microsoft.com/office/drawing/2014/main" id="{48366792-C818-42B2-8032-6A6F09ECB7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81" y="2311"/>
                <a:ext cx="17" cy="18"/>
              </a:xfrm>
              <a:custGeom>
                <a:avLst/>
                <a:gdLst>
                  <a:gd name="T0" fmla="*/ 0 w 7"/>
                  <a:gd name="T1" fmla="*/ 2147483646 h 7"/>
                  <a:gd name="T2" fmla="*/ 2147483646 w 7"/>
                  <a:gd name="T3" fmla="*/ 0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0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2"/>
                    </a:moveTo>
                    <a:cubicBezTo>
                      <a:pt x="1" y="0"/>
                      <a:pt x="3" y="0"/>
                      <a:pt x="5" y="0"/>
                    </a:cubicBezTo>
                    <a:cubicBezTo>
                      <a:pt x="6" y="1"/>
                      <a:pt x="7" y="3"/>
                      <a:pt x="6" y="5"/>
                    </a:cubicBezTo>
                    <a:cubicBezTo>
                      <a:pt x="5" y="6"/>
                      <a:pt x="3" y="7"/>
                      <a:pt x="2" y="6"/>
                    </a:cubicBezTo>
                    <a:cubicBezTo>
                      <a:pt x="0" y="5"/>
                      <a:pt x="0" y="3"/>
                      <a:pt x="0" y="2"/>
                    </a:cubicBezTo>
                    <a:close/>
                  </a:path>
                </a:pathLst>
              </a:custGeom>
              <a:solidFill>
                <a:srgbClr val="00B2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315" name="Freeform 346">
                <a:extLst>
                  <a:ext uri="{FF2B5EF4-FFF2-40B4-BE49-F238E27FC236}">
                    <a16:creationId xmlns:a16="http://schemas.microsoft.com/office/drawing/2014/main" id="{3739C4ED-7DEA-412B-9451-DEB600B53A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56" y="2297"/>
                <a:ext cx="17" cy="19"/>
              </a:xfrm>
              <a:custGeom>
                <a:avLst/>
                <a:gdLst>
                  <a:gd name="T0" fmla="*/ 2147483646 w 7"/>
                  <a:gd name="T1" fmla="*/ 2147483646 h 7"/>
                  <a:gd name="T2" fmla="*/ 2147483646 w 7"/>
                  <a:gd name="T3" fmla="*/ 2147483646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2147483646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1" y="2"/>
                    </a:moveTo>
                    <a:cubicBezTo>
                      <a:pt x="2" y="1"/>
                      <a:pt x="4" y="0"/>
                      <a:pt x="5" y="1"/>
                    </a:cubicBezTo>
                    <a:cubicBezTo>
                      <a:pt x="7" y="2"/>
                      <a:pt x="7" y="4"/>
                      <a:pt x="6" y="5"/>
                    </a:cubicBezTo>
                    <a:cubicBezTo>
                      <a:pt x="6" y="7"/>
                      <a:pt x="4" y="7"/>
                      <a:pt x="2" y="6"/>
                    </a:cubicBezTo>
                    <a:cubicBezTo>
                      <a:pt x="1" y="6"/>
                      <a:pt x="0" y="4"/>
                      <a:pt x="1" y="2"/>
                    </a:cubicBezTo>
                    <a:close/>
                  </a:path>
                </a:pathLst>
              </a:custGeom>
              <a:solidFill>
                <a:srgbClr val="00B2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316" name="Freeform 347">
                <a:extLst>
                  <a:ext uri="{FF2B5EF4-FFF2-40B4-BE49-F238E27FC236}">
                    <a16:creationId xmlns:a16="http://schemas.microsoft.com/office/drawing/2014/main" id="{5BF182CA-8FCD-478E-AC0B-0372A4F182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51" y="2252"/>
                <a:ext cx="17" cy="19"/>
              </a:xfrm>
              <a:custGeom>
                <a:avLst/>
                <a:gdLst>
                  <a:gd name="T0" fmla="*/ 2147483646 w 7"/>
                  <a:gd name="T1" fmla="*/ 2147483646 h 7"/>
                  <a:gd name="T2" fmla="*/ 2147483646 w 7"/>
                  <a:gd name="T3" fmla="*/ 2147483646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2147483646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1" y="2"/>
                    </a:moveTo>
                    <a:cubicBezTo>
                      <a:pt x="2" y="1"/>
                      <a:pt x="4" y="0"/>
                      <a:pt x="5" y="1"/>
                    </a:cubicBezTo>
                    <a:cubicBezTo>
                      <a:pt x="7" y="2"/>
                      <a:pt x="7" y="4"/>
                      <a:pt x="6" y="5"/>
                    </a:cubicBezTo>
                    <a:cubicBezTo>
                      <a:pt x="6" y="7"/>
                      <a:pt x="4" y="7"/>
                      <a:pt x="2" y="6"/>
                    </a:cubicBezTo>
                    <a:cubicBezTo>
                      <a:pt x="1" y="6"/>
                      <a:pt x="0" y="4"/>
                      <a:pt x="1" y="2"/>
                    </a:cubicBezTo>
                    <a:close/>
                  </a:path>
                </a:pathLst>
              </a:custGeom>
              <a:solidFill>
                <a:srgbClr val="00B2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317" name="Freeform 348">
                <a:extLst>
                  <a:ext uri="{FF2B5EF4-FFF2-40B4-BE49-F238E27FC236}">
                    <a16:creationId xmlns:a16="http://schemas.microsoft.com/office/drawing/2014/main" id="{AC1CB3A1-247F-487A-9501-E260415F54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1" y="2207"/>
                <a:ext cx="17" cy="18"/>
              </a:xfrm>
              <a:custGeom>
                <a:avLst/>
                <a:gdLst>
                  <a:gd name="T0" fmla="*/ 2147483646 w 7"/>
                  <a:gd name="T1" fmla="*/ 2147483646 h 7"/>
                  <a:gd name="T2" fmla="*/ 2147483646 w 7"/>
                  <a:gd name="T3" fmla="*/ 0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2147483646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1" y="2"/>
                    </a:moveTo>
                    <a:cubicBezTo>
                      <a:pt x="2" y="0"/>
                      <a:pt x="4" y="0"/>
                      <a:pt x="5" y="0"/>
                    </a:cubicBezTo>
                    <a:cubicBezTo>
                      <a:pt x="7" y="1"/>
                      <a:pt x="7" y="3"/>
                      <a:pt x="6" y="5"/>
                    </a:cubicBezTo>
                    <a:cubicBezTo>
                      <a:pt x="6" y="6"/>
                      <a:pt x="4" y="7"/>
                      <a:pt x="2" y="6"/>
                    </a:cubicBezTo>
                    <a:cubicBezTo>
                      <a:pt x="1" y="5"/>
                      <a:pt x="0" y="3"/>
                      <a:pt x="1" y="2"/>
                    </a:cubicBezTo>
                    <a:close/>
                  </a:path>
                </a:pathLst>
              </a:custGeom>
              <a:solidFill>
                <a:srgbClr val="00B2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318" name="Freeform 349">
                <a:extLst>
                  <a:ext uri="{FF2B5EF4-FFF2-40B4-BE49-F238E27FC236}">
                    <a16:creationId xmlns:a16="http://schemas.microsoft.com/office/drawing/2014/main" id="{1156189A-37FC-4A19-8498-1D5895656B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78" y="2153"/>
                <a:ext cx="18" cy="19"/>
              </a:xfrm>
              <a:custGeom>
                <a:avLst/>
                <a:gdLst>
                  <a:gd name="T0" fmla="*/ 2147483646 w 7"/>
                  <a:gd name="T1" fmla="*/ 2147483646 h 7"/>
                  <a:gd name="T2" fmla="*/ 2147483646 w 7"/>
                  <a:gd name="T3" fmla="*/ 0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2147483646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1" y="2"/>
                    </a:moveTo>
                    <a:cubicBezTo>
                      <a:pt x="2" y="0"/>
                      <a:pt x="4" y="0"/>
                      <a:pt x="5" y="0"/>
                    </a:cubicBezTo>
                    <a:cubicBezTo>
                      <a:pt x="7" y="1"/>
                      <a:pt x="7" y="3"/>
                      <a:pt x="6" y="5"/>
                    </a:cubicBezTo>
                    <a:cubicBezTo>
                      <a:pt x="6" y="6"/>
                      <a:pt x="4" y="7"/>
                      <a:pt x="2" y="6"/>
                    </a:cubicBezTo>
                    <a:cubicBezTo>
                      <a:pt x="1" y="5"/>
                      <a:pt x="0" y="3"/>
                      <a:pt x="1" y="2"/>
                    </a:cubicBezTo>
                    <a:close/>
                  </a:path>
                </a:pathLst>
              </a:custGeom>
              <a:solidFill>
                <a:srgbClr val="00B2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319" name="Freeform 350">
                <a:extLst>
                  <a:ext uri="{FF2B5EF4-FFF2-40B4-BE49-F238E27FC236}">
                    <a16:creationId xmlns:a16="http://schemas.microsoft.com/office/drawing/2014/main" id="{550045C1-8FFD-4C8C-90A2-8E4DE1225B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96" y="2177"/>
                <a:ext cx="17" cy="19"/>
              </a:xfrm>
              <a:custGeom>
                <a:avLst/>
                <a:gdLst>
                  <a:gd name="T0" fmla="*/ 2147483646 w 7"/>
                  <a:gd name="T1" fmla="*/ 2147483646 h 7"/>
                  <a:gd name="T2" fmla="*/ 2147483646 w 7"/>
                  <a:gd name="T3" fmla="*/ 2147483646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2147483646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1" y="2"/>
                    </a:moveTo>
                    <a:cubicBezTo>
                      <a:pt x="2" y="1"/>
                      <a:pt x="4" y="0"/>
                      <a:pt x="5" y="1"/>
                    </a:cubicBezTo>
                    <a:cubicBezTo>
                      <a:pt x="7" y="2"/>
                      <a:pt x="7" y="4"/>
                      <a:pt x="6" y="5"/>
                    </a:cubicBezTo>
                    <a:cubicBezTo>
                      <a:pt x="6" y="7"/>
                      <a:pt x="4" y="7"/>
                      <a:pt x="2" y="6"/>
                    </a:cubicBezTo>
                    <a:cubicBezTo>
                      <a:pt x="1" y="6"/>
                      <a:pt x="0" y="4"/>
                      <a:pt x="1" y="2"/>
                    </a:cubicBezTo>
                    <a:close/>
                  </a:path>
                </a:pathLst>
              </a:custGeom>
              <a:solidFill>
                <a:srgbClr val="00B2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320" name="Freeform 351">
                <a:extLst>
                  <a:ext uri="{FF2B5EF4-FFF2-40B4-BE49-F238E27FC236}">
                    <a16:creationId xmlns:a16="http://schemas.microsoft.com/office/drawing/2014/main" id="{6C4EBDD6-3E40-4EA5-BA31-257912AC3A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6" y="2121"/>
                <a:ext cx="17" cy="19"/>
              </a:xfrm>
              <a:custGeom>
                <a:avLst/>
                <a:gdLst>
                  <a:gd name="T0" fmla="*/ 0 w 7"/>
                  <a:gd name="T1" fmla="*/ 2147483646 h 7"/>
                  <a:gd name="T2" fmla="*/ 2147483646 w 7"/>
                  <a:gd name="T3" fmla="*/ 2147483646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0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2"/>
                    </a:moveTo>
                    <a:cubicBezTo>
                      <a:pt x="1" y="1"/>
                      <a:pt x="3" y="0"/>
                      <a:pt x="5" y="1"/>
                    </a:cubicBezTo>
                    <a:cubicBezTo>
                      <a:pt x="6" y="2"/>
                      <a:pt x="7" y="4"/>
                      <a:pt x="6" y="5"/>
                    </a:cubicBezTo>
                    <a:cubicBezTo>
                      <a:pt x="5" y="7"/>
                      <a:pt x="3" y="7"/>
                      <a:pt x="2" y="6"/>
                    </a:cubicBezTo>
                    <a:cubicBezTo>
                      <a:pt x="0" y="6"/>
                      <a:pt x="0" y="4"/>
                      <a:pt x="0" y="2"/>
                    </a:cubicBezTo>
                    <a:close/>
                  </a:path>
                </a:pathLst>
              </a:custGeom>
              <a:solidFill>
                <a:srgbClr val="00B2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321" name="Freeform 352">
                <a:extLst>
                  <a:ext uri="{FF2B5EF4-FFF2-40B4-BE49-F238E27FC236}">
                    <a16:creationId xmlns:a16="http://schemas.microsoft.com/office/drawing/2014/main" id="{ED7CB7CF-9329-4DE0-80C4-35EEED5472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51" y="2385"/>
                <a:ext cx="17" cy="19"/>
              </a:xfrm>
              <a:custGeom>
                <a:avLst/>
                <a:gdLst>
                  <a:gd name="T0" fmla="*/ 0 w 7"/>
                  <a:gd name="T1" fmla="*/ 2147483646 h 7"/>
                  <a:gd name="T2" fmla="*/ 2147483646 w 7"/>
                  <a:gd name="T3" fmla="*/ 0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0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2"/>
                    </a:moveTo>
                    <a:cubicBezTo>
                      <a:pt x="1" y="0"/>
                      <a:pt x="3" y="0"/>
                      <a:pt x="5" y="0"/>
                    </a:cubicBezTo>
                    <a:cubicBezTo>
                      <a:pt x="6" y="1"/>
                      <a:pt x="7" y="3"/>
                      <a:pt x="6" y="5"/>
                    </a:cubicBezTo>
                    <a:cubicBezTo>
                      <a:pt x="5" y="6"/>
                      <a:pt x="3" y="7"/>
                      <a:pt x="2" y="6"/>
                    </a:cubicBezTo>
                    <a:cubicBezTo>
                      <a:pt x="0" y="5"/>
                      <a:pt x="0" y="3"/>
                      <a:pt x="0" y="2"/>
                    </a:cubicBezTo>
                    <a:close/>
                  </a:path>
                </a:pathLst>
              </a:custGeom>
              <a:solidFill>
                <a:srgbClr val="00B2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322" name="Freeform 353">
                <a:extLst>
                  <a:ext uri="{FF2B5EF4-FFF2-40B4-BE49-F238E27FC236}">
                    <a16:creationId xmlns:a16="http://schemas.microsoft.com/office/drawing/2014/main" id="{A1F7304F-CEAC-4563-85B1-59637CDB42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96" y="2351"/>
                <a:ext cx="17" cy="18"/>
              </a:xfrm>
              <a:custGeom>
                <a:avLst/>
                <a:gdLst>
                  <a:gd name="T0" fmla="*/ 2147483646 w 7"/>
                  <a:gd name="T1" fmla="*/ 2147483646 h 7"/>
                  <a:gd name="T2" fmla="*/ 2147483646 w 7"/>
                  <a:gd name="T3" fmla="*/ 0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2147483646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1" y="2"/>
                    </a:moveTo>
                    <a:cubicBezTo>
                      <a:pt x="2" y="0"/>
                      <a:pt x="4" y="0"/>
                      <a:pt x="5" y="0"/>
                    </a:cubicBezTo>
                    <a:cubicBezTo>
                      <a:pt x="7" y="1"/>
                      <a:pt x="7" y="3"/>
                      <a:pt x="6" y="5"/>
                    </a:cubicBezTo>
                    <a:cubicBezTo>
                      <a:pt x="6" y="6"/>
                      <a:pt x="4" y="7"/>
                      <a:pt x="2" y="6"/>
                    </a:cubicBezTo>
                    <a:cubicBezTo>
                      <a:pt x="1" y="5"/>
                      <a:pt x="0" y="3"/>
                      <a:pt x="1" y="2"/>
                    </a:cubicBezTo>
                    <a:close/>
                  </a:path>
                </a:pathLst>
              </a:custGeom>
              <a:solidFill>
                <a:srgbClr val="00B2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323" name="Freeform 354">
                <a:extLst>
                  <a:ext uri="{FF2B5EF4-FFF2-40B4-BE49-F238E27FC236}">
                    <a16:creationId xmlns:a16="http://schemas.microsoft.com/office/drawing/2014/main" id="{7BBABFF2-9285-40B9-B70C-E4CCC069E9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8" y="2345"/>
                <a:ext cx="18" cy="19"/>
              </a:xfrm>
              <a:custGeom>
                <a:avLst/>
                <a:gdLst>
                  <a:gd name="T0" fmla="*/ 2147483646 w 7"/>
                  <a:gd name="T1" fmla="*/ 2147483646 h 7"/>
                  <a:gd name="T2" fmla="*/ 2147483646 w 7"/>
                  <a:gd name="T3" fmla="*/ 0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2147483646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1" y="2"/>
                    </a:moveTo>
                    <a:cubicBezTo>
                      <a:pt x="2" y="0"/>
                      <a:pt x="4" y="0"/>
                      <a:pt x="5" y="0"/>
                    </a:cubicBezTo>
                    <a:cubicBezTo>
                      <a:pt x="7" y="1"/>
                      <a:pt x="7" y="3"/>
                      <a:pt x="6" y="5"/>
                    </a:cubicBezTo>
                    <a:cubicBezTo>
                      <a:pt x="6" y="6"/>
                      <a:pt x="4" y="7"/>
                      <a:pt x="2" y="6"/>
                    </a:cubicBezTo>
                    <a:cubicBezTo>
                      <a:pt x="1" y="5"/>
                      <a:pt x="0" y="3"/>
                      <a:pt x="1" y="2"/>
                    </a:cubicBezTo>
                    <a:close/>
                  </a:path>
                </a:pathLst>
              </a:custGeom>
              <a:solidFill>
                <a:srgbClr val="00B2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324" name="Freeform 355">
                <a:extLst>
                  <a:ext uri="{FF2B5EF4-FFF2-40B4-BE49-F238E27FC236}">
                    <a16:creationId xmlns:a16="http://schemas.microsoft.com/office/drawing/2014/main" id="{B5A9FD68-F4E8-43A0-A0E0-D98A7E72A7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1" y="2423"/>
                <a:ext cx="17" cy="18"/>
              </a:xfrm>
              <a:custGeom>
                <a:avLst/>
                <a:gdLst>
                  <a:gd name="T0" fmla="*/ 0 w 7"/>
                  <a:gd name="T1" fmla="*/ 2147483646 h 7"/>
                  <a:gd name="T2" fmla="*/ 2147483646 w 7"/>
                  <a:gd name="T3" fmla="*/ 0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0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2"/>
                    </a:moveTo>
                    <a:cubicBezTo>
                      <a:pt x="1" y="0"/>
                      <a:pt x="3" y="0"/>
                      <a:pt x="5" y="0"/>
                    </a:cubicBezTo>
                    <a:cubicBezTo>
                      <a:pt x="6" y="1"/>
                      <a:pt x="7" y="3"/>
                      <a:pt x="6" y="5"/>
                    </a:cubicBezTo>
                    <a:cubicBezTo>
                      <a:pt x="5" y="6"/>
                      <a:pt x="3" y="7"/>
                      <a:pt x="2" y="6"/>
                    </a:cubicBezTo>
                    <a:cubicBezTo>
                      <a:pt x="0" y="5"/>
                      <a:pt x="0" y="3"/>
                      <a:pt x="0" y="2"/>
                    </a:cubicBezTo>
                    <a:close/>
                  </a:path>
                </a:pathLst>
              </a:custGeom>
              <a:solidFill>
                <a:srgbClr val="00B2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325" name="Freeform 356">
                <a:extLst>
                  <a:ext uri="{FF2B5EF4-FFF2-40B4-BE49-F238E27FC236}">
                    <a16:creationId xmlns:a16="http://schemas.microsoft.com/office/drawing/2014/main" id="{DE88D356-C4F5-40A6-8594-EF16F44A6A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8" y="2447"/>
                <a:ext cx="18" cy="18"/>
              </a:xfrm>
              <a:custGeom>
                <a:avLst/>
                <a:gdLst>
                  <a:gd name="T0" fmla="*/ 2147483646 w 7"/>
                  <a:gd name="T1" fmla="*/ 2147483646 h 7"/>
                  <a:gd name="T2" fmla="*/ 2147483646 w 7"/>
                  <a:gd name="T3" fmla="*/ 0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2147483646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1" y="2"/>
                    </a:moveTo>
                    <a:cubicBezTo>
                      <a:pt x="2" y="0"/>
                      <a:pt x="4" y="0"/>
                      <a:pt x="5" y="0"/>
                    </a:cubicBezTo>
                    <a:cubicBezTo>
                      <a:pt x="7" y="1"/>
                      <a:pt x="7" y="3"/>
                      <a:pt x="6" y="5"/>
                    </a:cubicBezTo>
                    <a:cubicBezTo>
                      <a:pt x="6" y="6"/>
                      <a:pt x="4" y="7"/>
                      <a:pt x="2" y="6"/>
                    </a:cubicBezTo>
                    <a:cubicBezTo>
                      <a:pt x="1" y="5"/>
                      <a:pt x="0" y="3"/>
                      <a:pt x="1" y="2"/>
                    </a:cubicBezTo>
                    <a:close/>
                  </a:path>
                </a:pathLst>
              </a:custGeom>
              <a:solidFill>
                <a:srgbClr val="00B2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326" name="Freeform 357">
                <a:extLst>
                  <a:ext uri="{FF2B5EF4-FFF2-40B4-BE49-F238E27FC236}">
                    <a16:creationId xmlns:a16="http://schemas.microsoft.com/office/drawing/2014/main" id="{D421AF43-622A-4F1B-A66D-4568E008B6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8" y="2500"/>
                <a:ext cx="18" cy="19"/>
              </a:xfrm>
              <a:custGeom>
                <a:avLst/>
                <a:gdLst>
                  <a:gd name="T0" fmla="*/ 2147483646 w 7"/>
                  <a:gd name="T1" fmla="*/ 2147483646 h 7"/>
                  <a:gd name="T2" fmla="*/ 2147483646 w 7"/>
                  <a:gd name="T3" fmla="*/ 2147483646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2147483646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1" y="2"/>
                    </a:moveTo>
                    <a:cubicBezTo>
                      <a:pt x="2" y="1"/>
                      <a:pt x="4" y="0"/>
                      <a:pt x="5" y="1"/>
                    </a:cubicBezTo>
                    <a:cubicBezTo>
                      <a:pt x="7" y="2"/>
                      <a:pt x="7" y="4"/>
                      <a:pt x="6" y="5"/>
                    </a:cubicBezTo>
                    <a:cubicBezTo>
                      <a:pt x="6" y="7"/>
                      <a:pt x="4" y="7"/>
                      <a:pt x="2" y="6"/>
                    </a:cubicBezTo>
                    <a:cubicBezTo>
                      <a:pt x="1" y="6"/>
                      <a:pt x="0" y="4"/>
                      <a:pt x="1" y="2"/>
                    </a:cubicBezTo>
                    <a:close/>
                  </a:path>
                </a:pathLst>
              </a:custGeom>
              <a:solidFill>
                <a:srgbClr val="00B2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327" name="Freeform 358">
                <a:extLst>
                  <a:ext uri="{FF2B5EF4-FFF2-40B4-BE49-F238E27FC236}">
                    <a16:creationId xmlns:a16="http://schemas.microsoft.com/office/drawing/2014/main" id="{843D778C-198C-4045-9479-71B937EEEB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3" y="2447"/>
                <a:ext cx="18" cy="18"/>
              </a:xfrm>
              <a:custGeom>
                <a:avLst/>
                <a:gdLst>
                  <a:gd name="T0" fmla="*/ 0 w 7"/>
                  <a:gd name="T1" fmla="*/ 2147483646 h 7"/>
                  <a:gd name="T2" fmla="*/ 2147483646 w 7"/>
                  <a:gd name="T3" fmla="*/ 0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0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2"/>
                    </a:moveTo>
                    <a:cubicBezTo>
                      <a:pt x="1" y="0"/>
                      <a:pt x="3" y="0"/>
                      <a:pt x="5" y="0"/>
                    </a:cubicBezTo>
                    <a:cubicBezTo>
                      <a:pt x="6" y="1"/>
                      <a:pt x="7" y="3"/>
                      <a:pt x="6" y="5"/>
                    </a:cubicBezTo>
                    <a:cubicBezTo>
                      <a:pt x="5" y="6"/>
                      <a:pt x="3" y="7"/>
                      <a:pt x="2" y="6"/>
                    </a:cubicBezTo>
                    <a:cubicBezTo>
                      <a:pt x="0" y="5"/>
                      <a:pt x="0" y="3"/>
                      <a:pt x="0" y="2"/>
                    </a:cubicBezTo>
                    <a:close/>
                  </a:path>
                </a:pathLst>
              </a:custGeom>
              <a:solidFill>
                <a:srgbClr val="00B2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328" name="Freeform 359">
                <a:extLst>
                  <a:ext uri="{FF2B5EF4-FFF2-40B4-BE49-F238E27FC236}">
                    <a16:creationId xmlns:a16="http://schemas.microsoft.com/office/drawing/2014/main" id="{54F09398-C7BE-4FA2-93EF-9D9F0B9F8E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98" y="2351"/>
                <a:ext cx="18" cy="18"/>
              </a:xfrm>
              <a:custGeom>
                <a:avLst/>
                <a:gdLst>
                  <a:gd name="T0" fmla="*/ 2147483646 w 7"/>
                  <a:gd name="T1" fmla="*/ 2147483646 h 7"/>
                  <a:gd name="T2" fmla="*/ 2147483646 w 7"/>
                  <a:gd name="T3" fmla="*/ 2147483646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2147483646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1" y="2"/>
                    </a:moveTo>
                    <a:cubicBezTo>
                      <a:pt x="2" y="1"/>
                      <a:pt x="4" y="0"/>
                      <a:pt x="5" y="1"/>
                    </a:cubicBezTo>
                    <a:cubicBezTo>
                      <a:pt x="7" y="2"/>
                      <a:pt x="7" y="4"/>
                      <a:pt x="6" y="5"/>
                    </a:cubicBezTo>
                    <a:cubicBezTo>
                      <a:pt x="6" y="7"/>
                      <a:pt x="4" y="7"/>
                      <a:pt x="2" y="6"/>
                    </a:cubicBezTo>
                    <a:cubicBezTo>
                      <a:pt x="1" y="6"/>
                      <a:pt x="0" y="4"/>
                      <a:pt x="1" y="2"/>
                    </a:cubicBezTo>
                    <a:close/>
                  </a:path>
                </a:pathLst>
              </a:custGeom>
              <a:solidFill>
                <a:srgbClr val="00B2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329" name="Freeform 360">
                <a:extLst>
                  <a:ext uri="{FF2B5EF4-FFF2-40B4-BE49-F238E27FC236}">
                    <a16:creationId xmlns:a16="http://schemas.microsoft.com/office/drawing/2014/main" id="{03F633DD-BD58-4E63-A77B-75F80876F2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6" y="2377"/>
                <a:ext cx="17" cy="19"/>
              </a:xfrm>
              <a:custGeom>
                <a:avLst/>
                <a:gdLst>
                  <a:gd name="T0" fmla="*/ 2147483646 w 7"/>
                  <a:gd name="T1" fmla="*/ 2147483646 h 7"/>
                  <a:gd name="T2" fmla="*/ 2147483646 w 7"/>
                  <a:gd name="T3" fmla="*/ 2147483646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2147483646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1" y="2"/>
                    </a:moveTo>
                    <a:cubicBezTo>
                      <a:pt x="2" y="1"/>
                      <a:pt x="4" y="0"/>
                      <a:pt x="5" y="1"/>
                    </a:cubicBezTo>
                    <a:cubicBezTo>
                      <a:pt x="7" y="2"/>
                      <a:pt x="7" y="4"/>
                      <a:pt x="6" y="5"/>
                    </a:cubicBezTo>
                    <a:cubicBezTo>
                      <a:pt x="6" y="7"/>
                      <a:pt x="4" y="7"/>
                      <a:pt x="2" y="6"/>
                    </a:cubicBezTo>
                    <a:cubicBezTo>
                      <a:pt x="1" y="6"/>
                      <a:pt x="0" y="4"/>
                      <a:pt x="1" y="2"/>
                    </a:cubicBezTo>
                    <a:close/>
                  </a:path>
                </a:pathLst>
              </a:custGeom>
              <a:solidFill>
                <a:srgbClr val="00B2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330" name="Freeform 361">
                <a:extLst>
                  <a:ext uri="{FF2B5EF4-FFF2-40B4-BE49-F238E27FC236}">
                    <a16:creationId xmlns:a16="http://schemas.microsoft.com/office/drawing/2014/main" id="{CCFC79D3-A42F-4C6E-B5D9-2F44AF3CFF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43" y="2263"/>
                <a:ext cx="18" cy="18"/>
              </a:xfrm>
              <a:custGeom>
                <a:avLst/>
                <a:gdLst>
                  <a:gd name="T0" fmla="*/ 0 w 7"/>
                  <a:gd name="T1" fmla="*/ 2147483646 h 7"/>
                  <a:gd name="T2" fmla="*/ 2147483646 w 7"/>
                  <a:gd name="T3" fmla="*/ 0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0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2"/>
                    </a:moveTo>
                    <a:cubicBezTo>
                      <a:pt x="1" y="0"/>
                      <a:pt x="3" y="0"/>
                      <a:pt x="5" y="0"/>
                    </a:cubicBezTo>
                    <a:cubicBezTo>
                      <a:pt x="6" y="1"/>
                      <a:pt x="7" y="3"/>
                      <a:pt x="6" y="5"/>
                    </a:cubicBezTo>
                    <a:cubicBezTo>
                      <a:pt x="5" y="6"/>
                      <a:pt x="3" y="7"/>
                      <a:pt x="2" y="6"/>
                    </a:cubicBezTo>
                    <a:cubicBezTo>
                      <a:pt x="0" y="5"/>
                      <a:pt x="0" y="3"/>
                      <a:pt x="0" y="2"/>
                    </a:cubicBezTo>
                    <a:close/>
                  </a:path>
                </a:pathLst>
              </a:custGeom>
              <a:solidFill>
                <a:srgbClr val="00B2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331" name="Freeform 362">
                <a:extLst>
                  <a:ext uri="{FF2B5EF4-FFF2-40B4-BE49-F238E27FC236}">
                    <a16:creationId xmlns:a16="http://schemas.microsoft.com/office/drawing/2014/main" id="{788CE95B-702C-4410-97BD-45CDAB2EA8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98" y="2257"/>
                <a:ext cx="18" cy="19"/>
              </a:xfrm>
              <a:custGeom>
                <a:avLst/>
                <a:gdLst>
                  <a:gd name="T0" fmla="*/ 0 w 7"/>
                  <a:gd name="T1" fmla="*/ 2147483646 h 7"/>
                  <a:gd name="T2" fmla="*/ 2147483646 w 7"/>
                  <a:gd name="T3" fmla="*/ 2147483646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0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2"/>
                    </a:moveTo>
                    <a:cubicBezTo>
                      <a:pt x="1" y="1"/>
                      <a:pt x="3" y="0"/>
                      <a:pt x="5" y="1"/>
                    </a:cubicBezTo>
                    <a:cubicBezTo>
                      <a:pt x="6" y="2"/>
                      <a:pt x="7" y="4"/>
                      <a:pt x="6" y="5"/>
                    </a:cubicBezTo>
                    <a:cubicBezTo>
                      <a:pt x="5" y="7"/>
                      <a:pt x="3" y="7"/>
                      <a:pt x="2" y="6"/>
                    </a:cubicBezTo>
                    <a:cubicBezTo>
                      <a:pt x="0" y="6"/>
                      <a:pt x="0" y="4"/>
                      <a:pt x="0" y="2"/>
                    </a:cubicBezTo>
                    <a:close/>
                  </a:path>
                </a:pathLst>
              </a:custGeom>
              <a:solidFill>
                <a:srgbClr val="00B2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332" name="Freeform 363">
                <a:extLst>
                  <a:ext uri="{FF2B5EF4-FFF2-40B4-BE49-F238E27FC236}">
                    <a16:creationId xmlns:a16="http://schemas.microsoft.com/office/drawing/2014/main" id="{20690664-407A-4E3A-91A1-5EDEE0482E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8" y="2172"/>
                <a:ext cx="18" cy="19"/>
              </a:xfrm>
              <a:custGeom>
                <a:avLst/>
                <a:gdLst>
                  <a:gd name="T0" fmla="*/ 0 w 7"/>
                  <a:gd name="T1" fmla="*/ 2147483646 h 7"/>
                  <a:gd name="T2" fmla="*/ 2147483646 w 7"/>
                  <a:gd name="T3" fmla="*/ 0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0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2"/>
                    </a:moveTo>
                    <a:cubicBezTo>
                      <a:pt x="1" y="0"/>
                      <a:pt x="3" y="0"/>
                      <a:pt x="5" y="0"/>
                    </a:cubicBezTo>
                    <a:cubicBezTo>
                      <a:pt x="6" y="1"/>
                      <a:pt x="7" y="3"/>
                      <a:pt x="6" y="5"/>
                    </a:cubicBezTo>
                    <a:cubicBezTo>
                      <a:pt x="5" y="6"/>
                      <a:pt x="3" y="7"/>
                      <a:pt x="2" y="6"/>
                    </a:cubicBezTo>
                    <a:cubicBezTo>
                      <a:pt x="0" y="5"/>
                      <a:pt x="0" y="3"/>
                      <a:pt x="0" y="2"/>
                    </a:cubicBezTo>
                    <a:close/>
                  </a:path>
                </a:pathLst>
              </a:custGeom>
              <a:solidFill>
                <a:srgbClr val="00B2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333" name="Freeform 364">
                <a:extLst>
                  <a:ext uri="{FF2B5EF4-FFF2-40B4-BE49-F238E27FC236}">
                    <a16:creationId xmlns:a16="http://schemas.microsoft.com/office/drawing/2014/main" id="{EC368912-8A33-4293-913B-3C27279DB3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3" y="2204"/>
                <a:ext cx="18" cy="19"/>
              </a:xfrm>
              <a:custGeom>
                <a:avLst/>
                <a:gdLst>
                  <a:gd name="T0" fmla="*/ 2147483646 w 7"/>
                  <a:gd name="T1" fmla="*/ 2147483646 h 7"/>
                  <a:gd name="T2" fmla="*/ 2147483646 w 7"/>
                  <a:gd name="T3" fmla="*/ 0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2147483646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1" y="2"/>
                    </a:moveTo>
                    <a:cubicBezTo>
                      <a:pt x="2" y="0"/>
                      <a:pt x="4" y="0"/>
                      <a:pt x="5" y="0"/>
                    </a:cubicBezTo>
                    <a:cubicBezTo>
                      <a:pt x="7" y="1"/>
                      <a:pt x="7" y="3"/>
                      <a:pt x="6" y="5"/>
                    </a:cubicBezTo>
                    <a:cubicBezTo>
                      <a:pt x="6" y="6"/>
                      <a:pt x="4" y="7"/>
                      <a:pt x="2" y="6"/>
                    </a:cubicBezTo>
                    <a:cubicBezTo>
                      <a:pt x="1" y="5"/>
                      <a:pt x="0" y="3"/>
                      <a:pt x="1" y="2"/>
                    </a:cubicBezTo>
                    <a:close/>
                  </a:path>
                </a:pathLst>
              </a:custGeom>
              <a:solidFill>
                <a:srgbClr val="00B2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334" name="Freeform 365">
                <a:extLst>
                  <a:ext uri="{FF2B5EF4-FFF2-40B4-BE49-F238E27FC236}">
                    <a16:creationId xmlns:a16="http://schemas.microsoft.com/office/drawing/2014/main" id="{BA811B86-DA61-4476-8ADF-8FA71290D7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13" y="2217"/>
                <a:ext cx="18" cy="19"/>
              </a:xfrm>
              <a:custGeom>
                <a:avLst/>
                <a:gdLst>
                  <a:gd name="T0" fmla="*/ 0 w 7"/>
                  <a:gd name="T1" fmla="*/ 2147483646 h 7"/>
                  <a:gd name="T2" fmla="*/ 2147483646 w 7"/>
                  <a:gd name="T3" fmla="*/ 0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0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2"/>
                    </a:moveTo>
                    <a:cubicBezTo>
                      <a:pt x="1" y="0"/>
                      <a:pt x="3" y="0"/>
                      <a:pt x="5" y="0"/>
                    </a:cubicBezTo>
                    <a:cubicBezTo>
                      <a:pt x="6" y="1"/>
                      <a:pt x="7" y="3"/>
                      <a:pt x="6" y="5"/>
                    </a:cubicBezTo>
                    <a:cubicBezTo>
                      <a:pt x="5" y="6"/>
                      <a:pt x="3" y="7"/>
                      <a:pt x="2" y="6"/>
                    </a:cubicBezTo>
                    <a:cubicBezTo>
                      <a:pt x="0" y="5"/>
                      <a:pt x="0" y="3"/>
                      <a:pt x="0" y="2"/>
                    </a:cubicBezTo>
                    <a:close/>
                  </a:path>
                </a:pathLst>
              </a:custGeom>
              <a:solidFill>
                <a:srgbClr val="00B2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335" name="Freeform 366">
                <a:extLst>
                  <a:ext uri="{FF2B5EF4-FFF2-40B4-BE49-F238E27FC236}">
                    <a16:creationId xmlns:a16="http://schemas.microsoft.com/office/drawing/2014/main" id="{3EA31122-4F4F-45A5-9F45-E140B805EA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1" y="2327"/>
                <a:ext cx="17" cy="18"/>
              </a:xfrm>
              <a:custGeom>
                <a:avLst/>
                <a:gdLst>
                  <a:gd name="T0" fmla="*/ 0 w 7"/>
                  <a:gd name="T1" fmla="*/ 2147483646 h 7"/>
                  <a:gd name="T2" fmla="*/ 2147483646 w 7"/>
                  <a:gd name="T3" fmla="*/ 0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0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2"/>
                    </a:moveTo>
                    <a:cubicBezTo>
                      <a:pt x="1" y="0"/>
                      <a:pt x="3" y="0"/>
                      <a:pt x="5" y="0"/>
                    </a:cubicBezTo>
                    <a:cubicBezTo>
                      <a:pt x="6" y="1"/>
                      <a:pt x="7" y="3"/>
                      <a:pt x="6" y="5"/>
                    </a:cubicBezTo>
                    <a:cubicBezTo>
                      <a:pt x="5" y="6"/>
                      <a:pt x="3" y="7"/>
                      <a:pt x="2" y="6"/>
                    </a:cubicBezTo>
                    <a:cubicBezTo>
                      <a:pt x="0" y="5"/>
                      <a:pt x="0" y="3"/>
                      <a:pt x="0" y="2"/>
                    </a:cubicBezTo>
                    <a:close/>
                  </a:path>
                </a:pathLst>
              </a:custGeom>
              <a:solidFill>
                <a:srgbClr val="00B2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336" name="Freeform 367">
                <a:extLst>
                  <a:ext uri="{FF2B5EF4-FFF2-40B4-BE49-F238E27FC236}">
                    <a16:creationId xmlns:a16="http://schemas.microsoft.com/office/drawing/2014/main" id="{064B75B7-389E-478B-A46C-B2CA5A7529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6" y="2407"/>
                <a:ext cx="17" cy="18"/>
              </a:xfrm>
              <a:custGeom>
                <a:avLst/>
                <a:gdLst>
                  <a:gd name="T0" fmla="*/ 2147483646 w 7"/>
                  <a:gd name="T1" fmla="*/ 2147483646 h 7"/>
                  <a:gd name="T2" fmla="*/ 2147483646 w 7"/>
                  <a:gd name="T3" fmla="*/ 0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2147483646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1" y="2"/>
                    </a:moveTo>
                    <a:cubicBezTo>
                      <a:pt x="2" y="0"/>
                      <a:pt x="4" y="0"/>
                      <a:pt x="5" y="0"/>
                    </a:cubicBezTo>
                    <a:cubicBezTo>
                      <a:pt x="7" y="1"/>
                      <a:pt x="7" y="3"/>
                      <a:pt x="6" y="5"/>
                    </a:cubicBezTo>
                    <a:cubicBezTo>
                      <a:pt x="6" y="6"/>
                      <a:pt x="4" y="7"/>
                      <a:pt x="2" y="6"/>
                    </a:cubicBezTo>
                    <a:cubicBezTo>
                      <a:pt x="1" y="5"/>
                      <a:pt x="0" y="3"/>
                      <a:pt x="1" y="2"/>
                    </a:cubicBezTo>
                    <a:close/>
                  </a:path>
                </a:pathLst>
              </a:custGeom>
              <a:solidFill>
                <a:srgbClr val="00B2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337" name="Freeform 368">
                <a:extLst>
                  <a:ext uri="{FF2B5EF4-FFF2-40B4-BE49-F238E27FC236}">
                    <a16:creationId xmlns:a16="http://schemas.microsoft.com/office/drawing/2014/main" id="{20102D2A-20A9-4FDF-BA48-F23DCEED1B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3" y="2225"/>
                <a:ext cx="18" cy="19"/>
              </a:xfrm>
              <a:custGeom>
                <a:avLst/>
                <a:gdLst>
                  <a:gd name="T0" fmla="*/ 0 w 7"/>
                  <a:gd name="T1" fmla="*/ 2147483646 h 7"/>
                  <a:gd name="T2" fmla="*/ 2147483646 w 7"/>
                  <a:gd name="T3" fmla="*/ 2147483646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0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2"/>
                    </a:moveTo>
                    <a:cubicBezTo>
                      <a:pt x="1" y="1"/>
                      <a:pt x="3" y="0"/>
                      <a:pt x="5" y="1"/>
                    </a:cubicBezTo>
                    <a:cubicBezTo>
                      <a:pt x="6" y="2"/>
                      <a:pt x="7" y="4"/>
                      <a:pt x="6" y="5"/>
                    </a:cubicBezTo>
                    <a:cubicBezTo>
                      <a:pt x="5" y="7"/>
                      <a:pt x="3" y="7"/>
                      <a:pt x="2" y="6"/>
                    </a:cubicBezTo>
                    <a:cubicBezTo>
                      <a:pt x="0" y="6"/>
                      <a:pt x="0" y="4"/>
                      <a:pt x="0" y="2"/>
                    </a:cubicBezTo>
                    <a:close/>
                  </a:path>
                </a:pathLst>
              </a:custGeom>
              <a:solidFill>
                <a:srgbClr val="00B2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338" name="Freeform 369">
                <a:extLst>
                  <a:ext uri="{FF2B5EF4-FFF2-40B4-BE49-F238E27FC236}">
                    <a16:creationId xmlns:a16="http://schemas.microsoft.com/office/drawing/2014/main" id="{81410DCB-25DD-4308-A69F-BC0D90AA66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1" y="2287"/>
                <a:ext cx="17" cy="18"/>
              </a:xfrm>
              <a:custGeom>
                <a:avLst/>
                <a:gdLst>
                  <a:gd name="T0" fmla="*/ 0 w 7"/>
                  <a:gd name="T1" fmla="*/ 2147483646 h 7"/>
                  <a:gd name="T2" fmla="*/ 2147483646 w 7"/>
                  <a:gd name="T3" fmla="*/ 0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0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2"/>
                    </a:moveTo>
                    <a:cubicBezTo>
                      <a:pt x="1" y="0"/>
                      <a:pt x="3" y="0"/>
                      <a:pt x="5" y="0"/>
                    </a:cubicBezTo>
                    <a:cubicBezTo>
                      <a:pt x="6" y="1"/>
                      <a:pt x="7" y="3"/>
                      <a:pt x="6" y="5"/>
                    </a:cubicBezTo>
                    <a:cubicBezTo>
                      <a:pt x="5" y="6"/>
                      <a:pt x="3" y="7"/>
                      <a:pt x="2" y="6"/>
                    </a:cubicBezTo>
                    <a:cubicBezTo>
                      <a:pt x="0" y="5"/>
                      <a:pt x="0" y="3"/>
                      <a:pt x="0" y="2"/>
                    </a:cubicBezTo>
                    <a:close/>
                  </a:path>
                </a:pathLst>
              </a:custGeom>
              <a:solidFill>
                <a:srgbClr val="00B2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339" name="Freeform 370">
                <a:extLst>
                  <a:ext uri="{FF2B5EF4-FFF2-40B4-BE49-F238E27FC236}">
                    <a16:creationId xmlns:a16="http://schemas.microsoft.com/office/drawing/2014/main" id="{6E13ED94-38DB-43C6-B697-4C18DBBA5D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6" y="2311"/>
                <a:ext cx="17" cy="18"/>
              </a:xfrm>
              <a:custGeom>
                <a:avLst/>
                <a:gdLst>
                  <a:gd name="T0" fmla="*/ 0 w 7"/>
                  <a:gd name="T1" fmla="*/ 2147483646 h 7"/>
                  <a:gd name="T2" fmla="*/ 2147483646 w 7"/>
                  <a:gd name="T3" fmla="*/ 2147483646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0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2"/>
                    </a:moveTo>
                    <a:cubicBezTo>
                      <a:pt x="1" y="1"/>
                      <a:pt x="3" y="0"/>
                      <a:pt x="5" y="1"/>
                    </a:cubicBezTo>
                    <a:cubicBezTo>
                      <a:pt x="6" y="2"/>
                      <a:pt x="7" y="4"/>
                      <a:pt x="6" y="5"/>
                    </a:cubicBezTo>
                    <a:cubicBezTo>
                      <a:pt x="5" y="7"/>
                      <a:pt x="3" y="7"/>
                      <a:pt x="2" y="6"/>
                    </a:cubicBezTo>
                    <a:cubicBezTo>
                      <a:pt x="0" y="6"/>
                      <a:pt x="0" y="4"/>
                      <a:pt x="0" y="2"/>
                    </a:cubicBezTo>
                    <a:close/>
                  </a:path>
                </a:pathLst>
              </a:custGeom>
              <a:solidFill>
                <a:srgbClr val="00B2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340" name="Freeform 371">
                <a:extLst>
                  <a:ext uri="{FF2B5EF4-FFF2-40B4-BE49-F238E27FC236}">
                    <a16:creationId xmlns:a16="http://schemas.microsoft.com/office/drawing/2014/main" id="{2DF44D0E-221C-46E7-9348-EAE6DB3693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56" y="2273"/>
                <a:ext cx="17" cy="19"/>
              </a:xfrm>
              <a:custGeom>
                <a:avLst/>
                <a:gdLst>
                  <a:gd name="T0" fmla="*/ 2147483646 w 7"/>
                  <a:gd name="T1" fmla="*/ 2147483646 h 7"/>
                  <a:gd name="T2" fmla="*/ 2147483646 w 7"/>
                  <a:gd name="T3" fmla="*/ 2147483646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2147483646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1" y="2"/>
                    </a:moveTo>
                    <a:cubicBezTo>
                      <a:pt x="2" y="1"/>
                      <a:pt x="4" y="0"/>
                      <a:pt x="5" y="1"/>
                    </a:cubicBezTo>
                    <a:cubicBezTo>
                      <a:pt x="7" y="2"/>
                      <a:pt x="7" y="4"/>
                      <a:pt x="6" y="5"/>
                    </a:cubicBezTo>
                    <a:cubicBezTo>
                      <a:pt x="6" y="7"/>
                      <a:pt x="4" y="7"/>
                      <a:pt x="2" y="6"/>
                    </a:cubicBezTo>
                    <a:cubicBezTo>
                      <a:pt x="1" y="6"/>
                      <a:pt x="0" y="4"/>
                      <a:pt x="1" y="2"/>
                    </a:cubicBezTo>
                    <a:close/>
                  </a:path>
                </a:pathLst>
              </a:custGeom>
              <a:solidFill>
                <a:srgbClr val="00B2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341" name="Freeform 372">
                <a:extLst>
                  <a:ext uri="{FF2B5EF4-FFF2-40B4-BE49-F238E27FC236}">
                    <a16:creationId xmlns:a16="http://schemas.microsoft.com/office/drawing/2014/main" id="{B8FB5FDB-8940-448D-9F9D-AA40B446E3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66" y="2409"/>
                <a:ext cx="17" cy="19"/>
              </a:xfrm>
              <a:custGeom>
                <a:avLst/>
                <a:gdLst>
                  <a:gd name="T0" fmla="*/ 0 w 7"/>
                  <a:gd name="T1" fmla="*/ 2147483646 h 7"/>
                  <a:gd name="T2" fmla="*/ 2147483646 w 7"/>
                  <a:gd name="T3" fmla="*/ 0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0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2"/>
                    </a:moveTo>
                    <a:cubicBezTo>
                      <a:pt x="1" y="0"/>
                      <a:pt x="3" y="0"/>
                      <a:pt x="5" y="0"/>
                    </a:cubicBezTo>
                    <a:cubicBezTo>
                      <a:pt x="6" y="1"/>
                      <a:pt x="7" y="3"/>
                      <a:pt x="6" y="5"/>
                    </a:cubicBezTo>
                    <a:cubicBezTo>
                      <a:pt x="5" y="6"/>
                      <a:pt x="3" y="7"/>
                      <a:pt x="2" y="6"/>
                    </a:cubicBezTo>
                    <a:cubicBezTo>
                      <a:pt x="0" y="5"/>
                      <a:pt x="0" y="3"/>
                      <a:pt x="0" y="2"/>
                    </a:cubicBezTo>
                    <a:close/>
                  </a:path>
                </a:pathLst>
              </a:custGeom>
              <a:solidFill>
                <a:srgbClr val="00B2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342" name="Freeform 373">
                <a:extLst>
                  <a:ext uri="{FF2B5EF4-FFF2-40B4-BE49-F238E27FC236}">
                    <a16:creationId xmlns:a16="http://schemas.microsoft.com/office/drawing/2014/main" id="{BB576797-CD4D-4E3F-AE88-393BA2D12D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31" y="2391"/>
                <a:ext cx="17" cy="18"/>
              </a:xfrm>
              <a:custGeom>
                <a:avLst/>
                <a:gdLst>
                  <a:gd name="T0" fmla="*/ 0 w 7"/>
                  <a:gd name="T1" fmla="*/ 2147483646 h 7"/>
                  <a:gd name="T2" fmla="*/ 2147483646 w 7"/>
                  <a:gd name="T3" fmla="*/ 2147483646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0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2"/>
                    </a:moveTo>
                    <a:cubicBezTo>
                      <a:pt x="1" y="1"/>
                      <a:pt x="3" y="0"/>
                      <a:pt x="5" y="1"/>
                    </a:cubicBezTo>
                    <a:cubicBezTo>
                      <a:pt x="6" y="2"/>
                      <a:pt x="7" y="4"/>
                      <a:pt x="6" y="5"/>
                    </a:cubicBezTo>
                    <a:cubicBezTo>
                      <a:pt x="5" y="7"/>
                      <a:pt x="3" y="7"/>
                      <a:pt x="2" y="6"/>
                    </a:cubicBezTo>
                    <a:cubicBezTo>
                      <a:pt x="0" y="6"/>
                      <a:pt x="0" y="4"/>
                      <a:pt x="0" y="2"/>
                    </a:cubicBezTo>
                    <a:close/>
                  </a:path>
                </a:pathLst>
              </a:custGeom>
              <a:solidFill>
                <a:srgbClr val="00B2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343" name="Freeform 374">
                <a:extLst>
                  <a:ext uri="{FF2B5EF4-FFF2-40B4-BE49-F238E27FC236}">
                    <a16:creationId xmlns:a16="http://schemas.microsoft.com/office/drawing/2014/main" id="{50171C7F-4512-44D9-9D1A-3D7D008B00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61" y="2447"/>
                <a:ext cx="17" cy="18"/>
              </a:xfrm>
              <a:custGeom>
                <a:avLst/>
                <a:gdLst>
                  <a:gd name="T0" fmla="*/ 0 w 7"/>
                  <a:gd name="T1" fmla="*/ 2147483646 h 7"/>
                  <a:gd name="T2" fmla="*/ 2147483646 w 7"/>
                  <a:gd name="T3" fmla="*/ 2147483646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0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2"/>
                    </a:moveTo>
                    <a:cubicBezTo>
                      <a:pt x="1" y="1"/>
                      <a:pt x="3" y="0"/>
                      <a:pt x="5" y="1"/>
                    </a:cubicBezTo>
                    <a:cubicBezTo>
                      <a:pt x="6" y="2"/>
                      <a:pt x="7" y="4"/>
                      <a:pt x="6" y="5"/>
                    </a:cubicBezTo>
                    <a:cubicBezTo>
                      <a:pt x="5" y="7"/>
                      <a:pt x="3" y="7"/>
                      <a:pt x="2" y="6"/>
                    </a:cubicBezTo>
                    <a:cubicBezTo>
                      <a:pt x="0" y="6"/>
                      <a:pt x="0" y="4"/>
                      <a:pt x="0" y="2"/>
                    </a:cubicBezTo>
                    <a:close/>
                  </a:path>
                </a:pathLst>
              </a:custGeom>
              <a:solidFill>
                <a:srgbClr val="00B2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344" name="Freeform 375">
                <a:extLst>
                  <a:ext uri="{FF2B5EF4-FFF2-40B4-BE49-F238E27FC236}">
                    <a16:creationId xmlns:a16="http://schemas.microsoft.com/office/drawing/2014/main" id="{DC967D59-8E3B-44C5-9CB6-A521A55003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1" y="2460"/>
                <a:ext cx="17" cy="19"/>
              </a:xfrm>
              <a:custGeom>
                <a:avLst/>
                <a:gdLst>
                  <a:gd name="T0" fmla="*/ 0 w 7"/>
                  <a:gd name="T1" fmla="*/ 2147483646 h 7"/>
                  <a:gd name="T2" fmla="*/ 2147483646 w 7"/>
                  <a:gd name="T3" fmla="*/ 0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0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2"/>
                    </a:moveTo>
                    <a:cubicBezTo>
                      <a:pt x="1" y="0"/>
                      <a:pt x="3" y="0"/>
                      <a:pt x="5" y="0"/>
                    </a:cubicBezTo>
                    <a:cubicBezTo>
                      <a:pt x="6" y="1"/>
                      <a:pt x="7" y="3"/>
                      <a:pt x="6" y="5"/>
                    </a:cubicBezTo>
                    <a:cubicBezTo>
                      <a:pt x="5" y="6"/>
                      <a:pt x="3" y="7"/>
                      <a:pt x="2" y="6"/>
                    </a:cubicBezTo>
                    <a:cubicBezTo>
                      <a:pt x="0" y="5"/>
                      <a:pt x="0" y="3"/>
                      <a:pt x="0" y="2"/>
                    </a:cubicBezTo>
                    <a:close/>
                  </a:path>
                </a:pathLst>
              </a:custGeom>
              <a:solidFill>
                <a:srgbClr val="00B2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345" name="Freeform 376">
                <a:extLst>
                  <a:ext uri="{FF2B5EF4-FFF2-40B4-BE49-F238E27FC236}">
                    <a16:creationId xmlns:a16="http://schemas.microsoft.com/office/drawing/2014/main" id="{63B560D8-1B05-4666-A820-87ECFA569C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3" y="2340"/>
                <a:ext cx="18" cy="19"/>
              </a:xfrm>
              <a:custGeom>
                <a:avLst/>
                <a:gdLst>
                  <a:gd name="T0" fmla="*/ 2147483646 w 7"/>
                  <a:gd name="T1" fmla="*/ 2147483646 h 7"/>
                  <a:gd name="T2" fmla="*/ 2147483646 w 7"/>
                  <a:gd name="T3" fmla="*/ 0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2147483646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1" y="2"/>
                    </a:moveTo>
                    <a:cubicBezTo>
                      <a:pt x="2" y="0"/>
                      <a:pt x="4" y="0"/>
                      <a:pt x="5" y="0"/>
                    </a:cubicBezTo>
                    <a:cubicBezTo>
                      <a:pt x="7" y="1"/>
                      <a:pt x="7" y="3"/>
                      <a:pt x="6" y="5"/>
                    </a:cubicBezTo>
                    <a:cubicBezTo>
                      <a:pt x="6" y="6"/>
                      <a:pt x="4" y="7"/>
                      <a:pt x="2" y="6"/>
                    </a:cubicBezTo>
                    <a:cubicBezTo>
                      <a:pt x="1" y="5"/>
                      <a:pt x="0" y="3"/>
                      <a:pt x="1" y="2"/>
                    </a:cubicBezTo>
                    <a:close/>
                  </a:path>
                </a:pathLst>
              </a:custGeom>
              <a:solidFill>
                <a:srgbClr val="00B2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346" name="Freeform 377">
                <a:extLst>
                  <a:ext uri="{FF2B5EF4-FFF2-40B4-BE49-F238E27FC236}">
                    <a16:creationId xmlns:a16="http://schemas.microsoft.com/office/drawing/2014/main" id="{9327329A-9C2A-47CB-ACCF-4A7B514E49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3" y="2159"/>
                <a:ext cx="18" cy="18"/>
              </a:xfrm>
              <a:custGeom>
                <a:avLst/>
                <a:gdLst>
                  <a:gd name="T0" fmla="*/ 0 w 7"/>
                  <a:gd name="T1" fmla="*/ 2147483646 h 7"/>
                  <a:gd name="T2" fmla="*/ 2147483646 w 7"/>
                  <a:gd name="T3" fmla="*/ 2147483646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0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2"/>
                    </a:moveTo>
                    <a:cubicBezTo>
                      <a:pt x="1" y="1"/>
                      <a:pt x="3" y="0"/>
                      <a:pt x="5" y="1"/>
                    </a:cubicBezTo>
                    <a:cubicBezTo>
                      <a:pt x="6" y="2"/>
                      <a:pt x="7" y="4"/>
                      <a:pt x="6" y="5"/>
                    </a:cubicBezTo>
                    <a:cubicBezTo>
                      <a:pt x="5" y="7"/>
                      <a:pt x="3" y="7"/>
                      <a:pt x="2" y="6"/>
                    </a:cubicBezTo>
                    <a:cubicBezTo>
                      <a:pt x="0" y="6"/>
                      <a:pt x="0" y="4"/>
                      <a:pt x="0" y="2"/>
                    </a:cubicBezTo>
                    <a:close/>
                  </a:path>
                </a:pathLst>
              </a:custGeom>
              <a:solidFill>
                <a:srgbClr val="00B2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347" name="Freeform 378">
                <a:extLst>
                  <a:ext uri="{FF2B5EF4-FFF2-40B4-BE49-F238E27FC236}">
                    <a16:creationId xmlns:a16="http://schemas.microsoft.com/office/drawing/2014/main" id="{C73BD374-55F3-4121-BEB7-C74CE129FA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23" y="2191"/>
                <a:ext cx="18" cy="18"/>
              </a:xfrm>
              <a:custGeom>
                <a:avLst/>
                <a:gdLst>
                  <a:gd name="T0" fmla="*/ 2147483646 w 7"/>
                  <a:gd name="T1" fmla="*/ 2147483646 h 7"/>
                  <a:gd name="T2" fmla="*/ 2147483646 w 7"/>
                  <a:gd name="T3" fmla="*/ 0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2147483646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1" y="2"/>
                    </a:moveTo>
                    <a:cubicBezTo>
                      <a:pt x="2" y="0"/>
                      <a:pt x="4" y="0"/>
                      <a:pt x="5" y="0"/>
                    </a:cubicBezTo>
                    <a:cubicBezTo>
                      <a:pt x="7" y="1"/>
                      <a:pt x="7" y="3"/>
                      <a:pt x="6" y="5"/>
                    </a:cubicBezTo>
                    <a:cubicBezTo>
                      <a:pt x="6" y="6"/>
                      <a:pt x="4" y="7"/>
                      <a:pt x="2" y="6"/>
                    </a:cubicBezTo>
                    <a:cubicBezTo>
                      <a:pt x="1" y="5"/>
                      <a:pt x="0" y="3"/>
                      <a:pt x="1" y="2"/>
                    </a:cubicBezTo>
                    <a:close/>
                  </a:path>
                </a:pathLst>
              </a:custGeom>
              <a:solidFill>
                <a:srgbClr val="00B2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348" name="Freeform 379">
                <a:extLst>
                  <a:ext uri="{FF2B5EF4-FFF2-40B4-BE49-F238E27FC236}">
                    <a16:creationId xmlns:a16="http://schemas.microsoft.com/office/drawing/2014/main" id="{D10DC7D3-C32C-4E40-8184-BF00B12E4D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26" y="2231"/>
                <a:ext cx="17" cy="18"/>
              </a:xfrm>
              <a:custGeom>
                <a:avLst/>
                <a:gdLst>
                  <a:gd name="T0" fmla="*/ 2147483646 w 7"/>
                  <a:gd name="T1" fmla="*/ 2147483646 h 7"/>
                  <a:gd name="T2" fmla="*/ 2147483646 w 7"/>
                  <a:gd name="T3" fmla="*/ 2147483646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2147483646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1" y="2"/>
                    </a:moveTo>
                    <a:cubicBezTo>
                      <a:pt x="2" y="1"/>
                      <a:pt x="4" y="0"/>
                      <a:pt x="5" y="1"/>
                    </a:cubicBezTo>
                    <a:cubicBezTo>
                      <a:pt x="7" y="2"/>
                      <a:pt x="7" y="4"/>
                      <a:pt x="6" y="5"/>
                    </a:cubicBezTo>
                    <a:cubicBezTo>
                      <a:pt x="6" y="7"/>
                      <a:pt x="4" y="7"/>
                      <a:pt x="2" y="6"/>
                    </a:cubicBezTo>
                    <a:cubicBezTo>
                      <a:pt x="1" y="6"/>
                      <a:pt x="0" y="4"/>
                      <a:pt x="1" y="2"/>
                    </a:cubicBezTo>
                    <a:close/>
                  </a:path>
                </a:pathLst>
              </a:custGeom>
              <a:solidFill>
                <a:srgbClr val="00B2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349" name="Freeform 380">
                <a:extLst>
                  <a:ext uri="{FF2B5EF4-FFF2-40B4-BE49-F238E27FC236}">
                    <a16:creationId xmlns:a16="http://schemas.microsoft.com/office/drawing/2014/main" id="{C69AB0E7-556F-4376-891F-7303F3A6DF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91" y="2332"/>
                <a:ext cx="17" cy="19"/>
              </a:xfrm>
              <a:custGeom>
                <a:avLst/>
                <a:gdLst>
                  <a:gd name="T0" fmla="*/ 0 w 7"/>
                  <a:gd name="T1" fmla="*/ 2147483646 h 7"/>
                  <a:gd name="T2" fmla="*/ 2147483646 w 7"/>
                  <a:gd name="T3" fmla="*/ 0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0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2"/>
                    </a:moveTo>
                    <a:cubicBezTo>
                      <a:pt x="1" y="0"/>
                      <a:pt x="3" y="0"/>
                      <a:pt x="5" y="0"/>
                    </a:cubicBezTo>
                    <a:cubicBezTo>
                      <a:pt x="6" y="1"/>
                      <a:pt x="7" y="3"/>
                      <a:pt x="6" y="5"/>
                    </a:cubicBezTo>
                    <a:cubicBezTo>
                      <a:pt x="5" y="6"/>
                      <a:pt x="3" y="7"/>
                      <a:pt x="2" y="6"/>
                    </a:cubicBezTo>
                    <a:cubicBezTo>
                      <a:pt x="0" y="5"/>
                      <a:pt x="0" y="3"/>
                      <a:pt x="0" y="2"/>
                    </a:cubicBezTo>
                    <a:close/>
                  </a:path>
                </a:pathLst>
              </a:custGeom>
              <a:solidFill>
                <a:srgbClr val="00B2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350" name="Freeform 381">
                <a:extLst>
                  <a:ext uri="{FF2B5EF4-FFF2-40B4-BE49-F238E27FC236}">
                    <a16:creationId xmlns:a16="http://schemas.microsoft.com/office/drawing/2014/main" id="{A57F4252-4E7D-4166-9157-D98181D286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8" y="2100"/>
                <a:ext cx="18" cy="19"/>
              </a:xfrm>
              <a:custGeom>
                <a:avLst/>
                <a:gdLst>
                  <a:gd name="T0" fmla="*/ 2147483646 w 7"/>
                  <a:gd name="T1" fmla="*/ 2147483646 h 7"/>
                  <a:gd name="T2" fmla="*/ 2147483646 w 7"/>
                  <a:gd name="T3" fmla="*/ 2147483646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2147483646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1" y="2"/>
                    </a:moveTo>
                    <a:cubicBezTo>
                      <a:pt x="2" y="1"/>
                      <a:pt x="4" y="0"/>
                      <a:pt x="5" y="1"/>
                    </a:cubicBezTo>
                    <a:cubicBezTo>
                      <a:pt x="7" y="2"/>
                      <a:pt x="7" y="4"/>
                      <a:pt x="6" y="5"/>
                    </a:cubicBezTo>
                    <a:cubicBezTo>
                      <a:pt x="6" y="7"/>
                      <a:pt x="4" y="7"/>
                      <a:pt x="2" y="6"/>
                    </a:cubicBezTo>
                    <a:cubicBezTo>
                      <a:pt x="1" y="6"/>
                      <a:pt x="0" y="4"/>
                      <a:pt x="1" y="2"/>
                    </a:cubicBezTo>
                    <a:close/>
                  </a:path>
                </a:pathLst>
              </a:custGeom>
              <a:solidFill>
                <a:srgbClr val="00B2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351" name="Freeform 382">
                <a:extLst>
                  <a:ext uri="{FF2B5EF4-FFF2-40B4-BE49-F238E27FC236}">
                    <a16:creationId xmlns:a16="http://schemas.microsoft.com/office/drawing/2014/main" id="{C65CFD5D-8514-4C14-8BBE-FD036DF28A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1" y="2159"/>
                <a:ext cx="17" cy="18"/>
              </a:xfrm>
              <a:custGeom>
                <a:avLst/>
                <a:gdLst>
                  <a:gd name="T0" fmla="*/ 2147483646 w 7"/>
                  <a:gd name="T1" fmla="*/ 2147483646 h 7"/>
                  <a:gd name="T2" fmla="*/ 2147483646 w 7"/>
                  <a:gd name="T3" fmla="*/ 0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2147483646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1" y="2"/>
                    </a:moveTo>
                    <a:cubicBezTo>
                      <a:pt x="2" y="0"/>
                      <a:pt x="4" y="0"/>
                      <a:pt x="5" y="0"/>
                    </a:cubicBezTo>
                    <a:cubicBezTo>
                      <a:pt x="7" y="1"/>
                      <a:pt x="7" y="3"/>
                      <a:pt x="6" y="5"/>
                    </a:cubicBezTo>
                    <a:cubicBezTo>
                      <a:pt x="6" y="6"/>
                      <a:pt x="4" y="7"/>
                      <a:pt x="2" y="6"/>
                    </a:cubicBezTo>
                    <a:cubicBezTo>
                      <a:pt x="1" y="5"/>
                      <a:pt x="0" y="3"/>
                      <a:pt x="1" y="2"/>
                    </a:cubicBezTo>
                    <a:close/>
                  </a:path>
                </a:pathLst>
              </a:custGeom>
              <a:solidFill>
                <a:srgbClr val="00B2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352" name="Freeform 383">
                <a:extLst>
                  <a:ext uri="{FF2B5EF4-FFF2-40B4-BE49-F238E27FC236}">
                    <a16:creationId xmlns:a16="http://schemas.microsoft.com/office/drawing/2014/main" id="{987736D2-30D4-4DA2-A29F-F27DDAF58F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1" y="2193"/>
                <a:ext cx="17" cy="19"/>
              </a:xfrm>
              <a:custGeom>
                <a:avLst/>
                <a:gdLst>
                  <a:gd name="T0" fmla="*/ 2147483646 w 7"/>
                  <a:gd name="T1" fmla="*/ 2147483646 h 7"/>
                  <a:gd name="T2" fmla="*/ 2147483646 w 7"/>
                  <a:gd name="T3" fmla="*/ 0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2147483646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1" y="2"/>
                    </a:moveTo>
                    <a:cubicBezTo>
                      <a:pt x="2" y="0"/>
                      <a:pt x="4" y="0"/>
                      <a:pt x="5" y="0"/>
                    </a:cubicBezTo>
                    <a:cubicBezTo>
                      <a:pt x="7" y="1"/>
                      <a:pt x="7" y="3"/>
                      <a:pt x="6" y="5"/>
                    </a:cubicBezTo>
                    <a:cubicBezTo>
                      <a:pt x="6" y="6"/>
                      <a:pt x="4" y="7"/>
                      <a:pt x="2" y="6"/>
                    </a:cubicBezTo>
                    <a:cubicBezTo>
                      <a:pt x="1" y="5"/>
                      <a:pt x="0" y="3"/>
                      <a:pt x="1" y="2"/>
                    </a:cubicBezTo>
                    <a:close/>
                  </a:path>
                </a:pathLst>
              </a:custGeom>
              <a:solidFill>
                <a:srgbClr val="00B2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353" name="Freeform 384">
                <a:extLst>
                  <a:ext uri="{FF2B5EF4-FFF2-40B4-BE49-F238E27FC236}">
                    <a16:creationId xmlns:a16="http://schemas.microsoft.com/office/drawing/2014/main" id="{F88F5105-EAD4-4C72-AAB9-3EB3172B3B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1" y="2231"/>
                <a:ext cx="17" cy="18"/>
              </a:xfrm>
              <a:custGeom>
                <a:avLst/>
                <a:gdLst>
                  <a:gd name="T0" fmla="*/ 0 w 7"/>
                  <a:gd name="T1" fmla="*/ 2147483646 h 7"/>
                  <a:gd name="T2" fmla="*/ 2147483646 w 7"/>
                  <a:gd name="T3" fmla="*/ 0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0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2"/>
                    </a:moveTo>
                    <a:cubicBezTo>
                      <a:pt x="1" y="0"/>
                      <a:pt x="3" y="0"/>
                      <a:pt x="5" y="0"/>
                    </a:cubicBezTo>
                    <a:cubicBezTo>
                      <a:pt x="6" y="1"/>
                      <a:pt x="7" y="3"/>
                      <a:pt x="6" y="5"/>
                    </a:cubicBezTo>
                    <a:cubicBezTo>
                      <a:pt x="5" y="6"/>
                      <a:pt x="3" y="7"/>
                      <a:pt x="2" y="6"/>
                    </a:cubicBezTo>
                    <a:cubicBezTo>
                      <a:pt x="0" y="5"/>
                      <a:pt x="0" y="3"/>
                      <a:pt x="0" y="2"/>
                    </a:cubicBezTo>
                    <a:close/>
                  </a:path>
                </a:pathLst>
              </a:custGeom>
              <a:solidFill>
                <a:srgbClr val="00B2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354" name="Freeform 385">
                <a:extLst>
                  <a:ext uri="{FF2B5EF4-FFF2-40B4-BE49-F238E27FC236}">
                    <a16:creationId xmlns:a16="http://schemas.microsoft.com/office/drawing/2014/main" id="{AB9E4610-C613-41DB-8935-BB604E7967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1" y="2297"/>
                <a:ext cx="17" cy="19"/>
              </a:xfrm>
              <a:custGeom>
                <a:avLst/>
                <a:gdLst>
                  <a:gd name="T0" fmla="*/ 0 w 7"/>
                  <a:gd name="T1" fmla="*/ 2147483646 h 7"/>
                  <a:gd name="T2" fmla="*/ 2147483646 w 7"/>
                  <a:gd name="T3" fmla="*/ 0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0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2"/>
                    </a:moveTo>
                    <a:cubicBezTo>
                      <a:pt x="1" y="0"/>
                      <a:pt x="3" y="0"/>
                      <a:pt x="5" y="0"/>
                    </a:cubicBezTo>
                    <a:cubicBezTo>
                      <a:pt x="6" y="1"/>
                      <a:pt x="7" y="3"/>
                      <a:pt x="6" y="5"/>
                    </a:cubicBezTo>
                    <a:cubicBezTo>
                      <a:pt x="5" y="6"/>
                      <a:pt x="3" y="7"/>
                      <a:pt x="2" y="6"/>
                    </a:cubicBezTo>
                    <a:cubicBezTo>
                      <a:pt x="0" y="5"/>
                      <a:pt x="0" y="3"/>
                      <a:pt x="0" y="2"/>
                    </a:cubicBezTo>
                    <a:close/>
                  </a:path>
                </a:pathLst>
              </a:custGeom>
              <a:solidFill>
                <a:srgbClr val="00B2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355" name="Freeform 386">
                <a:extLst>
                  <a:ext uri="{FF2B5EF4-FFF2-40B4-BE49-F238E27FC236}">
                    <a16:creationId xmlns:a16="http://schemas.microsoft.com/office/drawing/2014/main" id="{CC3387AD-D572-4014-9704-FFFA5ACF0A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3" y="2295"/>
                <a:ext cx="18" cy="18"/>
              </a:xfrm>
              <a:custGeom>
                <a:avLst/>
                <a:gdLst>
                  <a:gd name="T0" fmla="*/ 0 w 7"/>
                  <a:gd name="T1" fmla="*/ 2147483646 h 7"/>
                  <a:gd name="T2" fmla="*/ 2147483646 w 7"/>
                  <a:gd name="T3" fmla="*/ 0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0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2"/>
                    </a:moveTo>
                    <a:cubicBezTo>
                      <a:pt x="1" y="0"/>
                      <a:pt x="3" y="0"/>
                      <a:pt x="5" y="0"/>
                    </a:cubicBezTo>
                    <a:cubicBezTo>
                      <a:pt x="6" y="1"/>
                      <a:pt x="7" y="3"/>
                      <a:pt x="6" y="5"/>
                    </a:cubicBezTo>
                    <a:cubicBezTo>
                      <a:pt x="5" y="6"/>
                      <a:pt x="3" y="7"/>
                      <a:pt x="2" y="6"/>
                    </a:cubicBezTo>
                    <a:cubicBezTo>
                      <a:pt x="0" y="5"/>
                      <a:pt x="0" y="3"/>
                      <a:pt x="0" y="2"/>
                    </a:cubicBezTo>
                    <a:close/>
                  </a:path>
                </a:pathLst>
              </a:custGeom>
              <a:solidFill>
                <a:srgbClr val="00B2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356" name="Freeform 387">
                <a:extLst>
                  <a:ext uri="{FF2B5EF4-FFF2-40B4-BE49-F238E27FC236}">
                    <a16:creationId xmlns:a16="http://schemas.microsoft.com/office/drawing/2014/main" id="{67D85C58-8C0F-4F41-90C1-BD1825A306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3" y="2335"/>
                <a:ext cx="18" cy="18"/>
              </a:xfrm>
              <a:custGeom>
                <a:avLst/>
                <a:gdLst>
                  <a:gd name="T0" fmla="*/ 0 w 7"/>
                  <a:gd name="T1" fmla="*/ 2147483646 h 7"/>
                  <a:gd name="T2" fmla="*/ 2147483646 w 7"/>
                  <a:gd name="T3" fmla="*/ 2147483646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0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2"/>
                    </a:moveTo>
                    <a:cubicBezTo>
                      <a:pt x="1" y="1"/>
                      <a:pt x="3" y="0"/>
                      <a:pt x="5" y="1"/>
                    </a:cubicBezTo>
                    <a:cubicBezTo>
                      <a:pt x="6" y="2"/>
                      <a:pt x="7" y="4"/>
                      <a:pt x="6" y="5"/>
                    </a:cubicBezTo>
                    <a:cubicBezTo>
                      <a:pt x="5" y="7"/>
                      <a:pt x="3" y="7"/>
                      <a:pt x="2" y="6"/>
                    </a:cubicBezTo>
                    <a:cubicBezTo>
                      <a:pt x="0" y="6"/>
                      <a:pt x="0" y="4"/>
                      <a:pt x="0" y="2"/>
                    </a:cubicBezTo>
                    <a:close/>
                  </a:path>
                </a:pathLst>
              </a:custGeom>
              <a:solidFill>
                <a:srgbClr val="00B2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357" name="Freeform 388">
                <a:extLst>
                  <a:ext uri="{FF2B5EF4-FFF2-40B4-BE49-F238E27FC236}">
                    <a16:creationId xmlns:a16="http://schemas.microsoft.com/office/drawing/2014/main" id="{98CAE8F1-1054-4038-AE05-91156D2DBD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88" y="2073"/>
                <a:ext cx="18" cy="19"/>
              </a:xfrm>
              <a:custGeom>
                <a:avLst/>
                <a:gdLst>
                  <a:gd name="T0" fmla="*/ 2147483646 w 7"/>
                  <a:gd name="T1" fmla="*/ 2147483646 h 7"/>
                  <a:gd name="T2" fmla="*/ 2147483646 w 7"/>
                  <a:gd name="T3" fmla="*/ 0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2147483646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1" y="2"/>
                    </a:moveTo>
                    <a:cubicBezTo>
                      <a:pt x="2" y="0"/>
                      <a:pt x="4" y="0"/>
                      <a:pt x="5" y="0"/>
                    </a:cubicBezTo>
                    <a:cubicBezTo>
                      <a:pt x="7" y="1"/>
                      <a:pt x="7" y="3"/>
                      <a:pt x="6" y="5"/>
                    </a:cubicBezTo>
                    <a:cubicBezTo>
                      <a:pt x="6" y="6"/>
                      <a:pt x="4" y="7"/>
                      <a:pt x="2" y="6"/>
                    </a:cubicBezTo>
                    <a:cubicBezTo>
                      <a:pt x="1" y="5"/>
                      <a:pt x="0" y="3"/>
                      <a:pt x="1" y="2"/>
                    </a:cubicBezTo>
                    <a:close/>
                  </a:path>
                </a:pathLst>
              </a:custGeom>
              <a:solidFill>
                <a:srgbClr val="00B2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358" name="Freeform 389">
                <a:extLst>
                  <a:ext uri="{FF2B5EF4-FFF2-40B4-BE49-F238E27FC236}">
                    <a16:creationId xmlns:a16="http://schemas.microsoft.com/office/drawing/2014/main" id="{EE819000-39E2-4992-9B3D-21200B8DC1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1" y="2132"/>
                <a:ext cx="17" cy="19"/>
              </a:xfrm>
              <a:custGeom>
                <a:avLst/>
                <a:gdLst>
                  <a:gd name="T0" fmla="*/ 0 w 7"/>
                  <a:gd name="T1" fmla="*/ 2147483646 h 7"/>
                  <a:gd name="T2" fmla="*/ 2147483646 w 7"/>
                  <a:gd name="T3" fmla="*/ 0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0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2"/>
                    </a:moveTo>
                    <a:cubicBezTo>
                      <a:pt x="1" y="0"/>
                      <a:pt x="3" y="0"/>
                      <a:pt x="5" y="0"/>
                    </a:cubicBezTo>
                    <a:cubicBezTo>
                      <a:pt x="6" y="1"/>
                      <a:pt x="7" y="3"/>
                      <a:pt x="6" y="5"/>
                    </a:cubicBezTo>
                    <a:cubicBezTo>
                      <a:pt x="5" y="6"/>
                      <a:pt x="3" y="7"/>
                      <a:pt x="2" y="6"/>
                    </a:cubicBezTo>
                    <a:cubicBezTo>
                      <a:pt x="0" y="5"/>
                      <a:pt x="0" y="3"/>
                      <a:pt x="0" y="2"/>
                    </a:cubicBezTo>
                    <a:close/>
                  </a:path>
                </a:pathLst>
              </a:custGeom>
              <a:solidFill>
                <a:srgbClr val="00B2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359" name="Freeform 390">
                <a:extLst>
                  <a:ext uri="{FF2B5EF4-FFF2-40B4-BE49-F238E27FC236}">
                    <a16:creationId xmlns:a16="http://schemas.microsoft.com/office/drawing/2014/main" id="{CF17B27E-3E2F-46EF-B682-AECBF2DEF8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8" y="2135"/>
                <a:ext cx="18" cy="18"/>
              </a:xfrm>
              <a:custGeom>
                <a:avLst/>
                <a:gdLst>
                  <a:gd name="T0" fmla="*/ 2147483646 w 7"/>
                  <a:gd name="T1" fmla="*/ 2147483646 h 7"/>
                  <a:gd name="T2" fmla="*/ 2147483646 w 7"/>
                  <a:gd name="T3" fmla="*/ 0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2147483646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1" y="2"/>
                    </a:moveTo>
                    <a:cubicBezTo>
                      <a:pt x="2" y="0"/>
                      <a:pt x="4" y="0"/>
                      <a:pt x="5" y="0"/>
                    </a:cubicBezTo>
                    <a:cubicBezTo>
                      <a:pt x="7" y="1"/>
                      <a:pt x="7" y="3"/>
                      <a:pt x="6" y="5"/>
                    </a:cubicBezTo>
                    <a:cubicBezTo>
                      <a:pt x="6" y="6"/>
                      <a:pt x="4" y="7"/>
                      <a:pt x="2" y="6"/>
                    </a:cubicBezTo>
                    <a:cubicBezTo>
                      <a:pt x="1" y="5"/>
                      <a:pt x="0" y="3"/>
                      <a:pt x="1" y="2"/>
                    </a:cubicBezTo>
                    <a:close/>
                  </a:path>
                </a:pathLst>
              </a:custGeom>
              <a:solidFill>
                <a:srgbClr val="00B2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360" name="Freeform 391">
                <a:extLst>
                  <a:ext uri="{FF2B5EF4-FFF2-40B4-BE49-F238E27FC236}">
                    <a16:creationId xmlns:a16="http://schemas.microsoft.com/office/drawing/2014/main" id="{0935964B-2E9D-4BDA-9B27-02AA832F7B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6" y="2225"/>
                <a:ext cx="17" cy="19"/>
              </a:xfrm>
              <a:custGeom>
                <a:avLst/>
                <a:gdLst>
                  <a:gd name="T0" fmla="*/ 0 w 7"/>
                  <a:gd name="T1" fmla="*/ 2147483646 h 7"/>
                  <a:gd name="T2" fmla="*/ 2147483646 w 7"/>
                  <a:gd name="T3" fmla="*/ 0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0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2"/>
                    </a:moveTo>
                    <a:cubicBezTo>
                      <a:pt x="1" y="0"/>
                      <a:pt x="3" y="0"/>
                      <a:pt x="5" y="0"/>
                    </a:cubicBezTo>
                    <a:cubicBezTo>
                      <a:pt x="6" y="1"/>
                      <a:pt x="7" y="3"/>
                      <a:pt x="6" y="5"/>
                    </a:cubicBezTo>
                    <a:cubicBezTo>
                      <a:pt x="5" y="6"/>
                      <a:pt x="3" y="7"/>
                      <a:pt x="2" y="6"/>
                    </a:cubicBezTo>
                    <a:cubicBezTo>
                      <a:pt x="0" y="5"/>
                      <a:pt x="0" y="3"/>
                      <a:pt x="0" y="2"/>
                    </a:cubicBezTo>
                    <a:close/>
                  </a:path>
                </a:pathLst>
              </a:custGeom>
              <a:solidFill>
                <a:srgbClr val="00B2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361" name="Freeform 392">
                <a:extLst>
                  <a:ext uri="{FF2B5EF4-FFF2-40B4-BE49-F238E27FC236}">
                    <a16:creationId xmlns:a16="http://schemas.microsoft.com/office/drawing/2014/main" id="{463ECCC5-0E94-43D2-BC06-69B99D19E7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1" y="2180"/>
                <a:ext cx="17" cy="19"/>
              </a:xfrm>
              <a:custGeom>
                <a:avLst/>
                <a:gdLst>
                  <a:gd name="T0" fmla="*/ 0 w 7"/>
                  <a:gd name="T1" fmla="*/ 2147483646 h 7"/>
                  <a:gd name="T2" fmla="*/ 2147483646 w 7"/>
                  <a:gd name="T3" fmla="*/ 0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0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2"/>
                    </a:moveTo>
                    <a:cubicBezTo>
                      <a:pt x="1" y="0"/>
                      <a:pt x="3" y="0"/>
                      <a:pt x="5" y="0"/>
                    </a:cubicBezTo>
                    <a:cubicBezTo>
                      <a:pt x="6" y="1"/>
                      <a:pt x="7" y="3"/>
                      <a:pt x="6" y="5"/>
                    </a:cubicBezTo>
                    <a:cubicBezTo>
                      <a:pt x="5" y="6"/>
                      <a:pt x="3" y="7"/>
                      <a:pt x="2" y="6"/>
                    </a:cubicBezTo>
                    <a:cubicBezTo>
                      <a:pt x="0" y="5"/>
                      <a:pt x="0" y="3"/>
                      <a:pt x="0" y="2"/>
                    </a:cubicBezTo>
                    <a:close/>
                  </a:path>
                </a:pathLst>
              </a:custGeom>
              <a:solidFill>
                <a:srgbClr val="C4E7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362" name="Freeform 393">
                <a:extLst>
                  <a:ext uri="{FF2B5EF4-FFF2-40B4-BE49-F238E27FC236}">
                    <a16:creationId xmlns:a16="http://schemas.microsoft.com/office/drawing/2014/main" id="{06D63606-BA0F-4271-A41F-9B7773CDF1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1" y="2212"/>
                <a:ext cx="17" cy="19"/>
              </a:xfrm>
              <a:custGeom>
                <a:avLst/>
                <a:gdLst>
                  <a:gd name="T0" fmla="*/ 0 w 7"/>
                  <a:gd name="T1" fmla="*/ 2147483646 h 7"/>
                  <a:gd name="T2" fmla="*/ 2147483646 w 7"/>
                  <a:gd name="T3" fmla="*/ 2147483646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0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2"/>
                    </a:moveTo>
                    <a:cubicBezTo>
                      <a:pt x="1" y="1"/>
                      <a:pt x="3" y="0"/>
                      <a:pt x="5" y="1"/>
                    </a:cubicBezTo>
                    <a:cubicBezTo>
                      <a:pt x="6" y="2"/>
                      <a:pt x="7" y="4"/>
                      <a:pt x="6" y="5"/>
                    </a:cubicBezTo>
                    <a:cubicBezTo>
                      <a:pt x="5" y="7"/>
                      <a:pt x="3" y="7"/>
                      <a:pt x="2" y="6"/>
                    </a:cubicBezTo>
                    <a:cubicBezTo>
                      <a:pt x="0" y="6"/>
                      <a:pt x="0" y="4"/>
                      <a:pt x="0" y="2"/>
                    </a:cubicBezTo>
                    <a:close/>
                  </a:path>
                </a:pathLst>
              </a:custGeom>
              <a:solidFill>
                <a:srgbClr val="C4E7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363" name="Freeform 394">
                <a:extLst>
                  <a:ext uri="{FF2B5EF4-FFF2-40B4-BE49-F238E27FC236}">
                    <a16:creationId xmlns:a16="http://schemas.microsoft.com/office/drawing/2014/main" id="{1950A9AA-4201-4398-A536-C0EF00C54D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8" y="2199"/>
                <a:ext cx="18" cy="18"/>
              </a:xfrm>
              <a:custGeom>
                <a:avLst/>
                <a:gdLst>
                  <a:gd name="T0" fmla="*/ 2147483646 w 7"/>
                  <a:gd name="T1" fmla="*/ 2147483646 h 7"/>
                  <a:gd name="T2" fmla="*/ 2147483646 w 7"/>
                  <a:gd name="T3" fmla="*/ 0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2147483646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1" y="2"/>
                    </a:moveTo>
                    <a:cubicBezTo>
                      <a:pt x="2" y="0"/>
                      <a:pt x="4" y="0"/>
                      <a:pt x="5" y="0"/>
                    </a:cubicBezTo>
                    <a:cubicBezTo>
                      <a:pt x="7" y="1"/>
                      <a:pt x="7" y="3"/>
                      <a:pt x="6" y="5"/>
                    </a:cubicBezTo>
                    <a:cubicBezTo>
                      <a:pt x="6" y="6"/>
                      <a:pt x="4" y="7"/>
                      <a:pt x="2" y="6"/>
                    </a:cubicBezTo>
                    <a:cubicBezTo>
                      <a:pt x="1" y="5"/>
                      <a:pt x="0" y="3"/>
                      <a:pt x="1" y="2"/>
                    </a:cubicBezTo>
                    <a:close/>
                  </a:path>
                </a:pathLst>
              </a:custGeom>
              <a:solidFill>
                <a:srgbClr val="C4E7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364" name="Freeform 395">
                <a:extLst>
                  <a:ext uri="{FF2B5EF4-FFF2-40B4-BE49-F238E27FC236}">
                    <a16:creationId xmlns:a16="http://schemas.microsoft.com/office/drawing/2014/main" id="{E0844E73-9D77-440C-8811-3B375FAF08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1" y="2228"/>
                <a:ext cx="17" cy="19"/>
              </a:xfrm>
              <a:custGeom>
                <a:avLst/>
                <a:gdLst>
                  <a:gd name="T0" fmla="*/ 2147483646 w 7"/>
                  <a:gd name="T1" fmla="*/ 2147483646 h 7"/>
                  <a:gd name="T2" fmla="*/ 2147483646 w 7"/>
                  <a:gd name="T3" fmla="*/ 2147483646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2147483646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1" y="2"/>
                    </a:moveTo>
                    <a:cubicBezTo>
                      <a:pt x="2" y="1"/>
                      <a:pt x="4" y="0"/>
                      <a:pt x="5" y="1"/>
                    </a:cubicBezTo>
                    <a:cubicBezTo>
                      <a:pt x="7" y="2"/>
                      <a:pt x="7" y="4"/>
                      <a:pt x="6" y="5"/>
                    </a:cubicBezTo>
                    <a:cubicBezTo>
                      <a:pt x="6" y="7"/>
                      <a:pt x="4" y="7"/>
                      <a:pt x="2" y="6"/>
                    </a:cubicBezTo>
                    <a:cubicBezTo>
                      <a:pt x="1" y="6"/>
                      <a:pt x="0" y="4"/>
                      <a:pt x="1" y="2"/>
                    </a:cubicBezTo>
                    <a:close/>
                  </a:path>
                </a:pathLst>
              </a:custGeom>
              <a:solidFill>
                <a:srgbClr val="C4E7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365" name="Freeform 396">
                <a:extLst>
                  <a:ext uri="{FF2B5EF4-FFF2-40B4-BE49-F238E27FC236}">
                    <a16:creationId xmlns:a16="http://schemas.microsoft.com/office/drawing/2014/main" id="{4DEDD24A-74BC-4B9B-9C45-7CA4EEEDD6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1" y="2249"/>
                <a:ext cx="17" cy="19"/>
              </a:xfrm>
              <a:custGeom>
                <a:avLst/>
                <a:gdLst>
                  <a:gd name="T0" fmla="*/ 2147483646 w 7"/>
                  <a:gd name="T1" fmla="*/ 2147483646 h 7"/>
                  <a:gd name="T2" fmla="*/ 2147483646 w 7"/>
                  <a:gd name="T3" fmla="*/ 0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2147483646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1" y="2"/>
                    </a:moveTo>
                    <a:cubicBezTo>
                      <a:pt x="2" y="0"/>
                      <a:pt x="4" y="0"/>
                      <a:pt x="5" y="0"/>
                    </a:cubicBezTo>
                    <a:cubicBezTo>
                      <a:pt x="7" y="1"/>
                      <a:pt x="7" y="3"/>
                      <a:pt x="6" y="5"/>
                    </a:cubicBezTo>
                    <a:cubicBezTo>
                      <a:pt x="6" y="6"/>
                      <a:pt x="4" y="7"/>
                      <a:pt x="2" y="6"/>
                    </a:cubicBezTo>
                    <a:cubicBezTo>
                      <a:pt x="1" y="5"/>
                      <a:pt x="0" y="3"/>
                      <a:pt x="1" y="2"/>
                    </a:cubicBezTo>
                    <a:close/>
                  </a:path>
                </a:pathLst>
              </a:custGeom>
              <a:solidFill>
                <a:srgbClr val="C4E7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366" name="Freeform 397">
                <a:extLst>
                  <a:ext uri="{FF2B5EF4-FFF2-40B4-BE49-F238E27FC236}">
                    <a16:creationId xmlns:a16="http://schemas.microsoft.com/office/drawing/2014/main" id="{4D4CC911-6590-472C-8FCE-3490295EB8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1" y="2255"/>
                <a:ext cx="17" cy="18"/>
              </a:xfrm>
              <a:custGeom>
                <a:avLst/>
                <a:gdLst>
                  <a:gd name="T0" fmla="*/ 0 w 7"/>
                  <a:gd name="T1" fmla="*/ 2147483646 h 7"/>
                  <a:gd name="T2" fmla="*/ 2147483646 w 7"/>
                  <a:gd name="T3" fmla="*/ 2147483646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0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2"/>
                    </a:moveTo>
                    <a:cubicBezTo>
                      <a:pt x="1" y="1"/>
                      <a:pt x="3" y="0"/>
                      <a:pt x="5" y="1"/>
                    </a:cubicBezTo>
                    <a:cubicBezTo>
                      <a:pt x="6" y="2"/>
                      <a:pt x="7" y="4"/>
                      <a:pt x="6" y="5"/>
                    </a:cubicBezTo>
                    <a:cubicBezTo>
                      <a:pt x="5" y="7"/>
                      <a:pt x="3" y="7"/>
                      <a:pt x="2" y="6"/>
                    </a:cubicBezTo>
                    <a:cubicBezTo>
                      <a:pt x="0" y="6"/>
                      <a:pt x="0" y="4"/>
                      <a:pt x="0" y="2"/>
                    </a:cubicBezTo>
                    <a:close/>
                  </a:path>
                </a:pathLst>
              </a:custGeom>
              <a:solidFill>
                <a:srgbClr val="C4E7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367" name="Freeform 398">
                <a:extLst>
                  <a:ext uri="{FF2B5EF4-FFF2-40B4-BE49-F238E27FC236}">
                    <a16:creationId xmlns:a16="http://schemas.microsoft.com/office/drawing/2014/main" id="{B445EC99-0327-462E-8502-B1CB8886F4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8" y="2273"/>
                <a:ext cx="18" cy="19"/>
              </a:xfrm>
              <a:custGeom>
                <a:avLst/>
                <a:gdLst>
                  <a:gd name="T0" fmla="*/ 2147483646 w 7"/>
                  <a:gd name="T1" fmla="*/ 2147483646 h 7"/>
                  <a:gd name="T2" fmla="*/ 2147483646 w 7"/>
                  <a:gd name="T3" fmla="*/ 2147483646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2147483646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1" y="2"/>
                    </a:moveTo>
                    <a:cubicBezTo>
                      <a:pt x="2" y="1"/>
                      <a:pt x="4" y="0"/>
                      <a:pt x="5" y="1"/>
                    </a:cubicBezTo>
                    <a:cubicBezTo>
                      <a:pt x="7" y="2"/>
                      <a:pt x="7" y="4"/>
                      <a:pt x="6" y="5"/>
                    </a:cubicBezTo>
                    <a:cubicBezTo>
                      <a:pt x="6" y="7"/>
                      <a:pt x="4" y="7"/>
                      <a:pt x="2" y="6"/>
                    </a:cubicBezTo>
                    <a:cubicBezTo>
                      <a:pt x="1" y="6"/>
                      <a:pt x="0" y="4"/>
                      <a:pt x="1" y="2"/>
                    </a:cubicBezTo>
                    <a:close/>
                  </a:path>
                </a:pathLst>
              </a:custGeom>
              <a:solidFill>
                <a:srgbClr val="C4E7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368" name="Freeform 399">
                <a:extLst>
                  <a:ext uri="{FF2B5EF4-FFF2-40B4-BE49-F238E27FC236}">
                    <a16:creationId xmlns:a16="http://schemas.microsoft.com/office/drawing/2014/main" id="{6EB44823-2325-402A-8131-1CDF2F6D2D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18" y="2300"/>
                <a:ext cx="18" cy="19"/>
              </a:xfrm>
              <a:custGeom>
                <a:avLst/>
                <a:gdLst>
                  <a:gd name="T0" fmla="*/ 2147483646 w 7"/>
                  <a:gd name="T1" fmla="*/ 2147483646 h 7"/>
                  <a:gd name="T2" fmla="*/ 2147483646 w 7"/>
                  <a:gd name="T3" fmla="*/ 0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2147483646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1" y="2"/>
                    </a:moveTo>
                    <a:cubicBezTo>
                      <a:pt x="2" y="0"/>
                      <a:pt x="4" y="0"/>
                      <a:pt x="5" y="0"/>
                    </a:cubicBezTo>
                    <a:cubicBezTo>
                      <a:pt x="7" y="1"/>
                      <a:pt x="7" y="3"/>
                      <a:pt x="6" y="5"/>
                    </a:cubicBezTo>
                    <a:cubicBezTo>
                      <a:pt x="6" y="6"/>
                      <a:pt x="4" y="7"/>
                      <a:pt x="2" y="6"/>
                    </a:cubicBezTo>
                    <a:cubicBezTo>
                      <a:pt x="1" y="5"/>
                      <a:pt x="0" y="3"/>
                      <a:pt x="1" y="2"/>
                    </a:cubicBezTo>
                    <a:close/>
                  </a:path>
                </a:pathLst>
              </a:custGeom>
              <a:solidFill>
                <a:srgbClr val="C4E7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369" name="Freeform 400">
                <a:extLst>
                  <a:ext uri="{FF2B5EF4-FFF2-40B4-BE49-F238E27FC236}">
                    <a16:creationId xmlns:a16="http://schemas.microsoft.com/office/drawing/2014/main" id="{38BC7DA9-E17B-483B-B0A5-08C7261100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3" y="2324"/>
                <a:ext cx="18" cy="19"/>
              </a:xfrm>
              <a:custGeom>
                <a:avLst/>
                <a:gdLst>
                  <a:gd name="T0" fmla="*/ 2147483646 w 7"/>
                  <a:gd name="T1" fmla="*/ 2147483646 h 7"/>
                  <a:gd name="T2" fmla="*/ 2147483646 w 7"/>
                  <a:gd name="T3" fmla="*/ 2147483646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2147483646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1" y="2"/>
                    </a:moveTo>
                    <a:cubicBezTo>
                      <a:pt x="2" y="1"/>
                      <a:pt x="4" y="0"/>
                      <a:pt x="5" y="1"/>
                    </a:cubicBezTo>
                    <a:cubicBezTo>
                      <a:pt x="7" y="2"/>
                      <a:pt x="7" y="4"/>
                      <a:pt x="6" y="5"/>
                    </a:cubicBezTo>
                    <a:cubicBezTo>
                      <a:pt x="6" y="7"/>
                      <a:pt x="4" y="7"/>
                      <a:pt x="2" y="6"/>
                    </a:cubicBezTo>
                    <a:cubicBezTo>
                      <a:pt x="1" y="6"/>
                      <a:pt x="0" y="4"/>
                      <a:pt x="1" y="2"/>
                    </a:cubicBezTo>
                    <a:close/>
                  </a:path>
                </a:pathLst>
              </a:custGeom>
              <a:solidFill>
                <a:srgbClr val="C4E7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370" name="Freeform 401">
                <a:extLst>
                  <a:ext uri="{FF2B5EF4-FFF2-40B4-BE49-F238E27FC236}">
                    <a16:creationId xmlns:a16="http://schemas.microsoft.com/office/drawing/2014/main" id="{F918951D-C6C2-436F-B28D-3134428C0C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1" y="2332"/>
                <a:ext cx="17" cy="19"/>
              </a:xfrm>
              <a:custGeom>
                <a:avLst/>
                <a:gdLst>
                  <a:gd name="T0" fmla="*/ 0 w 7"/>
                  <a:gd name="T1" fmla="*/ 2147483646 h 7"/>
                  <a:gd name="T2" fmla="*/ 2147483646 w 7"/>
                  <a:gd name="T3" fmla="*/ 0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0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2"/>
                    </a:moveTo>
                    <a:cubicBezTo>
                      <a:pt x="1" y="0"/>
                      <a:pt x="3" y="0"/>
                      <a:pt x="5" y="0"/>
                    </a:cubicBezTo>
                    <a:cubicBezTo>
                      <a:pt x="6" y="1"/>
                      <a:pt x="7" y="3"/>
                      <a:pt x="6" y="5"/>
                    </a:cubicBezTo>
                    <a:cubicBezTo>
                      <a:pt x="5" y="6"/>
                      <a:pt x="3" y="7"/>
                      <a:pt x="2" y="6"/>
                    </a:cubicBezTo>
                    <a:cubicBezTo>
                      <a:pt x="0" y="5"/>
                      <a:pt x="0" y="3"/>
                      <a:pt x="0" y="2"/>
                    </a:cubicBezTo>
                    <a:close/>
                  </a:path>
                </a:pathLst>
              </a:custGeom>
              <a:solidFill>
                <a:srgbClr val="C4E7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371" name="Freeform 402">
                <a:extLst>
                  <a:ext uri="{FF2B5EF4-FFF2-40B4-BE49-F238E27FC236}">
                    <a16:creationId xmlns:a16="http://schemas.microsoft.com/office/drawing/2014/main" id="{3F3C7794-0125-497D-81C0-CB0ECAF2E9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8" y="2271"/>
                <a:ext cx="18" cy="18"/>
              </a:xfrm>
              <a:custGeom>
                <a:avLst/>
                <a:gdLst>
                  <a:gd name="T0" fmla="*/ 0 w 7"/>
                  <a:gd name="T1" fmla="*/ 2147483646 h 7"/>
                  <a:gd name="T2" fmla="*/ 2147483646 w 7"/>
                  <a:gd name="T3" fmla="*/ 2147483646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0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2"/>
                    </a:moveTo>
                    <a:cubicBezTo>
                      <a:pt x="1" y="1"/>
                      <a:pt x="3" y="0"/>
                      <a:pt x="5" y="1"/>
                    </a:cubicBezTo>
                    <a:cubicBezTo>
                      <a:pt x="6" y="2"/>
                      <a:pt x="7" y="4"/>
                      <a:pt x="6" y="5"/>
                    </a:cubicBezTo>
                    <a:cubicBezTo>
                      <a:pt x="5" y="7"/>
                      <a:pt x="3" y="7"/>
                      <a:pt x="2" y="6"/>
                    </a:cubicBezTo>
                    <a:cubicBezTo>
                      <a:pt x="0" y="6"/>
                      <a:pt x="0" y="4"/>
                      <a:pt x="0" y="2"/>
                    </a:cubicBezTo>
                    <a:close/>
                  </a:path>
                </a:pathLst>
              </a:custGeom>
              <a:solidFill>
                <a:srgbClr val="C4E7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372" name="Freeform 403">
                <a:extLst>
                  <a:ext uri="{FF2B5EF4-FFF2-40B4-BE49-F238E27FC236}">
                    <a16:creationId xmlns:a16="http://schemas.microsoft.com/office/drawing/2014/main" id="{72F2E5BC-0926-42A6-9898-4C1108B216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6" y="2241"/>
                <a:ext cx="17" cy="19"/>
              </a:xfrm>
              <a:custGeom>
                <a:avLst/>
                <a:gdLst>
                  <a:gd name="T0" fmla="*/ 2147483646 w 7"/>
                  <a:gd name="T1" fmla="*/ 2147483646 h 7"/>
                  <a:gd name="T2" fmla="*/ 2147483646 w 7"/>
                  <a:gd name="T3" fmla="*/ 0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2147483646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1" y="2"/>
                    </a:moveTo>
                    <a:cubicBezTo>
                      <a:pt x="2" y="0"/>
                      <a:pt x="4" y="0"/>
                      <a:pt x="5" y="0"/>
                    </a:cubicBezTo>
                    <a:cubicBezTo>
                      <a:pt x="7" y="1"/>
                      <a:pt x="7" y="3"/>
                      <a:pt x="6" y="5"/>
                    </a:cubicBezTo>
                    <a:cubicBezTo>
                      <a:pt x="6" y="6"/>
                      <a:pt x="4" y="7"/>
                      <a:pt x="2" y="6"/>
                    </a:cubicBezTo>
                    <a:cubicBezTo>
                      <a:pt x="1" y="5"/>
                      <a:pt x="0" y="3"/>
                      <a:pt x="1" y="2"/>
                    </a:cubicBezTo>
                    <a:close/>
                  </a:path>
                </a:pathLst>
              </a:custGeom>
              <a:solidFill>
                <a:srgbClr val="C4E7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373" name="Freeform 404">
                <a:extLst>
                  <a:ext uri="{FF2B5EF4-FFF2-40B4-BE49-F238E27FC236}">
                    <a16:creationId xmlns:a16="http://schemas.microsoft.com/office/drawing/2014/main" id="{8FEC647B-0C6A-4B16-A7F2-F2C6C64B15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6" y="2279"/>
                <a:ext cx="17" cy="18"/>
              </a:xfrm>
              <a:custGeom>
                <a:avLst/>
                <a:gdLst>
                  <a:gd name="T0" fmla="*/ 0 w 7"/>
                  <a:gd name="T1" fmla="*/ 2147483646 h 7"/>
                  <a:gd name="T2" fmla="*/ 2147483646 w 7"/>
                  <a:gd name="T3" fmla="*/ 0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0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2"/>
                    </a:moveTo>
                    <a:cubicBezTo>
                      <a:pt x="1" y="0"/>
                      <a:pt x="3" y="0"/>
                      <a:pt x="5" y="0"/>
                    </a:cubicBezTo>
                    <a:cubicBezTo>
                      <a:pt x="6" y="1"/>
                      <a:pt x="7" y="3"/>
                      <a:pt x="6" y="5"/>
                    </a:cubicBezTo>
                    <a:cubicBezTo>
                      <a:pt x="5" y="6"/>
                      <a:pt x="3" y="7"/>
                      <a:pt x="2" y="6"/>
                    </a:cubicBezTo>
                    <a:cubicBezTo>
                      <a:pt x="0" y="5"/>
                      <a:pt x="0" y="3"/>
                      <a:pt x="0" y="2"/>
                    </a:cubicBezTo>
                    <a:close/>
                  </a:path>
                </a:pathLst>
              </a:custGeom>
              <a:solidFill>
                <a:srgbClr val="C4E7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374" name="Freeform 405">
                <a:extLst>
                  <a:ext uri="{FF2B5EF4-FFF2-40B4-BE49-F238E27FC236}">
                    <a16:creationId xmlns:a16="http://schemas.microsoft.com/office/drawing/2014/main" id="{267E4B66-9BAC-44CA-8054-2ECB72D467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8" y="2159"/>
                <a:ext cx="18" cy="18"/>
              </a:xfrm>
              <a:custGeom>
                <a:avLst/>
                <a:gdLst>
                  <a:gd name="T0" fmla="*/ 2147483646 w 7"/>
                  <a:gd name="T1" fmla="*/ 2147483646 h 7"/>
                  <a:gd name="T2" fmla="*/ 2147483646 w 7"/>
                  <a:gd name="T3" fmla="*/ 2147483646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2147483646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1" y="2"/>
                    </a:moveTo>
                    <a:cubicBezTo>
                      <a:pt x="2" y="1"/>
                      <a:pt x="4" y="0"/>
                      <a:pt x="5" y="1"/>
                    </a:cubicBezTo>
                    <a:cubicBezTo>
                      <a:pt x="7" y="2"/>
                      <a:pt x="7" y="4"/>
                      <a:pt x="6" y="5"/>
                    </a:cubicBezTo>
                    <a:cubicBezTo>
                      <a:pt x="6" y="7"/>
                      <a:pt x="4" y="7"/>
                      <a:pt x="2" y="6"/>
                    </a:cubicBezTo>
                    <a:cubicBezTo>
                      <a:pt x="1" y="6"/>
                      <a:pt x="0" y="4"/>
                      <a:pt x="1" y="2"/>
                    </a:cubicBezTo>
                    <a:close/>
                  </a:path>
                </a:pathLst>
              </a:custGeom>
              <a:solidFill>
                <a:srgbClr val="C4E7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375" name="Freeform 406">
                <a:extLst>
                  <a:ext uri="{FF2B5EF4-FFF2-40B4-BE49-F238E27FC236}">
                    <a16:creationId xmlns:a16="http://schemas.microsoft.com/office/drawing/2014/main" id="{CADDDD64-F81D-4A92-A2F7-FE69274440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1" y="2177"/>
                <a:ext cx="17" cy="19"/>
              </a:xfrm>
              <a:custGeom>
                <a:avLst/>
                <a:gdLst>
                  <a:gd name="T0" fmla="*/ 0 w 7"/>
                  <a:gd name="T1" fmla="*/ 2147483646 h 7"/>
                  <a:gd name="T2" fmla="*/ 2147483646 w 7"/>
                  <a:gd name="T3" fmla="*/ 0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0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2"/>
                    </a:moveTo>
                    <a:cubicBezTo>
                      <a:pt x="1" y="0"/>
                      <a:pt x="3" y="0"/>
                      <a:pt x="5" y="0"/>
                    </a:cubicBezTo>
                    <a:cubicBezTo>
                      <a:pt x="6" y="1"/>
                      <a:pt x="7" y="3"/>
                      <a:pt x="6" y="5"/>
                    </a:cubicBezTo>
                    <a:cubicBezTo>
                      <a:pt x="5" y="6"/>
                      <a:pt x="3" y="7"/>
                      <a:pt x="2" y="6"/>
                    </a:cubicBezTo>
                    <a:cubicBezTo>
                      <a:pt x="0" y="5"/>
                      <a:pt x="0" y="3"/>
                      <a:pt x="0" y="2"/>
                    </a:cubicBezTo>
                    <a:close/>
                  </a:path>
                </a:pathLst>
              </a:custGeom>
              <a:solidFill>
                <a:srgbClr val="C4E7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376" name="Freeform 407">
                <a:extLst>
                  <a:ext uri="{FF2B5EF4-FFF2-40B4-BE49-F238E27FC236}">
                    <a16:creationId xmlns:a16="http://schemas.microsoft.com/office/drawing/2014/main" id="{390D192A-0414-468C-90D1-36C06458CF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6" y="2097"/>
                <a:ext cx="17" cy="19"/>
              </a:xfrm>
              <a:custGeom>
                <a:avLst/>
                <a:gdLst>
                  <a:gd name="T0" fmla="*/ 2147483646 w 7"/>
                  <a:gd name="T1" fmla="*/ 2147483646 h 7"/>
                  <a:gd name="T2" fmla="*/ 2147483646 w 7"/>
                  <a:gd name="T3" fmla="*/ 0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2147483646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1" y="2"/>
                    </a:moveTo>
                    <a:cubicBezTo>
                      <a:pt x="2" y="0"/>
                      <a:pt x="4" y="0"/>
                      <a:pt x="5" y="0"/>
                    </a:cubicBezTo>
                    <a:cubicBezTo>
                      <a:pt x="7" y="1"/>
                      <a:pt x="7" y="3"/>
                      <a:pt x="6" y="5"/>
                    </a:cubicBezTo>
                    <a:cubicBezTo>
                      <a:pt x="6" y="6"/>
                      <a:pt x="4" y="7"/>
                      <a:pt x="2" y="6"/>
                    </a:cubicBezTo>
                    <a:cubicBezTo>
                      <a:pt x="1" y="5"/>
                      <a:pt x="0" y="3"/>
                      <a:pt x="1" y="2"/>
                    </a:cubicBezTo>
                    <a:close/>
                  </a:path>
                </a:pathLst>
              </a:custGeom>
              <a:solidFill>
                <a:srgbClr val="C4E7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377" name="Freeform 408">
                <a:extLst>
                  <a:ext uri="{FF2B5EF4-FFF2-40B4-BE49-F238E27FC236}">
                    <a16:creationId xmlns:a16="http://schemas.microsoft.com/office/drawing/2014/main" id="{84606657-FF86-45F4-A030-8E6F0E16B8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23" y="2111"/>
                <a:ext cx="18" cy="18"/>
              </a:xfrm>
              <a:custGeom>
                <a:avLst/>
                <a:gdLst>
                  <a:gd name="T0" fmla="*/ 2147483646 w 7"/>
                  <a:gd name="T1" fmla="*/ 2147483646 h 7"/>
                  <a:gd name="T2" fmla="*/ 2147483646 w 7"/>
                  <a:gd name="T3" fmla="*/ 2147483646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2147483646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1" y="2"/>
                    </a:moveTo>
                    <a:cubicBezTo>
                      <a:pt x="2" y="1"/>
                      <a:pt x="4" y="0"/>
                      <a:pt x="5" y="1"/>
                    </a:cubicBezTo>
                    <a:cubicBezTo>
                      <a:pt x="7" y="2"/>
                      <a:pt x="7" y="4"/>
                      <a:pt x="6" y="5"/>
                    </a:cubicBezTo>
                    <a:cubicBezTo>
                      <a:pt x="6" y="7"/>
                      <a:pt x="4" y="7"/>
                      <a:pt x="2" y="6"/>
                    </a:cubicBezTo>
                    <a:cubicBezTo>
                      <a:pt x="1" y="6"/>
                      <a:pt x="0" y="4"/>
                      <a:pt x="1" y="2"/>
                    </a:cubicBezTo>
                    <a:close/>
                  </a:path>
                </a:pathLst>
              </a:custGeom>
              <a:solidFill>
                <a:srgbClr val="C4E7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378" name="Freeform 409">
                <a:extLst>
                  <a:ext uri="{FF2B5EF4-FFF2-40B4-BE49-F238E27FC236}">
                    <a16:creationId xmlns:a16="http://schemas.microsoft.com/office/drawing/2014/main" id="{3C5A9231-A50A-4641-A4BE-295A482141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1" y="2060"/>
                <a:ext cx="17" cy="19"/>
              </a:xfrm>
              <a:custGeom>
                <a:avLst/>
                <a:gdLst>
                  <a:gd name="T0" fmla="*/ 2147483646 w 7"/>
                  <a:gd name="T1" fmla="*/ 2147483646 h 7"/>
                  <a:gd name="T2" fmla="*/ 2147483646 w 7"/>
                  <a:gd name="T3" fmla="*/ 2147483646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2147483646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1" y="2"/>
                    </a:moveTo>
                    <a:cubicBezTo>
                      <a:pt x="2" y="1"/>
                      <a:pt x="4" y="0"/>
                      <a:pt x="5" y="1"/>
                    </a:cubicBezTo>
                    <a:cubicBezTo>
                      <a:pt x="7" y="2"/>
                      <a:pt x="7" y="4"/>
                      <a:pt x="6" y="5"/>
                    </a:cubicBezTo>
                    <a:cubicBezTo>
                      <a:pt x="6" y="7"/>
                      <a:pt x="4" y="7"/>
                      <a:pt x="2" y="6"/>
                    </a:cubicBezTo>
                    <a:cubicBezTo>
                      <a:pt x="1" y="6"/>
                      <a:pt x="0" y="4"/>
                      <a:pt x="1" y="2"/>
                    </a:cubicBezTo>
                    <a:close/>
                  </a:path>
                </a:pathLst>
              </a:custGeom>
              <a:solidFill>
                <a:srgbClr val="C4E7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379" name="Freeform 410">
                <a:extLst>
                  <a:ext uri="{FF2B5EF4-FFF2-40B4-BE49-F238E27FC236}">
                    <a16:creationId xmlns:a16="http://schemas.microsoft.com/office/drawing/2014/main" id="{DBACAD7C-EC8A-4C2B-9AC4-D5D206E880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6" y="2087"/>
                <a:ext cx="17" cy="18"/>
              </a:xfrm>
              <a:custGeom>
                <a:avLst/>
                <a:gdLst>
                  <a:gd name="T0" fmla="*/ 0 w 7"/>
                  <a:gd name="T1" fmla="*/ 2147483646 h 7"/>
                  <a:gd name="T2" fmla="*/ 2147483646 w 7"/>
                  <a:gd name="T3" fmla="*/ 0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0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2"/>
                    </a:moveTo>
                    <a:cubicBezTo>
                      <a:pt x="1" y="0"/>
                      <a:pt x="3" y="0"/>
                      <a:pt x="5" y="0"/>
                    </a:cubicBezTo>
                    <a:cubicBezTo>
                      <a:pt x="6" y="1"/>
                      <a:pt x="7" y="3"/>
                      <a:pt x="6" y="5"/>
                    </a:cubicBezTo>
                    <a:cubicBezTo>
                      <a:pt x="5" y="6"/>
                      <a:pt x="3" y="7"/>
                      <a:pt x="2" y="6"/>
                    </a:cubicBezTo>
                    <a:cubicBezTo>
                      <a:pt x="0" y="5"/>
                      <a:pt x="0" y="3"/>
                      <a:pt x="0" y="2"/>
                    </a:cubicBezTo>
                    <a:close/>
                  </a:path>
                </a:pathLst>
              </a:custGeom>
              <a:solidFill>
                <a:srgbClr val="C4E7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380" name="Freeform 411">
                <a:extLst>
                  <a:ext uri="{FF2B5EF4-FFF2-40B4-BE49-F238E27FC236}">
                    <a16:creationId xmlns:a16="http://schemas.microsoft.com/office/drawing/2014/main" id="{E55FD29B-56B0-4B78-B7DE-491F4FE948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6" y="2111"/>
                <a:ext cx="17" cy="18"/>
              </a:xfrm>
              <a:custGeom>
                <a:avLst/>
                <a:gdLst>
                  <a:gd name="T0" fmla="*/ 0 w 7"/>
                  <a:gd name="T1" fmla="*/ 2147483646 h 7"/>
                  <a:gd name="T2" fmla="*/ 2147483646 w 7"/>
                  <a:gd name="T3" fmla="*/ 2147483646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0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2"/>
                    </a:moveTo>
                    <a:cubicBezTo>
                      <a:pt x="1" y="1"/>
                      <a:pt x="3" y="0"/>
                      <a:pt x="5" y="1"/>
                    </a:cubicBezTo>
                    <a:cubicBezTo>
                      <a:pt x="6" y="2"/>
                      <a:pt x="7" y="4"/>
                      <a:pt x="6" y="5"/>
                    </a:cubicBezTo>
                    <a:cubicBezTo>
                      <a:pt x="5" y="7"/>
                      <a:pt x="3" y="7"/>
                      <a:pt x="2" y="6"/>
                    </a:cubicBezTo>
                    <a:cubicBezTo>
                      <a:pt x="0" y="6"/>
                      <a:pt x="0" y="4"/>
                      <a:pt x="0" y="2"/>
                    </a:cubicBezTo>
                    <a:close/>
                  </a:path>
                </a:pathLst>
              </a:custGeom>
              <a:solidFill>
                <a:srgbClr val="C4E7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381" name="Freeform 412">
                <a:extLst>
                  <a:ext uri="{FF2B5EF4-FFF2-40B4-BE49-F238E27FC236}">
                    <a16:creationId xmlns:a16="http://schemas.microsoft.com/office/drawing/2014/main" id="{E6E27970-2736-44ED-A43D-9BD5EF5D15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6" y="2129"/>
                <a:ext cx="17" cy="19"/>
              </a:xfrm>
              <a:custGeom>
                <a:avLst/>
                <a:gdLst>
                  <a:gd name="T0" fmla="*/ 2147483646 w 7"/>
                  <a:gd name="T1" fmla="*/ 2147483646 h 7"/>
                  <a:gd name="T2" fmla="*/ 2147483646 w 7"/>
                  <a:gd name="T3" fmla="*/ 0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2147483646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1" y="2"/>
                    </a:moveTo>
                    <a:cubicBezTo>
                      <a:pt x="2" y="0"/>
                      <a:pt x="4" y="0"/>
                      <a:pt x="5" y="0"/>
                    </a:cubicBezTo>
                    <a:cubicBezTo>
                      <a:pt x="7" y="1"/>
                      <a:pt x="7" y="3"/>
                      <a:pt x="6" y="5"/>
                    </a:cubicBezTo>
                    <a:cubicBezTo>
                      <a:pt x="6" y="6"/>
                      <a:pt x="4" y="7"/>
                      <a:pt x="2" y="6"/>
                    </a:cubicBezTo>
                    <a:cubicBezTo>
                      <a:pt x="1" y="5"/>
                      <a:pt x="0" y="3"/>
                      <a:pt x="1" y="2"/>
                    </a:cubicBezTo>
                    <a:close/>
                  </a:path>
                </a:pathLst>
              </a:custGeom>
              <a:solidFill>
                <a:srgbClr val="C4E7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382" name="Freeform 413">
                <a:extLst>
                  <a:ext uri="{FF2B5EF4-FFF2-40B4-BE49-F238E27FC236}">
                    <a16:creationId xmlns:a16="http://schemas.microsoft.com/office/drawing/2014/main" id="{7938BAF0-55D7-47C2-8968-4F100CC6D1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1" y="2135"/>
                <a:ext cx="17" cy="18"/>
              </a:xfrm>
              <a:custGeom>
                <a:avLst/>
                <a:gdLst>
                  <a:gd name="T0" fmla="*/ 2147483646 w 7"/>
                  <a:gd name="T1" fmla="*/ 2147483646 h 7"/>
                  <a:gd name="T2" fmla="*/ 2147483646 w 7"/>
                  <a:gd name="T3" fmla="*/ 0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2147483646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1" y="2"/>
                    </a:moveTo>
                    <a:cubicBezTo>
                      <a:pt x="2" y="0"/>
                      <a:pt x="4" y="0"/>
                      <a:pt x="5" y="0"/>
                    </a:cubicBezTo>
                    <a:cubicBezTo>
                      <a:pt x="7" y="1"/>
                      <a:pt x="7" y="3"/>
                      <a:pt x="6" y="5"/>
                    </a:cubicBezTo>
                    <a:cubicBezTo>
                      <a:pt x="6" y="6"/>
                      <a:pt x="4" y="7"/>
                      <a:pt x="2" y="6"/>
                    </a:cubicBezTo>
                    <a:cubicBezTo>
                      <a:pt x="1" y="5"/>
                      <a:pt x="0" y="3"/>
                      <a:pt x="1" y="2"/>
                    </a:cubicBezTo>
                    <a:close/>
                  </a:path>
                </a:pathLst>
              </a:custGeom>
              <a:solidFill>
                <a:srgbClr val="C4E7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383" name="Freeform 414">
                <a:extLst>
                  <a:ext uri="{FF2B5EF4-FFF2-40B4-BE49-F238E27FC236}">
                    <a16:creationId xmlns:a16="http://schemas.microsoft.com/office/drawing/2014/main" id="{66154B53-3692-4A61-8539-A0FA8133E5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6" y="2153"/>
                <a:ext cx="17" cy="19"/>
              </a:xfrm>
              <a:custGeom>
                <a:avLst/>
                <a:gdLst>
                  <a:gd name="T0" fmla="*/ 2147483646 w 7"/>
                  <a:gd name="T1" fmla="*/ 2147483646 h 7"/>
                  <a:gd name="T2" fmla="*/ 2147483646 w 7"/>
                  <a:gd name="T3" fmla="*/ 2147483646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2147483646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1" y="2"/>
                    </a:moveTo>
                    <a:cubicBezTo>
                      <a:pt x="2" y="1"/>
                      <a:pt x="4" y="0"/>
                      <a:pt x="5" y="1"/>
                    </a:cubicBezTo>
                    <a:cubicBezTo>
                      <a:pt x="7" y="2"/>
                      <a:pt x="7" y="4"/>
                      <a:pt x="6" y="5"/>
                    </a:cubicBezTo>
                    <a:cubicBezTo>
                      <a:pt x="6" y="7"/>
                      <a:pt x="4" y="7"/>
                      <a:pt x="2" y="6"/>
                    </a:cubicBezTo>
                    <a:cubicBezTo>
                      <a:pt x="1" y="6"/>
                      <a:pt x="0" y="4"/>
                      <a:pt x="1" y="2"/>
                    </a:cubicBezTo>
                    <a:close/>
                  </a:path>
                </a:pathLst>
              </a:custGeom>
              <a:solidFill>
                <a:srgbClr val="C4E7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384" name="Freeform 415">
                <a:extLst>
                  <a:ext uri="{FF2B5EF4-FFF2-40B4-BE49-F238E27FC236}">
                    <a16:creationId xmlns:a16="http://schemas.microsoft.com/office/drawing/2014/main" id="{55E5B122-EE60-4374-A099-B8E31B7CC5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1" y="2196"/>
                <a:ext cx="17" cy="19"/>
              </a:xfrm>
              <a:custGeom>
                <a:avLst/>
                <a:gdLst>
                  <a:gd name="T0" fmla="*/ 2147483646 w 7"/>
                  <a:gd name="T1" fmla="*/ 2147483646 h 7"/>
                  <a:gd name="T2" fmla="*/ 2147483646 w 7"/>
                  <a:gd name="T3" fmla="*/ 0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2147483646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1" y="2"/>
                    </a:moveTo>
                    <a:cubicBezTo>
                      <a:pt x="2" y="0"/>
                      <a:pt x="4" y="0"/>
                      <a:pt x="5" y="0"/>
                    </a:cubicBezTo>
                    <a:cubicBezTo>
                      <a:pt x="7" y="1"/>
                      <a:pt x="7" y="3"/>
                      <a:pt x="6" y="5"/>
                    </a:cubicBezTo>
                    <a:cubicBezTo>
                      <a:pt x="6" y="6"/>
                      <a:pt x="4" y="7"/>
                      <a:pt x="2" y="6"/>
                    </a:cubicBezTo>
                    <a:cubicBezTo>
                      <a:pt x="1" y="5"/>
                      <a:pt x="0" y="3"/>
                      <a:pt x="1" y="2"/>
                    </a:cubicBezTo>
                    <a:close/>
                  </a:path>
                </a:pathLst>
              </a:custGeom>
              <a:solidFill>
                <a:srgbClr val="C4E7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385" name="Freeform 416">
                <a:extLst>
                  <a:ext uri="{FF2B5EF4-FFF2-40B4-BE49-F238E27FC236}">
                    <a16:creationId xmlns:a16="http://schemas.microsoft.com/office/drawing/2014/main" id="{D5A36D73-795F-4131-9E20-0B4236B05A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" y="2287"/>
                <a:ext cx="18" cy="18"/>
              </a:xfrm>
              <a:custGeom>
                <a:avLst/>
                <a:gdLst>
                  <a:gd name="T0" fmla="*/ 0 w 7"/>
                  <a:gd name="T1" fmla="*/ 2147483646 h 7"/>
                  <a:gd name="T2" fmla="*/ 2147483646 w 7"/>
                  <a:gd name="T3" fmla="*/ 0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0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2"/>
                    </a:moveTo>
                    <a:cubicBezTo>
                      <a:pt x="1" y="0"/>
                      <a:pt x="3" y="0"/>
                      <a:pt x="5" y="0"/>
                    </a:cubicBezTo>
                    <a:cubicBezTo>
                      <a:pt x="6" y="1"/>
                      <a:pt x="7" y="3"/>
                      <a:pt x="6" y="5"/>
                    </a:cubicBezTo>
                    <a:cubicBezTo>
                      <a:pt x="5" y="6"/>
                      <a:pt x="3" y="7"/>
                      <a:pt x="2" y="6"/>
                    </a:cubicBezTo>
                    <a:cubicBezTo>
                      <a:pt x="0" y="5"/>
                      <a:pt x="0" y="3"/>
                      <a:pt x="0" y="2"/>
                    </a:cubicBezTo>
                    <a:close/>
                  </a:path>
                </a:pathLst>
              </a:custGeom>
              <a:solidFill>
                <a:srgbClr val="C4E7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386" name="Freeform 417">
                <a:extLst>
                  <a:ext uri="{FF2B5EF4-FFF2-40B4-BE49-F238E27FC236}">
                    <a16:creationId xmlns:a16="http://schemas.microsoft.com/office/drawing/2014/main" id="{4EFFE6AA-4C5A-4DCA-86FC-F346B96812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6" y="2265"/>
                <a:ext cx="17" cy="19"/>
              </a:xfrm>
              <a:custGeom>
                <a:avLst/>
                <a:gdLst>
                  <a:gd name="T0" fmla="*/ 0 w 7"/>
                  <a:gd name="T1" fmla="*/ 2147483646 h 7"/>
                  <a:gd name="T2" fmla="*/ 2147483646 w 7"/>
                  <a:gd name="T3" fmla="*/ 0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0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2"/>
                    </a:moveTo>
                    <a:cubicBezTo>
                      <a:pt x="1" y="0"/>
                      <a:pt x="3" y="0"/>
                      <a:pt x="5" y="0"/>
                    </a:cubicBezTo>
                    <a:cubicBezTo>
                      <a:pt x="6" y="1"/>
                      <a:pt x="7" y="3"/>
                      <a:pt x="6" y="5"/>
                    </a:cubicBezTo>
                    <a:cubicBezTo>
                      <a:pt x="5" y="6"/>
                      <a:pt x="3" y="7"/>
                      <a:pt x="2" y="6"/>
                    </a:cubicBezTo>
                    <a:cubicBezTo>
                      <a:pt x="0" y="5"/>
                      <a:pt x="0" y="3"/>
                      <a:pt x="0" y="2"/>
                    </a:cubicBezTo>
                    <a:close/>
                  </a:path>
                </a:pathLst>
              </a:custGeom>
              <a:solidFill>
                <a:srgbClr val="C4E7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387" name="Freeform 418">
                <a:extLst>
                  <a:ext uri="{FF2B5EF4-FFF2-40B4-BE49-F238E27FC236}">
                    <a16:creationId xmlns:a16="http://schemas.microsoft.com/office/drawing/2014/main" id="{363EB79B-DDBD-4FEE-863C-E3A380C87A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6" y="2263"/>
                <a:ext cx="17" cy="18"/>
              </a:xfrm>
              <a:custGeom>
                <a:avLst/>
                <a:gdLst>
                  <a:gd name="T0" fmla="*/ 0 w 7"/>
                  <a:gd name="T1" fmla="*/ 2147483646 h 7"/>
                  <a:gd name="T2" fmla="*/ 2147483646 w 7"/>
                  <a:gd name="T3" fmla="*/ 2147483646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0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2"/>
                    </a:moveTo>
                    <a:cubicBezTo>
                      <a:pt x="1" y="1"/>
                      <a:pt x="3" y="0"/>
                      <a:pt x="5" y="1"/>
                    </a:cubicBezTo>
                    <a:cubicBezTo>
                      <a:pt x="6" y="2"/>
                      <a:pt x="7" y="4"/>
                      <a:pt x="6" y="5"/>
                    </a:cubicBezTo>
                    <a:cubicBezTo>
                      <a:pt x="5" y="7"/>
                      <a:pt x="3" y="7"/>
                      <a:pt x="2" y="6"/>
                    </a:cubicBezTo>
                    <a:cubicBezTo>
                      <a:pt x="0" y="6"/>
                      <a:pt x="0" y="4"/>
                      <a:pt x="0" y="2"/>
                    </a:cubicBezTo>
                    <a:close/>
                  </a:path>
                </a:pathLst>
              </a:custGeom>
              <a:solidFill>
                <a:srgbClr val="C4E7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388" name="Freeform 419">
                <a:extLst>
                  <a:ext uri="{FF2B5EF4-FFF2-40B4-BE49-F238E27FC236}">
                    <a16:creationId xmlns:a16="http://schemas.microsoft.com/office/drawing/2014/main" id="{738D9FDD-499E-47A1-8346-1557799166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1" y="2289"/>
                <a:ext cx="17" cy="19"/>
              </a:xfrm>
              <a:custGeom>
                <a:avLst/>
                <a:gdLst>
                  <a:gd name="T0" fmla="*/ 2147483646 w 7"/>
                  <a:gd name="T1" fmla="*/ 2147483646 h 7"/>
                  <a:gd name="T2" fmla="*/ 2147483646 w 7"/>
                  <a:gd name="T3" fmla="*/ 2147483646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2147483646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1" y="2"/>
                    </a:moveTo>
                    <a:cubicBezTo>
                      <a:pt x="2" y="1"/>
                      <a:pt x="4" y="0"/>
                      <a:pt x="5" y="1"/>
                    </a:cubicBezTo>
                    <a:cubicBezTo>
                      <a:pt x="7" y="2"/>
                      <a:pt x="7" y="4"/>
                      <a:pt x="6" y="5"/>
                    </a:cubicBezTo>
                    <a:cubicBezTo>
                      <a:pt x="6" y="7"/>
                      <a:pt x="4" y="7"/>
                      <a:pt x="2" y="6"/>
                    </a:cubicBezTo>
                    <a:cubicBezTo>
                      <a:pt x="1" y="6"/>
                      <a:pt x="0" y="4"/>
                      <a:pt x="1" y="2"/>
                    </a:cubicBezTo>
                    <a:close/>
                  </a:path>
                </a:pathLst>
              </a:custGeom>
              <a:solidFill>
                <a:srgbClr val="C4E7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389" name="Freeform 420">
                <a:extLst>
                  <a:ext uri="{FF2B5EF4-FFF2-40B4-BE49-F238E27FC236}">
                    <a16:creationId xmlns:a16="http://schemas.microsoft.com/office/drawing/2014/main" id="{ED2BCB37-79D0-451C-80FE-5A40E4074D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8" y="2281"/>
                <a:ext cx="18" cy="19"/>
              </a:xfrm>
              <a:custGeom>
                <a:avLst/>
                <a:gdLst>
                  <a:gd name="T0" fmla="*/ 0 w 7"/>
                  <a:gd name="T1" fmla="*/ 2147483646 h 7"/>
                  <a:gd name="T2" fmla="*/ 2147483646 w 7"/>
                  <a:gd name="T3" fmla="*/ 2147483646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0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2"/>
                    </a:moveTo>
                    <a:cubicBezTo>
                      <a:pt x="1" y="1"/>
                      <a:pt x="3" y="0"/>
                      <a:pt x="5" y="1"/>
                    </a:cubicBezTo>
                    <a:cubicBezTo>
                      <a:pt x="6" y="2"/>
                      <a:pt x="7" y="4"/>
                      <a:pt x="6" y="5"/>
                    </a:cubicBezTo>
                    <a:cubicBezTo>
                      <a:pt x="5" y="7"/>
                      <a:pt x="3" y="7"/>
                      <a:pt x="2" y="6"/>
                    </a:cubicBezTo>
                    <a:cubicBezTo>
                      <a:pt x="0" y="6"/>
                      <a:pt x="0" y="4"/>
                      <a:pt x="0" y="2"/>
                    </a:cubicBezTo>
                    <a:close/>
                  </a:path>
                </a:pathLst>
              </a:custGeom>
              <a:solidFill>
                <a:srgbClr val="C4E7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390" name="Freeform 421">
                <a:extLst>
                  <a:ext uri="{FF2B5EF4-FFF2-40B4-BE49-F238E27FC236}">
                    <a16:creationId xmlns:a16="http://schemas.microsoft.com/office/drawing/2014/main" id="{9B2D51A9-C384-4F2B-A3B2-1AD0CD8F2A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3" y="2311"/>
                <a:ext cx="18" cy="18"/>
              </a:xfrm>
              <a:custGeom>
                <a:avLst/>
                <a:gdLst>
                  <a:gd name="T0" fmla="*/ 0 w 7"/>
                  <a:gd name="T1" fmla="*/ 2147483646 h 7"/>
                  <a:gd name="T2" fmla="*/ 2147483646 w 7"/>
                  <a:gd name="T3" fmla="*/ 0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0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2"/>
                    </a:moveTo>
                    <a:cubicBezTo>
                      <a:pt x="1" y="0"/>
                      <a:pt x="3" y="0"/>
                      <a:pt x="5" y="0"/>
                    </a:cubicBezTo>
                    <a:cubicBezTo>
                      <a:pt x="6" y="1"/>
                      <a:pt x="7" y="3"/>
                      <a:pt x="6" y="5"/>
                    </a:cubicBezTo>
                    <a:cubicBezTo>
                      <a:pt x="5" y="6"/>
                      <a:pt x="3" y="7"/>
                      <a:pt x="2" y="6"/>
                    </a:cubicBezTo>
                    <a:cubicBezTo>
                      <a:pt x="0" y="5"/>
                      <a:pt x="0" y="3"/>
                      <a:pt x="0" y="2"/>
                    </a:cubicBezTo>
                    <a:close/>
                  </a:path>
                </a:pathLst>
              </a:custGeom>
              <a:solidFill>
                <a:srgbClr val="C4E7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391" name="Freeform 422">
                <a:extLst>
                  <a:ext uri="{FF2B5EF4-FFF2-40B4-BE49-F238E27FC236}">
                    <a16:creationId xmlns:a16="http://schemas.microsoft.com/office/drawing/2014/main" id="{3EEC60F9-9F02-4A2A-9581-07DAC383DE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1" y="2332"/>
                <a:ext cx="17" cy="19"/>
              </a:xfrm>
              <a:custGeom>
                <a:avLst/>
                <a:gdLst>
                  <a:gd name="T0" fmla="*/ 2147483646 w 7"/>
                  <a:gd name="T1" fmla="*/ 2147483646 h 7"/>
                  <a:gd name="T2" fmla="*/ 2147483646 w 7"/>
                  <a:gd name="T3" fmla="*/ 0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2147483646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1" y="2"/>
                    </a:moveTo>
                    <a:cubicBezTo>
                      <a:pt x="2" y="0"/>
                      <a:pt x="4" y="0"/>
                      <a:pt x="5" y="0"/>
                    </a:cubicBezTo>
                    <a:cubicBezTo>
                      <a:pt x="7" y="1"/>
                      <a:pt x="7" y="3"/>
                      <a:pt x="6" y="5"/>
                    </a:cubicBezTo>
                    <a:cubicBezTo>
                      <a:pt x="6" y="6"/>
                      <a:pt x="4" y="7"/>
                      <a:pt x="2" y="6"/>
                    </a:cubicBezTo>
                    <a:cubicBezTo>
                      <a:pt x="1" y="5"/>
                      <a:pt x="0" y="3"/>
                      <a:pt x="1" y="2"/>
                    </a:cubicBezTo>
                    <a:close/>
                  </a:path>
                </a:pathLst>
              </a:custGeom>
              <a:solidFill>
                <a:srgbClr val="C4E7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392" name="Freeform 423">
                <a:extLst>
                  <a:ext uri="{FF2B5EF4-FFF2-40B4-BE49-F238E27FC236}">
                    <a16:creationId xmlns:a16="http://schemas.microsoft.com/office/drawing/2014/main" id="{588056FD-B888-457E-8F73-48934521CF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21" y="2345"/>
                <a:ext cx="17" cy="19"/>
              </a:xfrm>
              <a:custGeom>
                <a:avLst/>
                <a:gdLst>
                  <a:gd name="T0" fmla="*/ 2147483646 w 7"/>
                  <a:gd name="T1" fmla="*/ 2147483646 h 7"/>
                  <a:gd name="T2" fmla="*/ 2147483646 w 7"/>
                  <a:gd name="T3" fmla="*/ 2147483646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2147483646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1" y="2"/>
                    </a:moveTo>
                    <a:cubicBezTo>
                      <a:pt x="2" y="1"/>
                      <a:pt x="4" y="0"/>
                      <a:pt x="5" y="1"/>
                    </a:cubicBezTo>
                    <a:cubicBezTo>
                      <a:pt x="7" y="2"/>
                      <a:pt x="7" y="4"/>
                      <a:pt x="6" y="5"/>
                    </a:cubicBezTo>
                    <a:cubicBezTo>
                      <a:pt x="6" y="7"/>
                      <a:pt x="4" y="7"/>
                      <a:pt x="2" y="6"/>
                    </a:cubicBezTo>
                    <a:cubicBezTo>
                      <a:pt x="1" y="6"/>
                      <a:pt x="0" y="4"/>
                      <a:pt x="1" y="2"/>
                    </a:cubicBezTo>
                    <a:close/>
                  </a:path>
                </a:pathLst>
              </a:custGeom>
              <a:solidFill>
                <a:srgbClr val="C4E7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393" name="Freeform 424">
                <a:extLst>
                  <a:ext uri="{FF2B5EF4-FFF2-40B4-BE49-F238E27FC236}">
                    <a16:creationId xmlns:a16="http://schemas.microsoft.com/office/drawing/2014/main" id="{0DE0F37E-A7D5-4A58-8566-A744715566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6" y="2359"/>
                <a:ext cx="17" cy="18"/>
              </a:xfrm>
              <a:custGeom>
                <a:avLst/>
                <a:gdLst>
                  <a:gd name="T0" fmla="*/ 0 w 7"/>
                  <a:gd name="T1" fmla="*/ 2147483646 h 7"/>
                  <a:gd name="T2" fmla="*/ 2147483646 w 7"/>
                  <a:gd name="T3" fmla="*/ 0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0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2"/>
                    </a:moveTo>
                    <a:cubicBezTo>
                      <a:pt x="1" y="0"/>
                      <a:pt x="3" y="0"/>
                      <a:pt x="5" y="0"/>
                    </a:cubicBezTo>
                    <a:cubicBezTo>
                      <a:pt x="6" y="1"/>
                      <a:pt x="7" y="3"/>
                      <a:pt x="6" y="5"/>
                    </a:cubicBezTo>
                    <a:cubicBezTo>
                      <a:pt x="5" y="6"/>
                      <a:pt x="3" y="7"/>
                      <a:pt x="2" y="6"/>
                    </a:cubicBezTo>
                    <a:cubicBezTo>
                      <a:pt x="0" y="5"/>
                      <a:pt x="0" y="3"/>
                      <a:pt x="0" y="2"/>
                    </a:cubicBezTo>
                    <a:close/>
                  </a:path>
                </a:pathLst>
              </a:custGeom>
              <a:solidFill>
                <a:srgbClr val="C4E7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394" name="Freeform 425">
                <a:extLst>
                  <a:ext uri="{FF2B5EF4-FFF2-40B4-BE49-F238E27FC236}">
                    <a16:creationId xmlns:a16="http://schemas.microsoft.com/office/drawing/2014/main" id="{A9837BC9-09C5-43AB-954E-27CB6A174C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23" y="2420"/>
                <a:ext cx="18" cy="19"/>
              </a:xfrm>
              <a:custGeom>
                <a:avLst/>
                <a:gdLst>
                  <a:gd name="T0" fmla="*/ 2147483646 w 7"/>
                  <a:gd name="T1" fmla="*/ 2147483646 h 7"/>
                  <a:gd name="T2" fmla="*/ 2147483646 w 7"/>
                  <a:gd name="T3" fmla="*/ 2147483646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2147483646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1" y="2"/>
                    </a:moveTo>
                    <a:cubicBezTo>
                      <a:pt x="2" y="1"/>
                      <a:pt x="4" y="0"/>
                      <a:pt x="5" y="1"/>
                    </a:cubicBezTo>
                    <a:cubicBezTo>
                      <a:pt x="7" y="2"/>
                      <a:pt x="7" y="4"/>
                      <a:pt x="6" y="5"/>
                    </a:cubicBezTo>
                    <a:cubicBezTo>
                      <a:pt x="6" y="7"/>
                      <a:pt x="4" y="7"/>
                      <a:pt x="2" y="6"/>
                    </a:cubicBezTo>
                    <a:cubicBezTo>
                      <a:pt x="1" y="6"/>
                      <a:pt x="0" y="4"/>
                      <a:pt x="1" y="2"/>
                    </a:cubicBezTo>
                    <a:close/>
                  </a:path>
                </a:pathLst>
              </a:custGeom>
              <a:solidFill>
                <a:srgbClr val="C4E7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395" name="Freeform 426">
                <a:extLst>
                  <a:ext uri="{FF2B5EF4-FFF2-40B4-BE49-F238E27FC236}">
                    <a16:creationId xmlns:a16="http://schemas.microsoft.com/office/drawing/2014/main" id="{99EDEFF3-5084-45B9-A811-829A03D6F3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38" y="2449"/>
                <a:ext cx="18" cy="19"/>
              </a:xfrm>
              <a:custGeom>
                <a:avLst/>
                <a:gdLst>
                  <a:gd name="T0" fmla="*/ 0 w 7"/>
                  <a:gd name="T1" fmla="*/ 2147483646 h 7"/>
                  <a:gd name="T2" fmla="*/ 2147483646 w 7"/>
                  <a:gd name="T3" fmla="*/ 0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0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2"/>
                    </a:moveTo>
                    <a:cubicBezTo>
                      <a:pt x="1" y="0"/>
                      <a:pt x="3" y="0"/>
                      <a:pt x="5" y="0"/>
                    </a:cubicBezTo>
                    <a:cubicBezTo>
                      <a:pt x="6" y="1"/>
                      <a:pt x="7" y="3"/>
                      <a:pt x="6" y="5"/>
                    </a:cubicBezTo>
                    <a:cubicBezTo>
                      <a:pt x="5" y="6"/>
                      <a:pt x="3" y="7"/>
                      <a:pt x="2" y="6"/>
                    </a:cubicBezTo>
                    <a:cubicBezTo>
                      <a:pt x="0" y="5"/>
                      <a:pt x="0" y="3"/>
                      <a:pt x="0" y="2"/>
                    </a:cubicBezTo>
                    <a:close/>
                  </a:path>
                </a:pathLst>
              </a:custGeom>
              <a:solidFill>
                <a:srgbClr val="C4E7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396" name="Freeform 427">
                <a:extLst>
                  <a:ext uri="{FF2B5EF4-FFF2-40B4-BE49-F238E27FC236}">
                    <a16:creationId xmlns:a16="http://schemas.microsoft.com/office/drawing/2014/main" id="{57F89F2D-2D40-456F-AAE2-10F0129A51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6" y="2415"/>
                <a:ext cx="17" cy="18"/>
              </a:xfrm>
              <a:custGeom>
                <a:avLst/>
                <a:gdLst>
                  <a:gd name="T0" fmla="*/ 2147483646 w 7"/>
                  <a:gd name="T1" fmla="*/ 2147483646 h 7"/>
                  <a:gd name="T2" fmla="*/ 2147483646 w 7"/>
                  <a:gd name="T3" fmla="*/ 0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2147483646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1" y="2"/>
                    </a:moveTo>
                    <a:cubicBezTo>
                      <a:pt x="2" y="0"/>
                      <a:pt x="4" y="0"/>
                      <a:pt x="5" y="0"/>
                    </a:cubicBezTo>
                    <a:cubicBezTo>
                      <a:pt x="7" y="1"/>
                      <a:pt x="7" y="3"/>
                      <a:pt x="6" y="5"/>
                    </a:cubicBezTo>
                    <a:cubicBezTo>
                      <a:pt x="6" y="6"/>
                      <a:pt x="4" y="7"/>
                      <a:pt x="2" y="6"/>
                    </a:cubicBezTo>
                    <a:cubicBezTo>
                      <a:pt x="1" y="5"/>
                      <a:pt x="0" y="3"/>
                      <a:pt x="1" y="2"/>
                    </a:cubicBezTo>
                    <a:close/>
                  </a:path>
                </a:pathLst>
              </a:custGeom>
              <a:solidFill>
                <a:srgbClr val="C4E7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397" name="Freeform 428">
                <a:extLst>
                  <a:ext uri="{FF2B5EF4-FFF2-40B4-BE49-F238E27FC236}">
                    <a16:creationId xmlns:a16="http://schemas.microsoft.com/office/drawing/2014/main" id="{6A0D16CF-6BFD-4138-945C-FD28573685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1" y="2380"/>
                <a:ext cx="17" cy="19"/>
              </a:xfrm>
              <a:custGeom>
                <a:avLst/>
                <a:gdLst>
                  <a:gd name="T0" fmla="*/ 0 w 7"/>
                  <a:gd name="T1" fmla="*/ 2147483646 h 7"/>
                  <a:gd name="T2" fmla="*/ 2147483646 w 7"/>
                  <a:gd name="T3" fmla="*/ 0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0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2"/>
                    </a:moveTo>
                    <a:cubicBezTo>
                      <a:pt x="1" y="0"/>
                      <a:pt x="3" y="0"/>
                      <a:pt x="5" y="0"/>
                    </a:cubicBezTo>
                    <a:cubicBezTo>
                      <a:pt x="6" y="1"/>
                      <a:pt x="7" y="3"/>
                      <a:pt x="6" y="5"/>
                    </a:cubicBezTo>
                    <a:cubicBezTo>
                      <a:pt x="5" y="6"/>
                      <a:pt x="3" y="7"/>
                      <a:pt x="2" y="6"/>
                    </a:cubicBezTo>
                    <a:cubicBezTo>
                      <a:pt x="0" y="5"/>
                      <a:pt x="0" y="3"/>
                      <a:pt x="0" y="2"/>
                    </a:cubicBezTo>
                    <a:close/>
                  </a:path>
                </a:pathLst>
              </a:custGeom>
              <a:solidFill>
                <a:srgbClr val="C4E7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398" name="Freeform 429">
                <a:extLst>
                  <a:ext uri="{FF2B5EF4-FFF2-40B4-BE49-F238E27FC236}">
                    <a16:creationId xmlns:a16="http://schemas.microsoft.com/office/drawing/2014/main" id="{F5B6507C-E84F-48F5-A14E-AA784BC38E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36" y="2372"/>
                <a:ext cx="17" cy="19"/>
              </a:xfrm>
              <a:custGeom>
                <a:avLst/>
                <a:gdLst>
                  <a:gd name="T0" fmla="*/ 2147483646 w 7"/>
                  <a:gd name="T1" fmla="*/ 2147483646 h 7"/>
                  <a:gd name="T2" fmla="*/ 2147483646 w 7"/>
                  <a:gd name="T3" fmla="*/ 0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2147483646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1" y="2"/>
                    </a:moveTo>
                    <a:cubicBezTo>
                      <a:pt x="2" y="0"/>
                      <a:pt x="4" y="0"/>
                      <a:pt x="5" y="0"/>
                    </a:cubicBezTo>
                    <a:cubicBezTo>
                      <a:pt x="7" y="1"/>
                      <a:pt x="7" y="3"/>
                      <a:pt x="6" y="5"/>
                    </a:cubicBezTo>
                    <a:cubicBezTo>
                      <a:pt x="6" y="6"/>
                      <a:pt x="4" y="7"/>
                      <a:pt x="2" y="6"/>
                    </a:cubicBezTo>
                    <a:cubicBezTo>
                      <a:pt x="1" y="5"/>
                      <a:pt x="0" y="3"/>
                      <a:pt x="1" y="2"/>
                    </a:cubicBezTo>
                    <a:close/>
                  </a:path>
                </a:pathLst>
              </a:custGeom>
              <a:solidFill>
                <a:srgbClr val="C4E7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399" name="Freeform 430">
                <a:extLst>
                  <a:ext uri="{FF2B5EF4-FFF2-40B4-BE49-F238E27FC236}">
                    <a16:creationId xmlns:a16="http://schemas.microsoft.com/office/drawing/2014/main" id="{A5601406-0D49-4FEA-A19E-AAEB39858C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8" y="2468"/>
                <a:ext cx="18" cy="19"/>
              </a:xfrm>
              <a:custGeom>
                <a:avLst/>
                <a:gdLst>
                  <a:gd name="T0" fmla="*/ 2147483646 w 7"/>
                  <a:gd name="T1" fmla="*/ 2147483646 h 7"/>
                  <a:gd name="T2" fmla="*/ 2147483646 w 7"/>
                  <a:gd name="T3" fmla="*/ 2147483646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2147483646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1" y="2"/>
                    </a:moveTo>
                    <a:cubicBezTo>
                      <a:pt x="2" y="1"/>
                      <a:pt x="4" y="0"/>
                      <a:pt x="5" y="1"/>
                    </a:cubicBezTo>
                    <a:cubicBezTo>
                      <a:pt x="7" y="2"/>
                      <a:pt x="7" y="4"/>
                      <a:pt x="6" y="5"/>
                    </a:cubicBezTo>
                    <a:cubicBezTo>
                      <a:pt x="6" y="7"/>
                      <a:pt x="4" y="7"/>
                      <a:pt x="2" y="6"/>
                    </a:cubicBezTo>
                    <a:cubicBezTo>
                      <a:pt x="1" y="6"/>
                      <a:pt x="0" y="4"/>
                      <a:pt x="1" y="2"/>
                    </a:cubicBezTo>
                    <a:close/>
                  </a:path>
                </a:pathLst>
              </a:custGeom>
              <a:solidFill>
                <a:srgbClr val="C4E7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400" name="Freeform 431">
                <a:extLst>
                  <a:ext uri="{FF2B5EF4-FFF2-40B4-BE49-F238E27FC236}">
                    <a16:creationId xmlns:a16="http://schemas.microsoft.com/office/drawing/2014/main" id="{B4BC1DC0-54EC-49DC-A726-EA96DA8272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8" y="2481"/>
                <a:ext cx="18" cy="19"/>
              </a:xfrm>
              <a:custGeom>
                <a:avLst/>
                <a:gdLst>
                  <a:gd name="T0" fmla="*/ 0 w 7"/>
                  <a:gd name="T1" fmla="*/ 2147483646 h 7"/>
                  <a:gd name="T2" fmla="*/ 2147483646 w 7"/>
                  <a:gd name="T3" fmla="*/ 0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0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2"/>
                    </a:moveTo>
                    <a:cubicBezTo>
                      <a:pt x="1" y="0"/>
                      <a:pt x="3" y="0"/>
                      <a:pt x="5" y="0"/>
                    </a:cubicBezTo>
                    <a:cubicBezTo>
                      <a:pt x="6" y="1"/>
                      <a:pt x="7" y="3"/>
                      <a:pt x="6" y="5"/>
                    </a:cubicBezTo>
                    <a:cubicBezTo>
                      <a:pt x="5" y="6"/>
                      <a:pt x="3" y="7"/>
                      <a:pt x="2" y="6"/>
                    </a:cubicBezTo>
                    <a:cubicBezTo>
                      <a:pt x="0" y="5"/>
                      <a:pt x="0" y="3"/>
                      <a:pt x="0" y="2"/>
                    </a:cubicBezTo>
                    <a:close/>
                  </a:path>
                </a:pathLst>
              </a:custGeom>
              <a:solidFill>
                <a:srgbClr val="C4E7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401" name="Freeform 432">
                <a:extLst>
                  <a:ext uri="{FF2B5EF4-FFF2-40B4-BE49-F238E27FC236}">
                    <a16:creationId xmlns:a16="http://schemas.microsoft.com/office/drawing/2014/main" id="{30C2A2C0-6568-4C63-9C43-AC62DDDBA6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1" y="2481"/>
                <a:ext cx="17" cy="19"/>
              </a:xfrm>
              <a:custGeom>
                <a:avLst/>
                <a:gdLst>
                  <a:gd name="T0" fmla="*/ 0 w 7"/>
                  <a:gd name="T1" fmla="*/ 2147483646 h 7"/>
                  <a:gd name="T2" fmla="*/ 2147483646 w 7"/>
                  <a:gd name="T3" fmla="*/ 0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0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2"/>
                    </a:moveTo>
                    <a:cubicBezTo>
                      <a:pt x="1" y="0"/>
                      <a:pt x="3" y="0"/>
                      <a:pt x="5" y="0"/>
                    </a:cubicBezTo>
                    <a:cubicBezTo>
                      <a:pt x="6" y="1"/>
                      <a:pt x="7" y="3"/>
                      <a:pt x="6" y="5"/>
                    </a:cubicBezTo>
                    <a:cubicBezTo>
                      <a:pt x="5" y="6"/>
                      <a:pt x="3" y="7"/>
                      <a:pt x="2" y="6"/>
                    </a:cubicBezTo>
                    <a:cubicBezTo>
                      <a:pt x="0" y="5"/>
                      <a:pt x="0" y="3"/>
                      <a:pt x="0" y="2"/>
                    </a:cubicBezTo>
                    <a:close/>
                  </a:path>
                </a:pathLst>
              </a:custGeom>
              <a:solidFill>
                <a:srgbClr val="C4E7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402" name="Freeform 433">
                <a:extLst>
                  <a:ext uri="{FF2B5EF4-FFF2-40B4-BE49-F238E27FC236}">
                    <a16:creationId xmlns:a16="http://schemas.microsoft.com/office/drawing/2014/main" id="{26916B5C-36ED-446A-86AF-4A37FB0543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8" y="2153"/>
                <a:ext cx="18" cy="19"/>
              </a:xfrm>
              <a:custGeom>
                <a:avLst/>
                <a:gdLst>
                  <a:gd name="T0" fmla="*/ 0 w 7"/>
                  <a:gd name="T1" fmla="*/ 2147483646 h 7"/>
                  <a:gd name="T2" fmla="*/ 2147483646 w 7"/>
                  <a:gd name="T3" fmla="*/ 0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0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2"/>
                    </a:moveTo>
                    <a:cubicBezTo>
                      <a:pt x="1" y="0"/>
                      <a:pt x="3" y="0"/>
                      <a:pt x="5" y="0"/>
                    </a:cubicBezTo>
                    <a:cubicBezTo>
                      <a:pt x="6" y="1"/>
                      <a:pt x="7" y="3"/>
                      <a:pt x="6" y="5"/>
                    </a:cubicBezTo>
                    <a:cubicBezTo>
                      <a:pt x="5" y="6"/>
                      <a:pt x="3" y="7"/>
                      <a:pt x="2" y="6"/>
                    </a:cubicBezTo>
                    <a:cubicBezTo>
                      <a:pt x="0" y="5"/>
                      <a:pt x="0" y="3"/>
                      <a:pt x="0" y="2"/>
                    </a:cubicBezTo>
                    <a:close/>
                  </a:path>
                </a:pathLst>
              </a:custGeom>
              <a:solidFill>
                <a:srgbClr val="C4E7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403" name="Freeform 434">
                <a:extLst>
                  <a:ext uri="{FF2B5EF4-FFF2-40B4-BE49-F238E27FC236}">
                    <a16:creationId xmlns:a16="http://schemas.microsoft.com/office/drawing/2014/main" id="{1964A98E-CDC1-4C3D-BECF-F6BF6D0FD3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71" y="2177"/>
                <a:ext cx="17" cy="19"/>
              </a:xfrm>
              <a:custGeom>
                <a:avLst/>
                <a:gdLst>
                  <a:gd name="T0" fmla="*/ 0 w 7"/>
                  <a:gd name="T1" fmla="*/ 2147483646 h 7"/>
                  <a:gd name="T2" fmla="*/ 2147483646 w 7"/>
                  <a:gd name="T3" fmla="*/ 0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0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2"/>
                    </a:moveTo>
                    <a:cubicBezTo>
                      <a:pt x="1" y="0"/>
                      <a:pt x="3" y="0"/>
                      <a:pt x="5" y="0"/>
                    </a:cubicBezTo>
                    <a:cubicBezTo>
                      <a:pt x="6" y="1"/>
                      <a:pt x="7" y="3"/>
                      <a:pt x="6" y="5"/>
                    </a:cubicBezTo>
                    <a:cubicBezTo>
                      <a:pt x="5" y="6"/>
                      <a:pt x="3" y="7"/>
                      <a:pt x="2" y="6"/>
                    </a:cubicBezTo>
                    <a:cubicBezTo>
                      <a:pt x="0" y="5"/>
                      <a:pt x="0" y="3"/>
                      <a:pt x="0" y="2"/>
                    </a:cubicBezTo>
                    <a:close/>
                  </a:path>
                </a:pathLst>
              </a:custGeom>
              <a:solidFill>
                <a:srgbClr val="C4E7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404" name="Freeform 435">
                <a:extLst>
                  <a:ext uri="{FF2B5EF4-FFF2-40B4-BE49-F238E27FC236}">
                    <a16:creationId xmlns:a16="http://schemas.microsoft.com/office/drawing/2014/main" id="{D1B0AA7B-FB37-4331-8BD1-76C9D361D5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3" y="2193"/>
                <a:ext cx="18" cy="19"/>
              </a:xfrm>
              <a:custGeom>
                <a:avLst/>
                <a:gdLst>
                  <a:gd name="T0" fmla="*/ 2147483646 w 7"/>
                  <a:gd name="T1" fmla="*/ 2147483646 h 7"/>
                  <a:gd name="T2" fmla="*/ 2147483646 w 7"/>
                  <a:gd name="T3" fmla="*/ 2147483646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2147483646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1" y="2"/>
                    </a:moveTo>
                    <a:cubicBezTo>
                      <a:pt x="2" y="1"/>
                      <a:pt x="4" y="0"/>
                      <a:pt x="5" y="1"/>
                    </a:cubicBezTo>
                    <a:cubicBezTo>
                      <a:pt x="7" y="2"/>
                      <a:pt x="7" y="4"/>
                      <a:pt x="6" y="5"/>
                    </a:cubicBezTo>
                    <a:cubicBezTo>
                      <a:pt x="6" y="7"/>
                      <a:pt x="4" y="7"/>
                      <a:pt x="2" y="6"/>
                    </a:cubicBezTo>
                    <a:cubicBezTo>
                      <a:pt x="1" y="6"/>
                      <a:pt x="0" y="4"/>
                      <a:pt x="1" y="2"/>
                    </a:cubicBezTo>
                    <a:close/>
                  </a:path>
                </a:pathLst>
              </a:custGeom>
              <a:solidFill>
                <a:srgbClr val="C4E7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405" name="Freeform 436">
                <a:extLst>
                  <a:ext uri="{FF2B5EF4-FFF2-40B4-BE49-F238E27FC236}">
                    <a16:creationId xmlns:a16="http://schemas.microsoft.com/office/drawing/2014/main" id="{3567ACF7-3A26-4B6C-AFF4-E28D8DFE85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71" y="2199"/>
                <a:ext cx="17" cy="18"/>
              </a:xfrm>
              <a:custGeom>
                <a:avLst/>
                <a:gdLst>
                  <a:gd name="T0" fmla="*/ 2147483646 w 7"/>
                  <a:gd name="T1" fmla="*/ 2147483646 h 7"/>
                  <a:gd name="T2" fmla="*/ 2147483646 w 7"/>
                  <a:gd name="T3" fmla="*/ 0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2147483646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1" y="2"/>
                    </a:moveTo>
                    <a:cubicBezTo>
                      <a:pt x="2" y="0"/>
                      <a:pt x="4" y="0"/>
                      <a:pt x="5" y="0"/>
                    </a:cubicBezTo>
                    <a:cubicBezTo>
                      <a:pt x="7" y="1"/>
                      <a:pt x="7" y="3"/>
                      <a:pt x="6" y="5"/>
                    </a:cubicBezTo>
                    <a:cubicBezTo>
                      <a:pt x="6" y="6"/>
                      <a:pt x="4" y="7"/>
                      <a:pt x="2" y="6"/>
                    </a:cubicBezTo>
                    <a:cubicBezTo>
                      <a:pt x="1" y="5"/>
                      <a:pt x="0" y="3"/>
                      <a:pt x="1" y="2"/>
                    </a:cubicBezTo>
                    <a:close/>
                  </a:path>
                </a:pathLst>
              </a:custGeom>
              <a:solidFill>
                <a:srgbClr val="C4E7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406" name="Freeform 437">
                <a:extLst>
                  <a:ext uri="{FF2B5EF4-FFF2-40B4-BE49-F238E27FC236}">
                    <a16:creationId xmlns:a16="http://schemas.microsoft.com/office/drawing/2014/main" id="{73480EE1-833A-4717-9DA4-986959BEAE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73" y="2231"/>
                <a:ext cx="18" cy="18"/>
              </a:xfrm>
              <a:custGeom>
                <a:avLst/>
                <a:gdLst>
                  <a:gd name="T0" fmla="*/ 2147483646 w 7"/>
                  <a:gd name="T1" fmla="*/ 2147483646 h 7"/>
                  <a:gd name="T2" fmla="*/ 2147483646 w 7"/>
                  <a:gd name="T3" fmla="*/ 0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2147483646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1" y="2"/>
                    </a:moveTo>
                    <a:cubicBezTo>
                      <a:pt x="2" y="0"/>
                      <a:pt x="4" y="0"/>
                      <a:pt x="5" y="0"/>
                    </a:cubicBezTo>
                    <a:cubicBezTo>
                      <a:pt x="7" y="1"/>
                      <a:pt x="7" y="3"/>
                      <a:pt x="6" y="5"/>
                    </a:cubicBezTo>
                    <a:cubicBezTo>
                      <a:pt x="6" y="6"/>
                      <a:pt x="4" y="7"/>
                      <a:pt x="2" y="6"/>
                    </a:cubicBezTo>
                    <a:cubicBezTo>
                      <a:pt x="1" y="5"/>
                      <a:pt x="0" y="3"/>
                      <a:pt x="1" y="2"/>
                    </a:cubicBezTo>
                    <a:close/>
                  </a:path>
                </a:pathLst>
              </a:custGeom>
              <a:solidFill>
                <a:srgbClr val="C4E7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407" name="Freeform 438">
                <a:extLst>
                  <a:ext uri="{FF2B5EF4-FFF2-40B4-BE49-F238E27FC236}">
                    <a16:creationId xmlns:a16="http://schemas.microsoft.com/office/drawing/2014/main" id="{79D5B8CD-8807-4D45-BA84-1875A62656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3" y="2247"/>
                <a:ext cx="18" cy="18"/>
              </a:xfrm>
              <a:custGeom>
                <a:avLst/>
                <a:gdLst>
                  <a:gd name="T0" fmla="*/ 2147483646 w 7"/>
                  <a:gd name="T1" fmla="*/ 2147483646 h 7"/>
                  <a:gd name="T2" fmla="*/ 2147483646 w 7"/>
                  <a:gd name="T3" fmla="*/ 0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2147483646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1" y="2"/>
                    </a:moveTo>
                    <a:cubicBezTo>
                      <a:pt x="2" y="0"/>
                      <a:pt x="4" y="0"/>
                      <a:pt x="5" y="0"/>
                    </a:cubicBezTo>
                    <a:cubicBezTo>
                      <a:pt x="7" y="1"/>
                      <a:pt x="7" y="3"/>
                      <a:pt x="6" y="5"/>
                    </a:cubicBezTo>
                    <a:cubicBezTo>
                      <a:pt x="6" y="6"/>
                      <a:pt x="4" y="7"/>
                      <a:pt x="2" y="6"/>
                    </a:cubicBezTo>
                    <a:cubicBezTo>
                      <a:pt x="1" y="5"/>
                      <a:pt x="0" y="3"/>
                      <a:pt x="1" y="2"/>
                    </a:cubicBezTo>
                    <a:close/>
                  </a:path>
                </a:pathLst>
              </a:custGeom>
              <a:solidFill>
                <a:srgbClr val="C4E7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408" name="Freeform 439">
                <a:extLst>
                  <a:ext uri="{FF2B5EF4-FFF2-40B4-BE49-F238E27FC236}">
                    <a16:creationId xmlns:a16="http://schemas.microsoft.com/office/drawing/2014/main" id="{71FC9F4F-E4B6-4FA0-A74A-8C3FD9F7C0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66" y="2223"/>
                <a:ext cx="17" cy="18"/>
              </a:xfrm>
              <a:custGeom>
                <a:avLst/>
                <a:gdLst>
                  <a:gd name="T0" fmla="*/ 0 w 7"/>
                  <a:gd name="T1" fmla="*/ 2147483646 h 7"/>
                  <a:gd name="T2" fmla="*/ 2147483646 w 7"/>
                  <a:gd name="T3" fmla="*/ 2147483646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0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2"/>
                    </a:moveTo>
                    <a:cubicBezTo>
                      <a:pt x="1" y="1"/>
                      <a:pt x="3" y="0"/>
                      <a:pt x="5" y="1"/>
                    </a:cubicBezTo>
                    <a:cubicBezTo>
                      <a:pt x="6" y="2"/>
                      <a:pt x="7" y="4"/>
                      <a:pt x="6" y="5"/>
                    </a:cubicBezTo>
                    <a:cubicBezTo>
                      <a:pt x="5" y="7"/>
                      <a:pt x="3" y="7"/>
                      <a:pt x="2" y="6"/>
                    </a:cubicBezTo>
                    <a:cubicBezTo>
                      <a:pt x="0" y="6"/>
                      <a:pt x="0" y="4"/>
                      <a:pt x="0" y="2"/>
                    </a:cubicBezTo>
                    <a:close/>
                  </a:path>
                </a:pathLst>
              </a:custGeom>
              <a:solidFill>
                <a:srgbClr val="C4E7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409" name="Freeform 440">
                <a:extLst>
                  <a:ext uri="{FF2B5EF4-FFF2-40B4-BE49-F238E27FC236}">
                    <a16:creationId xmlns:a16="http://schemas.microsoft.com/office/drawing/2014/main" id="{0550B57F-E060-4241-8524-5EA508E238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68" y="2263"/>
                <a:ext cx="18" cy="18"/>
              </a:xfrm>
              <a:custGeom>
                <a:avLst/>
                <a:gdLst>
                  <a:gd name="T0" fmla="*/ 2147483646 w 7"/>
                  <a:gd name="T1" fmla="*/ 2147483646 h 7"/>
                  <a:gd name="T2" fmla="*/ 2147483646 w 7"/>
                  <a:gd name="T3" fmla="*/ 0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2147483646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1" y="2"/>
                    </a:moveTo>
                    <a:cubicBezTo>
                      <a:pt x="2" y="0"/>
                      <a:pt x="4" y="0"/>
                      <a:pt x="5" y="0"/>
                    </a:cubicBezTo>
                    <a:cubicBezTo>
                      <a:pt x="7" y="1"/>
                      <a:pt x="7" y="3"/>
                      <a:pt x="6" y="5"/>
                    </a:cubicBezTo>
                    <a:cubicBezTo>
                      <a:pt x="6" y="6"/>
                      <a:pt x="4" y="7"/>
                      <a:pt x="2" y="6"/>
                    </a:cubicBezTo>
                    <a:cubicBezTo>
                      <a:pt x="1" y="5"/>
                      <a:pt x="0" y="3"/>
                      <a:pt x="1" y="2"/>
                    </a:cubicBezTo>
                    <a:close/>
                  </a:path>
                </a:pathLst>
              </a:custGeom>
              <a:solidFill>
                <a:srgbClr val="C4E7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410" name="Freeform 441">
                <a:extLst>
                  <a:ext uri="{FF2B5EF4-FFF2-40B4-BE49-F238E27FC236}">
                    <a16:creationId xmlns:a16="http://schemas.microsoft.com/office/drawing/2014/main" id="{D33AD934-678E-4E08-A99B-F024F1CE83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3" y="2300"/>
                <a:ext cx="18" cy="19"/>
              </a:xfrm>
              <a:custGeom>
                <a:avLst/>
                <a:gdLst>
                  <a:gd name="T0" fmla="*/ 2147483646 w 7"/>
                  <a:gd name="T1" fmla="*/ 2147483646 h 7"/>
                  <a:gd name="T2" fmla="*/ 2147483646 w 7"/>
                  <a:gd name="T3" fmla="*/ 0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2147483646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1" y="2"/>
                    </a:moveTo>
                    <a:cubicBezTo>
                      <a:pt x="2" y="0"/>
                      <a:pt x="4" y="0"/>
                      <a:pt x="5" y="0"/>
                    </a:cubicBezTo>
                    <a:cubicBezTo>
                      <a:pt x="7" y="1"/>
                      <a:pt x="7" y="3"/>
                      <a:pt x="6" y="5"/>
                    </a:cubicBezTo>
                    <a:cubicBezTo>
                      <a:pt x="6" y="6"/>
                      <a:pt x="4" y="7"/>
                      <a:pt x="2" y="6"/>
                    </a:cubicBezTo>
                    <a:cubicBezTo>
                      <a:pt x="1" y="5"/>
                      <a:pt x="0" y="3"/>
                      <a:pt x="1" y="2"/>
                    </a:cubicBezTo>
                    <a:close/>
                  </a:path>
                </a:pathLst>
              </a:custGeom>
              <a:solidFill>
                <a:srgbClr val="C4E7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411" name="Freeform 442">
                <a:extLst>
                  <a:ext uri="{FF2B5EF4-FFF2-40B4-BE49-F238E27FC236}">
                    <a16:creationId xmlns:a16="http://schemas.microsoft.com/office/drawing/2014/main" id="{1E89182D-532E-4736-A0D1-7EE2D8589E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6" y="2324"/>
                <a:ext cx="17" cy="19"/>
              </a:xfrm>
              <a:custGeom>
                <a:avLst/>
                <a:gdLst>
                  <a:gd name="T0" fmla="*/ 0 w 7"/>
                  <a:gd name="T1" fmla="*/ 2147483646 h 7"/>
                  <a:gd name="T2" fmla="*/ 2147483646 w 7"/>
                  <a:gd name="T3" fmla="*/ 2147483646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0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2"/>
                    </a:moveTo>
                    <a:cubicBezTo>
                      <a:pt x="1" y="1"/>
                      <a:pt x="3" y="0"/>
                      <a:pt x="5" y="1"/>
                    </a:cubicBezTo>
                    <a:cubicBezTo>
                      <a:pt x="6" y="2"/>
                      <a:pt x="7" y="4"/>
                      <a:pt x="6" y="5"/>
                    </a:cubicBezTo>
                    <a:cubicBezTo>
                      <a:pt x="5" y="7"/>
                      <a:pt x="3" y="7"/>
                      <a:pt x="2" y="6"/>
                    </a:cubicBezTo>
                    <a:cubicBezTo>
                      <a:pt x="0" y="6"/>
                      <a:pt x="0" y="4"/>
                      <a:pt x="0" y="2"/>
                    </a:cubicBezTo>
                    <a:close/>
                  </a:path>
                </a:pathLst>
              </a:custGeom>
              <a:solidFill>
                <a:srgbClr val="C4E7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412" name="Freeform 443">
                <a:extLst>
                  <a:ext uri="{FF2B5EF4-FFF2-40B4-BE49-F238E27FC236}">
                    <a16:creationId xmlns:a16="http://schemas.microsoft.com/office/drawing/2014/main" id="{B7B82329-75D9-4587-94E9-21335D02D7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3" y="2351"/>
                <a:ext cx="18" cy="18"/>
              </a:xfrm>
              <a:custGeom>
                <a:avLst/>
                <a:gdLst>
                  <a:gd name="T0" fmla="*/ 2147483646 w 7"/>
                  <a:gd name="T1" fmla="*/ 2147483646 h 7"/>
                  <a:gd name="T2" fmla="*/ 2147483646 w 7"/>
                  <a:gd name="T3" fmla="*/ 2147483646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2147483646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1" y="2"/>
                    </a:moveTo>
                    <a:cubicBezTo>
                      <a:pt x="2" y="1"/>
                      <a:pt x="4" y="0"/>
                      <a:pt x="5" y="1"/>
                    </a:cubicBezTo>
                    <a:cubicBezTo>
                      <a:pt x="7" y="2"/>
                      <a:pt x="7" y="4"/>
                      <a:pt x="6" y="5"/>
                    </a:cubicBezTo>
                    <a:cubicBezTo>
                      <a:pt x="6" y="7"/>
                      <a:pt x="4" y="7"/>
                      <a:pt x="2" y="6"/>
                    </a:cubicBezTo>
                    <a:cubicBezTo>
                      <a:pt x="1" y="6"/>
                      <a:pt x="0" y="4"/>
                      <a:pt x="1" y="2"/>
                    </a:cubicBezTo>
                    <a:close/>
                  </a:path>
                </a:pathLst>
              </a:custGeom>
              <a:solidFill>
                <a:srgbClr val="C4E7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413" name="Freeform 444">
                <a:extLst>
                  <a:ext uri="{FF2B5EF4-FFF2-40B4-BE49-F238E27FC236}">
                    <a16:creationId xmlns:a16="http://schemas.microsoft.com/office/drawing/2014/main" id="{1BE698F1-EA87-491F-A18B-17B4372831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3" y="2380"/>
                <a:ext cx="18" cy="19"/>
              </a:xfrm>
              <a:custGeom>
                <a:avLst/>
                <a:gdLst>
                  <a:gd name="T0" fmla="*/ 0 w 7"/>
                  <a:gd name="T1" fmla="*/ 2147483646 h 7"/>
                  <a:gd name="T2" fmla="*/ 2147483646 w 7"/>
                  <a:gd name="T3" fmla="*/ 2147483646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0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2"/>
                    </a:moveTo>
                    <a:cubicBezTo>
                      <a:pt x="1" y="1"/>
                      <a:pt x="3" y="0"/>
                      <a:pt x="5" y="1"/>
                    </a:cubicBezTo>
                    <a:cubicBezTo>
                      <a:pt x="6" y="2"/>
                      <a:pt x="7" y="4"/>
                      <a:pt x="6" y="5"/>
                    </a:cubicBezTo>
                    <a:cubicBezTo>
                      <a:pt x="5" y="7"/>
                      <a:pt x="3" y="7"/>
                      <a:pt x="2" y="6"/>
                    </a:cubicBezTo>
                    <a:cubicBezTo>
                      <a:pt x="0" y="6"/>
                      <a:pt x="0" y="4"/>
                      <a:pt x="0" y="2"/>
                    </a:cubicBezTo>
                    <a:close/>
                  </a:path>
                </a:pathLst>
              </a:custGeom>
              <a:solidFill>
                <a:srgbClr val="C4E7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414" name="Freeform 445">
                <a:extLst>
                  <a:ext uri="{FF2B5EF4-FFF2-40B4-BE49-F238E27FC236}">
                    <a16:creationId xmlns:a16="http://schemas.microsoft.com/office/drawing/2014/main" id="{64D476E8-3F0E-4684-AD4C-CCD5CC3F2A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1" y="2409"/>
                <a:ext cx="17" cy="19"/>
              </a:xfrm>
              <a:custGeom>
                <a:avLst/>
                <a:gdLst>
                  <a:gd name="T0" fmla="*/ 0 w 7"/>
                  <a:gd name="T1" fmla="*/ 2147483646 h 7"/>
                  <a:gd name="T2" fmla="*/ 2147483646 w 7"/>
                  <a:gd name="T3" fmla="*/ 0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0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2"/>
                    </a:moveTo>
                    <a:cubicBezTo>
                      <a:pt x="1" y="0"/>
                      <a:pt x="3" y="0"/>
                      <a:pt x="5" y="0"/>
                    </a:cubicBezTo>
                    <a:cubicBezTo>
                      <a:pt x="6" y="1"/>
                      <a:pt x="7" y="3"/>
                      <a:pt x="6" y="5"/>
                    </a:cubicBezTo>
                    <a:cubicBezTo>
                      <a:pt x="5" y="6"/>
                      <a:pt x="3" y="7"/>
                      <a:pt x="2" y="6"/>
                    </a:cubicBezTo>
                    <a:cubicBezTo>
                      <a:pt x="0" y="5"/>
                      <a:pt x="0" y="3"/>
                      <a:pt x="0" y="2"/>
                    </a:cubicBezTo>
                    <a:close/>
                  </a:path>
                </a:pathLst>
              </a:custGeom>
              <a:solidFill>
                <a:srgbClr val="C4E7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415" name="Freeform 446">
                <a:extLst>
                  <a:ext uri="{FF2B5EF4-FFF2-40B4-BE49-F238E27FC236}">
                    <a16:creationId xmlns:a16="http://schemas.microsoft.com/office/drawing/2014/main" id="{DD835307-95B7-49E3-8BBB-B36F8FD949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6" y="2399"/>
                <a:ext cx="17" cy="18"/>
              </a:xfrm>
              <a:custGeom>
                <a:avLst/>
                <a:gdLst>
                  <a:gd name="T0" fmla="*/ 0 w 7"/>
                  <a:gd name="T1" fmla="*/ 2147483646 h 7"/>
                  <a:gd name="T2" fmla="*/ 2147483646 w 7"/>
                  <a:gd name="T3" fmla="*/ 2147483646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0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2"/>
                    </a:moveTo>
                    <a:cubicBezTo>
                      <a:pt x="1" y="1"/>
                      <a:pt x="3" y="0"/>
                      <a:pt x="5" y="1"/>
                    </a:cubicBezTo>
                    <a:cubicBezTo>
                      <a:pt x="6" y="2"/>
                      <a:pt x="7" y="4"/>
                      <a:pt x="6" y="5"/>
                    </a:cubicBezTo>
                    <a:cubicBezTo>
                      <a:pt x="5" y="7"/>
                      <a:pt x="3" y="7"/>
                      <a:pt x="2" y="6"/>
                    </a:cubicBezTo>
                    <a:cubicBezTo>
                      <a:pt x="0" y="6"/>
                      <a:pt x="0" y="4"/>
                      <a:pt x="0" y="2"/>
                    </a:cubicBezTo>
                    <a:close/>
                  </a:path>
                </a:pathLst>
              </a:custGeom>
              <a:solidFill>
                <a:srgbClr val="C4E7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416" name="Freeform 447">
                <a:extLst>
                  <a:ext uri="{FF2B5EF4-FFF2-40B4-BE49-F238E27FC236}">
                    <a16:creationId xmlns:a16="http://schemas.microsoft.com/office/drawing/2014/main" id="{92210345-9079-4257-AD23-1C49C9CC1E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6" y="2447"/>
                <a:ext cx="17" cy="18"/>
              </a:xfrm>
              <a:custGeom>
                <a:avLst/>
                <a:gdLst>
                  <a:gd name="T0" fmla="*/ 2147483646 w 7"/>
                  <a:gd name="T1" fmla="*/ 2147483646 h 7"/>
                  <a:gd name="T2" fmla="*/ 2147483646 w 7"/>
                  <a:gd name="T3" fmla="*/ 0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2147483646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1" y="2"/>
                    </a:moveTo>
                    <a:cubicBezTo>
                      <a:pt x="2" y="0"/>
                      <a:pt x="4" y="0"/>
                      <a:pt x="5" y="0"/>
                    </a:cubicBezTo>
                    <a:cubicBezTo>
                      <a:pt x="7" y="1"/>
                      <a:pt x="7" y="3"/>
                      <a:pt x="6" y="5"/>
                    </a:cubicBezTo>
                    <a:cubicBezTo>
                      <a:pt x="6" y="6"/>
                      <a:pt x="4" y="7"/>
                      <a:pt x="2" y="6"/>
                    </a:cubicBezTo>
                    <a:cubicBezTo>
                      <a:pt x="1" y="5"/>
                      <a:pt x="0" y="3"/>
                      <a:pt x="1" y="2"/>
                    </a:cubicBezTo>
                    <a:close/>
                  </a:path>
                </a:pathLst>
              </a:custGeom>
              <a:solidFill>
                <a:srgbClr val="C4E7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417" name="Freeform 448">
                <a:extLst>
                  <a:ext uri="{FF2B5EF4-FFF2-40B4-BE49-F238E27FC236}">
                    <a16:creationId xmlns:a16="http://schemas.microsoft.com/office/drawing/2014/main" id="{105BD071-1924-4BA6-AD60-80185E42D6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13" y="2484"/>
                <a:ext cx="18" cy="19"/>
              </a:xfrm>
              <a:custGeom>
                <a:avLst/>
                <a:gdLst>
                  <a:gd name="T0" fmla="*/ 2147483646 w 7"/>
                  <a:gd name="T1" fmla="*/ 2147483646 h 7"/>
                  <a:gd name="T2" fmla="*/ 2147483646 w 7"/>
                  <a:gd name="T3" fmla="*/ 0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2147483646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1" y="2"/>
                    </a:moveTo>
                    <a:cubicBezTo>
                      <a:pt x="2" y="0"/>
                      <a:pt x="4" y="0"/>
                      <a:pt x="5" y="0"/>
                    </a:cubicBezTo>
                    <a:cubicBezTo>
                      <a:pt x="7" y="1"/>
                      <a:pt x="7" y="3"/>
                      <a:pt x="6" y="5"/>
                    </a:cubicBezTo>
                    <a:cubicBezTo>
                      <a:pt x="6" y="6"/>
                      <a:pt x="4" y="7"/>
                      <a:pt x="2" y="6"/>
                    </a:cubicBezTo>
                    <a:cubicBezTo>
                      <a:pt x="1" y="5"/>
                      <a:pt x="0" y="3"/>
                      <a:pt x="1" y="2"/>
                    </a:cubicBezTo>
                    <a:close/>
                  </a:path>
                </a:pathLst>
              </a:custGeom>
              <a:solidFill>
                <a:srgbClr val="C4E7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418" name="Freeform 449">
                <a:extLst>
                  <a:ext uri="{FF2B5EF4-FFF2-40B4-BE49-F238E27FC236}">
                    <a16:creationId xmlns:a16="http://schemas.microsoft.com/office/drawing/2014/main" id="{54A53119-75DA-4710-B26E-618A0B80B0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6" y="2463"/>
                <a:ext cx="17" cy="18"/>
              </a:xfrm>
              <a:custGeom>
                <a:avLst/>
                <a:gdLst>
                  <a:gd name="T0" fmla="*/ 2147483646 w 7"/>
                  <a:gd name="T1" fmla="*/ 2147483646 h 7"/>
                  <a:gd name="T2" fmla="*/ 2147483646 w 7"/>
                  <a:gd name="T3" fmla="*/ 0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2147483646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1" y="2"/>
                    </a:moveTo>
                    <a:cubicBezTo>
                      <a:pt x="2" y="0"/>
                      <a:pt x="4" y="0"/>
                      <a:pt x="5" y="0"/>
                    </a:cubicBezTo>
                    <a:cubicBezTo>
                      <a:pt x="7" y="1"/>
                      <a:pt x="7" y="3"/>
                      <a:pt x="6" y="5"/>
                    </a:cubicBezTo>
                    <a:cubicBezTo>
                      <a:pt x="6" y="6"/>
                      <a:pt x="4" y="7"/>
                      <a:pt x="2" y="6"/>
                    </a:cubicBezTo>
                    <a:cubicBezTo>
                      <a:pt x="1" y="5"/>
                      <a:pt x="0" y="3"/>
                      <a:pt x="1" y="2"/>
                    </a:cubicBezTo>
                    <a:close/>
                  </a:path>
                </a:pathLst>
              </a:custGeom>
              <a:solidFill>
                <a:srgbClr val="C4E7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419" name="Freeform 450">
                <a:extLst>
                  <a:ext uri="{FF2B5EF4-FFF2-40B4-BE49-F238E27FC236}">
                    <a16:creationId xmlns:a16="http://schemas.microsoft.com/office/drawing/2014/main" id="{49F5187E-BE95-468B-ACDE-49AF1C2308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6" y="2508"/>
                <a:ext cx="17" cy="19"/>
              </a:xfrm>
              <a:custGeom>
                <a:avLst/>
                <a:gdLst>
                  <a:gd name="T0" fmla="*/ 2147483646 w 7"/>
                  <a:gd name="T1" fmla="*/ 2147483646 h 7"/>
                  <a:gd name="T2" fmla="*/ 2147483646 w 7"/>
                  <a:gd name="T3" fmla="*/ 2147483646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2147483646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1" y="2"/>
                    </a:moveTo>
                    <a:cubicBezTo>
                      <a:pt x="2" y="1"/>
                      <a:pt x="4" y="0"/>
                      <a:pt x="5" y="1"/>
                    </a:cubicBezTo>
                    <a:cubicBezTo>
                      <a:pt x="7" y="2"/>
                      <a:pt x="7" y="4"/>
                      <a:pt x="6" y="5"/>
                    </a:cubicBezTo>
                    <a:cubicBezTo>
                      <a:pt x="6" y="7"/>
                      <a:pt x="4" y="7"/>
                      <a:pt x="2" y="6"/>
                    </a:cubicBezTo>
                    <a:cubicBezTo>
                      <a:pt x="1" y="6"/>
                      <a:pt x="0" y="4"/>
                      <a:pt x="1" y="2"/>
                    </a:cubicBezTo>
                    <a:close/>
                  </a:path>
                </a:pathLst>
              </a:custGeom>
              <a:solidFill>
                <a:srgbClr val="C4E7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420" name="Freeform 451">
                <a:extLst>
                  <a:ext uri="{FF2B5EF4-FFF2-40B4-BE49-F238E27FC236}">
                    <a16:creationId xmlns:a16="http://schemas.microsoft.com/office/drawing/2014/main" id="{E0CCA8AE-9377-4439-965A-6AAF53FDBB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1" y="2527"/>
                <a:ext cx="17" cy="18"/>
              </a:xfrm>
              <a:custGeom>
                <a:avLst/>
                <a:gdLst>
                  <a:gd name="T0" fmla="*/ 0 w 7"/>
                  <a:gd name="T1" fmla="*/ 2147483646 h 7"/>
                  <a:gd name="T2" fmla="*/ 2147483646 w 7"/>
                  <a:gd name="T3" fmla="*/ 0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0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2"/>
                    </a:moveTo>
                    <a:cubicBezTo>
                      <a:pt x="1" y="0"/>
                      <a:pt x="3" y="0"/>
                      <a:pt x="5" y="0"/>
                    </a:cubicBezTo>
                    <a:cubicBezTo>
                      <a:pt x="6" y="1"/>
                      <a:pt x="7" y="3"/>
                      <a:pt x="6" y="5"/>
                    </a:cubicBezTo>
                    <a:cubicBezTo>
                      <a:pt x="5" y="6"/>
                      <a:pt x="3" y="7"/>
                      <a:pt x="2" y="6"/>
                    </a:cubicBezTo>
                    <a:cubicBezTo>
                      <a:pt x="0" y="5"/>
                      <a:pt x="0" y="3"/>
                      <a:pt x="0" y="2"/>
                    </a:cubicBezTo>
                    <a:close/>
                  </a:path>
                </a:pathLst>
              </a:custGeom>
              <a:solidFill>
                <a:srgbClr val="C4E7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421" name="Freeform 452">
                <a:extLst>
                  <a:ext uri="{FF2B5EF4-FFF2-40B4-BE49-F238E27FC236}">
                    <a16:creationId xmlns:a16="http://schemas.microsoft.com/office/drawing/2014/main" id="{825E083E-C7A7-4545-9819-6868FAA6C6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96" y="2540"/>
                <a:ext cx="17" cy="19"/>
              </a:xfrm>
              <a:custGeom>
                <a:avLst/>
                <a:gdLst>
                  <a:gd name="T0" fmla="*/ 0 w 7"/>
                  <a:gd name="T1" fmla="*/ 2147483646 h 7"/>
                  <a:gd name="T2" fmla="*/ 2147483646 w 7"/>
                  <a:gd name="T3" fmla="*/ 2147483646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0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2"/>
                    </a:moveTo>
                    <a:cubicBezTo>
                      <a:pt x="1" y="1"/>
                      <a:pt x="3" y="0"/>
                      <a:pt x="5" y="1"/>
                    </a:cubicBezTo>
                    <a:cubicBezTo>
                      <a:pt x="6" y="2"/>
                      <a:pt x="7" y="4"/>
                      <a:pt x="6" y="5"/>
                    </a:cubicBezTo>
                    <a:cubicBezTo>
                      <a:pt x="5" y="7"/>
                      <a:pt x="3" y="7"/>
                      <a:pt x="2" y="6"/>
                    </a:cubicBezTo>
                    <a:cubicBezTo>
                      <a:pt x="0" y="6"/>
                      <a:pt x="0" y="4"/>
                      <a:pt x="0" y="2"/>
                    </a:cubicBezTo>
                    <a:close/>
                  </a:path>
                </a:pathLst>
              </a:custGeom>
              <a:solidFill>
                <a:srgbClr val="C4E7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422" name="Freeform 453">
                <a:extLst>
                  <a:ext uri="{FF2B5EF4-FFF2-40B4-BE49-F238E27FC236}">
                    <a16:creationId xmlns:a16="http://schemas.microsoft.com/office/drawing/2014/main" id="{8B30FE6B-4FD0-405F-B037-41B72F3AEF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6" y="2236"/>
                <a:ext cx="17" cy="19"/>
              </a:xfrm>
              <a:custGeom>
                <a:avLst/>
                <a:gdLst>
                  <a:gd name="T0" fmla="*/ 0 w 7"/>
                  <a:gd name="T1" fmla="*/ 2147483646 h 7"/>
                  <a:gd name="T2" fmla="*/ 2147483646 w 7"/>
                  <a:gd name="T3" fmla="*/ 2147483646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0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2"/>
                    </a:moveTo>
                    <a:cubicBezTo>
                      <a:pt x="1" y="1"/>
                      <a:pt x="3" y="0"/>
                      <a:pt x="5" y="1"/>
                    </a:cubicBezTo>
                    <a:cubicBezTo>
                      <a:pt x="6" y="2"/>
                      <a:pt x="7" y="4"/>
                      <a:pt x="6" y="5"/>
                    </a:cubicBezTo>
                    <a:cubicBezTo>
                      <a:pt x="5" y="7"/>
                      <a:pt x="3" y="7"/>
                      <a:pt x="2" y="6"/>
                    </a:cubicBezTo>
                    <a:cubicBezTo>
                      <a:pt x="0" y="6"/>
                      <a:pt x="0" y="4"/>
                      <a:pt x="0" y="2"/>
                    </a:cubicBezTo>
                    <a:close/>
                  </a:path>
                </a:pathLst>
              </a:custGeom>
              <a:solidFill>
                <a:srgbClr val="C4E7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423" name="Freeform 454">
                <a:extLst>
                  <a:ext uri="{FF2B5EF4-FFF2-40B4-BE49-F238E27FC236}">
                    <a16:creationId xmlns:a16="http://schemas.microsoft.com/office/drawing/2014/main" id="{BDC8D56A-FAEC-42FA-9AEE-D592BF0BE6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6" y="2255"/>
                <a:ext cx="17" cy="18"/>
              </a:xfrm>
              <a:custGeom>
                <a:avLst/>
                <a:gdLst>
                  <a:gd name="T0" fmla="*/ 2147483646 w 7"/>
                  <a:gd name="T1" fmla="*/ 2147483646 h 7"/>
                  <a:gd name="T2" fmla="*/ 2147483646 w 7"/>
                  <a:gd name="T3" fmla="*/ 0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2147483646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1" y="2"/>
                    </a:moveTo>
                    <a:cubicBezTo>
                      <a:pt x="2" y="0"/>
                      <a:pt x="4" y="0"/>
                      <a:pt x="5" y="0"/>
                    </a:cubicBezTo>
                    <a:cubicBezTo>
                      <a:pt x="7" y="1"/>
                      <a:pt x="7" y="3"/>
                      <a:pt x="6" y="5"/>
                    </a:cubicBezTo>
                    <a:cubicBezTo>
                      <a:pt x="6" y="6"/>
                      <a:pt x="4" y="7"/>
                      <a:pt x="2" y="6"/>
                    </a:cubicBezTo>
                    <a:cubicBezTo>
                      <a:pt x="1" y="5"/>
                      <a:pt x="0" y="3"/>
                      <a:pt x="1" y="2"/>
                    </a:cubicBezTo>
                    <a:close/>
                  </a:path>
                </a:pathLst>
              </a:custGeom>
              <a:solidFill>
                <a:srgbClr val="C4E7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424" name="Freeform 455">
                <a:extLst>
                  <a:ext uri="{FF2B5EF4-FFF2-40B4-BE49-F238E27FC236}">
                    <a16:creationId xmlns:a16="http://schemas.microsoft.com/office/drawing/2014/main" id="{2C8EAB18-9328-4A12-AAFA-EE79614060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3" y="2273"/>
                <a:ext cx="18" cy="19"/>
              </a:xfrm>
              <a:custGeom>
                <a:avLst/>
                <a:gdLst>
                  <a:gd name="T0" fmla="*/ 2147483646 w 7"/>
                  <a:gd name="T1" fmla="*/ 2147483646 h 7"/>
                  <a:gd name="T2" fmla="*/ 2147483646 w 7"/>
                  <a:gd name="T3" fmla="*/ 2147483646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2147483646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1" y="2"/>
                    </a:moveTo>
                    <a:cubicBezTo>
                      <a:pt x="2" y="1"/>
                      <a:pt x="4" y="0"/>
                      <a:pt x="5" y="1"/>
                    </a:cubicBezTo>
                    <a:cubicBezTo>
                      <a:pt x="7" y="2"/>
                      <a:pt x="7" y="4"/>
                      <a:pt x="6" y="5"/>
                    </a:cubicBezTo>
                    <a:cubicBezTo>
                      <a:pt x="6" y="7"/>
                      <a:pt x="4" y="7"/>
                      <a:pt x="2" y="6"/>
                    </a:cubicBezTo>
                    <a:cubicBezTo>
                      <a:pt x="1" y="6"/>
                      <a:pt x="0" y="4"/>
                      <a:pt x="1" y="2"/>
                    </a:cubicBezTo>
                    <a:close/>
                  </a:path>
                </a:pathLst>
              </a:custGeom>
              <a:solidFill>
                <a:srgbClr val="C4E7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425" name="Freeform 456">
                <a:extLst>
                  <a:ext uri="{FF2B5EF4-FFF2-40B4-BE49-F238E27FC236}">
                    <a16:creationId xmlns:a16="http://schemas.microsoft.com/office/drawing/2014/main" id="{97DE4FCE-BA53-46D1-B675-B209A213CA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8" y="2311"/>
                <a:ext cx="18" cy="18"/>
              </a:xfrm>
              <a:custGeom>
                <a:avLst/>
                <a:gdLst>
                  <a:gd name="T0" fmla="*/ 2147483646 w 7"/>
                  <a:gd name="T1" fmla="*/ 2147483646 h 7"/>
                  <a:gd name="T2" fmla="*/ 2147483646 w 7"/>
                  <a:gd name="T3" fmla="*/ 2147483646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2147483646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1" y="2"/>
                    </a:moveTo>
                    <a:cubicBezTo>
                      <a:pt x="2" y="1"/>
                      <a:pt x="4" y="0"/>
                      <a:pt x="5" y="1"/>
                    </a:cubicBezTo>
                    <a:cubicBezTo>
                      <a:pt x="7" y="2"/>
                      <a:pt x="7" y="4"/>
                      <a:pt x="6" y="5"/>
                    </a:cubicBezTo>
                    <a:cubicBezTo>
                      <a:pt x="6" y="7"/>
                      <a:pt x="4" y="7"/>
                      <a:pt x="2" y="6"/>
                    </a:cubicBezTo>
                    <a:cubicBezTo>
                      <a:pt x="1" y="6"/>
                      <a:pt x="0" y="4"/>
                      <a:pt x="1" y="2"/>
                    </a:cubicBezTo>
                    <a:close/>
                  </a:path>
                </a:pathLst>
              </a:custGeom>
              <a:solidFill>
                <a:srgbClr val="C4E7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426" name="Freeform 457">
                <a:extLst>
                  <a:ext uri="{FF2B5EF4-FFF2-40B4-BE49-F238E27FC236}">
                    <a16:creationId xmlns:a16="http://schemas.microsoft.com/office/drawing/2014/main" id="{A01B19D6-7C4A-4D33-B779-6DB5DA2195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3" y="2297"/>
                <a:ext cx="18" cy="19"/>
              </a:xfrm>
              <a:custGeom>
                <a:avLst/>
                <a:gdLst>
                  <a:gd name="T0" fmla="*/ 0 w 7"/>
                  <a:gd name="T1" fmla="*/ 2147483646 h 7"/>
                  <a:gd name="T2" fmla="*/ 2147483646 w 7"/>
                  <a:gd name="T3" fmla="*/ 0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0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2"/>
                    </a:moveTo>
                    <a:cubicBezTo>
                      <a:pt x="1" y="0"/>
                      <a:pt x="3" y="0"/>
                      <a:pt x="5" y="0"/>
                    </a:cubicBezTo>
                    <a:cubicBezTo>
                      <a:pt x="6" y="1"/>
                      <a:pt x="7" y="3"/>
                      <a:pt x="6" y="5"/>
                    </a:cubicBezTo>
                    <a:cubicBezTo>
                      <a:pt x="5" y="6"/>
                      <a:pt x="3" y="7"/>
                      <a:pt x="2" y="6"/>
                    </a:cubicBezTo>
                    <a:cubicBezTo>
                      <a:pt x="0" y="5"/>
                      <a:pt x="0" y="3"/>
                      <a:pt x="0" y="2"/>
                    </a:cubicBezTo>
                    <a:close/>
                  </a:path>
                </a:pathLst>
              </a:custGeom>
              <a:solidFill>
                <a:srgbClr val="C4E7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427" name="Freeform 458">
                <a:extLst>
                  <a:ext uri="{FF2B5EF4-FFF2-40B4-BE49-F238E27FC236}">
                    <a16:creationId xmlns:a16="http://schemas.microsoft.com/office/drawing/2014/main" id="{AB2526F2-0847-49B2-9588-EB8B30F55D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93" y="2196"/>
                <a:ext cx="18" cy="19"/>
              </a:xfrm>
              <a:custGeom>
                <a:avLst/>
                <a:gdLst>
                  <a:gd name="T0" fmla="*/ 0 w 7"/>
                  <a:gd name="T1" fmla="*/ 2147483646 h 7"/>
                  <a:gd name="T2" fmla="*/ 2147483646 w 7"/>
                  <a:gd name="T3" fmla="*/ 2147483646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0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2"/>
                    </a:moveTo>
                    <a:cubicBezTo>
                      <a:pt x="1" y="1"/>
                      <a:pt x="3" y="0"/>
                      <a:pt x="5" y="1"/>
                    </a:cubicBezTo>
                    <a:cubicBezTo>
                      <a:pt x="6" y="2"/>
                      <a:pt x="7" y="4"/>
                      <a:pt x="6" y="5"/>
                    </a:cubicBezTo>
                    <a:cubicBezTo>
                      <a:pt x="5" y="7"/>
                      <a:pt x="3" y="7"/>
                      <a:pt x="2" y="6"/>
                    </a:cubicBezTo>
                    <a:cubicBezTo>
                      <a:pt x="0" y="6"/>
                      <a:pt x="0" y="4"/>
                      <a:pt x="0" y="2"/>
                    </a:cubicBezTo>
                    <a:close/>
                  </a:path>
                </a:pathLst>
              </a:custGeom>
              <a:solidFill>
                <a:srgbClr val="C4E7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428" name="Freeform 459">
                <a:extLst>
                  <a:ext uri="{FF2B5EF4-FFF2-40B4-BE49-F238E27FC236}">
                    <a16:creationId xmlns:a16="http://schemas.microsoft.com/office/drawing/2014/main" id="{B10D66C8-AACB-4A16-8255-F2A70B4BCB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1" y="2191"/>
                <a:ext cx="17" cy="18"/>
              </a:xfrm>
              <a:custGeom>
                <a:avLst/>
                <a:gdLst>
                  <a:gd name="T0" fmla="*/ 2147483646 w 7"/>
                  <a:gd name="T1" fmla="*/ 2147483646 h 7"/>
                  <a:gd name="T2" fmla="*/ 2147483646 w 7"/>
                  <a:gd name="T3" fmla="*/ 0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2147483646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1" y="2"/>
                    </a:moveTo>
                    <a:cubicBezTo>
                      <a:pt x="2" y="0"/>
                      <a:pt x="4" y="0"/>
                      <a:pt x="5" y="0"/>
                    </a:cubicBezTo>
                    <a:cubicBezTo>
                      <a:pt x="7" y="1"/>
                      <a:pt x="7" y="3"/>
                      <a:pt x="6" y="5"/>
                    </a:cubicBezTo>
                    <a:cubicBezTo>
                      <a:pt x="6" y="6"/>
                      <a:pt x="4" y="7"/>
                      <a:pt x="2" y="6"/>
                    </a:cubicBezTo>
                    <a:cubicBezTo>
                      <a:pt x="1" y="5"/>
                      <a:pt x="0" y="3"/>
                      <a:pt x="1" y="2"/>
                    </a:cubicBezTo>
                    <a:close/>
                  </a:path>
                </a:pathLst>
              </a:custGeom>
              <a:solidFill>
                <a:srgbClr val="C4E7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429" name="Freeform 460">
                <a:extLst>
                  <a:ext uri="{FF2B5EF4-FFF2-40B4-BE49-F238E27FC236}">
                    <a16:creationId xmlns:a16="http://schemas.microsoft.com/office/drawing/2014/main" id="{E50CA846-7296-46F9-BD13-0C9DE08A0F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1" y="2212"/>
                <a:ext cx="17" cy="19"/>
              </a:xfrm>
              <a:custGeom>
                <a:avLst/>
                <a:gdLst>
                  <a:gd name="T0" fmla="*/ 0 w 7"/>
                  <a:gd name="T1" fmla="*/ 2147483646 h 7"/>
                  <a:gd name="T2" fmla="*/ 2147483646 w 7"/>
                  <a:gd name="T3" fmla="*/ 0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0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2"/>
                    </a:moveTo>
                    <a:cubicBezTo>
                      <a:pt x="1" y="0"/>
                      <a:pt x="3" y="0"/>
                      <a:pt x="5" y="0"/>
                    </a:cubicBezTo>
                    <a:cubicBezTo>
                      <a:pt x="6" y="1"/>
                      <a:pt x="7" y="3"/>
                      <a:pt x="6" y="5"/>
                    </a:cubicBezTo>
                    <a:cubicBezTo>
                      <a:pt x="5" y="6"/>
                      <a:pt x="3" y="7"/>
                      <a:pt x="2" y="6"/>
                    </a:cubicBezTo>
                    <a:cubicBezTo>
                      <a:pt x="0" y="5"/>
                      <a:pt x="0" y="3"/>
                      <a:pt x="0" y="2"/>
                    </a:cubicBezTo>
                    <a:close/>
                  </a:path>
                </a:pathLst>
              </a:custGeom>
              <a:solidFill>
                <a:srgbClr val="C4E7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430" name="Freeform 461">
                <a:extLst>
                  <a:ext uri="{FF2B5EF4-FFF2-40B4-BE49-F238E27FC236}">
                    <a16:creationId xmlns:a16="http://schemas.microsoft.com/office/drawing/2014/main" id="{2B823CD1-F8E7-435F-A11F-6DD7B4CC57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8" y="2127"/>
                <a:ext cx="18" cy="18"/>
              </a:xfrm>
              <a:custGeom>
                <a:avLst/>
                <a:gdLst>
                  <a:gd name="T0" fmla="*/ 2147483646 w 7"/>
                  <a:gd name="T1" fmla="*/ 2147483646 h 7"/>
                  <a:gd name="T2" fmla="*/ 2147483646 w 7"/>
                  <a:gd name="T3" fmla="*/ 2147483646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2147483646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1" y="2"/>
                    </a:moveTo>
                    <a:cubicBezTo>
                      <a:pt x="2" y="1"/>
                      <a:pt x="4" y="0"/>
                      <a:pt x="5" y="1"/>
                    </a:cubicBezTo>
                    <a:cubicBezTo>
                      <a:pt x="7" y="2"/>
                      <a:pt x="7" y="4"/>
                      <a:pt x="6" y="5"/>
                    </a:cubicBezTo>
                    <a:cubicBezTo>
                      <a:pt x="6" y="7"/>
                      <a:pt x="4" y="7"/>
                      <a:pt x="2" y="6"/>
                    </a:cubicBezTo>
                    <a:cubicBezTo>
                      <a:pt x="1" y="6"/>
                      <a:pt x="0" y="4"/>
                      <a:pt x="1" y="2"/>
                    </a:cubicBezTo>
                    <a:close/>
                  </a:path>
                </a:pathLst>
              </a:custGeom>
              <a:solidFill>
                <a:srgbClr val="C4E7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431" name="Freeform 462">
                <a:extLst>
                  <a:ext uri="{FF2B5EF4-FFF2-40B4-BE49-F238E27FC236}">
                    <a16:creationId xmlns:a16="http://schemas.microsoft.com/office/drawing/2014/main" id="{875CF281-4BCB-4410-9C1A-84289C4053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58" y="2159"/>
                <a:ext cx="18" cy="18"/>
              </a:xfrm>
              <a:custGeom>
                <a:avLst/>
                <a:gdLst>
                  <a:gd name="T0" fmla="*/ 0 w 7"/>
                  <a:gd name="T1" fmla="*/ 2147483646 h 7"/>
                  <a:gd name="T2" fmla="*/ 2147483646 w 7"/>
                  <a:gd name="T3" fmla="*/ 0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0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2"/>
                    </a:moveTo>
                    <a:cubicBezTo>
                      <a:pt x="1" y="0"/>
                      <a:pt x="3" y="0"/>
                      <a:pt x="5" y="0"/>
                    </a:cubicBezTo>
                    <a:cubicBezTo>
                      <a:pt x="6" y="1"/>
                      <a:pt x="7" y="3"/>
                      <a:pt x="6" y="5"/>
                    </a:cubicBezTo>
                    <a:cubicBezTo>
                      <a:pt x="5" y="6"/>
                      <a:pt x="3" y="7"/>
                      <a:pt x="2" y="6"/>
                    </a:cubicBezTo>
                    <a:cubicBezTo>
                      <a:pt x="0" y="5"/>
                      <a:pt x="0" y="3"/>
                      <a:pt x="0" y="2"/>
                    </a:cubicBezTo>
                    <a:close/>
                  </a:path>
                </a:pathLst>
              </a:custGeom>
              <a:solidFill>
                <a:srgbClr val="C4E7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432" name="Freeform 463">
                <a:extLst>
                  <a:ext uri="{FF2B5EF4-FFF2-40B4-BE49-F238E27FC236}">
                    <a16:creationId xmlns:a16="http://schemas.microsoft.com/office/drawing/2014/main" id="{B61EA866-8351-40F2-A1DC-CBE70BD0A2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51" y="2180"/>
                <a:ext cx="17" cy="19"/>
              </a:xfrm>
              <a:custGeom>
                <a:avLst/>
                <a:gdLst>
                  <a:gd name="T0" fmla="*/ 0 w 7"/>
                  <a:gd name="T1" fmla="*/ 2147483646 h 7"/>
                  <a:gd name="T2" fmla="*/ 2147483646 w 7"/>
                  <a:gd name="T3" fmla="*/ 2147483646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0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2"/>
                    </a:moveTo>
                    <a:cubicBezTo>
                      <a:pt x="1" y="1"/>
                      <a:pt x="3" y="0"/>
                      <a:pt x="5" y="1"/>
                    </a:cubicBezTo>
                    <a:cubicBezTo>
                      <a:pt x="6" y="2"/>
                      <a:pt x="7" y="4"/>
                      <a:pt x="6" y="5"/>
                    </a:cubicBezTo>
                    <a:cubicBezTo>
                      <a:pt x="5" y="7"/>
                      <a:pt x="3" y="7"/>
                      <a:pt x="2" y="6"/>
                    </a:cubicBezTo>
                    <a:cubicBezTo>
                      <a:pt x="0" y="6"/>
                      <a:pt x="0" y="4"/>
                      <a:pt x="0" y="2"/>
                    </a:cubicBezTo>
                    <a:close/>
                  </a:path>
                </a:pathLst>
              </a:custGeom>
              <a:solidFill>
                <a:srgbClr val="C4E7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16094" name="Freeform 464">
              <a:extLst>
                <a:ext uri="{FF2B5EF4-FFF2-40B4-BE49-F238E27FC236}">
                  <a16:creationId xmlns:a16="http://schemas.microsoft.com/office/drawing/2014/main" id="{F264473B-CA52-407F-9E64-E034CD025A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8" y="2204"/>
              <a:ext cx="18" cy="19"/>
            </a:xfrm>
            <a:custGeom>
              <a:avLst/>
              <a:gdLst>
                <a:gd name="T0" fmla="*/ 2147483646 w 7"/>
                <a:gd name="T1" fmla="*/ 2147483646 h 7"/>
                <a:gd name="T2" fmla="*/ 2147483646 w 7"/>
                <a:gd name="T3" fmla="*/ 2147483646 h 7"/>
                <a:gd name="T4" fmla="*/ 2147483646 w 7"/>
                <a:gd name="T5" fmla="*/ 2147483646 h 7"/>
                <a:gd name="T6" fmla="*/ 2147483646 w 7"/>
                <a:gd name="T7" fmla="*/ 2147483646 h 7"/>
                <a:gd name="T8" fmla="*/ 2147483646 w 7"/>
                <a:gd name="T9" fmla="*/ 2147483646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7">
                  <a:moveTo>
                    <a:pt x="1" y="2"/>
                  </a:moveTo>
                  <a:cubicBezTo>
                    <a:pt x="2" y="1"/>
                    <a:pt x="4" y="0"/>
                    <a:pt x="5" y="1"/>
                  </a:cubicBezTo>
                  <a:cubicBezTo>
                    <a:pt x="7" y="2"/>
                    <a:pt x="7" y="4"/>
                    <a:pt x="6" y="5"/>
                  </a:cubicBezTo>
                  <a:cubicBezTo>
                    <a:pt x="6" y="7"/>
                    <a:pt x="4" y="7"/>
                    <a:pt x="2" y="6"/>
                  </a:cubicBezTo>
                  <a:cubicBezTo>
                    <a:pt x="1" y="6"/>
                    <a:pt x="0" y="4"/>
                    <a:pt x="1" y="2"/>
                  </a:cubicBezTo>
                  <a:close/>
                </a:path>
              </a:pathLst>
            </a:custGeom>
            <a:solidFill>
              <a:srgbClr val="C4E7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095" name="Freeform 465">
              <a:extLst>
                <a:ext uri="{FF2B5EF4-FFF2-40B4-BE49-F238E27FC236}">
                  <a16:creationId xmlns:a16="http://schemas.microsoft.com/office/drawing/2014/main" id="{01A1E98D-8520-445D-8874-736160A6D3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1" y="2183"/>
              <a:ext cx="17" cy="18"/>
            </a:xfrm>
            <a:custGeom>
              <a:avLst/>
              <a:gdLst>
                <a:gd name="T0" fmla="*/ 0 w 7"/>
                <a:gd name="T1" fmla="*/ 2147483646 h 7"/>
                <a:gd name="T2" fmla="*/ 2147483646 w 7"/>
                <a:gd name="T3" fmla="*/ 0 h 7"/>
                <a:gd name="T4" fmla="*/ 2147483646 w 7"/>
                <a:gd name="T5" fmla="*/ 2147483646 h 7"/>
                <a:gd name="T6" fmla="*/ 2147483646 w 7"/>
                <a:gd name="T7" fmla="*/ 2147483646 h 7"/>
                <a:gd name="T8" fmla="*/ 0 w 7"/>
                <a:gd name="T9" fmla="*/ 2147483646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7">
                  <a:moveTo>
                    <a:pt x="0" y="2"/>
                  </a:moveTo>
                  <a:cubicBezTo>
                    <a:pt x="1" y="0"/>
                    <a:pt x="3" y="0"/>
                    <a:pt x="5" y="0"/>
                  </a:cubicBezTo>
                  <a:cubicBezTo>
                    <a:pt x="6" y="1"/>
                    <a:pt x="7" y="3"/>
                    <a:pt x="6" y="5"/>
                  </a:cubicBezTo>
                  <a:cubicBezTo>
                    <a:pt x="5" y="6"/>
                    <a:pt x="3" y="7"/>
                    <a:pt x="2" y="6"/>
                  </a:cubicBezTo>
                  <a:cubicBezTo>
                    <a:pt x="0" y="5"/>
                    <a:pt x="0" y="3"/>
                    <a:pt x="0" y="2"/>
                  </a:cubicBezTo>
                  <a:close/>
                </a:path>
              </a:pathLst>
            </a:custGeom>
            <a:solidFill>
              <a:srgbClr val="C4E7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096" name="Freeform 466">
              <a:extLst>
                <a:ext uri="{FF2B5EF4-FFF2-40B4-BE49-F238E27FC236}">
                  <a16:creationId xmlns:a16="http://schemas.microsoft.com/office/drawing/2014/main" id="{377873E0-9C79-4862-8FAD-8D850D55ADD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1" y="2220"/>
              <a:ext cx="17" cy="19"/>
            </a:xfrm>
            <a:custGeom>
              <a:avLst/>
              <a:gdLst>
                <a:gd name="T0" fmla="*/ 2147483646 w 7"/>
                <a:gd name="T1" fmla="*/ 2147483646 h 7"/>
                <a:gd name="T2" fmla="*/ 2147483646 w 7"/>
                <a:gd name="T3" fmla="*/ 0 h 7"/>
                <a:gd name="T4" fmla="*/ 2147483646 w 7"/>
                <a:gd name="T5" fmla="*/ 2147483646 h 7"/>
                <a:gd name="T6" fmla="*/ 2147483646 w 7"/>
                <a:gd name="T7" fmla="*/ 2147483646 h 7"/>
                <a:gd name="T8" fmla="*/ 2147483646 w 7"/>
                <a:gd name="T9" fmla="*/ 2147483646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7">
                  <a:moveTo>
                    <a:pt x="1" y="2"/>
                  </a:moveTo>
                  <a:cubicBezTo>
                    <a:pt x="2" y="0"/>
                    <a:pt x="4" y="0"/>
                    <a:pt x="5" y="0"/>
                  </a:cubicBezTo>
                  <a:cubicBezTo>
                    <a:pt x="7" y="1"/>
                    <a:pt x="7" y="3"/>
                    <a:pt x="6" y="5"/>
                  </a:cubicBezTo>
                  <a:cubicBezTo>
                    <a:pt x="6" y="6"/>
                    <a:pt x="4" y="7"/>
                    <a:pt x="2" y="6"/>
                  </a:cubicBezTo>
                  <a:cubicBezTo>
                    <a:pt x="1" y="5"/>
                    <a:pt x="0" y="3"/>
                    <a:pt x="1" y="2"/>
                  </a:cubicBezTo>
                  <a:close/>
                </a:path>
              </a:pathLst>
            </a:custGeom>
            <a:solidFill>
              <a:srgbClr val="C4E7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097" name="Freeform 467">
              <a:extLst>
                <a:ext uri="{FF2B5EF4-FFF2-40B4-BE49-F238E27FC236}">
                  <a16:creationId xmlns:a16="http://schemas.microsoft.com/office/drawing/2014/main" id="{D9AD5972-0192-489B-AF2D-80AC210A19E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8" y="2231"/>
              <a:ext cx="18" cy="18"/>
            </a:xfrm>
            <a:custGeom>
              <a:avLst/>
              <a:gdLst>
                <a:gd name="T0" fmla="*/ 0 w 7"/>
                <a:gd name="T1" fmla="*/ 2147483646 h 7"/>
                <a:gd name="T2" fmla="*/ 2147483646 w 7"/>
                <a:gd name="T3" fmla="*/ 0 h 7"/>
                <a:gd name="T4" fmla="*/ 2147483646 w 7"/>
                <a:gd name="T5" fmla="*/ 2147483646 h 7"/>
                <a:gd name="T6" fmla="*/ 2147483646 w 7"/>
                <a:gd name="T7" fmla="*/ 2147483646 h 7"/>
                <a:gd name="T8" fmla="*/ 0 w 7"/>
                <a:gd name="T9" fmla="*/ 2147483646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7">
                  <a:moveTo>
                    <a:pt x="0" y="2"/>
                  </a:moveTo>
                  <a:cubicBezTo>
                    <a:pt x="1" y="0"/>
                    <a:pt x="3" y="0"/>
                    <a:pt x="5" y="0"/>
                  </a:cubicBezTo>
                  <a:cubicBezTo>
                    <a:pt x="6" y="1"/>
                    <a:pt x="7" y="3"/>
                    <a:pt x="6" y="5"/>
                  </a:cubicBezTo>
                  <a:cubicBezTo>
                    <a:pt x="5" y="6"/>
                    <a:pt x="3" y="7"/>
                    <a:pt x="2" y="6"/>
                  </a:cubicBezTo>
                  <a:cubicBezTo>
                    <a:pt x="0" y="5"/>
                    <a:pt x="0" y="3"/>
                    <a:pt x="0" y="2"/>
                  </a:cubicBezTo>
                  <a:close/>
                </a:path>
              </a:pathLst>
            </a:custGeom>
            <a:solidFill>
              <a:srgbClr val="C4E7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098" name="Freeform 468">
              <a:extLst>
                <a:ext uri="{FF2B5EF4-FFF2-40B4-BE49-F238E27FC236}">
                  <a16:creationId xmlns:a16="http://schemas.microsoft.com/office/drawing/2014/main" id="{A2826DD7-BE21-4B1E-9FB2-2DFA0BC22C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8" y="2252"/>
              <a:ext cx="18" cy="19"/>
            </a:xfrm>
            <a:custGeom>
              <a:avLst/>
              <a:gdLst>
                <a:gd name="T0" fmla="*/ 0 w 7"/>
                <a:gd name="T1" fmla="*/ 2147483646 h 7"/>
                <a:gd name="T2" fmla="*/ 2147483646 w 7"/>
                <a:gd name="T3" fmla="*/ 0 h 7"/>
                <a:gd name="T4" fmla="*/ 2147483646 w 7"/>
                <a:gd name="T5" fmla="*/ 2147483646 h 7"/>
                <a:gd name="T6" fmla="*/ 2147483646 w 7"/>
                <a:gd name="T7" fmla="*/ 2147483646 h 7"/>
                <a:gd name="T8" fmla="*/ 0 w 7"/>
                <a:gd name="T9" fmla="*/ 2147483646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7">
                  <a:moveTo>
                    <a:pt x="0" y="2"/>
                  </a:moveTo>
                  <a:cubicBezTo>
                    <a:pt x="1" y="0"/>
                    <a:pt x="3" y="0"/>
                    <a:pt x="5" y="0"/>
                  </a:cubicBezTo>
                  <a:cubicBezTo>
                    <a:pt x="6" y="1"/>
                    <a:pt x="7" y="3"/>
                    <a:pt x="6" y="5"/>
                  </a:cubicBezTo>
                  <a:cubicBezTo>
                    <a:pt x="5" y="6"/>
                    <a:pt x="3" y="7"/>
                    <a:pt x="2" y="6"/>
                  </a:cubicBezTo>
                  <a:cubicBezTo>
                    <a:pt x="0" y="5"/>
                    <a:pt x="0" y="3"/>
                    <a:pt x="0" y="2"/>
                  </a:cubicBezTo>
                  <a:close/>
                </a:path>
              </a:pathLst>
            </a:custGeom>
            <a:solidFill>
              <a:srgbClr val="C4E7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099" name="Freeform 469">
              <a:extLst>
                <a:ext uri="{FF2B5EF4-FFF2-40B4-BE49-F238E27FC236}">
                  <a16:creationId xmlns:a16="http://schemas.microsoft.com/office/drawing/2014/main" id="{9943ECB4-B98B-4FDE-921B-4F03BBDB74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8" y="2276"/>
              <a:ext cx="18" cy="19"/>
            </a:xfrm>
            <a:custGeom>
              <a:avLst/>
              <a:gdLst>
                <a:gd name="T0" fmla="*/ 2147483646 w 7"/>
                <a:gd name="T1" fmla="*/ 2147483646 h 7"/>
                <a:gd name="T2" fmla="*/ 2147483646 w 7"/>
                <a:gd name="T3" fmla="*/ 2147483646 h 7"/>
                <a:gd name="T4" fmla="*/ 2147483646 w 7"/>
                <a:gd name="T5" fmla="*/ 2147483646 h 7"/>
                <a:gd name="T6" fmla="*/ 2147483646 w 7"/>
                <a:gd name="T7" fmla="*/ 2147483646 h 7"/>
                <a:gd name="T8" fmla="*/ 2147483646 w 7"/>
                <a:gd name="T9" fmla="*/ 2147483646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7">
                  <a:moveTo>
                    <a:pt x="1" y="2"/>
                  </a:moveTo>
                  <a:cubicBezTo>
                    <a:pt x="2" y="1"/>
                    <a:pt x="4" y="0"/>
                    <a:pt x="5" y="1"/>
                  </a:cubicBezTo>
                  <a:cubicBezTo>
                    <a:pt x="7" y="2"/>
                    <a:pt x="7" y="4"/>
                    <a:pt x="6" y="5"/>
                  </a:cubicBezTo>
                  <a:cubicBezTo>
                    <a:pt x="6" y="7"/>
                    <a:pt x="4" y="7"/>
                    <a:pt x="2" y="6"/>
                  </a:cubicBezTo>
                  <a:cubicBezTo>
                    <a:pt x="1" y="6"/>
                    <a:pt x="0" y="4"/>
                    <a:pt x="1" y="2"/>
                  </a:cubicBezTo>
                  <a:close/>
                </a:path>
              </a:pathLst>
            </a:custGeom>
            <a:solidFill>
              <a:srgbClr val="C4E7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100" name="Freeform 470">
              <a:extLst>
                <a:ext uri="{FF2B5EF4-FFF2-40B4-BE49-F238E27FC236}">
                  <a16:creationId xmlns:a16="http://schemas.microsoft.com/office/drawing/2014/main" id="{86461753-4F8C-491E-883A-F21CBB3A23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3" y="2303"/>
              <a:ext cx="18" cy="18"/>
            </a:xfrm>
            <a:custGeom>
              <a:avLst/>
              <a:gdLst>
                <a:gd name="T0" fmla="*/ 0 w 7"/>
                <a:gd name="T1" fmla="*/ 2147483646 h 7"/>
                <a:gd name="T2" fmla="*/ 2147483646 w 7"/>
                <a:gd name="T3" fmla="*/ 0 h 7"/>
                <a:gd name="T4" fmla="*/ 2147483646 w 7"/>
                <a:gd name="T5" fmla="*/ 2147483646 h 7"/>
                <a:gd name="T6" fmla="*/ 2147483646 w 7"/>
                <a:gd name="T7" fmla="*/ 2147483646 h 7"/>
                <a:gd name="T8" fmla="*/ 0 w 7"/>
                <a:gd name="T9" fmla="*/ 2147483646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7">
                  <a:moveTo>
                    <a:pt x="0" y="2"/>
                  </a:moveTo>
                  <a:cubicBezTo>
                    <a:pt x="1" y="0"/>
                    <a:pt x="3" y="0"/>
                    <a:pt x="5" y="0"/>
                  </a:cubicBezTo>
                  <a:cubicBezTo>
                    <a:pt x="6" y="1"/>
                    <a:pt x="7" y="3"/>
                    <a:pt x="6" y="5"/>
                  </a:cubicBezTo>
                  <a:cubicBezTo>
                    <a:pt x="5" y="6"/>
                    <a:pt x="3" y="7"/>
                    <a:pt x="2" y="6"/>
                  </a:cubicBezTo>
                  <a:cubicBezTo>
                    <a:pt x="0" y="5"/>
                    <a:pt x="0" y="3"/>
                    <a:pt x="0" y="2"/>
                  </a:cubicBezTo>
                  <a:close/>
                </a:path>
              </a:pathLst>
            </a:custGeom>
            <a:solidFill>
              <a:srgbClr val="C4E7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101" name="Freeform 471">
              <a:extLst>
                <a:ext uri="{FF2B5EF4-FFF2-40B4-BE49-F238E27FC236}">
                  <a16:creationId xmlns:a16="http://schemas.microsoft.com/office/drawing/2014/main" id="{6874C64A-B068-43F5-8CA2-BEAECD92D20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1" y="2332"/>
              <a:ext cx="17" cy="19"/>
            </a:xfrm>
            <a:custGeom>
              <a:avLst/>
              <a:gdLst>
                <a:gd name="T0" fmla="*/ 0 w 7"/>
                <a:gd name="T1" fmla="*/ 2147483646 h 7"/>
                <a:gd name="T2" fmla="*/ 2147483646 w 7"/>
                <a:gd name="T3" fmla="*/ 0 h 7"/>
                <a:gd name="T4" fmla="*/ 2147483646 w 7"/>
                <a:gd name="T5" fmla="*/ 2147483646 h 7"/>
                <a:gd name="T6" fmla="*/ 2147483646 w 7"/>
                <a:gd name="T7" fmla="*/ 2147483646 h 7"/>
                <a:gd name="T8" fmla="*/ 0 w 7"/>
                <a:gd name="T9" fmla="*/ 2147483646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7">
                  <a:moveTo>
                    <a:pt x="0" y="2"/>
                  </a:moveTo>
                  <a:cubicBezTo>
                    <a:pt x="1" y="0"/>
                    <a:pt x="3" y="0"/>
                    <a:pt x="5" y="0"/>
                  </a:cubicBezTo>
                  <a:cubicBezTo>
                    <a:pt x="6" y="1"/>
                    <a:pt x="7" y="3"/>
                    <a:pt x="6" y="5"/>
                  </a:cubicBezTo>
                  <a:cubicBezTo>
                    <a:pt x="5" y="6"/>
                    <a:pt x="3" y="7"/>
                    <a:pt x="2" y="6"/>
                  </a:cubicBezTo>
                  <a:cubicBezTo>
                    <a:pt x="0" y="5"/>
                    <a:pt x="0" y="3"/>
                    <a:pt x="0" y="2"/>
                  </a:cubicBezTo>
                  <a:close/>
                </a:path>
              </a:pathLst>
            </a:custGeom>
            <a:solidFill>
              <a:srgbClr val="C4E7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102" name="Freeform 472">
              <a:extLst>
                <a:ext uri="{FF2B5EF4-FFF2-40B4-BE49-F238E27FC236}">
                  <a16:creationId xmlns:a16="http://schemas.microsoft.com/office/drawing/2014/main" id="{9CE2AE08-385C-4324-97E3-E8C4CCA5D8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6" y="2364"/>
              <a:ext cx="17" cy="19"/>
            </a:xfrm>
            <a:custGeom>
              <a:avLst/>
              <a:gdLst>
                <a:gd name="T0" fmla="*/ 0 w 7"/>
                <a:gd name="T1" fmla="*/ 2147483646 h 7"/>
                <a:gd name="T2" fmla="*/ 2147483646 w 7"/>
                <a:gd name="T3" fmla="*/ 0 h 7"/>
                <a:gd name="T4" fmla="*/ 2147483646 w 7"/>
                <a:gd name="T5" fmla="*/ 2147483646 h 7"/>
                <a:gd name="T6" fmla="*/ 2147483646 w 7"/>
                <a:gd name="T7" fmla="*/ 2147483646 h 7"/>
                <a:gd name="T8" fmla="*/ 0 w 7"/>
                <a:gd name="T9" fmla="*/ 2147483646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7">
                  <a:moveTo>
                    <a:pt x="0" y="2"/>
                  </a:moveTo>
                  <a:cubicBezTo>
                    <a:pt x="1" y="0"/>
                    <a:pt x="3" y="0"/>
                    <a:pt x="5" y="0"/>
                  </a:cubicBezTo>
                  <a:cubicBezTo>
                    <a:pt x="6" y="1"/>
                    <a:pt x="7" y="3"/>
                    <a:pt x="6" y="5"/>
                  </a:cubicBezTo>
                  <a:cubicBezTo>
                    <a:pt x="5" y="6"/>
                    <a:pt x="3" y="7"/>
                    <a:pt x="2" y="6"/>
                  </a:cubicBezTo>
                  <a:cubicBezTo>
                    <a:pt x="0" y="5"/>
                    <a:pt x="0" y="3"/>
                    <a:pt x="0" y="2"/>
                  </a:cubicBezTo>
                  <a:close/>
                </a:path>
              </a:pathLst>
            </a:custGeom>
            <a:solidFill>
              <a:srgbClr val="C4E7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103" name="Freeform 473">
              <a:extLst>
                <a:ext uri="{FF2B5EF4-FFF2-40B4-BE49-F238E27FC236}">
                  <a16:creationId xmlns:a16="http://schemas.microsoft.com/office/drawing/2014/main" id="{7BB901A7-AD6E-4F97-8A60-C8509BAEFB9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3" y="2396"/>
              <a:ext cx="18" cy="19"/>
            </a:xfrm>
            <a:custGeom>
              <a:avLst/>
              <a:gdLst>
                <a:gd name="T0" fmla="*/ 2147483646 w 7"/>
                <a:gd name="T1" fmla="*/ 2147483646 h 7"/>
                <a:gd name="T2" fmla="*/ 2147483646 w 7"/>
                <a:gd name="T3" fmla="*/ 2147483646 h 7"/>
                <a:gd name="T4" fmla="*/ 2147483646 w 7"/>
                <a:gd name="T5" fmla="*/ 2147483646 h 7"/>
                <a:gd name="T6" fmla="*/ 2147483646 w 7"/>
                <a:gd name="T7" fmla="*/ 2147483646 h 7"/>
                <a:gd name="T8" fmla="*/ 2147483646 w 7"/>
                <a:gd name="T9" fmla="*/ 2147483646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7">
                  <a:moveTo>
                    <a:pt x="1" y="2"/>
                  </a:moveTo>
                  <a:cubicBezTo>
                    <a:pt x="2" y="1"/>
                    <a:pt x="4" y="0"/>
                    <a:pt x="5" y="1"/>
                  </a:cubicBezTo>
                  <a:cubicBezTo>
                    <a:pt x="7" y="2"/>
                    <a:pt x="7" y="4"/>
                    <a:pt x="6" y="5"/>
                  </a:cubicBezTo>
                  <a:cubicBezTo>
                    <a:pt x="6" y="7"/>
                    <a:pt x="4" y="7"/>
                    <a:pt x="2" y="6"/>
                  </a:cubicBezTo>
                  <a:cubicBezTo>
                    <a:pt x="1" y="6"/>
                    <a:pt x="0" y="4"/>
                    <a:pt x="1" y="2"/>
                  </a:cubicBezTo>
                  <a:close/>
                </a:path>
              </a:pathLst>
            </a:custGeom>
            <a:solidFill>
              <a:srgbClr val="C4E7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104" name="Freeform 474">
              <a:extLst>
                <a:ext uri="{FF2B5EF4-FFF2-40B4-BE49-F238E27FC236}">
                  <a16:creationId xmlns:a16="http://schemas.microsoft.com/office/drawing/2014/main" id="{A935A5D1-9FB0-4313-B781-A892CBD87E53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6" y="2423"/>
              <a:ext cx="17" cy="18"/>
            </a:xfrm>
            <a:custGeom>
              <a:avLst/>
              <a:gdLst>
                <a:gd name="T0" fmla="*/ 0 w 7"/>
                <a:gd name="T1" fmla="*/ 2147483646 h 7"/>
                <a:gd name="T2" fmla="*/ 2147483646 w 7"/>
                <a:gd name="T3" fmla="*/ 0 h 7"/>
                <a:gd name="T4" fmla="*/ 2147483646 w 7"/>
                <a:gd name="T5" fmla="*/ 2147483646 h 7"/>
                <a:gd name="T6" fmla="*/ 2147483646 w 7"/>
                <a:gd name="T7" fmla="*/ 2147483646 h 7"/>
                <a:gd name="T8" fmla="*/ 0 w 7"/>
                <a:gd name="T9" fmla="*/ 2147483646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7">
                  <a:moveTo>
                    <a:pt x="0" y="2"/>
                  </a:moveTo>
                  <a:cubicBezTo>
                    <a:pt x="1" y="0"/>
                    <a:pt x="3" y="0"/>
                    <a:pt x="5" y="0"/>
                  </a:cubicBezTo>
                  <a:cubicBezTo>
                    <a:pt x="6" y="1"/>
                    <a:pt x="7" y="3"/>
                    <a:pt x="6" y="5"/>
                  </a:cubicBezTo>
                  <a:cubicBezTo>
                    <a:pt x="5" y="6"/>
                    <a:pt x="3" y="7"/>
                    <a:pt x="2" y="6"/>
                  </a:cubicBezTo>
                  <a:cubicBezTo>
                    <a:pt x="0" y="5"/>
                    <a:pt x="0" y="3"/>
                    <a:pt x="0" y="2"/>
                  </a:cubicBezTo>
                  <a:close/>
                </a:path>
              </a:pathLst>
            </a:custGeom>
            <a:solidFill>
              <a:srgbClr val="C4E7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105" name="Freeform 475">
              <a:extLst>
                <a:ext uri="{FF2B5EF4-FFF2-40B4-BE49-F238E27FC236}">
                  <a16:creationId xmlns:a16="http://schemas.microsoft.com/office/drawing/2014/main" id="{00717CA7-EB7D-46FB-BAA3-2DF0E927F121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1" y="2383"/>
              <a:ext cx="17" cy="18"/>
            </a:xfrm>
            <a:custGeom>
              <a:avLst/>
              <a:gdLst>
                <a:gd name="T0" fmla="*/ 0 w 7"/>
                <a:gd name="T1" fmla="*/ 2147483646 h 7"/>
                <a:gd name="T2" fmla="*/ 2147483646 w 7"/>
                <a:gd name="T3" fmla="*/ 2147483646 h 7"/>
                <a:gd name="T4" fmla="*/ 2147483646 w 7"/>
                <a:gd name="T5" fmla="*/ 2147483646 h 7"/>
                <a:gd name="T6" fmla="*/ 2147483646 w 7"/>
                <a:gd name="T7" fmla="*/ 2147483646 h 7"/>
                <a:gd name="T8" fmla="*/ 0 w 7"/>
                <a:gd name="T9" fmla="*/ 2147483646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7">
                  <a:moveTo>
                    <a:pt x="0" y="2"/>
                  </a:moveTo>
                  <a:cubicBezTo>
                    <a:pt x="1" y="1"/>
                    <a:pt x="3" y="0"/>
                    <a:pt x="5" y="1"/>
                  </a:cubicBezTo>
                  <a:cubicBezTo>
                    <a:pt x="6" y="2"/>
                    <a:pt x="7" y="4"/>
                    <a:pt x="6" y="5"/>
                  </a:cubicBezTo>
                  <a:cubicBezTo>
                    <a:pt x="5" y="7"/>
                    <a:pt x="3" y="7"/>
                    <a:pt x="2" y="6"/>
                  </a:cubicBezTo>
                  <a:cubicBezTo>
                    <a:pt x="0" y="6"/>
                    <a:pt x="0" y="4"/>
                    <a:pt x="0" y="2"/>
                  </a:cubicBezTo>
                  <a:close/>
                </a:path>
              </a:pathLst>
            </a:custGeom>
            <a:solidFill>
              <a:srgbClr val="C4E7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106" name="Freeform 476">
              <a:extLst>
                <a:ext uri="{FF2B5EF4-FFF2-40B4-BE49-F238E27FC236}">
                  <a16:creationId xmlns:a16="http://schemas.microsoft.com/office/drawing/2014/main" id="{9E881C19-623F-443B-80A6-99B0C5FF557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6" y="2409"/>
              <a:ext cx="17" cy="19"/>
            </a:xfrm>
            <a:custGeom>
              <a:avLst/>
              <a:gdLst>
                <a:gd name="T0" fmla="*/ 2147483646 w 7"/>
                <a:gd name="T1" fmla="*/ 2147483646 h 7"/>
                <a:gd name="T2" fmla="*/ 2147483646 w 7"/>
                <a:gd name="T3" fmla="*/ 0 h 7"/>
                <a:gd name="T4" fmla="*/ 2147483646 w 7"/>
                <a:gd name="T5" fmla="*/ 2147483646 h 7"/>
                <a:gd name="T6" fmla="*/ 2147483646 w 7"/>
                <a:gd name="T7" fmla="*/ 2147483646 h 7"/>
                <a:gd name="T8" fmla="*/ 2147483646 w 7"/>
                <a:gd name="T9" fmla="*/ 2147483646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7">
                  <a:moveTo>
                    <a:pt x="1" y="2"/>
                  </a:moveTo>
                  <a:cubicBezTo>
                    <a:pt x="2" y="0"/>
                    <a:pt x="4" y="0"/>
                    <a:pt x="5" y="0"/>
                  </a:cubicBezTo>
                  <a:cubicBezTo>
                    <a:pt x="7" y="1"/>
                    <a:pt x="7" y="3"/>
                    <a:pt x="6" y="5"/>
                  </a:cubicBezTo>
                  <a:cubicBezTo>
                    <a:pt x="6" y="6"/>
                    <a:pt x="4" y="7"/>
                    <a:pt x="2" y="6"/>
                  </a:cubicBezTo>
                  <a:cubicBezTo>
                    <a:pt x="1" y="5"/>
                    <a:pt x="0" y="3"/>
                    <a:pt x="1" y="2"/>
                  </a:cubicBezTo>
                  <a:close/>
                </a:path>
              </a:pathLst>
            </a:custGeom>
            <a:solidFill>
              <a:srgbClr val="C4E7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107" name="Freeform 477">
              <a:extLst>
                <a:ext uri="{FF2B5EF4-FFF2-40B4-BE49-F238E27FC236}">
                  <a16:creationId xmlns:a16="http://schemas.microsoft.com/office/drawing/2014/main" id="{8A5CB9B7-BB9D-4618-8D3C-4F6414C61D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8" y="2343"/>
              <a:ext cx="18" cy="18"/>
            </a:xfrm>
            <a:custGeom>
              <a:avLst/>
              <a:gdLst>
                <a:gd name="T0" fmla="*/ 2147483646 w 7"/>
                <a:gd name="T1" fmla="*/ 2147483646 h 7"/>
                <a:gd name="T2" fmla="*/ 2147483646 w 7"/>
                <a:gd name="T3" fmla="*/ 0 h 7"/>
                <a:gd name="T4" fmla="*/ 2147483646 w 7"/>
                <a:gd name="T5" fmla="*/ 2147483646 h 7"/>
                <a:gd name="T6" fmla="*/ 2147483646 w 7"/>
                <a:gd name="T7" fmla="*/ 2147483646 h 7"/>
                <a:gd name="T8" fmla="*/ 2147483646 w 7"/>
                <a:gd name="T9" fmla="*/ 2147483646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7">
                  <a:moveTo>
                    <a:pt x="1" y="2"/>
                  </a:moveTo>
                  <a:cubicBezTo>
                    <a:pt x="2" y="0"/>
                    <a:pt x="4" y="0"/>
                    <a:pt x="5" y="0"/>
                  </a:cubicBezTo>
                  <a:cubicBezTo>
                    <a:pt x="7" y="1"/>
                    <a:pt x="7" y="3"/>
                    <a:pt x="6" y="5"/>
                  </a:cubicBezTo>
                  <a:cubicBezTo>
                    <a:pt x="6" y="6"/>
                    <a:pt x="4" y="7"/>
                    <a:pt x="2" y="6"/>
                  </a:cubicBezTo>
                  <a:cubicBezTo>
                    <a:pt x="1" y="5"/>
                    <a:pt x="0" y="3"/>
                    <a:pt x="1" y="2"/>
                  </a:cubicBezTo>
                  <a:close/>
                </a:path>
              </a:pathLst>
            </a:custGeom>
            <a:solidFill>
              <a:srgbClr val="C4E7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108" name="Freeform 478">
              <a:extLst>
                <a:ext uri="{FF2B5EF4-FFF2-40B4-BE49-F238E27FC236}">
                  <a16:creationId xmlns:a16="http://schemas.microsoft.com/office/drawing/2014/main" id="{4EFEA39E-C199-423F-9306-C76307CB90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6" y="2305"/>
              <a:ext cx="17" cy="19"/>
            </a:xfrm>
            <a:custGeom>
              <a:avLst/>
              <a:gdLst>
                <a:gd name="T0" fmla="*/ 0 w 7"/>
                <a:gd name="T1" fmla="*/ 2147483646 h 7"/>
                <a:gd name="T2" fmla="*/ 2147483646 w 7"/>
                <a:gd name="T3" fmla="*/ 0 h 7"/>
                <a:gd name="T4" fmla="*/ 2147483646 w 7"/>
                <a:gd name="T5" fmla="*/ 2147483646 h 7"/>
                <a:gd name="T6" fmla="*/ 2147483646 w 7"/>
                <a:gd name="T7" fmla="*/ 2147483646 h 7"/>
                <a:gd name="T8" fmla="*/ 0 w 7"/>
                <a:gd name="T9" fmla="*/ 2147483646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7">
                  <a:moveTo>
                    <a:pt x="0" y="2"/>
                  </a:moveTo>
                  <a:cubicBezTo>
                    <a:pt x="1" y="0"/>
                    <a:pt x="3" y="0"/>
                    <a:pt x="5" y="0"/>
                  </a:cubicBezTo>
                  <a:cubicBezTo>
                    <a:pt x="6" y="1"/>
                    <a:pt x="7" y="3"/>
                    <a:pt x="6" y="5"/>
                  </a:cubicBezTo>
                  <a:cubicBezTo>
                    <a:pt x="5" y="6"/>
                    <a:pt x="3" y="7"/>
                    <a:pt x="2" y="6"/>
                  </a:cubicBezTo>
                  <a:cubicBezTo>
                    <a:pt x="0" y="5"/>
                    <a:pt x="0" y="3"/>
                    <a:pt x="0" y="2"/>
                  </a:cubicBezTo>
                  <a:close/>
                </a:path>
              </a:pathLst>
            </a:custGeom>
            <a:solidFill>
              <a:srgbClr val="C4E7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109" name="Freeform 479">
              <a:extLst>
                <a:ext uri="{FF2B5EF4-FFF2-40B4-BE49-F238E27FC236}">
                  <a16:creationId xmlns:a16="http://schemas.microsoft.com/office/drawing/2014/main" id="{01F42D70-795B-4A7D-B3DA-4E599C4320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6" y="2271"/>
              <a:ext cx="17" cy="18"/>
            </a:xfrm>
            <a:custGeom>
              <a:avLst/>
              <a:gdLst>
                <a:gd name="T0" fmla="*/ 2147483646 w 7"/>
                <a:gd name="T1" fmla="*/ 2147483646 h 7"/>
                <a:gd name="T2" fmla="*/ 2147483646 w 7"/>
                <a:gd name="T3" fmla="*/ 2147483646 h 7"/>
                <a:gd name="T4" fmla="*/ 2147483646 w 7"/>
                <a:gd name="T5" fmla="*/ 2147483646 h 7"/>
                <a:gd name="T6" fmla="*/ 2147483646 w 7"/>
                <a:gd name="T7" fmla="*/ 2147483646 h 7"/>
                <a:gd name="T8" fmla="*/ 2147483646 w 7"/>
                <a:gd name="T9" fmla="*/ 2147483646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7">
                  <a:moveTo>
                    <a:pt x="1" y="2"/>
                  </a:moveTo>
                  <a:cubicBezTo>
                    <a:pt x="2" y="1"/>
                    <a:pt x="4" y="0"/>
                    <a:pt x="5" y="1"/>
                  </a:cubicBezTo>
                  <a:cubicBezTo>
                    <a:pt x="7" y="2"/>
                    <a:pt x="7" y="4"/>
                    <a:pt x="6" y="5"/>
                  </a:cubicBezTo>
                  <a:cubicBezTo>
                    <a:pt x="6" y="7"/>
                    <a:pt x="4" y="7"/>
                    <a:pt x="2" y="6"/>
                  </a:cubicBezTo>
                  <a:cubicBezTo>
                    <a:pt x="1" y="6"/>
                    <a:pt x="0" y="4"/>
                    <a:pt x="1" y="2"/>
                  </a:cubicBezTo>
                  <a:close/>
                </a:path>
              </a:pathLst>
            </a:custGeom>
            <a:solidFill>
              <a:srgbClr val="C4E7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110" name="Freeform 480">
              <a:extLst>
                <a:ext uri="{FF2B5EF4-FFF2-40B4-BE49-F238E27FC236}">
                  <a16:creationId xmlns:a16="http://schemas.microsoft.com/office/drawing/2014/main" id="{336F91D0-878E-4FF8-8773-6306C73A432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8" y="2225"/>
              <a:ext cx="18" cy="19"/>
            </a:xfrm>
            <a:custGeom>
              <a:avLst/>
              <a:gdLst>
                <a:gd name="T0" fmla="*/ 0 w 7"/>
                <a:gd name="T1" fmla="*/ 2147483646 h 7"/>
                <a:gd name="T2" fmla="*/ 2147483646 w 7"/>
                <a:gd name="T3" fmla="*/ 0 h 7"/>
                <a:gd name="T4" fmla="*/ 2147483646 w 7"/>
                <a:gd name="T5" fmla="*/ 2147483646 h 7"/>
                <a:gd name="T6" fmla="*/ 2147483646 w 7"/>
                <a:gd name="T7" fmla="*/ 2147483646 h 7"/>
                <a:gd name="T8" fmla="*/ 0 w 7"/>
                <a:gd name="T9" fmla="*/ 2147483646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7">
                  <a:moveTo>
                    <a:pt x="0" y="2"/>
                  </a:moveTo>
                  <a:cubicBezTo>
                    <a:pt x="1" y="0"/>
                    <a:pt x="3" y="0"/>
                    <a:pt x="5" y="0"/>
                  </a:cubicBezTo>
                  <a:cubicBezTo>
                    <a:pt x="6" y="1"/>
                    <a:pt x="7" y="3"/>
                    <a:pt x="6" y="5"/>
                  </a:cubicBezTo>
                  <a:cubicBezTo>
                    <a:pt x="5" y="6"/>
                    <a:pt x="3" y="7"/>
                    <a:pt x="2" y="6"/>
                  </a:cubicBezTo>
                  <a:cubicBezTo>
                    <a:pt x="0" y="5"/>
                    <a:pt x="0" y="3"/>
                    <a:pt x="0" y="2"/>
                  </a:cubicBezTo>
                  <a:close/>
                </a:path>
              </a:pathLst>
            </a:custGeom>
            <a:solidFill>
              <a:srgbClr val="C4E7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111" name="Freeform 481">
              <a:extLst>
                <a:ext uri="{FF2B5EF4-FFF2-40B4-BE49-F238E27FC236}">
                  <a16:creationId xmlns:a16="http://schemas.microsoft.com/office/drawing/2014/main" id="{BACB45B8-40DD-4E1D-9E7C-F1609ACB45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6" y="2105"/>
              <a:ext cx="17" cy="19"/>
            </a:xfrm>
            <a:custGeom>
              <a:avLst/>
              <a:gdLst>
                <a:gd name="T0" fmla="*/ 2147483646 w 7"/>
                <a:gd name="T1" fmla="*/ 2147483646 h 7"/>
                <a:gd name="T2" fmla="*/ 2147483646 w 7"/>
                <a:gd name="T3" fmla="*/ 2147483646 h 7"/>
                <a:gd name="T4" fmla="*/ 2147483646 w 7"/>
                <a:gd name="T5" fmla="*/ 2147483646 h 7"/>
                <a:gd name="T6" fmla="*/ 2147483646 w 7"/>
                <a:gd name="T7" fmla="*/ 2147483646 h 7"/>
                <a:gd name="T8" fmla="*/ 2147483646 w 7"/>
                <a:gd name="T9" fmla="*/ 2147483646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7">
                  <a:moveTo>
                    <a:pt x="1" y="2"/>
                  </a:moveTo>
                  <a:cubicBezTo>
                    <a:pt x="2" y="1"/>
                    <a:pt x="4" y="0"/>
                    <a:pt x="5" y="1"/>
                  </a:cubicBezTo>
                  <a:cubicBezTo>
                    <a:pt x="7" y="2"/>
                    <a:pt x="7" y="4"/>
                    <a:pt x="6" y="5"/>
                  </a:cubicBezTo>
                  <a:cubicBezTo>
                    <a:pt x="6" y="7"/>
                    <a:pt x="4" y="7"/>
                    <a:pt x="2" y="6"/>
                  </a:cubicBezTo>
                  <a:cubicBezTo>
                    <a:pt x="1" y="6"/>
                    <a:pt x="0" y="4"/>
                    <a:pt x="1" y="2"/>
                  </a:cubicBezTo>
                  <a:close/>
                </a:path>
              </a:pathLst>
            </a:custGeom>
            <a:solidFill>
              <a:srgbClr val="C4E7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112" name="Freeform 482">
              <a:extLst>
                <a:ext uri="{FF2B5EF4-FFF2-40B4-BE49-F238E27FC236}">
                  <a16:creationId xmlns:a16="http://schemas.microsoft.com/office/drawing/2014/main" id="{CC6C7FA0-73A8-4F50-A1E5-ABB19BC74D09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1" y="2137"/>
              <a:ext cx="17" cy="19"/>
            </a:xfrm>
            <a:custGeom>
              <a:avLst/>
              <a:gdLst>
                <a:gd name="T0" fmla="*/ 0 w 7"/>
                <a:gd name="T1" fmla="*/ 2147483646 h 7"/>
                <a:gd name="T2" fmla="*/ 2147483646 w 7"/>
                <a:gd name="T3" fmla="*/ 2147483646 h 7"/>
                <a:gd name="T4" fmla="*/ 2147483646 w 7"/>
                <a:gd name="T5" fmla="*/ 2147483646 h 7"/>
                <a:gd name="T6" fmla="*/ 2147483646 w 7"/>
                <a:gd name="T7" fmla="*/ 2147483646 h 7"/>
                <a:gd name="T8" fmla="*/ 0 w 7"/>
                <a:gd name="T9" fmla="*/ 2147483646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7">
                  <a:moveTo>
                    <a:pt x="0" y="2"/>
                  </a:moveTo>
                  <a:cubicBezTo>
                    <a:pt x="1" y="1"/>
                    <a:pt x="3" y="0"/>
                    <a:pt x="5" y="1"/>
                  </a:cubicBezTo>
                  <a:cubicBezTo>
                    <a:pt x="6" y="2"/>
                    <a:pt x="7" y="4"/>
                    <a:pt x="6" y="5"/>
                  </a:cubicBezTo>
                  <a:cubicBezTo>
                    <a:pt x="5" y="7"/>
                    <a:pt x="3" y="7"/>
                    <a:pt x="2" y="6"/>
                  </a:cubicBezTo>
                  <a:cubicBezTo>
                    <a:pt x="0" y="6"/>
                    <a:pt x="0" y="4"/>
                    <a:pt x="0" y="2"/>
                  </a:cubicBezTo>
                  <a:close/>
                </a:path>
              </a:pathLst>
            </a:custGeom>
            <a:solidFill>
              <a:srgbClr val="C4E7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113" name="Freeform 483">
              <a:extLst>
                <a:ext uri="{FF2B5EF4-FFF2-40B4-BE49-F238E27FC236}">
                  <a16:creationId xmlns:a16="http://schemas.microsoft.com/office/drawing/2014/main" id="{1CBF86E9-9F34-4BBC-94AC-57C46E6E81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1" y="2175"/>
              <a:ext cx="17" cy="18"/>
            </a:xfrm>
            <a:custGeom>
              <a:avLst/>
              <a:gdLst>
                <a:gd name="T0" fmla="*/ 0 w 7"/>
                <a:gd name="T1" fmla="*/ 2147483646 h 7"/>
                <a:gd name="T2" fmla="*/ 2147483646 w 7"/>
                <a:gd name="T3" fmla="*/ 2147483646 h 7"/>
                <a:gd name="T4" fmla="*/ 2147483646 w 7"/>
                <a:gd name="T5" fmla="*/ 2147483646 h 7"/>
                <a:gd name="T6" fmla="*/ 2147483646 w 7"/>
                <a:gd name="T7" fmla="*/ 2147483646 h 7"/>
                <a:gd name="T8" fmla="*/ 0 w 7"/>
                <a:gd name="T9" fmla="*/ 2147483646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7">
                  <a:moveTo>
                    <a:pt x="0" y="2"/>
                  </a:moveTo>
                  <a:cubicBezTo>
                    <a:pt x="1" y="1"/>
                    <a:pt x="3" y="0"/>
                    <a:pt x="5" y="1"/>
                  </a:cubicBezTo>
                  <a:cubicBezTo>
                    <a:pt x="6" y="2"/>
                    <a:pt x="7" y="4"/>
                    <a:pt x="6" y="5"/>
                  </a:cubicBezTo>
                  <a:cubicBezTo>
                    <a:pt x="5" y="7"/>
                    <a:pt x="3" y="7"/>
                    <a:pt x="2" y="6"/>
                  </a:cubicBezTo>
                  <a:cubicBezTo>
                    <a:pt x="0" y="6"/>
                    <a:pt x="0" y="4"/>
                    <a:pt x="0" y="2"/>
                  </a:cubicBezTo>
                  <a:close/>
                </a:path>
              </a:pathLst>
            </a:custGeom>
            <a:solidFill>
              <a:srgbClr val="C4E7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114" name="Freeform 484">
              <a:extLst>
                <a:ext uri="{FF2B5EF4-FFF2-40B4-BE49-F238E27FC236}">
                  <a16:creationId xmlns:a16="http://schemas.microsoft.com/office/drawing/2014/main" id="{302A3857-9299-4A44-B11B-AA1B43FBB7A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8" y="2281"/>
              <a:ext cx="18" cy="19"/>
            </a:xfrm>
            <a:custGeom>
              <a:avLst/>
              <a:gdLst>
                <a:gd name="T0" fmla="*/ 0 w 7"/>
                <a:gd name="T1" fmla="*/ 2147483646 h 7"/>
                <a:gd name="T2" fmla="*/ 2147483646 w 7"/>
                <a:gd name="T3" fmla="*/ 0 h 7"/>
                <a:gd name="T4" fmla="*/ 2147483646 w 7"/>
                <a:gd name="T5" fmla="*/ 2147483646 h 7"/>
                <a:gd name="T6" fmla="*/ 2147483646 w 7"/>
                <a:gd name="T7" fmla="*/ 2147483646 h 7"/>
                <a:gd name="T8" fmla="*/ 0 w 7"/>
                <a:gd name="T9" fmla="*/ 2147483646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7">
                  <a:moveTo>
                    <a:pt x="0" y="2"/>
                  </a:moveTo>
                  <a:cubicBezTo>
                    <a:pt x="1" y="0"/>
                    <a:pt x="3" y="0"/>
                    <a:pt x="5" y="0"/>
                  </a:cubicBezTo>
                  <a:cubicBezTo>
                    <a:pt x="6" y="1"/>
                    <a:pt x="7" y="3"/>
                    <a:pt x="6" y="5"/>
                  </a:cubicBezTo>
                  <a:cubicBezTo>
                    <a:pt x="5" y="6"/>
                    <a:pt x="3" y="7"/>
                    <a:pt x="2" y="6"/>
                  </a:cubicBezTo>
                  <a:cubicBezTo>
                    <a:pt x="0" y="5"/>
                    <a:pt x="0" y="3"/>
                    <a:pt x="0" y="2"/>
                  </a:cubicBezTo>
                  <a:close/>
                </a:path>
              </a:pathLst>
            </a:custGeom>
            <a:solidFill>
              <a:srgbClr val="C4E7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115" name="Freeform 485">
              <a:extLst>
                <a:ext uri="{FF2B5EF4-FFF2-40B4-BE49-F238E27FC236}">
                  <a16:creationId xmlns:a16="http://schemas.microsoft.com/office/drawing/2014/main" id="{9F40BE58-4238-4DAA-906B-0D16908180B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8" y="2404"/>
              <a:ext cx="18" cy="19"/>
            </a:xfrm>
            <a:custGeom>
              <a:avLst/>
              <a:gdLst>
                <a:gd name="T0" fmla="*/ 2147483646 w 7"/>
                <a:gd name="T1" fmla="*/ 2147483646 h 7"/>
                <a:gd name="T2" fmla="*/ 2147483646 w 7"/>
                <a:gd name="T3" fmla="*/ 0 h 7"/>
                <a:gd name="T4" fmla="*/ 2147483646 w 7"/>
                <a:gd name="T5" fmla="*/ 2147483646 h 7"/>
                <a:gd name="T6" fmla="*/ 2147483646 w 7"/>
                <a:gd name="T7" fmla="*/ 2147483646 h 7"/>
                <a:gd name="T8" fmla="*/ 2147483646 w 7"/>
                <a:gd name="T9" fmla="*/ 2147483646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7">
                  <a:moveTo>
                    <a:pt x="1" y="2"/>
                  </a:moveTo>
                  <a:cubicBezTo>
                    <a:pt x="2" y="0"/>
                    <a:pt x="3" y="0"/>
                    <a:pt x="5" y="0"/>
                  </a:cubicBezTo>
                  <a:cubicBezTo>
                    <a:pt x="6" y="1"/>
                    <a:pt x="7" y="3"/>
                    <a:pt x="6" y="5"/>
                  </a:cubicBezTo>
                  <a:cubicBezTo>
                    <a:pt x="5" y="6"/>
                    <a:pt x="4" y="7"/>
                    <a:pt x="2" y="6"/>
                  </a:cubicBezTo>
                  <a:cubicBezTo>
                    <a:pt x="1" y="5"/>
                    <a:pt x="0" y="3"/>
                    <a:pt x="1" y="2"/>
                  </a:cubicBezTo>
                  <a:close/>
                </a:path>
              </a:pathLst>
            </a:custGeom>
            <a:solidFill>
              <a:srgbClr val="00B2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116" name="Freeform 486">
              <a:extLst>
                <a:ext uri="{FF2B5EF4-FFF2-40B4-BE49-F238E27FC236}">
                  <a16:creationId xmlns:a16="http://schemas.microsoft.com/office/drawing/2014/main" id="{F98C1D8C-C475-48CC-8F44-433D14B49A5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8" y="2233"/>
              <a:ext cx="18" cy="19"/>
            </a:xfrm>
            <a:custGeom>
              <a:avLst/>
              <a:gdLst>
                <a:gd name="T0" fmla="*/ 2147483646 w 7"/>
                <a:gd name="T1" fmla="*/ 2147483646 h 7"/>
                <a:gd name="T2" fmla="*/ 2147483646 w 7"/>
                <a:gd name="T3" fmla="*/ 2147483646 h 7"/>
                <a:gd name="T4" fmla="*/ 2147483646 w 7"/>
                <a:gd name="T5" fmla="*/ 2147483646 h 7"/>
                <a:gd name="T6" fmla="*/ 2147483646 w 7"/>
                <a:gd name="T7" fmla="*/ 2147483646 h 7"/>
                <a:gd name="T8" fmla="*/ 2147483646 w 7"/>
                <a:gd name="T9" fmla="*/ 2147483646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7">
                  <a:moveTo>
                    <a:pt x="1" y="2"/>
                  </a:moveTo>
                  <a:cubicBezTo>
                    <a:pt x="1" y="1"/>
                    <a:pt x="3" y="0"/>
                    <a:pt x="5" y="1"/>
                  </a:cubicBezTo>
                  <a:cubicBezTo>
                    <a:pt x="6" y="2"/>
                    <a:pt x="7" y="4"/>
                    <a:pt x="6" y="5"/>
                  </a:cubicBezTo>
                  <a:cubicBezTo>
                    <a:pt x="5" y="7"/>
                    <a:pt x="3" y="7"/>
                    <a:pt x="2" y="6"/>
                  </a:cubicBezTo>
                  <a:cubicBezTo>
                    <a:pt x="0" y="6"/>
                    <a:pt x="0" y="4"/>
                    <a:pt x="1" y="2"/>
                  </a:cubicBezTo>
                  <a:close/>
                </a:path>
              </a:pathLst>
            </a:custGeom>
            <a:solidFill>
              <a:srgbClr val="00B2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117" name="Freeform 487">
              <a:extLst>
                <a:ext uri="{FF2B5EF4-FFF2-40B4-BE49-F238E27FC236}">
                  <a16:creationId xmlns:a16="http://schemas.microsoft.com/office/drawing/2014/main" id="{E491301E-642E-40F2-90B6-769DDED3334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1" y="2169"/>
              <a:ext cx="17" cy="19"/>
            </a:xfrm>
            <a:custGeom>
              <a:avLst/>
              <a:gdLst>
                <a:gd name="T0" fmla="*/ 2147483646 w 7"/>
                <a:gd name="T1" fmla="*/ 2147483646 h 7"/>
                <a:gd name="T2" fmla="*/ 2147483646 w 7"/>
                <a:gd name="T3" fmla="*/ 0 h 7"/>
                <a:gd name="T4" fmla="*/ 2147483646 w 7"/>
                <a:gd name="T5" fmla="*/ 2147483646 h 7"/>
                <a:gd name="T6" fmla="*/ 2147483646 w 7"/>
                <a:gd name="T7" fmla="*/ 2147483646 h 7"/>
                <a:gd name="T8" fmla="*/ 2147483646 w 7"/>
                <a:gd name="T9" fmla="*/ 2147483646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7">
                  <a:moveTo>
                    <a:pt x="1" y="2"/>
                  </a:moveTo>
                  <a:cubicBezTo>
                    <a:pt x="1" y="0"/>
                    <a:pt x="3" y="0"/>
                    <a:pt x="5" y="0"/>
                  </a:cubicBezTo>
                  <a:cubicBezTo>
                    <a:pt x="6" y="1"/>
                    <a:pt x="7" y="3"/>
                    <a:pt x="6" y="5"/>
                  </a:cubicBezTo>
                  <a:cubicBezTo>
                    <a:pt x="5" y="6"/>
                    <a:pt x="3" y="7"/>
                    <a:pt x="2" y="6"/>
                  </a:cubicBezTo>
                  <a:cubicBezTo>
                    <a:pt x="0" y="5"/>
                    <a:pt x="0" y="3"/>
                    <a:pt x="1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118" name="Freeform 488">
              <a:extLst>
                <a:ext uri="{FF2B5EF4-FFF2-40B4-BE49-F238E27FC236}">
                  <a16:creationId xmlns:a16="http://schemas.microsoft.com/office/drawing/2014/main" id="{FD7C548F-9053-40DA-9572-2CA723845CE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6" y="2124"/>
              <a:ext cx="17" cy="19"/>
            </a:xfrm>
            <a:custGeom>
              <a:avLst/>
              <a:gdLst>
                <a:gd name="T0" fmla="*/ 0 w 7"/>
                <a:gd name="T1" fmla="*/ 2147483646 h 7"/>
                <a:gd name="T2" fmla="*/ 2147483646 w 7"/>
                <a:gd name="T3" fmla="*/ 2147483646 h 7"/>
                <a:gd name="T4" fmla="*/ 2147483646 w 7"/>
                <a:gd name="T5" fmla="*/ 2147483646 h 7"/>
                <a:gd name="T6" fmla="*/ 2147483646 w 7"/>
                <a:gd name="T7" fmla="*/ 2147483646 h 7"/>
                <a:gd name="T8" fmla="*/ 0 w 7"/>
                <a:gd name="T9" fmla="*/ 2147483646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7">
                  <a:moveTo>
                    <a:pt x="0" y="2"/>
                  </a:moveTo>
                  <a:cubicBezTo>
                    <a:pt x="1" y="1"/>
                    <a:pt x="3" y="0"/>
                    <a:pt x="5" y="1"/>
                  </a:cubicBezTo>
                  <a:cubicBezTo>
                    <a:pt x="6" y="2"/>
                    <a:pt x="7" y="4"/>
                    <a:pt x="6" y="5"/>
                  </a:cubicBezTo>
                  <a:cubicBezTo>
                    <a:pt x="5" y="7"/>
                    <a:pt x="3" y="7"/>
                    <a:pt x="2" y="7"/>
                  </a:cubicBezTo>
                  <a:cubicBezTo>
                    <a:pt x="0" y="6"/>
                    <a:pt x="0" y="4"/>
                    <a:pt x="0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119" name="Freeform 489">
              <a:extLst>
                <a:ext uri="{FF2B5EF4-FFF2-40B4-BE49-F238E27FC236}">
                  <a16:creationId xmlns:a16="http://schemas.microsoft.com/office/drawing/2014/main" id="{99E43678-DA6B-4154-AE3D-C0E90DECAB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1" y="2164"/>
              <a:ext cx="17" cy="19"/>
            </a:xfrm>
            <a:custGeom>
              <a:avLst/>
              <a:gdLst>
                <a:gd name="T0" fmla="*/ 2147483646 w 7"/>
                <a:gd name="T1" fmla="*/ 2147483646 h 7"/>
                <a:gd name="T2" fmla="*/ 2147483646 w 7"/>
                <a:gd name="T3" fmla="*/ 0 h 7"/>
                <a:gd name="T4" fmla="*/ 2147483646 w 7"/>
                <a:gd name="T5" fmla="*/ 2147483646 h 7"/>
                <a:gd name="T6" fmla="*/ 2147483646 w 7"/>
                <a:gd name="T7" fmla="*/ 2147483646 h 7"/>
                <a:gd name="T8" fmla="*/ 2147483646 w 7"/>
                <a:gd name="T9" fmla="*/ 2147483646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7">
                  <a:moveTo>
                    <a:pt x="1" y="2"/>
                  </a:moveTo>
                  <a:cubicBezTo>
                    <a:pt x="2" y="0"/>
                    <a:pt x="4" y="0"/>
                    <a:pt x="5" y="0"/>
                  </a:cubicBezTo>
                  <a:cubicBezTo>
                    <a:pt x="7" y="1"/>
                    <a:pt x="7" y="3"/>
                    <a:pt x="6" y="5"/>
                  </a:cubicBezTo>
                  <a:cubicBezTo>
                    <a:pt x="6" y="6"/>
                    <a:pt x="4" y="7"/>
                    <a:pt x="2" y="6"/>
                  </a:cubicBezTo>
                  <a:cubicBezTo>
                    <a:pt x="1" y="5"/>
                    <a:pt x="0" y="3"/>
                    <a:pt x="1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120" name="Freeform 490">
              <a:extLst>
                <a:ext uri="{FF2B5EF4-FFF2-40B4-BE49-F238E27FC236}">
                  <a16:creationId xmlns:a16="http://schemas.microsoft.com/office/drawing/2014/main" id="{861B7D66-9E82-496B-938C-3618734DA8E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3" y="2212"/>
              <a:ext cx="18" cy="19"/>
            </a:xfrm>
            <a:custGeom>
              <a:avLst/>
              <a:gdLst>
                <a:gd name="T0" fmla="*/ 2147483646 w 7"/>
                <a:gd name="T1" fmla="*/ 2147483646 h 7"/>
                <a:gd name="T2" fmla="*/ 2147483646 w 7"/>
                <a:gd name="T3" fmla="*/ 2147483646 h 7"/>
                <a:gd name="T4" fmla="*/ 2147483646 w 7"/>
                <a:gd name="T5" fmla="*/ 2147483646 h 7"/>
                <a:gd name="T6" fmla="*/ 2147483646 w 7"/>
                <a:gd name="T7" fmla="*/ 2147483646 h 7"/>
                <a:gd name="T8" fmla="*/ 2147483646 w 7"/>
                <a:gd name="T9" fmla="*/ 2147483646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7">
                  <a:moveTo>
                    <a:pt x="1" y="2"/>
                  </a:moveTo>
                  <a:cubicBezTo>
                    <a:pt x="2" y="0"/>
                    <a:pt x="3" y="0"/>
                    <a:pt x="5" y="1"/>
                  </a:cubicBezTo>
                  <a:cubicBezTo>
                    <a:pt x="6" y="1"/>
                    <a:pt x="7" y="3"/>
                    <a:pt x="6" y="5"/>
                  </a:cubicBezTo>
                  <a:cubicBezTo>
                    <a:pt x="5" y="6"/>
                    <a:pt x="4" y="7"/>
                    <a:pt x="2" y="6"/>
                  </a:cubicBezTo>
                  <a:cubicBezTo>
                    <a:pt x="1" y="5"/>
                    <a:pt x="0" y="3"/>
                    <a:pt x="1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121" name="Freeform 491">
              <a:extLst>
                <a:ext uri="{FF2B5EF4-FFF2-40B4-BE49-F238E27FC236}">
                  <a16:creationId xmlns:a16="http://schemas.microsoft.com/office/drawing/2014/main" id="{FB2113D9-B19A-424F-B9F6-8DF99088038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1" y="2364"/>
              <a:ext cx="17" cy="19"/>
            </a:xfrm>
            <a:custGeom>
              <a:avLst/>
              <a:gdLst>
                <a:gd name="T0" fmla="*/ 2147483646 w 7"/>
                <a:gd name="T1" fmla="*/ 2147483646 h 7"/>
                <a:gd name="T2" fmla="*/ 2147483646 w 7"/>
                <a:gd name="T3" fmla="*/ 0 h 7"/>
                <a:gd name="T4" fmla="*/ 2147483646 w 7"/>
                <a:gd name="T5" fmla="*/ 2147483646 h 7"/>
                <a:gd name="T6" fmla="*/ 2147483646 w 7"/>
                <a:gd name="T7" fmla="*/ 2147483646 h 7"/>
                <a:gd name="T8" fmla="*/ 2147483646 w 7"/>
                <a:gd name="T9" fmla="*/ 2147483646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7">
                  <a:moveTo>
                    <a:pt x="1" y="2"/>
                  </a:moveTo>
                  <a:cubicBezTo>
                    <a:pt x="2" y="0"/>
                    <a:pt x="4" y="0"/>
                    <a:pt x="5" y="0"/>
                  </a:cubicBezTo>
                  <a:cubicBezTo>
                    <a:pt x="7" y="1"/>
                    <a:pt x="7" y="3"/>
                    <a:pt x="7" y="5"/>
                  </a:cubicBezTo>
                  <a:cubicBezTo>
                    <a:pt x="6" y="6"/>
                    <a:pt x="4" y="7"/>
                    <a:pt x="2" y="6"/>
                  </a:cubicBezTo>
                  <a:cubicBezTo>
                    <a:pt x="1" y="5"/>
                    <a:pt x="0" y="3"/>
                    <a:pt x="1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122" name="Freeform 492">
              <a:extLst>
                <a:ext uri="{FF2B5EF4-FFF2-40B4-BE49-F238E27FC236}">
                  <a16:creationId xmlns:a16="http://schemas.microsoft.com/office/drawing/2014/main" id="{FE94E57E-3277-4ECC-968E-55B9F6B3A0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3" y="2295"/>
              <a:ext cx="18" cy="18"/>
            </a:xfrm>
            <a:custGeom>
              <a:avLst/>
              <a:gdLst>
                <a:gd name="T0" fmla="*/ 2147483646 w 7"/>
                <a:gd name="T1" fmla="*/ 2147483646 h 7"/>
                <a:gd name="T2" fmla="*/ 2147483646 w 7"/>
                <a:gd name="T3" fmla="*/ 2147483646 h 7"/>
                <a:gd name="T4" fmla="*/ 2147483646 w 7"/>
                <a:gd name="T5" fmla="*/ 2147483646 h 7"/>
                <a:gd name="T6" fmla="*/ 2147483646 w 7"/>
                <a:gd name="T7" fmla="*/ 2147483646 h 7"/>
                <a:gd name="T8" fmla="*/ 2147483646 w 7"/>
                <a:gd name="T9" fmla="*/ 2147483646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7">
                  <a:moveTo>
                    <a:pt x="1" y="2"/>
                  </a:moveTo>
                  <a:cubicBezTo>
                    <a:pt x="2" y="1"/>
                    <a:pt x="3" y="0"/>
                    <a:pt x="5" y="1"/>
                  </a:cubicBezTo>
                  <a:cubicBezTo>
                    <a:pt x="6" y="2"/>
                    <a:pt x="7" y="4"/>
                    <a:pt x="6" y="5"/>
                  </a:cubicBezTo>
                  <a:cubicBezTo>
                    <a:pt x="5" y="7"/>
                    <a:pt x="4" y="7"/>
                    <a:pt x="2" y="6"/>
                  </a:cubicBezTo>
                  <a:cubicBezTo>
                    <a:pt x="1" y="6"/>
                    <a:pt x="0" y="4"/>
                    <a:pt x="1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123" name="Freeform 493">
              <a:extLst>
                <a:ext uri="{FF2B5EF4-FFF2-40B4-BE49-F238E27FC236}">
                  <a16:creationId xmlns:a16="http://schemas.microsoft.com/office/drawing/2014/main" id="{F5E2C0AC-CADE-4089-9BA4-8C8B819895A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3" y="2129"/>
              <a:ext cx="18" cy="19"/>
            </a:xfrm>
            <a:custGeom>
              <a:avLst/>
              <a:gdLst>
                <a:gd name="T0" fmla="*/ 2147483646 w 7"/>
                <a:gd name="T1" fmla="*/ 2147483646 h 7"/>
                <a:gd name="T2" fmla="*/ 2147483646 w 7"/>
                <a:gd name="T3" fmla="*/ 0 h 7"/>
                <a:gd name="T4" fmla="*/ 2147483646 w 7"/>
                <a:gd name="T5" fmla="*/ 2147483646 h 7"/>
                <a:gd name="T6" fmla="*/ 2147483646 w 7"/>
                <a:gd name="T7" fmla="*/ 2147483646 h 7"/>
                <a:gd name="T8" fmla="*/ 2147483646 w 7"/>
                <a:gd name="T9" fmla="*/ 2147483646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7">
                  <a:moveTo>
                    <a:pt x="1" y="2"/>
                  </a:moveTo>
                  <a:cubicBezTo>
                    <a:pt x="2" y="0"/>
                    <a:pt x="4" y="0"/>
                    <a:pt x="5" y="0"/>
                  </a:cubicBezTo>
                  <a:cubicBezTo>
                    <a:pt x="7" y="1"/>
                    <a:pt x="7" y="3"/>
                    <a:pt x="7" y="5"/>
                  </a:cubicBezTo>
                  <a:cubicBezTo>
                    <a:pt x="6" y="6"/>
                    <a:pt x="4" y="7"/>
                    <a:pt x="3" y="6"/>
                  </a:cubicBezTo>
                  <a:cubicBezTo>
                    <a:pt x="1" y="5"/>
                    <a:pt x="0" y="3"/>
                    <a:pt x="1" y="2"/>
                  </a:cubicBezTo>
                  <a:close/>
                </a:path>
              </a:pathLst>
            </a:custGeom>
            <a:solidFill>
              <a:srgbClr val="00B2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124" name="Freeform 494">
              <a:extLst>
                <a:ext uri="{FF2B5EF4-FFF2-40B4-BE49-F238E27FC236}">
                  <a16:creationId xmlns:a16="http://schemas.microsoft.com/office/drawing/2014/main" id="{11BD8DE4-1EE8-44AE-B956-4E2552E237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1" y="2172"/>
              <a:ext cx="17" cy="19"/>
            </a:xfrm>
            <a:custGeom>
              <a:avLst/>
              <a:gdLst>
                <a:gd name="T0" fmla="*/ 2147483646 w 7"/>
                <a:gd name="T1" fmla="*/ 2147483646 h 7"/>
                <a:gd name="T2" fmla="*/ 2147483646 w 7"/>
                <a:gd name="T3" fmla="*/ 2147483646 h 7"/>
                <a:gd name="T4" fmla="*/ 2147483646 w 7"/>
                <a:gd name="T5" fmla="*/ 2147483646 h 7"/>
                <a:gd name="T6" fmla="*/ 2147483646 w 7"/>
                <a:gd name="T7" fmla="*/ 2147483646 h 7"/>
                <a:gd name="T8" fmla="*/ 2147483646 w 7"/>
                <a:gd name="T9" fmla="*/ 2147483646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7">
                  <a:moveTo>
                    <a:pt x="1" y="2"/>
                  </a:moveTo>
                  <a:cubicBezTo>
                    <a:pt x="2" y="1"/>
                    <a:pt x="4" y="0"/>
                    <a:pt x="5" y="1"/>
                  </a:cubicBezTo>
                  <a:cubicBezTo>
                    <a:pt x="7" y="2"/>
                    <a:pt x="7" y="3"/>
                    <a:pt x="7" y="5"/>
                  </a:cubicBezTo>
                  <a:cubicBezTo>
                    <a:pt x="6" y="6"/>
                    <a:pt x="4" y="7"/>
                    <a:pt x="2" y="6"/>
                  </a:cubicBezTo>
                  <a:cubicBezTo>
                    <a:pt x="1" y="5"/>
                    <a:pt x="0" y="4"/>
                    <a:pt x="1" y="2"/>
                  </a:cubicBezTo>
                  <a:close/>
                </a:path>
              </a:pathLst>
            </a:custGeom>
            <a:solidFill>
              <a:srgbClr val="00B2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125" name="Freeform 495">
              <a:extLst>
                <a:ext uri="{FF2B5EF4-FFF2-40B4-BE49-F238E27FC236}">
                  <a16:creationId xmlns:a16="http://schemas.microsoft.com/office/drawing/2014/main" id="{CA05E907-95FC-4869-A682-DC08F4B3D8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8" y="2199"/>
              <a:ext cx="18" cy="18"/>
            </a:xfrm>
            <a:custGeom>
              <a:avLst/>
              <a:gdLst>
                <a:gd name="T0" fmla="*/ 0 w 7"/>
                <a:gd name="T1" fmla="*/ 2147483646 h 7"/>
                <a:gd name="T2" fmla="*/ 2147483646 w 7"/>
                <a:gd name="T3" fmla="*/ 2147483646 h 7"/>
                <a:gd name="T4" fmla="*/ 2147483646 w 7"/>
                <a:gd name="T5" fmla="*/ 2147483646 h 7"/>
                <a:gd name="T6" fmla="*/ 2147483646 w 7"/>
                <a:gd name="T7" fmla="*/ 2147483646 h 7"/>
                <a:gd name="T8" fmla="*/ 0 w 7"/>
                <a:gd name="T9" fmla="*/ 2147483646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7">
                  <a:moveTo>
                    <a:pt x="0" y="2"/>
                  </a:moveTo>
                  <a:cubicBezTo>
                    <a:pt x="1" y="0"/>
                    <a:pt x="3" y="0"/>
                    <a:pt x="5" y="1"/>
                  </a:cubicBezTo>
                  <a:cubicBezTo>
                    <a:pt x="6" y="2"/>
                    <a:pt x="7" y="3"/>
                    <a:pt x="6" y="5"/>
                  </a:cubicBezTo>
                  <a:cubicBezTo>
                    <a:pt x="5" y="6"/>
                    <a:pt x="3" y="7"/>
                    <a:pt x="2" y="6"/>
                  </a:cubicBezTo>
                  <a:cubicBezTo>
                    <a:pt x="0" y="5"/>
                    <a:pt x="0" y="3"/>
                    <a:pt x="0" y="2"/>
                  </a:cubicBezTo>
                  <a:close/>
                </a:path>
              </a:pathLst>
            </a:custGeom>
            <a:solidFill>
              <a:srgbClr val="00B2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126" name="Freeform 496">
              <a:extLst>
                <a:ext uri="{FF2B5EF4-FFF2-40B4-BE49-F238E27FC236}">
                  <a16:creationId xmlns:a16="http://schemas.microsoft.com/office/drawing/2014/main" id="{21F83AC5-3DAC-4E4B-B4D8-E456A72CAF3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8" y="2252"/>
              <a:ext cx="18" cy="19"/>
            </a:xfrm>
            <a:custGeom>
              <a:avLst/>
              <a:gdLst>
                <a:gd name="T0" fmla="*/ 0 w 7"/>
                <a:gd name="T1" fmla="*/ 2147483646 h 7"/>
                <a:gd name="T2" fmla="*/ 2147483646 w 7"/>
                <a:gd name="T3" fmla="*/ 0 h 7"/>
                <a:gd name="T4" fmla="*/ 2147483646 w 7"/>
                <a:gd name="T5" fmla="*/ 2147483646 h 7"/>
                <a:gd name="T6" fmla="*/ 2147483646 w 7"/>
                <a:gd name="T7" fmla="*/ 2147483646 h 7"/>
                <a:gd name="T8" fmla="*/ 0 w 7"/>
                <a:gd name="T9" fmla="*/ 2147483646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7">
                  <a:moveTo>
                    <a:pt x="0" y="2"/>
                  </a:moveTo>
                  <a:cubicBezTo>
                    <a:pt x="1" y="0"/>
                    <a:pt x="3" y="0"/>
                    <a:pt x="5" y="0"/>
                  </a:cubicBezTo>
                  <a:cubicBezTo>
                    <a:pt x="6" y="1"/>
                    <a:pt x="7" y="3"/>
                    <a:pt x="6" y="5"/>
                  </a:cubicBezTo>
                  <a:cubicBezTo>
                    <a:pt x="5" y="6"/>
                    <a:pt x="3" y="7"/>
                    <a:pt x="2" y="6"/>
                  </a:cubicBezTo>
                  <a:cubicBezTo>
                    <a:pt x="0" y="5"/>
                    <a:pt x="0" y="3"/>
                    <a:pt x="0" y="2"/>
                  </a:cubicBezTo>
                  <a:close/>
                </a:path>
              </a:pathLst>
            </a:custGeom>
            <a:solidFill>
              <a:srgbClr val="00B2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127" name="Freeform 497">
              <a:extLst>
                <a:ext uri="{FF2B5EF4-FFF2-40B4-BE49-F238E27FC236}">
                  <a16:creationId xmlns:a16="http://schemas.microsoft.com/office/drawing/2014/main" id="{C4362092-E8B2-49CB-86D8-8CB7F236A4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6" y="2124"/>
              <a:ext cx="17" cy="19"/>
            </a:xfrm>
            <a:custGeom>
              <a:avLst/>
              <a:gdLst>
                <a:gd name="T0" fmla="*/ 2147483646 w 7"/>
                <a:gd name="T1" fmla="*/ 2147483646 h 7"/>
                <a:gd name="T2" fmla="*/ 2147483646 w 7"/>
                <a:gd name="T3" fmla="*/ 2147483646 h 7"/>
                <a:gd name="T4" fmla="*/ 2147483646 w 7"/>
                <a:gd name="T5" fmla="*/ 2147483646 h 7"/>
                <a:gd name="T6" fmla="*/ 2147483646 w 7"/>
                <a:gd name="T7" fmla="*/ 2147483646 h 7"/>
                <a:gd name="T8" fmla="*/ 2147483646 w 7"/>
                <a:gd name="T9" fmla="*/ 2147483646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7">
                  <a:moveTo>
                    <a:pt x="1" y="2"/>
                  </a:moveTo>
                  <a:cubicBezTo>
                    <a:pt x="2" y="1"/>
                    <a:pt x="4" y="0"/>
                    <a:pt x="5" y="1"/>
                  </a:cubicBezTo>
                  <a:cubicBezTo>
                    <a:pt x="7" y="2"/>
                    <a:pt x="7" y="4"/>
                    <a:pt x="6" y="5"/>
                  </a:cubicBezTo>
                  <a:cubicBezTo>
                    <a:pt x="6" y="7"/>
                    <a:pt x="4" y="7"/>
                    <a:pt x="2" y="6"/>
                  </a:cubicBezTo>
                  <a:cubicBezTo>
                    <a:pt x="1" y="6"/>
                    <a:pt x="0" y="4"/>
                    <a:pt x="1" y="2"/>
                  </a:cubicBezTo>
                  <a:close/>
                </a:path>
              </a:pathLst>
            </a:custGeom>
            <a:solidFill>
              <a:srgbClr val="00B2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128" name="Freeform 498">
              <a:extLst>
                <a:ext uri="{FF2B5EF4-FFF2-40B4-BE49-F238E27FC236}">
                  <a16:creationId xmlns:a16="http://schemas.microsoft.com/office/drawing/2014/main" id="{07A59626-58EB-4D61-8696-49ECFF4067C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3" y="2129"/>
              <a:ext cx="18" cy="19"/>
            </a:xfrm>
            <a:custGeom>
              <a:avLst/>
              <a:gdLst>
                <a:gd name="T0" fmla="*/ 2147483646 w 7"/>
                <a:gd name="T1" fmla="*/ 2147483646 h 7"/>
                <a:gd name="T2" fmla="*/ 2147483646 w 7"/>
                <a:gd name="T3" fmla="*/ 2147483646 h 7"/>
                <a:gd name="T4" fmla="*/ 0 w 7"/>
                <a:gd name="T5" fmla="*/ 2147483646 h 7"/>
                <a:gd name="T6" fmla="*/ 2147483646 w 7"/>
                <a:gd name="T7" fmla="*/ 2147483646 h 7"/>
                <a:gd name="T8" fmla="*/ 2147483646 w 7"/>
                <a:gd name="T9" fmla="*/ 2147483646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7">
                  <a:moveTo>
                    <a:pt x="6" y="3"/>
                  </a:moveTo>
                  <a:cubicBezTo>
                    <a:pt x="7" y="4"/>
                    <a:pt x="6" y="6"/>
                    <a:pt x="4" y="6"/>
                  </a:cubicBezTo>
                  <a:cubicBezTo>
                    <a:pt x="3" y="7"/>
                    <a:pt x="1" y="6"/>
                    <a:pt x="0" y="4"/>
                  </a:cubicBezTo>
                  <a:cubicBezTo>
                    <a:pt x="0" y="3"/>
                    <a:pt x="1" y="1"/>
                    <a:pt x="2" y="1"/>
                  </a:cubicBezTo>
                  <a:cubicBezTo>
                    <a:pt x="4" y="0"/>
                    <a:pt x="6" y="1"/>
                    <a:pt x="6" y="3"/>
                  </a:cubicBezTo>
                  <a:close/>
                </a:path>
              </a:pathLst>
            </a:custGeom>
            <a:solidFill>
              <a:srgbClr val="00B2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129" name="Freeform 499">
              <a:extLst>
                <a:ext uri="{FF2B5EF4-FFF2-40B4-BE49-F238E27FC236}">
                  <a16:creationId xmlns:a16="http://schemas.microsoft.com/office/drawing/2014/main" id="{A8A89F92-A1D7-442E-83B5-87632A76511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1" y="2191"/>
              <a:ext cx="17" cy="18"/>
            </a:xfrm>
            <a:custGeom>
              <a:avLst/>
              <a:gdLst>
                <a:gd name="T0" fmla="*/ 2147483646 w 7"/>
                <a:gd name="T1" fmla="*/ 2147483646 h 7"/>
                <a:gd name="T2" fmla="*/ 2147483646 w 7"/>
                <a:gd name="T3" fmla="*/ 2147483646 h 7"/>
                <a:gd name="T4" fmla="*/ 2147483646 w 7"/>
                <a:gd name="T5" fmla="*/ 2147483646 h 7"/>
                <a:gd name="T6" fmla="*/ 2147483646 w 7"/>
                <a:gd name="T7" fmla="*/ 2147483646 h 7"/>
                <a:gd name="T8" fmla="*/ 2147483646 w 7"/>
                <a:gd name="T9" fmla="*/ 2147483646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7" y="5"/>
                    <a:pt x="6" y="6"/>
                    <a:pt x="5" y="7"/>
                  </a:cubicBezTo>
                  <a:cubicBezTo>
                    <a:pt x="3" y="7"/>
                    <a:pt x="1" y="6"/>
                    <a:pt x="1" y="5"/>
                  </a:cubicBezTo>
                  <a:cubicBezTo>
                    <a:pt x="0" y="3"/>
                    <a:pt x="1" y="1"/>
                    <a:pt x="3" y="1"/>
                  </a:cubicBezTo>
                  <a:cubicBezTo>
                    <a:pt x="4" y="0"/>
                    <a:pt x="6" y="1"/>
                    <a:pt x="7" y="3"/>
                  </a:cubicBezTo>
                  <a:close/>
                </a:path>
              </a:pathLst>
            </a:custGeom>
            <a:solidFill>
              <a:srgbClr val="00B2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130" name="Freeform 500">
              <a:extLst>
                <a:ext uri="{FF2B5EF4-FFF2-40B4-BE49-F238E27FC236}">
                  <a16:creationId xmlns:a16="http://schemas.microsoft.com/office/drawing/2014/main" id="{5F6A33D2-3A0F-4747-9679-3A1A87425B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6" y="2113"/>
              <a:ext cx="17" cy="19"/>
            </a:xfrm>
            <a:custGeom>
              <a:avLst/>
              <a:gdLst>
                <a:gd name="T0" fmla="*/ 2147483646 w 7"/>
                <a:gd name="T1" fmla="*/ 2147483646 h 7"/>
                <a:gd name="T2" fmla="*/ 2147483646 w 7"/>
                <a:gd name="T3" fmla="*/ 2147483646 h 7"/>
                <a:gd name="T4" fmla="*/ 2147483646 w 7"/>
                <a:gd name="T5" fmla="*/ 2147483646 h 7"/>
                <a:gd name="T6" fmla="*/ 2147483646 w 7"/>
                <a:gd name="T7" fmla="*/ 2147483646 h 7"/>
                <a:gd name="T8" fmla="*/ 2147483646 w 7"/>
                <a:gd name="T9" fmla="*/ 2147483646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7" y="4"/>
                    <a:pt x="6" y="6"/>
                    <a:pt x="5" y="6"/>
                  </a:cubicBezTo>
                  <a:cubicBezTo>
                    <a:pt x="3" y="7"/>
                    <a:pt x="1" y="6"/>
                    <a:pt x="1" y="4"/>
                  </a:cubicBezTo>
                  <a:cubicBezTo>
                    <a:pt x="0" y="3"/>
                    <a:pt x="1" y="1"/>
                    <a:pt x="3" y="1"/>
                  </a:cubicBezTo>
                  <a:cubicBezTo>
                    <a:pt x="5" y="0"/>
                    <a:pt x="6" y="1"/>
                    <a:pt x="7" y="3"/>
                  </a:cubicBezTo>
                  <a:close/>
                </a:path>
              </a:pathLst>
            </a:custGeom>
            <a:solidFill>
              <a:srgbClr val="00B2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131" name="Freeform 501">
              <a:extLst>
                <a:ext uri="{FF2B5EF4-FFF2-40B4-BE49-F238E27FC236}">
                  <a16:creationId xmlns:a16="http://schemas.microsoft.com/office/drawing/2014/main" id="{59ADF1FA-C1A4-4F76-A0BE-52FB72BBD71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6" y="2092"/>
              <a:ext cx="17" cy="19"/>
            </a:xfrm>
            <a:custGeom>
              <a:avLst/>
              <a:gdLst>
                <a:gd name="T0" fmla="*/ 2147483646 w 7"/>
                <a:gd name="T1" fmla="*/ 2147483646 h 7"/>
                <a:gd name="T2" fmla="*/ 2147483646 w 7"/>
                <a:gd name="T3" fmla="*/ 2147483646 h 7"/>
                <a:gd name="T4" fmla="*/ 0 w 7"/>
                <a:gd name="T5" fmla="*/ 2147483646 h 7"/>
                <a:gd name="T6" fmla="*/ 2147483646 w 7"/>
                <a:gd name="T7" fmla="*/ 2147483646 h 7"/>
                <a:gd name="T8" fmla="*/ 2147483646 w 7"/>
                <a:gd name="T9" fmla="*/ 2147483646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7">
                  <a:moveTo>
                    <a:pt x="6" y="3"/>
                  </a:moveTo>
                  <a:cubicBezTo>
                    <a:pt x="7" y="4"/>
                    <a:pt x="6" y="6"/>
                    <a:pt x="4" y="6"/>
                  </a:cubicBezTo>
                  <a:cubicBezTo>
                    <a:pt x="2" y="7"/>
                    <a:pt x="1" y="6"/>
                    <a:pt x="0" y="4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4" y="0"/>
                    <a:pt x="5" y="1"/>
                    <a:pt x="6" y="3"/>
                  </a:cubicBezTo>
                  <a:close/>
                </a:path>
              </a:pathLst>
            </a:custGeom>
            <a:solidFill>
              <a:srgbClr val="00B2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132" name="Freeform 502">
              <a:extLst>
                <a:ext uri="{FF2B5EF4-FFF2-40B4-BE49-F238E27FC236}">
                  <a16:creationId xmlns:a16="http://schemas.microsoft.com/office/drawing/2014/main" id="{21CCAEDF-C84A-46E1-8DA5-816BAE628BB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6" y="2239"/>
              <a:ext cx="17" cy="18"/>
            </a:xfrm>
            <a:custGeom>
              <a:avLst/>
              <a:gdLst>
                <a:gd name="T0" fmla="*/ 2147483646 w 7"/>
                <a:gd name="T1" fmla="*/ 2147483646 h 7"/>
                <a:gd name="T2" fmla="*/ 2147483646 w 7"/>
                <a:gd name="T3" fmla="*/ 2147483646 h 7"/>
                <a:gd name="T4" fmla="*/ 2147483646 w 7"/>
                <a:gd name="T5" fmla="*/ 2147483646 h 7"/>
                <a:gd name="T6" fmla="*/ 2147483646 w 7"/>
                <a:gd name="T7" fmla="*/ 2147483646 h 7"/>
                <a:gd name="T8" fmla="*/ 2147483646 w 7"/>
                <a:gd name="T9" fmla="*/ 2147483646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7" y="4"/>
                    <a:pt x="6" y="6"/>
                    <a:pt x="5" y="7"/>
                  </a:cubicBezTo>
                  <a:cubicBezTo>
                    <a:pt x="3" y="7"/>
                    <a:pt x="1" y="6"/>
                    <a:pt x="1" y="5"/>
                  </a:cubicBezTo>
                  <a:cubicBezTo>
                    <a:pt x="0" y="3"/>
                    <a:pt x="1" y="1"/>
                    <a:pt x="3" y="1"/>
                  </a:cubicBezTo>
                  <a:cubicBezTo>
                    <a:pt x="4" y="0"/>
                    <a:pt x="6" y="1"/>
                    <a:pt x="7" y="3"/>
                  </a:cubicBezTo>
                  <a:close/>
                </a:path>
              </a:pathLst>
            </a:custGeom>
            <a:solidFill>
              <a:srgbClr val="00B2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133" name="Freeform 503">
              <a:extLst>
                <a:ext uri="{FF2B5EF4-FFF2-40B4-BE49-F238E27FC236}">
                  <a16:creationId xmlns:a16="http://schemas.microsoft.com/office/drawing/2014/main" id="{D9AB8DB9-1642-45FE-8AEC-F622895DE53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3" y="2228"/>
              <a:ext cx="18" cy="19"/>
            </a:xfrm>
            <a:custGeom>
              <a:avLst/>
              <a:gdLst>
                <a:gd name="T0" fmla="*/ 2147483646 w 7"/>
                <a:gd name="T1" fmla="*/ 2147483646 h 7"/>
                <a:gd name="T2" fmla="*/ 2147483646 w 7"/>
                <a:gd name="T3" fmla="*/ 2147483646 h 7"/>
                <a:gd name="T4" fmla="*/ 2147483646 w 7"/>
                <a:gd name="T5" fmla="*/ 2147483646 h 7"/>
                <a:gd name="T6" fmla="*/ 2147483646 w 7"/>
                <a:gd name="T7" fmla="*/ 2147483646 h 7"/>
                <a:gd name="T8" fmla="*/ 2147483646 w 7"/>
                <a:gd name="T9" fmla="*/ 2147483646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7">
                  <a:moveTo>
                    <a:pt x="6" y="3"/>
                  </a:moveTo>
                  <a:cubicBezTo>
                    <a:pt x="7" y="4"/>
                    <a:pt x="6" y="6"/>
                    <a:pt x="4" y="7"/>
                  </a:cubicBezTo>
                  <a:cubicBezTo>
                    <a:pt x="3" y="7"/>
                    <a:pt x="1" y="6"/>
                    <a:pt x="1" y="5"/>
                  </a:cubicBezTo>
                  <a:cubicBezTo>
                    <a:pt x="0" y="3"/>
                    <a:pt x="1" y="1"/>
                    <a:pt x="3" y="1"/>
                  </a:cubicBezTo>
                  <a:cubicBezTo>
                    <a:pt x="4" y="0"/>
                    <a:pt x="6" y="1"/>
                    <a:pt x="6" y="3"/>
                  </a:cubicBezTo>
                  <a:close/>
                </a:path>
              </a:pathLst>
            </a:custGeom>
            <a:solidFill>
              <a:srgbClr val="00B2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134" name="Freeform 504">
              <a:extLst>
                <a:ext uri="{FF2B5EF4-FFF2-40B4-BE49-F238E27FC236}">
                  <a16:creationId xmlns:a16="http://schemas.microsoft.com/office/drawing/2014/main" id="{B77B18CB-E5DC-4B21-8E57-C57D94B6E67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6" y="2297"/>
              <a:ext cx="17" cy="19"/>
            </a:xfrm>
            <a:custGeom>
              <a:avLst/>
              <a:gdLst>
                <a:gd name="T0" fmla="*/ 2147483646 w 7"/>
                <a:gd name="T1" fmla="*/ 2147483646 h 7"/>
                <a:gd name="T2" fmla="*/ 2147483646 w 7"/>
                <a:gd name="T3" fmla="*/ 2147483646 h 7"/>
                <a:gd name="T4" fmla="*/ 2147483646 w 7"/>
                <a:gd name="T5" fmla="*/ 2147483646 h 7"/>
                <a:gd name="T6" fmla="*/ 2147483646 w 7"/>
                <a:gd name="T7" fmla="*/ 2147483646 h 7"/>
                <a:gd name="T8" fmla="*/ 2147483646 w 7"/>
                <a:gd name="T9" fmla="*/ 2147483646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7">
                  <a:moveTo>
                    <a:pt x="6" y="3"/>
                  </a:moveTo>
                  <a:cubicBezTo>
                    <a:pt x="7" y="4"/>
                    <a:pt x="6" y="6"/>
                    <a:pt x="4" y="7"/>
                  </a:cubicBezTo>
                  <a:cubicBezTo>
                    <a:pt x="3" y="7"/>
                    <a:pt x="1" y="6"/>
                    <a:pt x="1" y="5"/>
                  </a:cubicBezTo>
                  <a:cubicBezTo>
                    <a:pt x="0" y="3"/>
                    <a:pt x="1" y="1"/>
                    <a:pt x="3" y="1"/>
                  </a:cubicBezTo>
                  <a:cubicBezTo>
                    <a:pt x="4" y="0"/>
                    <a:pt x="6" y="1"/>
                    <a:pt x="6" y="3"/>
                  </a:cubicBezTo>
                  <a:close/>
                </a:path>
              </a:pathLst>
            </a:custGeom>
            <a:solidFill>
              <a:srgbClr val="00B2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135" name="Freeform 505">
              <a:extLst>
                <a:ext uri="{FF2B5EF4-FFF2-40B4-BE49-F238E27FC236}">
                  <a16:creationId xmlns:a16="http://schemas.microsoft.com/office/drawing/2014/main" id="{7A2FB36A-AFF4-428B-9B2A-6D63CFBDF0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1" y="2071"/>
              <a:ext cx="17" cy="18"/>
            </a:xfrm>
            <a:custGeom>
              <a:avLst/>
              <a:gdLst>
                <a:gd name="T0" fmla="*/ 2147483646 w 7"/>
                <a:gd name="T1" fmla="*/ 2147483646 h 7"/>
                <a:gd name="T2" fmla="*/ 2147483646 w 7"/>
                <a:gd name="T3" fmla="*/ 2147483646 h 7"/>
                <a:gd name="T4" fmla="*/ 2147483646 w 7"/>
                <a:gd name="T5" fmla="*/ 2147483646 h 7"/>
                <a:gd name="T6" fmla="*/ 2147483646 w 7"/>
                <a:gd name="T7" fmla="*/ 0 h 7"/>
                <a:gd name="T8" fmla="*/ 2147483646 w 7"/>
                <a:gd name="T9" fmla="*/ 2147483646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7">
                  <a:moveTo>
                    <a:pt x="6" y="2"/>
                  </a:moveTo>
                  <a:cubicBezTo>
                    <a:pt x="7" y="4"/>
                    <a:pt x="6" y="6"/>
                    <a:pt x="4" y="6"/>
                  </a:cubicBezTo>
                  <a:cubicBezTo>
                    <a:pt x="3" y="7"/>
                    <a:pt x="1" y="6"/>
                    <a:pt x="1" y="4"/>
                  </a:cubicBezTo>
                  <a:cubicBezTo>
                    <a:pt x="0" y="3"/>
                    <a:pt x="1" y="1"/>
                    <a:pt x="3" y="0"/>
                  </a:cubicBezTo>
                  <a:cubicBezTo>
                    <a:pt x="4" y="0"/>
                    <a:pt x="6" y="1"/>
                    <a:pt x="6" y="2"/>
                  </a:cubicBezTo>
                  <a:close/>
                </a:path>
              </a:pathLst>
            </a:custGeom>
            <a:solidFill>
              <a:srgbClr val="00B2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136" name="Freeform 506">
              <a:extLst>
                <a:ext uri="{FF2B5EF4-FFF2-40B4-BE49-F238E27FC236}">
                  <a16:creationId xmlns:a16="http://schemas.microsoft.com/office/drawing/2014/main" id="{DCC758D6-9E8B-40C5-8BCE-605BBDD0E6E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1" y="2153"/>
              <a:ext cx="15" cy="19"/>
            </a:xfrm>
            <a:custGeom>
              <a:avLst/>
              <a:gdLst>
                <a:gd name="T0" fmla="*/ 2147483646 w 6"/>
                <a:gd name="T1" fmla="*/ 2147483646 h 7"/>
                <a:gd name="T2" fmla="*/ 2147483646 w 6"/>
                <a:gd name="T3" fmla="*/ 2147483646 h 7"/>
                <a:gd name="T4" fmla="*/ 0 w 6"/>
                <a:gd name="T5" fmla="*/ 2147483646 h 7"/>
                <a:gd name="T6" fmla="*/ 2147483646 w 6"/>
                <a:gd name="T7" fmla="*/ 2147483646 h 7"/>
                <a:gd name="T8" fmla="*/ 2147483646 w 6"/>
                <a:gd name="T9" fmla="*/ 2147483646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7">
                  <a:moveTo>
                    <a:pt x="6" y="3"/>
                  </a:moveTo>
                  <a:cubicBezTo>
                    <a:pt x="6" y="4"/>
                    <a:pt x="6" y="6"/>
                    <a:pt x="4" y="7"/>
                  </a:cubicBezTo>
                  <a:cubicBezTo>
                    <a:pt x="2" y="7"/>
                    <a:pt x="1" y="6"/>
                    <a:pt x="0" y="5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4" y="0"/>
                    <a:pt x="5" y="1"/>
                    <a:pt x="6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137" name="Freeform 507">
              <a:extLst>
                <a:ext uri="{FF2B5EF4-FFF2-40B4-BE49-F238E27FC236}">
                  <a16:creationId xmlns:a16="http://schemas.microsoft.com/office/drawing/2014/main" id="{37CC4710-42DD-436A-8D18-5197343539B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1" y="2175"/>
              <a:ext cx="15" cy="18"/>
            </a:xfrm>
            <a:custGeom>
              <a:avLst/>
              <a:gdLst>
                <a:gd name="T0" fmla="*/ 2147483646 w 6"/>
                <a:gd name="T1" fmla="*/ 2147483646 h 7"/>
                <a:gd name="T2" fmla="*/ 2147483646 w 6"/>
                <a:gd name="T3" fmla="*/ 2147483646 h 7"/>
                <a:gd name="T4" fmla="*/ 0 w 6"/>
                <a:gd name="T5" fmla="*/ 2147483646 h 7"/>
                <a:gd name="T6" fmla="*/ 2147483646 w 6"/>
                <a:gd name="T7" fmla="*/ 2147483646 h 7"/>
                <a:gd name="T8" fmla="*/ 2147483646 w 6"/>
                <a:gd name="T9" fmla="*/ 2147483646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7">
                  <a:moveTo>
                    <a:pt x="6" y="3"/>
                  </a:moveTo>
                  <a:cubicBezTo>
                    <a:pt x="6" y="4"/>
                    <a:pt x="6" y="6"/>
                    <a:pt x="4" y="7"/>
                  </a:cubicBezTo>
                  <a:cubicBezTo>
                    <a:pt x="2" y="7"/>
                    <a:pt x="1" y="6"/>
                    <a:pt x="0" y="5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4" y="0"/>
                    <a:pt x="5" y="1"/>
                    <a:pt x="6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138" name="Freeform 508">
              <a:extLst>
                <a:ext uri="{FF2B5EF4-FFF2-40B4-BE49-F238E27FC236}">
                  <a16:creationId xmlns:a16="http://schemas.microsoft.com/office/drawing/2014/main" id="{458AD16A-F21C-479A-9481-6B646C52D9D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6" y="2249"/>
              <a:ext cx="17" cy="19"/>
            </a:xfrm>
            <a:custGeom>
              <a:avLst/>
              <a:gdLst>
                <a:gd name="T0" fmla="*/ 2147483646 w 7"/>
                <a:gd name="T1" fmla="*/ 2147483646 h 7"/>
                <a:gd name="T2" fmla="*/ 2147483646 w 7"/>
                <a:gd name="T3" fmla="*/ 2147483646 h 7"/>
                <a:gd name="T4" fmla="*/ 2147483646 w 7"/>
                <a:gd name="T5" fmla="*/ 2147483646 h 7"/>
                <a:gd name="T6" fmla="*/ 2147483646 w 7"/>
                <a:gd name="T7" fmla="*/ 2147483646 h 7"/>
                <a:gd name="T8" fmla="*/ 2147483646 w 7"/>
                <a:gd name="T9" fmla="*/ 2147483646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7" y="4"/>
                    <a:pt x="6" y="6"/>
                    <a:pt x="5" y="7"/>
                  </a:cubicBezTo>
                  <a:cubicBezTo>
                    <a:pt x="3" y="7"/>
                    <a:pt x="1" y="6"/>
                    <a:pt x="1" y="5"/>
                  </a:cubicBezTo>
                  <a:cubicBezTo>
                    <a:pt x="0" y="3"/>
                    <a:pt x="1" y="1"/>
                    <a:pt x="3" y="1"/>
                  </a:cubicBezTo>
                  <a:cubicBezTo>
                    <a:pt x="4" y="0"/>
                    <a:pt x="6" y="1"/>
                    <a:pt x="7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139" name="Freeform 509">
              <a:extLst>
                <a:ext uri="{FF2B5EF4-FFF2-40B4-BE49-F238E27FC236}">
                  <a16:creationId xmlns:a16="http://schemas.microsoft.com/office/drawing/2014/main" id="{CBC8E5B5-76BB-4A5D-96C8-63C4AD148D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1" y="2124"/>
              <a:ext cx="17" cy="19"/>
            </a:xfrm>
            <a:custGeom>
              <a:avLst/>
              <a:gdLst>
                <a:gd name="T0" fmla="*/ 2147483646 w 7"/>
                <a:gd name="T1" fmla="*/ 2147483646 h 7"/>
                <a:gd name="T2" fmla="*/ 2147483646 w 7"/>
                <a:gd name="T3" fmla="*/ 2147483646 h 7"/>
                <a:gd name="T4" fmla="*/ 0 w 7"/>
                <a:gd name="T5" fmla="*/ 2147483646 h 7"/>
                <a:gd name="T6" fmla="*/ 2147483646 w 7"/>
                <a:gd name="T7" fmla="*/ 2147483646 h 7"/>
                <a:gd name="T8" fmla="*/ 2147483646 w 7"/>
                <a:gd name="T9" fmla="*/ 2147483646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7">
                  <a:moveTo>
                    <a:pt x="6" y="3"/>
                  </a:moveTo>
                  <a:cubicBezTo>
                    <a:pt x="7" y="4"/>
                    <a:pt x="6" y="6"/>
                    <a:pt x="4" y="7"/>
                  </a:cubicBezTo>
                  <a:cubicBezTo>
                    <a:pt x="2" y="7"/>
                    <a:pt x="1" y="6"/>
                    <a:pt x="0" y="5"/>
                  </a:cubicBezTo>
                  <a:cubicBezTo>
                    <a:pt x="0" y="3"/>
                    <a:pt x="1" y="1"/>
                    <a:pt x="2" y="1"/>
                  </a:cubicBezTo>
                  <a:cubicBezTo>
                    <a:pt x="4" y="0"/>
                    <a:pt x="6" y="1"/>
                    <a:pt x="6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140" name="Freeform 510">
              <a:extLst>
                <a:ext uri="{FF2B5EF4-FFF2-40B4-BE49-F238E27FC236}">
                  <a16:creationId xmlns:a16="http://schemas.microsoft.com/office/drawing/2014/main" id="{D00949F7-ED1E-4996-84FF-015CFB9DE9C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8" y="2073"/>
              <a:ext cx="18" cy="19"/>
            </a:xfrm>
            <a:custGeom>
              <a:avLst/>
              <a:gdLst>
                <a:gd name="T0" fmla="*/ 2147483646 w 7"/>
                <a:gd name="T1" fmla="*/ 2147483646 h 7"/>
                <a:gd name="T2" fmla="*/ 2147483646 w 7"/>
                <a:gd name="T3" fmla="*/ 2147483646 h 7"/>
                <a:gd name="T4" fmla="*/ 0 w 7"/>
                <a:gd name="T5" fmla="*/ 2147483646 h 7"/>
                <a:gd name="T6" fmla="*/ 2147483646 w 7"/>
                <a:gd name="T7" fmla="*/ 0 h 7"/>
                <a:gd name="T8" fmla="*/ 2147483646 w 7"/>
                <a:gd name="T9" fmla="*/ 2147483646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7">
                  <a:moveTo>
                    <a:pt x="6" y="2"/>
                  </a:moveTo>
                  <a:cubicBezTo>
                    <a:pt x="7" y="4"/>
                    <a:pt x="6" y="6"/>
                    <a:pt x="4" y="6"/>
                  </a:cubicBezTo>
                  <a:cubicBezTo>
                    <a:pt x="2" y="7"/>
                    <a:pt x="1" y="6"/>
                    <a:pt x="0" y="4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4" y="0"/>
                    <a:pt x="5" y="1"/>
                    <a:pt x="6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141" name="Freeform 511">
              <a:extLst>
                <a:ext uri="{FF2B5EF4-FFF2-40B4-BE49-F238E27FC236}">
                  <a16:creationId xmlns:a16="http://schemas.microsoft.com/office/drawing/2014/main" id="{AA92C3E6-EA18-453F-A2EB-89457785755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3" y="2121"/>
              <a:ext cx="18" cy="19"/>
            </a:xfrm>
            <a:custGeom>
              <a:avLst/>
              <a:gdLst>
                <a:gd name="T0" fmla="*/ 2147483646 w 7"/>
                <a:gd name="T1" fmla="*/ 2147483646 h 7"/>
                <a:gd name="T2" fmla="*/ 2147483646 w 7"/>
                <a:gd name="T3" fmla="*/ 2147483646 h 7"/>
                <a:gd name="T4" fmla="*/ 2147483646 w 7"/>
                <a:gd name="T5" fmla="*/ 2147483646 h 7"/>
                <a:gd name="T6" fmla="*/ 2147483646 w 7"/>
                <a:gd name="T7" fmla="*/ 2147483646 h 7"/>
                <a:gd name="T8" fmla="*/ 2147483646 w 7"/>
                <a:gd name="T9" fmla="*/ 2147483646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7" y="4"/>
                    <a:pt x="6" y="6"/>
                    <a:pt x="5" y="7"/>
                  </a:cubicBezTo>
                  <a:cubicBezTo>
                    <a:pt x="3" y="7"/>
                    <a:pt x="1" y="6"/>
                    <a:pt x="1" y="4"/>
                  </a:cubicBezTo>
                  <a:cubicBezTo>
                    <a:pt x="0" y="3"/>
                    <a:pt x="1" y="1"/>
                    <a:pt x="3" y="1"/>
                  </a:cubicBezTo>
                  <a:cubicBezTo>
                    <a:pt x="5" y="0"/>
                    <a:pt x="6" y="1"/>
                    <a:pt x="7" y="3"/>
                  </a:cubicBezTo>
                  <a:close/>
                </a:path>
              </a:pathLst>
            </a:custGeom>
            <a:solidFill>
              <a:srgbClr val="00B2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142" name="Freeform 512">
              <a:extLst>
                <a:ext uri="{FF2B5EF4-FFF2-40B4-BE49-F238E27FC236}">
                  <a16:creationId xmlns:a16="http://schemas.microsoft.com/office/drawing/2014/main" id="{025BFDE0-DFFA-4D88-B313-1C864F08AF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1" y="2089"/>
              <a:ext cx="17" cy="16"/>
            </a:xfrm>
            <a:custGeom>
              <a:avLst/>
              <a:gdLst>
                <a:gd name="T0" fmla="*/ 2147483646 w 7"/>
                <a:gd name="T1" fmla="*/ 2147483646 h 6"/>
                <a:gd name="T2" fmla="*/ 2147483646 w 7"/>
                <a:gd name="T3" fmla="*/ 2147483646 h 6"/>
                <a:gd name="T4" fmla="*/ 2147483646 w 7"/>
                <a:gd name="T5" fmla="*/ 2147483646 h 6"/>
                <a:gd name="T6" fmla="*/ 2147483646 w 7"/>
                <a:gd name="T7" fmla="*/ 0 h 6"/>
                <a:gd name="T8" fmla="*/ 2147483646 w 7"/>
                <a:gd name="T9" fmla="*/ 214748364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6">
                  <a:moveTo>
                    <a:pt x="7" y="2"/>
                  </a:moveTo>
                  <a:cubicBezTo>
                    <a:pt x="7" y="4"/>
                    <a:pt x="6" y="5"/>
                    <a:pt x="5" y="6"/>
                  </a:cubicBezTo>
                  <a:cubicBezTo>
                    <a:pt x="3" y="6"/>
                    <a:pt x="1" y="6"/>
                    <a:pt x="1" y="4"/>
                  </a:cubicBezTo>
                  <a:cubicBezTo>
                    <a:pt x="0" y="2"/>
                    <a:pt x="1" y="1"/>
                    <a:pt x="3" y="0"/>
                  </a:cubicBezTo>
                  <a:cubicBezTo>
                    <a:pt x="5" y="0"/>
                    <a:pt x="6" y="0"/>
                    <a:pt x="7" y="2"/>
                  </a:cubicBezTo>
                  <a:close/>
                </a:path>
              </a:pathLst>
            </a:custGeom>
            <a:solidFill>
              <a:srgbClr val="00B2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143" name="Freeform 513">
              <a:extLst>
                <a:ext uri="{FF2B5EF4-FFF2-40B4-BE49-F238E27FC236}">
                  <a16:creationId xmlns:a16="http://schemas.microsoft.com/office/drawing/2014/main" id="{1EF71B89-D0C6-4713-9314-17C24A6742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3" y="2063"/>
              <a:ext cx="18" cy="18"/>
            </a:xfrm>
            <a:custGeom>
              <a:avLst/>
              <a:gdLst>
                <a:gd name="T0" fmla="*/ 2147483646 w 7"/>
                <a:gd name="T1" fmla="*/ 2147483646 h 7"/>
                <a:gd name="T2" fmla="*/ 2147483646 w 7"/>
                <a:gd name="T3" fmla="*/ 2147483646 h 7"/>
                <a:gd name="T4" fmla="*/ 2147483646 w 7"/>
                <a:gd name="T5" fmla="*/ 2147483646 h 7"/>
                <a:gd name="T6" fmla="*/ 2147483646 w 7"/>
                <a:gd name="T7" fmla="*/ 2147483646 h 7"/>
                <a:gd name="T8" fmla="*/ 2147483646 w 7"/>
                <a:gd name="T9" fmla="*/ 2147483646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7" y="5"/>
                    <a:pt x="6" y="6"/>
                    <a:pt x="5" y="7"/>
                  </a:cubicBezTo>
                  <a:cubicBezTo>
                    <a:pt x="3" y="7"/>
                    <a:pt x="1" y="6"/>
                    <a:pt x="1" y="5"/>
                  </a:cubicBezTo>
                  <a:cubicBezTo>
                    <a:pt x="0" y="3"/>
                    <a:pt x="1" y="1"/>
                    <a:pt x="3" y="1"/>
                  </a:cubicBezTo>
                  <a:cubicBezTo>
                    <a:pt x="4" y="0"/>
                    <a:pt x="6" y="1"/>
                    <a:pt x="7" y="3"/>
                  </a:cubicBezTo>
                  <a:close/>
                </a:path>
              </a:pathLst>
            </a:custGeom>
            <a:solidFill>
              <a:srgbClr val="00B2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144" name="Freeform 514">
              <a:extLst>
                <a:ext uri="{FF2B5EF4-FFF2-40B4-BE49-F238E27FC236}">
                  <a16:creationId xmlns:a16="http://schemas.microsoft.com/office/drawing/2014/main" id="{271A897E-4B09-44F9-AAF4-391E0F30206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8" y="2172"/>
              <a:ext cx="18" cy="19"/>
            </a:xfrm>
            <a:custGeom>
              <a:avLst/>
              <a:gdLst>
                <a:gd name="T0" fmla="*/ 2147483646 w 7"/>
                <a:gd name="T1" fmla="*/ 2147483646 h 7"/>
                <a:gd name="T2" fmla="*/ 2147483646 w 7"/>
                <a:gd name="T3" fmla="*/ 2147483646 h 7"/>
                <a:gd name="T4" fmla="*/ 2147483646 w 7"/>
                <a:gd name="T5" fmla="*/ 2147483646 h 7"/>
                <a:gd name="T6" fmla="*/ 2147483646 w 7"/>
                <a:gd name="T7" fmla="*/ 2147483646 h 7"/>
                <a:gd name="T8" fmla="*/ 2147483646 w 7"/>
                <a:gd name="T9" fmla="*/ 2147483646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7" y="5"/>
                    <a:pt x="6" y="6"/>
                    <a:pt x="5" y="7"/>
                  </a:cubicBezTo>
                  <a:cubicBezTo>
                    <a:pt x="3" y="7"/>
                    <a:pt x="1" y="7"/>
                    <a:pt x="1" y="5"/>
                  </a:cubicBezTo>
                  <a:cubicBezTo>
                    <a:pt x="0" y="3"/>
                    <a:pt x="1" y="2"/>
                    <a:pt x="3" y="1"/>
                  </a:cubicBezTo>
                  <a:cubicBezTo>
                    <a:pt x="4" y="0"/>
                    <a:pt x="6" y="1"/>
                    <a:pt x="7" y="3"/>
                  </a:cubicBezTo>
                  <a:close/>
                </a:path>
              </a:pathLst>
            </a:custGeom>
            <a:solidFill>
              <a:srgbClr val="00B2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145" name="Freeform 515">
              <a:extLst>
                <a:ext uri="{FF2B5EF4-FFF2-40B4-BE49-F238E27FC236}">
                  <a16:creationId xmlns:a16="http://schemas.microsoft.com/office/drawing/2014/main" id="{4A5EA5E0-37D3-4FAE-9BD8-E0350589EE2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6" y="2100"/>
              <a:ext cx="17" cy="19"/>
            </a:xfrm>
            <a:custGeom>
              <a:avLst/>
              <a:gdLst>
                <a:gd name="T0" fmla="*/ 2147483646 w 7"/>
                <a:gd name="T1" fmla="*/ 2147483646 h 7"/>
                <a:gd name="T2" fmla="*/ 2147483646 w 7"/>
                <a:gd name="T3" fmla="*/ 0 h 7"/>
                <a:gd name="T4" fmla="*/ 2147483646 w 7"/>
                <a:gd name="T5" fmla="*/ 2147483646 h 7"/>
                <a:gd name="T6" fmla="*/ 2147483646 w 7"/>
                <a:gd name="T7" fmla="*/ 2147483646 h 7"/>
                <a:gd name="T8" fmla="*/ 2147483646 w 7"/>
                <a:gd name="T9" fmla="*/ 2147483646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7">
                  <a:moveTo>
                    <a:pt x="1" y="2"/>
                  </a:moveTo>
                  <a:cubicBezTo>
                    <a:pt x="2" y="0"/>
                    <a:pt x="3" y="0"/>
                    <a:pt x="5" y="0"/>
                  </a:cubicBezTo>
                  <a:cubicBezTo>
                    <a:pt x="6" y="1"/>
                    <a:pt x="7" y="3"/>
                    <a:pt x="6" y="5"/>
                  </a:cubicBezTo>
                  <a:cubicBezTo>
                    <a:pt x="5" y="6"/>
                    <a:pt x="4" y="7"/>
                    <a:pt x="2" y="6"/>
                  </a:cubicBezTo>
                  <a:cubicBezTo>
                    <a:pt x="1" y="5"/>
                    <a:pt x="0" y="3"/>
                    <a:pt x="1" y="2"/>
                  </a:cubicBezTo>
                  <a:close/>
                </a:path>
              </a:pathLst>
            </a:custGeom>
            <a:solidFill>
              <a:srgbClr val="B078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146" name="Freeform 516">
              <a:extLst>
                <a:ext uri="{FF2B5EF4-FFF2-40B4-BE49-F238E27FC236}">
                  <a16:creationId xmlns:a16="http://schemas.microsoft.com/office/drawing/2014/main" id="{7DEFF8FB-24A6-475A-B0D4-4B699241444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6" y="2135"/>
              <a:ext cx="17" cy="18"/>
            </a:xfrm>
            <a:custGeom>
              <a:avLst/>
              <a:gdLst>
                <a:gd name="T0" fmla="*/ 2147483646 w 7"/>
                <a:gd name="T1" fmla="*/ 2147483646 h 7"/>
                <a:gd name="T2" fmla="*/ 2147483646 w 7"/>
                <a:gd name="T3" fmla="*/ 2147483646 h 7"/>
                <a:gd name="T4" fmla="*/ 2147483646 w 7"/>
                <a:gd name="T5" fmla="*/ 2147483646 h 7"/>
                <a:gd name="T6" fmla="*/ 2147483646 w 7"/>
                <a:gd name="T7" fmla="*/ 2147483646 h 7"/>
                <a:gd name="T8" fmla="*/ 2147483646 w 7"/>
                <a:gd name="T9" fmla="*/ 2147483646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7">
                  <a:moveTo>
                    <a:pt x="1" y="2"/>
                  </a:moveTo>
                  <a:cubicBezTo>
                    <a:pt x="2" y="1"/>
                    <a:pt x="4" y="0"/>
                    <a:pt x="5" y="1"/>
                  </a:cubicBezTo>
                  <a:cubicBezTo>
                    <a:pt x="7" y="2"/>
                    <a:pt x="7" y="4"/>
                    <a:pt x="7" y="5"/>
                  </a:cubicBezTo>
                  <a:cubicBezTo>
                    <a:pt x="6" y="7"/>
                    <a:pt x="4" y="7"/>
                    <a:pt x="2" y="6"/>
                  </a:cubicBezTo>
                  <a:cubicBezTo>
                    <a:pt x="1" y="6"/>
                    <a:pt x="0" y="4"/>
                    <a:pt x="1" y="2"/>
                  </a:cubicBezTo>
                  <a:close/>
                </a:path>
              </a:pathLst>
            </a:custGeom>
            <a:solidFill>
              <a:srgbClr val="B078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147" name="Freeform 517">
              <a:extLst>
                <a:ext uri="{FF2B5EF4-FFF2-40B4-BE49-F238E27FC236}">
                  <a16:creationId xmlns:a16="http://schemas.microsoft.com/office/drawing/2014/main" id="{FEFE7D36-8B3B-41E9-8F84-EE8A8A90352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6" y="2153"/>
              <a:ext cx="17" cy="19"/>
            </a:xfrm>
            <a:custGeom>
              <a:avLst/>
              <a:gdLst>
                <a:gd name="T0" fmla="*/ 2147483646 w 7"/>
                <a:gd name="T1" fmla="*/ 2147483646 h 7"/>
                <a:gd name="T2" fmla="*/ 2147483646 w 7"/>
                <a:gd name="T3" fmla="*/ 2147483646 h 7"/>
                <a:gd name="T4" fmla="*/ 2147483646 w 7"/>
                <a:gd name="T5" fmla="*/ 2147483646 h 7"/>
                <a:gd name="T6" fmla="*/ 2147483646 w 7"/>
                <a:gd name="T7" fmla="*/ 2147483646 h 7"/>
                <a:gd name="T8" fmla="*/ 2147483646 w 7"/>
                <a:gd name="T9" fmla="*/ 2147483646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7">
                  <a:moveTo>
                    <a:pt x="1" y="2"/>
                  </a:moveTo>
                  <a:cubicBezTo>
                    <a:pt x="2" y="0"/>
                    <a:pt x="3" y="0"/>
                    <a:pt x="5" y="1"/>
                  </a:cubicBezTo>
                  <a:cubicBezTo>
                    <a:pt x="6" y="1"/>
                    <a:pt x="7" y="3"/>
                    <a:pt x="6" y="5"/>
                  </a:cubicBezTo>
                  <a:cubicBezTo>
                    <a:pt x="5" y="6"/>
                    <a:pt x="3" y="7"/>
                    <a:pt x="2" y="6"/>
                  </a:cubicBezTo>
                  <a:cubicBezTo>
                    <a:pt x="0" y="5"/>
                    <a:pt x="0" y="3"/>
                    <a:pt x="1" y="2"/>
                  </a:cubicBezTo>
                  <a:close/>
                </a:path>
              </a:pathLst>
            </a:custGeom>
            <a:solidFill>
              <a:srgbClr val="B078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148" name="Freeform 518">
              <a:extLst>
                <a:ext uri="{FF2B5EF4-FFF2-40B4-BE49-F238E27FC236}">
                  <a16:creationId xmlns:a16="http://schemas.microsoft.com/office/drawing/2014/main" id="{06593E12-3E5D-4CA2-BD64-BF73E6F7988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1" y="2169"/>
              <a:ext cx="17" cy="19"/>
            </a:xfrm>
            <a:custGeom>
              <a:avLst/>
              <a:gdLst>
                <a:gd name="T0" fmla="*/ 2147483646 w 7"/>
                <a:gd name="T1" fmla="*/ 2147483646 h 7"/>
                <a:gd name="T2" fmla="*/ 2147483646 w 7"/>
                <a:gd name="T3" fmla="*/ 2147483646 h 7"/>
                <a:gd name="T4" fmla="*/ 2147483646 w 7"/>
                <a:gd name="T5" fmla="*/ 2147483646 h 7"/>
                <a:gd name="T6" fmla="*/ 2147483646 w 7"/>
                <a:gd name="T7" fmla="*/ 2147483646 h 7"/>
                <a:gd name="T8" fmla="*/ 2147483646 w 7"/>
                <a:gd name="T9" fmla="*/ 2147483646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7">
                  <a:moveTo>
                    <a:pt x="1" y="2"/>
                  </a:moveTo>
                  <a:cubicBezTo>
                    <a:pt x="2" y="1"/>
                    <a:pt x="4" y="0"/>
                    <a:pt x="5" y="1"/>
                  </a:cubicBezTo>
                  <a:cubicBezTo>
                    <a:pt x="7" y="2"/>
                    <a:pt x="7" y="3"/>
                    <a:pt x="6" y="5"/>
                  </a:cubicBezTo>
                  <a:cubicBezTo>
                    <a:pt x="6" y="6"/>
                    <a:pt x="4" y="7"/>
                    <a:pt x="2" y="6"/>
                  </a:cubicBezTo>
                  <a:cubicBezTo>
                    <a:pt x="1" y="5"/>
                    <a:pt x="0" y="4"/>
                    <a:pt x="1" y="2"/>
                  </a:cubicBezTo>
                  <a:close/>
                </a:path>
              </a:pathLst>
            </a:custGeom>
            <a:solidFill>
              <a:srgbClr val="B078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149" name="Freeform 519">
              <a:extLst>
                <a:ext uri="{FF2B5EF4-FFF2-40B4-BE49-F238E27FC236}">
                  <a16:creationId xmlns:a16="http://schemas.microsoft.com/office/drawing/2014/main" id="{F1643E2B-0649-4332-9069-4AEED8024C6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6" y="2196"/>
              <a:ext cx="17" cy="19"/>
            </a:xfrm>
            <a:custGeom>
              <a:avLst/>
              <a:gdLst>
                <a:gd name="T0" fmla="*/ 2147483646 w 7"/>
                <a:gd name="T1" fmla="*/ 2147483646 h 7"/>
                <a:gd name="T2" fmla="*/ 2147483646 w 7"/>
                <a:gd name="T3" fmla="*/ 2147483646 h 7"/>
                <a:gd name="T4" fmla="*/ 2147483646 w 7"/>
                <a:gd name="T5" fmla="*/ 2147483646 h 7"/>
                <a:gd name="T6" fmla="*/ 2147483646 w 7"/>
                <a:gd name="T7" fmla="*/ 2147483646 h 7"/>
                <a:gd name="T8" fmla="*/ 2147483646 w 7"/>
                <a:gd name="T9" fmla="*/ 2147483646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7">
                  <a:moveTo>
                    <a:pt x="1" y="2"/>
                  </a:moveTo>
                  <a:cubicBezTo>
                    <a:pt x="2" y="0"/>
                    <a:pt x="3" y="0"/>
                    <a:pt x="5" y="1"/>
                  </a:cubicBezTo>
                  <a:cubicBezTo>
                    <a:pt x="6" y="1"/>
                    <a:pt x="7" y="3"/>
                    <a:pt x="6" y="5"/>
                  </a:cubicBezTo>
                  <a:cubicBezTo>
                    <a:pt x="5" y="6"/>
                    <a:pt x="4" y="7"/>
                    <a:pt x="2" y="6"/>
                  </a:cubicBezTo>
                  <a:cubicBezTo>
                    <a:pt x="1" y="5"/>
                    <a:pt x="0" y="3"/>
                    <a:pt x="1" y="2"/>
                  </a:cubicBezTo>
                  <a:close/>
                </a:path>
              </a:pathLst>
            </a:custGeom>
            <a:solidFill>
              <a:srgbClr val="B078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150" name="Freeform 520">
              <a:extLst>
                <a:ext uri="{FF2B5EF4-FFF2-40B4-BE49-F238E27FC236}">
                  <a16:creationId xmlns:a16="http://schemas.microsoft.com/office/drawing/2014/main" id="{7E5795CC-530D-4791-ABD2-FD6DF00A558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6" y="2231"/>
              <a:ext cx="17" cy="18"/>
            </a:xfrm>
            <a:custGeom>
              <a:avLst/>
              <a:gdLst>
                <a:gd name="T0" fmla="*/ 2147483646 w 7"/>
                <a:gd name="T1" fmla="*/ 2147483646 h 7"/>
                <a:gd name="T2" fmla="*/ 2147483646 w 7"/>
                <a:gd name="T3" fmla="*/ 2147483646 h 7"/>
                <a:gd name="T4" fmla="*/ 2147483646 w 7"/>
                <a:gd name="T5" fmla="*/ 2147483646 h 7"/>
                <a:gd name="T6" fmla="*/ 2147483646 w 7"/>
                <a:gd name="T7" fmla="*/ 2147483646 h 7"/>
                <a:gd name="T8" fmla="*/ 2147483646 w 7"/>
                <a:gd name="T9" fmla="*/ 2147483646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7">
                  <a:moveTo>
                    <a:pt x="1" y="2"/>
                  </a:moveTo>
                  <a:cubicBezTo>
                    <a:pt x="2" y="1"/>
                    <a:pt x="4" y="0"/>
                    <a:pt x="5" y="1"/>
                  </a:cubicBezTo>
                  <a:cubicBezTo>
                    <a:pt x="7" y="2"/>
                    <a:pt x="7" y="4"/>
                    <a:pt x="6" y="5"/>
                  </a:cubicBezTo>
                  <a:cubicBezTo>
                    <a:pt x="6" y="7"/>
                    <a:pt x="4" y="7"/>
                    <a:pt x="2" y="6"/>
                  </a:cubicBezTo>
                  <a:cubicBezTo>
                    <a:pt x="1" y="6"/>
                    <a:pt x="0" y="4"/>
                    <a:pt x="1" y="2"/>
                  </a:cubicBezTo>
                  <a:close/>
                </a:path>
              </a:pathLst>
            </a:custGeom>
            <a:solidFill>
              <a:srgbClr val="B078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151" name="Freeform 521">
              <a:extLst>
                <a:ext uri="{FF2B5EF4-FFF2-40B4-BE49-F238E27FC236}">
                  <a16:creationId xmlns:a16="http://schemas.microsoft.com/office/drawing/2014/main" id="{15CB2DD5-38AD-410D-AD28-8252131188F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8" y="2201"/>
              <a:ext cx="18" cy="19"/>
            </a:xfrm>
            <a:custGeom>
              <a:avLst/>
              <a:gdLst>
                <a:gd name="T0" fmla="*/ 0 w 7"/>
                <a:gd name="T1" fmla="*/ 2147483646 h 7"/>
                <a:gd name="T2" fmla="*/ 2147483646 w 7"/>
                <a:gd name="T3" fmla="*/ 0 h 7"/>
                <a:gd name="T4" fmla="*/ 2147483646 w 7"/>
                <a:gd name="T5" fmla="*/ 2147483646 h 7"/>
                <a:gd name="T6" fmla="*/ 2147483646 w 7"/>
                <a:gd name="T7" fmla="*/ 2147483646 h 7"/>
                <a:gd name="T8" fmla="*/ 0 w 7"/>
                <a:gd name="T9" fmla="*/ 2147483646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7">
                  <a:moveTo>
                    <a:pt x="0" y="2"/>
                  </a:moveTo>
                  <a:cubicBezTo>
                    <a:pt x="1" y="0"/>
                    <a:pt x="3" y="0"/>
                    <a:pt x="4" y="0"/>
                  </a:cubicBezTo>
                  <a:cubicBezTo>
                    <a:pt x="6" y="1"/>
                    <a:pt x="7" y="3"/>
                    <a:pt x="6" y="5"/>
                  </a:cubicBezTo>
                  <a:cubicBezTo>
                    <a:pt x="5" y="6"/>
                    <a:pt x="3" y="7"/>
                    <a:pt x="2" y="6"/>
                  </a:cubicBezTo>
                  <a:cubicBezTo>
                    <a:pt x="0" y="5"/>
                    <a:pt x="0" y="3"/>
                    <a:pt x="0" y="2"/>
                  </a:cubicBezTo>
                  <a:close/>
                </a:path>
              </a:pathLst>
            </a:custGeom>
            <a:solidFill>
              <a:srgbClr val="B078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152" name="Freeform 522">
              <a:extLst>
                <a:ext uri="{FF2B5EF4-FFF2-40B4-BE49-F238E27FC236}">
                  <a16:creationId xmlns:a16="http://schemas.microsoft.com/office/drawing/2014/main" id="{FAA0336C-A709-4912-8F49-7CDB7F138F9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8" y="2212"/>
              <a:ext cx="18" cy="21"/>
            </a:xfrm>
            <a:custGeom>
              <a:avLst/>
              <a:gdLst>
                <a:gd name="T0" fmla="*/ 2147483646 w 7"/>
                <a:gd name="T1" fmla="*/ 2147483646 h 8"/>
                <a:gd name="T2" fmla="*/ 2147483646 w 7"/>
                <a:gd name="T3" fmla="*/ 2147483646 h 8"/>
                <a:gd name="T4" fmla="*/ 2147483646 w 7"/>
                <a:gd name="T5" fmla="*/ 2147483646 h 8"/>
                <a:gd name="T6" fmla="*/ 2147483646 w 7"/>
                <a:gd name="T7" fmla="*/ 2147483646 h 8"/>
                <a:gd name="T8" fmla="*/ 2147483646 w 7"/>
                <a:gd name="T9" fmla="*/ 2147483646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8">
                  <a:moveTo>
                    <a:pt x="1" y="3"/>
                  </a:moveTo>
                  <a:cubicBezTo>
                    <a:pt x="2" y="1"/>
                    <a:pt x="4" y="0"/>
                    <a:pt x="5" y="1"/>
                  </a:cubicBezTo>
                  <a:cubicBezTo>
                    <a:pt x="7" y="2"/>
                    <a:pt x="7" y="4"/>
                    <a:pt x="7" y="5"/>
                  </a:cubicBezTo>
                  <a:cubicBezTo>
                    <a:pt x="6" y="7"/>
                    <a:pt x="4" y="8"/>
                    <a:pt x="2" y="7"/>
                  </a:cubicBezTo>
                  <a:cubicBezTo>
                    <a:pt x="1" y="6"/>
                    <a:pt x="0" y="4"/>
                    <a:pt x="1" y="3"/>
                  </a:cubicBezTo>
                  <a:close/>
                </a:path>
              </a:pathLst>
            </a:custGeom>
            <a:solidFill>
              <a:srgbClr val="B078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153" name="Freeform 523">
              <a:extLst>
                <a:ext uri="{FF2B5EF4-FFF2-40B4-BE49-F238E27FC236}">
                  <a16:creationId xmlns:a16="http://schemas.microsoft.com/office/drawing/2014/main" id="{782002A9-E654-443B-A1B4-DB9BE8259C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3" y="2249"/>
              <a:ext cx="18" cy="19"/>
            </a:xfrm>
            <a:custGeom>
              <a:avLst/>
              <a:gdLst>
                <a:gd name="T0" fmla="*/ 0 w 7"/>
                <a:gd name="T1" fmla="*/ 2147483646 h 7"/>
                <a:gd name="T2" fmla="*/ 2147483646 w 7"/>
                <a:gd name="T3" fmla="*/ 2147483646 h 7"/>
                <a:gd name="T4" fmla="*/ 2147483646 w 7"/>
                <a:gd name="T5" fmla="*/ 2147483646 h 7"/>
                <a:gd name="T6" fmla="*/ 2147483646 w 7"/>
                <a:gd name="T7" fmla="*/ 2147483646 h 7"/>
                <a:gd name="T8" fmla="*/ 0 w 7"/>
                <a:gd name="T9" fmla="*/ 2147483646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7">
                  <a:moveTo>
                    <a:pt x="0" y="2"/>
                  </a:moveTo>
                  <a:cubicBezTo>
                    <a:pt x="1" y="0"/>
                    <a:pt x="3" y="0"/>
                    <a:pt x="5" y="1"/>
                  </a:cubicBezTo>
                  <a:cubicBezTo>
                    <a:pt x="6" y="2"/>
                    <a:pt x="7" y="3"/>
                    <a:pt x="6" y="5"/>
                  </a:cubicBezTo>
                  <a:cubicBezTo>
                    <a:pt x="5" y="6"/>
                    <a:pt x="3" y="7"/>
                    <a:pt x="2" y="6"/>
                  </a:cubicBezTo>
                  <a:cubicBezTo>
                    <a:pt x="0" y="5"/>
                    <a:pt x="0" y="3"/>
                    <a:pt x="0" y="2"/>
                  </a:cubicBezTo>
                  <a:close/>
                </a:path>
              </a:pathLst>
            </a:custGeom>
            <a:solidFill>
              <a:srgbClr val="B078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154" name="Freeform 524">
              <a:extLst>
                <a:ext uri="{FF2B5EF4-FFF2-40B4-BE49-F238E27FC236}">
                  <a16:creationId xmlns:a16="http://schemas.microsoft.com/office/drawing/2014/main" id="{D252BE8F-08EB-4F7A-A840-837871F2F97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1" y="2279"/>
              <a:ext cx="17" cy="18"/>
            </a:xfrm>
            <a:custGeom>
              <a:avLst/>
              <a:gdLst>
                <a:gd name="T0" fmla="*/ 2147483646 w 7"/>
                <a:gd name="T1" fmla="*/ 2147483646 h 7"/>
                <a:gd name="T2" fmla="*/ 2147483646 w 7"/>
                <a:gd name="T3" fmla="*/ 2147483646 h 7"/>
                <a:gd name="T4" fmla="*/ 2147483646 w 7"/>
                <a:gd name="T5" fmla="*/ 2147483646 h 7"/>
                <a:gd name="T6" fmla="*/ 2147483646 w 7"/>
                <a:gd name="T7" fmla="*/ 2147483646 h 7"/>
                <a:gd name="T8" fmla="*/ 2147483646 w 7"/>
                <a:gd name="T9" fmla="*/ 2147483646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7">
                  <a:moveTo>
                    <a:pt x="1" y="2"/>
                  </a:moveTo>
                  <a:cubicBezTo>
                    <a:pt x="2" y="0"/>
                    <a:pt x="3" y="0"/>
                    <a:pt x="5" y="1"/>
                  </a:cubicBezTo>
                  <a:cubicBezTo>
                    <a:pt x="6" y="2"/>
                    <a:pt x="7" y="3"/>
                    <a:pt x="6" y="5"/>
                  </a:cubicBezTo>
                  <a:cubicBezTo>
                    <a:pt x="5" y="6"/>
                    <a:pt x="4" y="7"/>
                    <a:pt x="2" y="6"/>
                  </a:cubicBezTo>
                  <a:cubicBezTo>
                    <a:pt x="1" y="5"/>
                    <a:pt x="0" y="3"/>
                    <a:pt x="1" y="2"/>
                  </a:cubicBezTo>
                  <a:close/>
                </a:path>
              </a:pathLst>
            </a:custGeom>
            <a:solidFill>
              <a:srgbClr val="B078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155" name="Freeform 525">
              <a:extLst>
                <a:ext uri="{FF2B5EF4-FFF2-40B4-BE49-F238E27FC236}">
                  <a16:creationId xmlns:a16="http://schemas.microsoft.com/office/drawing/2014/main" id="{B00D0E11-7F00-4A0B-AB4F-2F38C7D594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3" y="2311"/>
              <a:ext cx="18" cy="18"/>
            </a:xfrm>
            <a:custGeom>
              <a:avLst/>
              <a:gdLst>
                <a:gd name="T0" fmla="*/ 2147483646 w 7"/>
                <a:gd name="T1" fmla="*/ 2147483646 h 7"/>
                <a:gd name="T2" fmla="*/ 2147483646 w 7"/>
                <a:gd name="T3" fmla="*/ 2147483646 h 7"/>
                <a:gd name="T4" fmla="*/ 2147483646 w 7"/>
                <a:gd name="T5" fmla="*/ 2147483646 h 7"/>
                <a:gd name="T6" fmla="*/ 2147483646 w 7"/>
                <a:gd name="T7" fmla="*/ 2147483646 h 7"/>
                <a:gd name="T8" fmla="*/ 2147483646 w 7"/>
                <a:gd name="T9" fmla="*/ 2147483646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7">
                  <a:moveTo>
                    <a:pt x="1" y="2"/>
                  </a:moveTo>
                  <a:cubicBezTo>
                    <a:pt x="2" y="1"/>
                    <a:pt x="4" y="0"/>
                    <a:pt x="5" y="1"/>
                  </a:cubicBezTo>
                  <a:cubicBezTo>
                    <a:pt x="7" y="2"/>
                    <a:pt x="7" y="4"/>
                    <a:pt x="6" y="5"/>
                  </a:cubicBezTo>
                  <a:cubicBezTo>
                    <a:pt x="6" y="7"/>
                    <a:pt x="4" y="7"/>
                    <a:pt x="2" y="6"/>
                  </a:cubicBezTo>
                  <a:cubicBezTo>
                    <a:pt x="1" y="6"/>
                    <a:pt x="0" y="4"/>
                    <a:pt x="1" y="2"/>
                  </a:cubicBezTo>
                  <a:close/>
                </a:path>
              </a:pathLst>
            </a:custGeom>
            <a:solidFill>
              <a:srgbClr val="B078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156" name="Freeform 526">
              <a:extLst>
                <a:ext uri="{FF2B5EF4-FFF2-40B4-BE49-F238E27FC236}">
                  <a16:creationId xmlns:a16="http://schemas.microsoft.com/office/drawing/2014/main" id="{69EE521B-0386-4EAE-9258-C03C87D4AA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3" y="2145"/>
              <a:ext cx="18" cy="19"/>
            </a:xfrm>
            <a:custGeom>
              <a:avLst/>
              <a:gdLst>
                <a:gd name="T0" fmla="*/ 2147483646 w 7"/>
                <a:gd name="T1" fmla="*/ 2147483646 h 7"/>
                <a:gd name="T2" fmla="*/ 2147483646 w 7"/>
                <a:gd name="T3" fmla="*/ 2147483646 h 7"/>
                <a:gd name="T4" fmla="*/ 2147483646 w 7"/>
                <a:gd name="T5" fmla="*/ 2147483646 h 7"/>
                <a:gd name="T6" fmla="*/ 2147483646 w 7"/>
                <a:gd name="T7" fmla="*/ 2147483646 h 7"/>
                <a:gd name="T8" fmla="*/ 2147483646 w 7"/>
                <a:gd name="T9" fmla="*/ 2147483646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7">
                  <a:moveTo>
                    <a:pt x="1" y="2"/>
                  </a:moveTo>
                  <a:cubicBezTo>
                    <a:pt x="2" y="1"/>
                    <a:pt x="4" y="0"/>
                    <a:pt x="5" y="1"/>
                  </a:cubicBezTo>
                  <a:cubicBezTo>
                    <a:pt x="7" y="2"/>
                    <a:pt x="7" y="4"/>
                    <a:pt x="6" y="5"/>
                  </a:cubicBezTo>
                  <a:cubicBezTo>
                    <a:pt x="6" y="7"/>
                    <a:pt x="4" y="7"/>
                    <a:pt x="2" y="7"/>
                  </a:cubicBezTo>
                  <a:cubicBezTo>
                    <a:pt x="1" y="6"/>
                    <a:pt x="0" y="4"/>
                    <a:pt x="1" y="2"/>
                  </a:cubicBezTo>
                  <a:close/>
                </a:path>
              </a:pathLst>
            </a:custGeom>
            <a:solidFill>
              <a:srgbClr val="B078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157" name="Freeform 527">
              <a:extLst>
                <a:ext uri="{FF2B5EF4-FFF2-40B4-BE49-F238E27FC236}">
                  <a16:creationId xmlns:a16="http://schemas.microsoft.com/office/drawing/2014/main" id="{5BD6DC68-7990-4928-B412-B8EEACD0DD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3" y="2175"/>
              <a:ext cx="18" cy="18"/>
            </a:xfrm>
            <a:custGeom>
              <a:avLst/>
              <a:gdLst>
                <a:gd name="T0" fmla="*/ 0 w 7"/>
                <a:gd name="T1" fmla="*/ 2147483646 h 7"/>
                <a:gd name="T2" fmla="*/ 2147483646 w 7"/>
                <a:gd name="T3" fmla="*/ 2147483646 h 7"/>
                <a:gd name="T4" fmla="*/ 2147483646 w 7"/>
                <a:gd name="T5" fmla="*/ 2147483646 h 7"/>
                <a:gd name="T6" fmla="*/ 2147483646 w 7"/>
                <a:gd name="T7" fmla="*/ 2147483646 h 7"/>
                <a:gd name="T8" fmla="*/ 0 w 7"/>
                <a:gd name="T9" fmla="*/ 2147483646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7">
                  <a:moveTo>
                    <a:pt x="0" y="2"/>
                  </a:moveTo>
                  <a:cubicBezTo>
                    <a:pt x="1" y="0"/>
                    <a:pt x="3" y="0"/>
                    <a:pt x="5" y="1"/>
                  </a:cubicBezTo>
                  <a:cubicBezTo>
                    <a:pt x="6" y="1"/>
                    <a:pt x="7" y="3"/>
                    <a:pt x="6" y="5"/>
                  </a:cubicBezTo>
                  <a:cubicBezTo>
                    <a:pt x="5" y="6"/>
                    <a:pt x="3" y="7"/>
                    <a:pt x="2" y="6"/>
                  </a:cubicBezTo>
                  <a:cubicBezTo>
                    <a:pt x="0" y="5"/>
                    <a:pt x="0" y="3"/>
                    <a:pt x="0" y="2"/>
                  </a:cubicBezTo>
                  <a:close/>
                </a:path>
              </a:pathLst>
            </a:custGeom>
            <a:solidFill>
              <a:srgbClr val="B078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158" name="Freeform 528">
              <a:extLst>
                <a:ext uri="{FF2B5EF4-FFF2-40B4-BE49-F238E27FC236}">
                  <a16:creationId xmlns:a16="http://schemas.microsoft.com/office/drawing/2014/main" id="{63357720-F4FC-4EE6-8630-730EBE5DE75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1" y="2071"/>
              <a:ext cx="17" cy="18"/>
            </a:xfrm>
            <a:custGeom>
              <a:avLst/>
              <a:gdLst>
                <a:gd name="T0" fmla="*/ 2147483646 w 7"/>
                <a:gd name="T1" fmla="*/ 2147483646 h 7"/>
                <a:gd name="T2" fmla="*/ 2147483646 w 7"/>
                <a:gd name="T3" fmla="*/ 0 h 7"/>
                <a:gd name="T4" fmla="*/ 2147483646 w 7"/>
                <a:gd name="T5" fmla="*/ 2147483646 h 7"/>
                <a:gd name="T6" fmla="*/ 2147483646 w 7"/>
                <a:gd name="T7" fmla="*/ 2147483646 h 7"/>
                <a:gd name="T8" fmla="*/ 2147483646 w 7"/>
                <a:gd name="T9" fmla="*/ 2147483646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7">
                  <a:moveTo>
                    <a:pt x="1" y="2"/>
                  </a:moveTo>
                  <a:cubicBezTo>
                    <a:pt x="2" y="0"/>
                    <a:pt x="3" y="0"/>
                    <a:pt x="5" y="0"/>
                  </a:cubicBezTo>
                  <a:cubicBezTo>
                    <a:pt x="6" y="1"/>
                    <a:pt x="7" y="3"/>
                    <a:pt x="6" y="5"/>
                  </a:cubicBezTo>
                  <a:cubicBezTo>
                    <a:pt x="5" y="6"/>
                    <a:pt x="3" y="7"/>
                    <a:pt x="2" y="6"/>
                  </a:cubicBezTo>
                  <a:cubicBezTo>
                    <a:pt x="1" y="5"/>
                    <a:pt x="0" y="3"/>
                    <a:pt x="1" y="2"/>
                  </a:cubicBezTo>
                  <a:close/>
                </a:path>
              </a:pathLst>
            </a:custGeom>
            <a:solidFill>
              <a:srgbClr val="B078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159" name="Freeform 529">
              <a:extLst>
                <a:ext uri="{FF2B5EF4-FFF2-40B4-BE49-F238E27FC236}">
                  <a16:creationId xmlns:a16="http://schemas.microsoft.com/office/drawing/2014/main" id="{7DD9323B-3AC1-40C3-B506-0658601F667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1" y="2071"/>
              <a:ext cx="17" cy="18"/>
            </a:xfrm>
            <a:custGeom>
              <a:avLst/>
              <a:gdLst>
                <a:gd name="T0" fmla="*/ 2147483646 w 7"/>
                <a:gd name="T1" fmla="*/ 2147483646 h 7"/>
                <a:gd name="T2" fmla="*/ 2147483646 w 7"/>
                <a:gd name="T3" fmla="*/ 0 h 7"/>
                <a:gd name="T4" fmla="*/ 2147483646 w 7"/>
                <a:gd name="T5" fmla="*/ 2147483646 h 7"/>
                <a:gd name="T6" fmla="*/ 2147483646 w 7"/>
                <a:gd name="T7" fmla="*/ 2147483646 h 7"/>
                <a:gd name="T8" fmla="*/ 2147483646 w 7"/>
                <a:gd name="T9" fmla="*/ 2147483646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7">
                  <a:moveTo>
                    <a:pt x="1" y="2"/>
                  </a:moveTo>
                  <a:cubicBezTo>
                    <a:pt x="2" y="0"/>
                    <a:pt x="4" y="0"/>
                    <a:pt x="5" y="0"/>
                  </a:cubicBezTo>
                  <a:cubicBezTo>
                    <a:pt x="7" y="1"/>
                    <a:pt x="7" y="3"/>
                    <a:pt x="6" y="5"/>
                  </a:cubicBezTo>
                  <a:cubicBezTo>
                    <a:pt x="6" y="6"/>
                    <a:pt x="4" y="7"/>
                    <a:pt x="2" y="6"/>
                  </a:cubicBezTo>
                  <a:cubicBezTo>
                    <a:pt x="1" y="5"/>
                    <a:pt x="0" y="3"/>
                    <a:pt x="1" y="2"/>
                  </a:cubicBezTo>
                  <a:close/>
                </a:path>
              </a:pathLst>
            </a:custGeom>
            <a:solidFill>
              <a:srgbClr val="B078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160" name="Freeform 530">
              <a:extLst>
                <a:ext uri="{FF2B5EF4-FFF2-40B4-BE49-F238E27FC236}">
                  <a16:creationId xmlns:a16="http://schemas.microsoft.com/office/drawing/2014/main" id="{363DFCD8-E7B9-42F0-B8A4-5A8B004DE50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6" y="2116"/>
              <a:ext cx="17" cy="19"/>
            </a:xfrm>
            <a:custGeom>
              <a:avLst/>
              <a:gdLst>
                <a:gd name="T0" fmla="*/ 0 w 7"/>
                <a:gd name="T1" fmla="*/ 2147483646 h 7"/>
                <a:gd name="T2" fmla="*/ 2147483646 w 7"/>
                <a:gd name="T3" fmla="*/ 2147483646 h 7"/>
                <a:gd name="T4" fmla="*/ 2147483646 w 7"/>
                <a:gd name="T5" fmla="*/ 2147483646 h 7"/>
                <a:gd name="T6" fmla="*/ 2147483646 w 7"/>
                <a:gd name="T7" fmla="*/ 2147483646 h 7"/>
                <a:gd name="T8" fmla="*/ 0 w 7"/>
                <a:gd name="T9" fmla="*/ 2147483646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7">
                  <a:moveTo>
                    <a:pt x="0" y="2"/>
                  </a:moveTo>
                  <a:cubicBezTo>
                    <a:pt x="1" y="0"/>
                    <a:pt x="3" y="0"/>
                    <a:pt x="5" y="1"/>
                  </a:cubicBezTo>
                  <a:cubicBezTo>
                    <a:pt x="6" y="1"/>
                    <a:pt x="7" y="3"/>
                    <a:pt x="6" y="5"/>
                  </a:cubicBezTo>
                  <a:cubicBezTo>
                    <a:pt x="5" y="6"/>
                    <a:pt x="3" y="7"/>
                    <a:pt x="2" y="6"/>
                  </a:cubicBezTo>
                  <a:cubicBezTo>
                    <a:pt x="0" y="5"/>
                    <a:pt x="0" y="3"/>
                    <a:pt x="0" y="2"/>
                  </a:cubicBezTo>
                  <a:close/>
                </a:path>
              </a:pathLst>
            </a:custGeom>
            <a:solidFill>
              <a:srgbClr val="B078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161" name="Freeform 531">
              <a:extLst>
                <a:ext uri="{FF2B5EF4-FFF2-40B4-BE49-F238E27FC236}">
                  <a16:creationId xmlns:a16="http://schemas.microsoft.com/office/drawing/2014/main" id="{E4C0B051-C03E-4328-BA63-21D837EEF58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6" y="2311"/>
              <a:ext cx="17" cy="18"/>
            </a:xfrm>
            <a:custGeom>
              <a:avLst/>
              <a:gdLst>
                <a:gd name="T0" fmla="*/ 2147483646 w 7"/>
                <a:gd name="T1" fmla="*/ 2147483646 h 7"/>
                <a:gd name="T2" fmla="*/ 2147483646 w 7"/>
                <a:gd name="T3" fmla="*/ 2147483646 h 7"/>
                <a:gd name="T4" fmla="*/ 2147483646 w 7"/>
                <a:gd name="T5" fmla="*/ 2147483646 h 7"/>
                <a:gd name="T6" fmla="*/ 2147483646 w 7"/>
                <a:gd name="T7" fmla="*/ 2147483646 h 7"/>
                <a:gd name="T8" fmla="*/ 2147483646 w 7"/>
                <a:gd name="T9" fmla="*/ 2147483646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7">
                  <a:moveTo>
                    <a:pt x="1" y="2"/>
                  </a:moveTo>
                  <a:cubicBezTo>
                    <a:pt x="2" y="1"/>
                    <a:pt x="3" y="0"/>
                    <a:pt x="5" y="1"/>
                  </a:cubicBezTo>
                  <a:cubicBezTo>
                    <a:pt x="6" y="2"/>
                    <a:pt x="7" y="4"/>
                    <a:pt x="6" y="5"/>
                  </a:cubicBezTo>
                  <a:cubicBezTo>
                    <a:pt x="5" y="7"/>
                    <a:pt x="4" y="7"/>
                    <a:pt x="2" y="6"/>
                  </a:cubicBezTo>
                  <a:cubicBezTo>
                    <a:pt x="1" y="6"/>
                    <a:pt x="0" y="4"/>
                    <a:pt x="1" y="2"/>
                  </a:cubicBezTo>
                  <a:close/>
                </a:path>
              </a:pathLst>
            </a:custGeom>
            <a:solidFill>
              <a:srgbClr val="B078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162" name="Freeform 532">
              <a:extLst>
                <a:ext uri="{FF2B5EF4-FFF2-40B4-BE49-F238E27FC236}">
                  <a16:creationId xmlns:a16="http://schemas.microsoft.com/office/drawing/2014/main" id="{55E963DF-7BBB-4DDC-84CC-BA7D0D01522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8" y="2327"/>
              <a:ext cx="18" cy="18"/>
            </a:xfrm>
            <a:custGeom>
              <a:avLst/>
              <a:gdLst>
                <a:gd name="T0" fmla="*/ 2147483646 w 7"/>
                <a:gd name="T1" fmla="*/ 2147483646 h 7"/>
                <a:gd name="T2" fmla="*/ 2147483646 w 7"/>
                <a:gd name="T3" fmla="*/ 0 h 7"/>
                <a:gd name="T4" fmla="*/ 2147483646 w 7"/>
                <a:gd name="T5" fmla="*/ 2147483646 h 7"/>
                <a:gd name="T6" fmla="*/ 2147483646 w 7"/>
                <a:gd name="T7" fmla="*/ 2147483646 h 7"/>
                <a:gd name="T8" fmla="*/ 2147483646 w 7"/>
                <a:gd name="T9" fmla="*/ 2147483646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7">
                  <a:moveTo>
                    <a:pt x="1" y="2"/>
                  </a:moveTo>
                  <a:cubicBezTo>
                    <a:pt x="1" y="0"/>
                    <a:pt x="3" y="0"/>
                    <a:pt x="5" y="0"/>
                  </a:cubicBezTo>
                  <a:cubicBezTo>
                    <a:pt x="6" y="1"/>
                    <a:pt x="7" y="3"/>
                    <a:pt x="6" y="5"/>
                  </a:cubicBezTo>
                  <a:cubicBezTo>
                    <a:pt x="5" y="6"/>
                    <a:pt x="3" y="7"/>
                    <a:pt x="2" y="6"/>
                  </a:cubicBezTo>
                  <a:cubicBezTo>
                    <a:pt x="0" y="5"/>
                    <a:pt x="0" y="3"/>
                    <a:pt x="1" y="2"/>
                  </a:cubicBezTo>
                  <a:close/>
                </a:path>
              </a:pathLst>
            </a:custGeom>
            <a:solidFill>
              <a:srgbClr val="B078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163" name="Freeform 533">
              <a:extLst>
                <a:ext uri="{FF2B5EF4-FFF2-40B4-BE49-F238E27FC236}">
                  <a16:creationId xmlns:a16="http://schemas.microsoft.com/office/drawing/2014/main" id="{86058679-481B-483A-98AE-29B62B11634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3" y="2359"/>
              <a:ext cx="18" cy="18"/>
            </a:xfrm>
            <a:custGeom>
              <a:avLst/>
              <a:gdLst>
                <a:gd name="T0" fmla="*/ 2147483646 w 7"/>
                <a:gd name="T1" fmla="*/ 2147483646 h 7"/>
                <a:gd name="T2" fmla="*/ 2147483646 w 7"/>
                <a:gd name="T3" fmla="*/ 2147483646 h 7"/>
                <a:gd name="T4" fmla="*/ 2147483646 w 7"/>
                <a:gd name="T5" fmla="*/ 2147483646 h 7"/>
                <a:gd name="T6" fmla="*/ 2147483646 w 7"/>
                <a:gd name="T7" fmla="*/ 2147483646 h 7"/>
                <a:gd name="T8" fmla="*/ 2147483646 w 7"/>
                <a:gd name="T9" fmla="*/ 2147483646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7">
                  <a:moveTo>
                    <a:pt x="1" y="2"/>
                  </a:moveTo>
                  <a:cubicBezTo>
                    <a:pt x="2" y="0"/>
                    <a:pt x="4" y="0"/>
                    <a:pt x="5" y="1"/>
                  </a:cubicBezTo>
                  <a:cubicBezTo>
                    <a:pt x="7" y="1"/>
                    <a:pt x="7" y="3"/>
                    <a:pt x="6" y="5"/>
                  </a:cubicBezTo>
                  <a:cubicBezTo>
                    <a:pt x="5" y="6"/>
                    <a:pt x="4" y="7"/>
                    <a:pt x="2" y="6"/>
                  </a:cubicBezTo>
                  <a:cubicBezTo>
                    <a:pt x="1" y="5"/>
                    <a:pt x="0" y="3"/>
                    <a:pt x="1" y="2"/>
                  </a:cubicBezTo>
                  <a:close/>
                </a:path>
              </a:pathLst>
            </a:custGeom>
            <a:solidFill>
              <a:srgbClr val="B078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164" name="Freeform 534">
              <a:extLst>
                <a:ext uri="{FF2B5EF4-FFF2-40B4-BE49-F238E27FC236}">
                  <a16:creationId xmlns:a16="http://schemas.microsoft.com/office/drawing/2014/main" id="{CE59F020-3443-4E4E-8189-8DE30FE1F04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8" y="2372"/>
              <a:ext cx="18" cy="19"/>
            </a:xfrm>
            <a:custGeom>
              <a:avLst/>
              <a:gdLst>
                <a:gd name="T0" fmla="*/ 2147483646 w 7"/>
                <a:gd name="T1" fmla="*/ 2147483646 h 7"/>
                <a:gd name="T2" fmla="*/ 2147483646 w 7"/>
                <a:gd name="T3" fmla="*/ 2147483646 h 7"/>
                <a:gd name="T4" fmla="*/ 2147483646 w 7"/>
                <a:gd name="T5" fmla="*/ 2147483646 h 7"/>
                <a:gd name="T6" fmla="*/ 2147483646 w 7"/>
                <a:gd name="T7" fmla="*/ 2147483646 h 7"/>
                <a:gd name="T8" fmla="*/ 2147483646 w 7"/>
                <a:gd name="T9" fmla="*/ 2147483646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7">
                  <a:moveTo>
                    <a:pt x="1" y="2"/>
                  </a:moveTo>
                  <a:cubicBezTo>
                    <a:pt x="2" y="0"/>
                    <a:pt x="4" y="0"/>
                    <a:pt x="5" y="1"/>
                  </a:cubicBezTo>
                  <a:cubicBezTo>
                    <a:pt x="7" y="1"/>
                    <a:pt x="7" y="3"/>
                    <a:pt x="6" y="5"/>
                  </a:cubicBezTo>
                  <a:cubicBezTo>
                    <a:pt x="6" y="6"/>
                    <a:pt x="4" y="7"/>
                    <a:pt x="2" y="6"/>
                  </a:cubicBezTo>
                  <a:cubicBezTo>
                    <a:pt x="1" y="5"/>
                    <a:pt x="0" y="3"/>
                    <a:pt x="1" y="2"/>
                  </a:cubicBezTo>
                  <a:close/>
                </a:path>
              </a:pathLst>
            </a:custGeom>
            <a:solidFill>
              <a:srgbClr val="B078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165" name="Freeform 535">
              <a:extLst>
                <a:ext uri="{FF2B5EF4-FFF2-40B4-BE49-F238E27FC236}">
                  <a16:creationId xmlns:a16="http://schemas.microsoft.com/office/drawing/2014/main" id="{015691FE-3528-4054-B62F-593EE1A6E72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6" y="2409"/>
              <a:ext cx="17" cy="19"/>
            </a:xfrm>
            <a:custGeom>
              <a:avLst/>
              <a:gdLst>
                <a:gd name="T0" fmla="*/ 2147483646 w 7"/>
                <a:gd name="T1" fmla="*/ 2147483646 h 7"/>
                <a:gd name="T2" fmla="*/ 2147483646 w 7"/>
                <a:gd name="T3" fmla="*/ 2147483646 h 7"/>
                <a:gd name="T4" fmla="*/ 2147483646 w 7"/>
                <a:gd name="T5" fmla="*/ 2147483646 h 7"/>
                <a:gd name="T6" fmla="*/ 2147483646 w 7"/>
                <a:gd name="T7" fmla="*/ 2147483646 h 7"/>
                <a:gd name="T8" fmla="*/ 2147483646 w 7"/>
                <a:gd name="T9" fmla="*/ 2147483646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7">
                  <a:moveTo>
                    <a:pt x="1" y="2"/>
                  </a:moveTo>
                  <a:cubicBezTo>
                    <a:pt x="2" y="1"/>
                    <a:pt x="4" y="0"/>
                    <a:pt x="5" y="1"/>
                  </a:cubicBezTo>
                  <a:cubicBezTo>
                    <a:pt x="7" y="2"/>
                    <a:pt x="7" y="4"/>
                    <a:pt x="6" y="5"/>
                  </a:cubicBezTo>
                  <a:cubicBezTo>
                    <a:pt x="6" y="7"/>
                    <a:pt x="4" y="7"/>
                    <a:pt x="2" y="7"/>
                  </a:cubicBezTo>
                  <a:cubicBezTo>
                    <a:pt x="1" y="6"/>
                    <a:pt x="0" y="4"/>
                    <a:pt x="1" y="2"/>
                  </a:cubicBezTo>
                  <a:close/>
                </a:path>
              </a:pathLst>
            </a:custGeom>
            <a:solidFill>
              <a:srgbClr val="B078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166" name="Freeform 536">
              <a:extLst>
                <a:ext uri="{FF2B5EF4-FFF2-40B4-BE49-F238E27FC236}">
                  <a16:creationId xmlns:a16="http://schemas.microsoft.com/office/drawing/2014/main" id="{6BC83EC0-84AD-4448-8109-6F3D9A37733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6" y="2417"/>
              <a:ext cx="17" cy="19"/>
            </a:xfrm>
            <a:custGeom>
              <a:avLst/>
              <a:gdLst>
                <a:gd name="T0" fmla="*/ 2147483646 w 7"/>
                <a:gd name="T1" fmla="*/ 2147483646 h 7"/>
                <a:gd name="T2" fmla="*/ 2147483646 w 7"/>
                <a:gd name="T3" fmla="*/ 2147483646 h 7"/>
                <a:gd name="T4" fmla="*/ 2147483646 w 7"/>
                <a:gd name="T5" fmla="*/ 2147483646 h 7"/>
                <a:gd name="T6" fmla="*/ 2147483646 w 7"/>
                <a:gd name="T7" fmla="*/ 2147483646 h 7"/>
                <a:gd name="T8" fmla="*/ 2147483646 w 7"/>
                <a:gd name="T9" fmla="*/ 2147483646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7">
                  <a:moveTo>
                    <a:pt x="1" y="2"/>
                  </a:moveTo>
                  <a:cubicBezTo>
                    <a:pt x="2" y="0"/>
                    <a:pt x="3" y="0"/>
                    <a:pt x="5" y="1"/>
                  </a:cubicBezTo>
                  <a:cubicBezTo>
                    <a:pt x="6" y="1"/>
                    <a:pt x="7" y="3"/>
                    <a:pt x="6" y="5"/>
                  </a:cubicBezTo>
                  <a:cubicBezTo>
                    <a:pt x="5" y="6"/>
                    <a:pt x="4" y="7"/>
                    <a:pt x="2" y="6"/>
                  </a:cubicBezTo>
                  <a:cubicBezTo>
                    <a:pt x="1" y="5"/>
                    <a:pt x="0" y="3"/>
                    <a:pt x="1" y="2"/>
                  </a:cubicBezTo>
                  <a:close/>
                </a:path>
              </a:pathLst>
            </a:custGeom>
            <a:solidFill>
              <a:srgbClr val="B078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167" name="Freeform 537">
              <a:extLst>
                <a:ext uri="{FF2B5EF4-FFF2-40B4-BE49-F238E27FC236}">
                  <a16:creationId xmlns:a16="http://schemas.microsoft.com/office/drawing/2014/main" id="{0A0A73D3-AE6D-42DC-9195-C491253800B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3" y="2380"/>
              <a:ext cx="18" cy="19"/>
            </a:xfrm>
            <a:custGeom>
              <a:avLst/>
              <a:gdLst>
                <a:gd name="T0" fmla="*/ 2147483646 w 7"/>
                <a:gd name="T1" fmla="*/ 2147483646 h 7"/>
                <a:gd name="T2" fmla="*/ 2147483646 w 7"/>
                <a:gd name="T3" fmla="*/ 2147483646 h 7"/>
                <a:gd name="T4" fmla="*/ 2147483646 w 7"/>
                <a:gd name="T5" fmla="*/ 2147483646 h 7"/>
                <a:gd name="T6" fmla="*/ 2147483646 w 7"/>
                <a:gd name="T7" fmla="*/ 2147483646 h 7"/>
                <a:gd name="T8" fmla="*/ 2147483646 w 7"/>
                <a:gd name="T9" fmla="*/ 2147483646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7">
                  <a:moveTo>
                    <a:pt x="1" y="2"/>
                  </a:moveTo>
                  <a:cubicBezTo>
                    <a:pt x="2" y="0"/>
                    <a:pt x="4" y="0"/>
                    <a:pt x="5" y="1"/>
                  </a:cubicBezTo>
                  <a:cubicBezTo>
                    <a:pt x="7" y="1"/>
                    <a:pt x="7" y="3"/>
                    <a:pt x="6" y="5"/>
                  </a:cubicBezTo>
                  <a:cubicBezTo>
                    <a:pt x="6" y="6"/>
                    <a:pt x="4" y="7"/>
                    <a:pt x="2" y="6"/>
                  </a:cubicBezTo>
                  <a:cubicBezTo>
                    <a:pt x="1" y="5"/>
                    <a:pt x="0" y="3"/>
                    <a:pt x="1" y="2"/>
                  </a:cubicBezTo>
                  <a:close/>
                </a:path>
              </a:pathLst>
            </a:custGeom>
            <a:solidFill>
              <a:srgbClr val="B078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168" name="Freeform 538">
              <a:extLst>
                <a:ext uri="{FF2B5EF4-FFF2-40B4-BE49-F238E27FC236}">
                  <a16:creationId xmlns:a16="http://schemas.microsoft.com/office/drawing/2014/main" id="{0A2A6008-B664-45C8-AEF7-CE69711FEBA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1" y="2329"/>
              <a:ext cx="17" cy="22"/>
            </a:xfrm>
            <a:custGeom>
              <a:avLst/>
              <a:gdLst>
                <a:gd name="T0" fmla="*/ 0 w 7"/>
                <a:gd name="T1" fmla="*/ 2147483646 h 8"/>
                <a:gd name="T2" fmla="*/ 2147483646 w 7"/>
                <a:gd name="T3" fmla="*/ 2147483646 h 8"/>
                <a:gd name="T4" fmla="*/ 2147483646 w 7"/>
                <a:gd name="T5" fmla="*/ 2147483646 h 8"/>
                <a:gd name="T6" fmla="*/ 2147483646 w 7"/>
                <a:gd name="T7" fmla="*/ 2147483646 h 8"/>
                <a:gd name="T8" fmla="*/ 0 w 7"/>
                <a:gd name="T9" fmla="*/ 2147483646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8">
                  <a:moveTo>
                    <a:pt x="0" y="3"/>
                  </a:moveTo>
                  <a:cubicBezTo>
                    <a:pt x="1" y="1"/>
                    <a:pt x="3" y="0"/>
                    <a:pt x="5" y="1"/>
                  </a:cubicBezTo>
                  <a:cubicBezTo>
                    <a:pt x="6" y="2"/>
                    <a:pt x="7" y="4"/>
                    <a:pt x="6" y="5"/>
                  </a:cubicBezTo>
                  <a:cubicBezTo>
                    <a:pt x="5" y="7"/>
                    <a:pt x="3" y="8"/>
                    <a:pt x="2" y="7"/>
                  </a:cubicBezTo>
                  <a:cubicBezTo>
                    <a:pt x="0" y="6"/>
                    <a:pt x="0" y="4"/>
                    <a:pt x="0" y="3"/>
                  </a:cubicBezTo>
                  <a:close/>
                </a:path>
              </a:pathLst>
            </a:custGeom>
            <a:solidFill>
              <a:srgbClr val="B078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169" name="Freeform 539">
              <a:extLst>
                <a:ext uri="{FF2B5EF4-FFF2-40B4-BE49-F238E27FC236}">
                  <a16:creationId xmlns:a16="http://schemas.microsoft.com/office/drawing/2014/main" id="{A6184E64-6DCB-4213-A140-74371E724A3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6" y="2300"/>
              <a:ext cx="17" cy="21"/>
            </a:xfrm>
            <a:custGeom>
              <a:avLst/>
              <a:gdLst>
                <a:gd name="T0" fmla="*/ 2147483646 w 7"/>
                <a:gd name="T1" fmla="*/ 2147483646 h 8"/>
                <a:gd name="T2" fmla="*/ 2147483646 w 7"/>
                <a:gd name="T3" fmla="*/ 2147483646 h 8"/>
                <a:gd name="T4" fmla="*/ 2147483646 w 7"/>
                <a:gd name="T5" fmla="*/ 2147483646 h 8"/>
                <a:gd name="T6" fmla="*/ 2147483646 w 7"/>
                <a:gd name="T7" fmla="*/ 2147483646 h 8"/>
                <a:gd name="T8" fmla="*/ 2147483646 w 7"/>
                <a:gd name="T9" fmla="*/ 2147483646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8">
                  <a:moveTo>
                    <a:pt x="1" y="3"/>
                  </a:moveTo>
                  <a:cubicBezTo>
                    <a:pt x="1" y="1"/>
                    <a:pt x="3" y="0"/>
                    <a:pt x="5" y="1"/>
                  </a:cubicBezTo>
                  <a:cubicBezTo>
                    <a:pt x="6" y="2"/>
                    <a:pt x="7" y="4"/>
                    <a:pt x="6" y="5"/>
                  </a:cubicBezTo>
                  <a:cubicBezTo>
                    <a:pt x="5" y="7"/>
                    <a:pt x="3" y="8"/>
                    <a:pt x="2" y="7"/>
                  </a:cubicBezTo>
                  <a:cubicBezTo>
                    <a:pt x="0" y="6"/>
                    <a:pt x="0" y="4"/>
                    <a:pt x="1" y="3"/>
                  </a:cubicBezTo>
                  <a:close/>
                </a:path>
              </a:pathLst>
            </a:custGeom>
            <a:solidFill>
              <a:srgbClr val="B078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170" name="Freeform 540">
              <a:extLst>
                <a:ext uri="{FF2B5EF4-FFF2-40B4-BE49-F238E27FC236}">
                  <a16:creationId xmlns:a16="http://schemas.microsoft.com/office/drawing/2014/main" id="{F0366C56-CB08-4611-80C3-260D9CB6C41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3" y="2249"/>
              <a:ext cx="18" cy="19"/>
            </a:xfrm>
            <a:custGeom>
              <a:avLst/>
              <a:gdLst>
                <a:gd name="T0" fmla="*/ 2147483646 w 7"/>
                <a:gd name="T1" fmla="*/ 2147483646 h 7"/>
                <a:gd name="T2" fmla="*/ 2147483646 w 7"/>
                <a:gd name="T3" fmla="*/ 2147483646 h 7"/>
                <a:gd name="T4" fmla="*/ 2147483646 w 7"/>
                <a:gd name="T5" fmla="*/ 2147483646 h 7"/>
                <a:gd name="T6" fmla="*/ 2147483646 w 7"/>
                <a:gd name="T7" fmla="*/ 2147483646 h 7"/>
                <a:gd name="T8" fmla="*/ 2147483646 w 7"/>
                <a:gd name="T9" fmla="*/ 2147483646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7">
                  <a:moveTo>
                    <a:pt x="1" y="2"/>
                  </a:moveTo>
                  <a:cubicBezTo>
                    <a:pt x="2" y="0"/>
                    <a:pt x="4" y="0"/>
                    <a:pt x="5" y="1"/>
                  </a:cubicBezTo>
                  <a:cubicBezTo>
                    <a:pt x="7" y="2"/>
                    <a:pt x="7" y="3"/>
                    <a:pt x="7" y="5"/>
                  </a:cubicBezTo>
                  <a:cubicBezTo>
                    <a:pt x="6" y="6"/>
                    <a:pt x="4" y="7"/>
                    <a:pt x="2" y="6"/>
                  </a:cubicBezTo>
                  <a:cubicBezTo>
                    <a:pt x="1" y="5"/>
                    <a:pt x="0" y="3"/>
                    <a:pt x="1" y="2"/>
                  </a:cubicBezTo>
                  <a:close/>
                </a:path>
              </a:pathLst>
            </a:custGeom>
            <a:solidFill>
              <a:srgbClr val="B078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171" name="Freeform 541">
              <a:extLst>
                <a:ext uri="{FF2B5EF4-FFF2-40B4-BE49-F238E27FC236}">
                  <a16:creationId xmlns:a16="http://schemas.microsoft.com/office/drawing/2014/main" id="{FDF6785E-245A-4A14-AAB9-24559D969AE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6" y="2201"/>
              <a:ext cx="17" cy="19"/>
            </a:xfrm>
            <a:custGeom>
              <a:avLst/>
              <a:gdLst>
                <a:gd name="T0" fmla="*/ 2147483646 w 7"/>
                <a:gd name="T1" fmla="*/ 2147483646 h 7"/>
                <a:gd name="T2" fmla="*/ 2147483646 w 7"/>
                <a:gd name="T3" fmla="*/ 2147483646 h 7"/>
                <a:gd name="T4" fmla="*/ 2147483646 w 7"/>
                <a:gd name="T5" fmla="*/ 2147483646 h 7"/>
                <a:gd name="T6" fmla="*/ 2147483646 w 7"/>
                <a:gd name="T7" fmla="*/ 2147483646 h 7"/>
                <a:gd name="T8" fmla="*/ 2147483646 w 7"/>
                <a:gd name="T9" fmla="*/ 2147483646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7">
                  <a:moveTo>
                    <a:pt x="1" y="2"/>
                  </a:moveTo>
                  <a:cubicBezTo>
                    <a:pt x="2" y="1"/>
                    <a:pt x="4" y="0"/>
                    <a:pt x="5" y="1"/>
                  </a:cubicBezTo>
                  <a:cubicBezTo>
                    <a:pt x="7" y="2"/>
                    <a:pt x="7" y="4"/>
                    <a:pt x="7" y="5"/>
                  </a:cubicBezTo>
                  <a:cubicBezTo>
                    <a:pt x="6" y="7"/>
                    <a:pt x="4" y="7"/>
                    <a:pt x="2" y="6"/>
                  </a:cubicBezTo>
                  <a:cubicBezTo>
                    <a:pt x="1" y="6"/>
                    <a:pt x="0" y="4"/>
                    <a:pt x="1" y="2"/>
                  </a:cubicBezTo>
                  <a:close/>
                </a:path>
              </a:pathLst>
            </a:custGeom>
            <a:solidFill>
              <a:srgbClr val="B078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172" name="Freeform 542">
              <a:extLst>
                <a:ext uri="{FF2B5EF4-FFF2-40B4-BE49-F238E27FC236}">
                  <a16:creationId xmlns:a16="http://schemas.microsoft.com/office/drawing/2014/main" id="{32952250-9815-49EE-BC59-500AD562FC1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6" y="2167"/>
              <a:ext cx="17" cy="18"/>
            </a:xfrm>
            <a:custGeom>
              <a:avLst/>
              <a:gdLst>
                <a:gd name="T0" fmla="*/ 2147483646 w 7"/>
                <a:gd name="T1" fmla="*/ 2147483646 h 7"/>
                <a:gd name="T2" fmla="*/ 2147483646 w 7"/>
                <a:gd name="T3" fmla="*/ 2147483646 h 7"/>
                <a:gd name="T4" fmla="*/ 2147483646 w 7"/>
                <a:gd name="T5" fmla="*/ 2147483646 h 7"/>
                <a:gd name="T6" fmla="*/ 2147483646 w 7"/>
                <a:gd name="T7" fmla="*/ 2147483646 h 7"/>
                <a:gd name="T8" fmla="*/ 2147483646 w 7"/>
                <a:gd name="T9" fmla="*/ 2147483646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7">
                  <a:moveTo>
                    <a:pt x="1" y="2"/>
                  </a:moveTo>
                  <a:cubicBezTo>
                    <a:pt x="2" y="0"/>
                    <a:pt x="4" y="0"/>
                    <a:pt x="5" y="1"/>
                  </a:cubicBezTo>
                  <a:cubicBezTo>
                    <a:pt x="7" y="1"/>
                    <a:pt x="7" y="3"/>
                    <a:pt x="7" y="5"/>
                  </a:cubicBezTo>
                  <a:cubicBezTo>
                    <a:pt x="6" y="6"/>
                    <a:pt x="4" y="7"/>
                    <a:pt x="2" y="6"/>
                  </a:cubicBezTo>
                  <a:cubicBezTo>
                    <a:pt x="1" y="5"/>
                    <a:pt x="0" y="3"/>
                    <a:pt x="1" y="2"/>
                  </a:cubicBezTo>
                  <a:close/>
                </a:path>
              </a:pathLst>
            </a:custGeom>
            <a:solidFill>
              <a:srgbClr val="B078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173" name="Freeform 543">
              <a:extLst>
                <a:ext uri="{FF2B5EF4-FFF2-40B4-BE49-F238E27FC236}">
                  <a16:creationId xmlns:a16="http://schemas.microsoft.com/office/drawing/2014/main" id="{4833BFA1-4BC9-4026-A5C4-DEBCB35DE3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6" y="2172"/>
              <a:ext cx="17" cy="19"/>
            </a:xfrm>
            <a:custGeom>
              <a:avLst/>
              <a:gdLst>
                <a:gd name="T0" fmla="*/ 2147483646 w 7"/>
                <a:gd name="T1" fmla="*/ 2147483646 h 7"/>
                <a:gd name="T2" fmla="*/ 2147483646 w 7"/>
                <a:gd name="T3" fmla="*/ 0 h 7"/>
                <a:gd name="T4" fmla="*/ 2147483646 w 7"/>
                <a:gd name="T5" fmla="*/ 2147483646 h 7"/>
                <a:gd name="T6" fmla="*/ 2147483646 w 7"/>
                <a:gd name="T7" fmla="*/ 2147483646 h 7"/>
                <a:gd name="T8" fmla="*/ 2147483646 w 7"/>
                <a:gd name="T9" fmla="*/ 2147483646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7">
                  <a:moveTo>
                    <a:pt x="1" y="2"/>
                  </a:moveTo>
                  <a:cubicBezTo>
                    <a:pt x="2" y="0"/>
                    <a:pt x="4" y="0"/>
                    <a:pt x="5" y="0"/>
                  </a:cubicBezTo>
                  <a:cubicBezTo>
                    <a:pt x="7" y="1"/>
                    <a:pt x="7" y="3"/>
                    <a:pt x="7" y="5"/>
                  </a:cubicBezTo>
                  <a:cubicBezTo>
                    <a:pt x="6" y="6"/>
                    <a:pt x="4" y="7"/>
                    <a:pt x="2" y="6"/>
                  </a:cubicBezTo>
                  <a:cubicBezTo>
                    <a:pt x="1" y="5"/>
                    <a:pt x="0" y="3"/>
                    <a:pt x="1" y="2"/>
                  </a:cubicBezTo>
                  <a:close/>
                </a:path>
              </a:pathLst>
            </a:custGeom>
            <a:solidFill>
              <a:srgbClr val="B078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174" name="Freeform 544">
              <a:extLst>
                <a:ext uri="{FF2B5EF4-FFF2-40B4-BE49-F238E27FC236}">
                  <a16:creationId xmlns:a16="http://schemas.microsoft.com/office/drawing/2014/main" id="{04B92546-B595-4474-8095-D48F1875EA1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3" y="2217"/>
              <a:ext cx="18" cy="19"/>
            </a:xfrm>
            <a:custGeom>
              <a:avLst/>
              <a:gdLst>
                <a:gd name="T0" fmla="*/ 2147483646 w 7"/>
                <a:gd name="T1" fmla="*/ 2147483646 h 7"/>
                <a:gd name="T2" fmla="*/ 2147483646 w 7"/>
                <a:gd name="T3" fmla="*/ 0 h 7"/>
                <a:gd name="T4" fmla="*/ 2147483646 w 7"/>
                <a:gd name="T5" fmla="*/ 2147483646 h 7"/>
                <a:gd name="T6" fmla="*/ 2147483646 w 7"/>
                <a:gd name="T7" fmla="*/ 2147483646 h 7"/>
                <a:gd name="T8" fmla="*/ 2147483646 w 7"/>
                <a:gd name="T9" fmla="*/ 2147483646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7">
                  <a:moveTo>
                    <a:pt x="1" y="2"/>
                  </a:moveTo>
                  <a:cubicBezTo>
                    <a:pt x="1" y="0"/>
                    <a:pt x="3" y="0"/>
                    <a:pt x="5" y="0"/>
                  </a:cubicBezTo>
                  <a:cubicBezTo>
                    <a:pt x="6" y="1"/>
                    <a:pt x="7" y="3"/>
                    <a:pt x="6" y="5"/>
                  </a:cubicBezTo>
                  <a:cubicBezTo>
                    <a:pt x="5" y="6"/>
                    <a:pt x="3" y="7"/>
                    <a:pt x="2" y="6"/>
                  </a:cubicBezTo>
                  <a:cubicBezTo>
                    <a:pt x="0" y="5"/>
                    <a:pt x="0" y="3"/>
                    <a:pt x="1" y="2"/>
                  </a:cubicBezTo>
                  <a:close/>
                </a:path>
              </a:pathLst>
            </a:custGeom>
            <a:solidFill>
              <a:srgbClr val="B078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175" name="Freeform 545">
              <a:extLst>
                <a:ext uri="{FF2B5EF4-FFF2-40B4-BE49-F238E27FC236}">
                  <a16:creationId xmlns:a16="http://schemas.microsoft.com/office/drawing/2014/main" id="{2443CAAF-4BA3-4566-96E5-49190DB44A1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3" y="2247"/>
              <a:ext cx="18" cy="18"/>
            </a:xfrm>
            <a:custGeom>
              <a:avLst/>
              <a:gdLst>
                <a:gd name="T0" fmla="*/ 0 w 7"/>
                <a:gd name="T1" fmla="*/ 2147483646 h 7"/>
                <a:gd name="T2" fmla="*/ 2147483646 w 7"/>
                <a:gd name="T3" fmla="*/ 2147483646 h 7"/>
                <a:gd name="T4" fmla="*/ 2147483646 w 7"/>
                <a:gd name="T5" fmla="*/ 2147483646 h 7"/>
                <a:gd name="T6" fmla="*/ 2147483646 w 7"/>
                <a:gd name="T7" fmla="*/ 2147483646 h 7"/>
                <a:gd name="T8" fmla="*/ 0 w 7"/>
                <a:gd name="T9" fmla="*/ 2147483646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7">
                  <a:moveTo>
                    <a:pt x="0" y="2"/>
                  </a:moveTo>
                  <a:cubicBezTo>
                    <a:pt x="1" y="1"/>
                    <a:pt x="3" y="0"/>
                    <a:pt x="5" y="1"/>
                  </a:cubicBezTo>
                  <a:cubicBezTo>
                    <a:pt x="6" y="2"/>
                    <a:pt x="7" y="4"/>
                    <a:pt x="6" y="5"/>
                  </a:cubicBezTo>
                  <a:cubicBezTo>
                    <a:pt x="5" y="7"/>
                    <a:pt x="3" y="7"/>
                    <a:pt x="2" y="7"/>
                  </a:cubicBezTo>
                  <a:cubicBezTo>
                    <a:pt x="0" y="6"/>
                    <a:pt x="0" y="4"/>
                    <a:pt x="0" y="2"/>
                  </a:cubicBezTo>
                  <a:close/>
                </a:path>
              </a:pathLst>
            </a:custGeom>
            <a:solidFill>
              <a:srgbClr val="B078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176" name="Freeform 546">
              <a:extLst>
                <a:ext uri="{FF2B5EF4-FFF2-40B4-BE49-F238E27FC236}">
                  <a16:creationId xmlns:a16="http://schemas.microsoft.com/office/drawing/2014/main" id="{44EF440C-D292-4001-BD0C-8345FBEAACC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3" y="2295"/>
              <a:ext cx="18" cy="18"/>
            </a:xfrm>
            <a:custGeom>
              <a:avLst/>
              <a:gdLst>
                <a:gd name="T0" fmla="*/ 0 w 7"/>
                <a:gd name="T1" fmla="*/ 2147483646 h 7"/>
                <a:gd name="T2" fmla="*/ 2147483646 w 7"/>
                <a:gd name="T3" fmla="*/ 2147483646 h 7"/>
                <a:gd name="T4" fmla="*/ 2147483646 w 7"/>
                <a:gd name="T5" fmla="*/ 2147483646 h 7"/>
                <a:gd name="T6" fmla="*/ 2147483646 w 7"/>
                <a:gd name="T7" fmla="*/ 2147483646 h 7"/>
                <a:gd name="T8" fmla="*/ 0 w 7"/>
                <a:gd name="T9" fmla="*/ 2147483646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7">
                  <a:moveTo>
                    <a:pt x="0" y="2"/>
                  </a:moveTo>
                  <a:cubicBezTo>
                    <a:pt x="1" y="1"/>
                    <a:pt x="3" y="0"/>
                    <a:pt x="5" y="1"/>
                  </a:cubicBezTo>
                  <a:cubicBezTo>
                    <a:pt x="6" y="2"/>
                    <a:pt x="7" y="4"/>
                    <a:pt x="6" y="5"/>
                  </a:cubicBezTo>
                  <a:cubicBezTo>
                    <a:pt x="5" y="7"/>
                    <a:pt x="3" y="7"/>
                    <a:pt x="2" y="6"/>
                  </a:cubicBezTo>
                  <a:cubicBezTo>
                    <a:pt x="0" y="5"/>
                    <a:pt x="0" y="4"/>
                    <a:pt x="0" y="2"/>
                  </a:cubicBezTo>
                  <a:close/>
                </a:path>
              </a:pathLst>
            </a:custGeom>
            <a:solidFill>
              <a:srgbClr val="B078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177" name="Freeform 547">
              <a:extLst>
                <a:ext uri="{FF2B5EF4-FFF2-40B4-BE49-F238E27FC236}">
                  <a16:creationId xmlns:a16="http://schemas.microsoft.com/office/drawing/2014/main" id="{55CA834A-6E6C-4142-88F6-81F180810F0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8" y="2468"/>
              <a:ext cx="18" cy="19"/>
            </a:xfrm>
            <a:custGeom>
              <a:avLst/>
              <a:gdLst>
                <a:gd name="T0" fmla="*/ 2147483646 w 7"/>
                <a:gd name="T1" fmla="*/ 2147483646 h 7"/>
                <a:gd name="T2" fmla="*/ 2147483646 w 7"/>
                <a:gd name="T3" fmla="*/ 2147483646 h 7"/>
                <a:gd name="T4" fmla="*/ 2147483646 w 7"/>
                <a:gd name="T5" fmla="*/ 2147483646 h 7"/>
                <a:gd name="T6" fmla="*/ 2147483646 w 7"/>
                <a:gd name="T7" fmla="*/ 2147483646 h 7"/>
                <a:gd name="T8" fmla="*/ 2147483646 w 7"/>
                <a:gd name="T9" fmla="*/ 2147483646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7">
                  <a:moveTo>
                    <a:pt x="1" y="2"/>
                  </a:moveTo>
                  <a:cubicBezTo>
                    <a:pt x="2" y="1"/>
                    <a:pt x="3" y="0"/>
                    <a:pt x="5" y="1"/>
                  </a:cubicBezTo>
                  <a:cubicBezTo>
                    <a:pt x="6" y="2"/>
                    <a:pt x="7" y="4"/>
                    <a:pt x="6" y="5"/>
                  </a:cubicBezTo>
                  <a:cubicBezTo>
                    <a:pt x="5" y="7"/>
                    <a:pt x="3" y="7"/>
                    <a:pt x="2" y="7"/>
                  </a:cubicBezTo>
                  <a:cubicBezTo>
                    <a:pt x="0" y="6"/>
                    <a:pt x="0" y="4"/>
                    <a:pt x="1" y="2"/>
                  </a:cubicBezTo>
                  <a:close/>
                </a:path>
              </a:pathLst>
            </a:custGeom>
            <a:solidFill>
              <a:srgbClr val="B078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178" name="Freeform 548">
              <a:extLst>
                <a:ext uri="{FF2B5EF4-FFF2-40B4-BE49-F238E27FC236}">
                  <a16:creationId xmlns:a16="http://schemas.microsoft.com/office/drawing/2014/main" id="{E6FC9385-D242-4961-BF07-915150BB45C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6" y="2439"/>
              <a:ext cx="20" cy="18"/>
            </a:xfrm>
            <a:custGeom>
              <a:avLst/>
              <a:gdLst>
                <a:gd name="T0" fmla="*/ 2147483646 w 8"/>
                <a:gd name="T1" fmla="*/ 2147483646 h 7"/>
                <a:gd name="T2" fmla="*/ 2147483646 w 8"/>
                <a:gd name="T3" fmla="*/ 2147483646 h 7"/>
                <a:gd name="T4" fmla="*/ 2147483646 w 8"/>
                <a:gd name="T5" fmla="*/ 2147483646 h 7"/>
                <a:gd name="T6" fmla="*/ 2147483646 w 8"/>
                <a:gd name="T7" fmla="*/ 2147483646 h 7"/>
                <a:gd name="T8" fmla="*/ 2147483646 w 8"/>
                <a:gd name="T9" fmla="*/ 2147483646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7">
                  <a:moveTo>
                    <a:pt x="1" y="2"/>
                  </a:moveTo>
                  <a:cubicBezTo>
                    <a:pt x="2" y="1"/>
                    <a:pt x="4" y="0"/>
                    <a:pt x="5" y="1"/>
                  </a:cubicBezTo>
                  <a:cubicBezTo>
                    <a:pt x="7" y="2"/>
                    <a:pt x="8" y="4"/>
                    <a:pt x="7" y="5"/>
                  </a:cubicBezTo>
                  <a:cubicBezTo>
                    <a:pt x="6" y="7"/>
                    <a:pt x="4" y="7"/>
                    <a:pt x="3" y="7"/>
                  </a:cubicBezTo>
                  <a:cubicBezTo>
                    <a:pt x="1" y="6"/>
                    <a:pt x="0" y="4"/>
                    <a:pt x="1" y="2"/>
                  </a:cubicBezTo>
                  <a:close/>
                </a:path>
              </a:pathLst>
            </a:custGeom>
            <a:solidFill>
              <a:srgbClr val="B078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179" name="Freeform 549">
              <a:extLst>
                <a:ext uri="{FF2B5EF4-FFF2-40B4-BE49-F238E27FC236}">
                  <a16:creationId xmlns:a16="http://schemas.microsoft.com/office/drawing/2014/main" id="{84AA8BDF-D163-43FF-A05F-24AAABC6AA2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8" y="2439"/>
              <a:ext cx="18" cy="18"/>
            </a:xfrm>
            <a:custGeom>
              <a:avLst/>
              <a:gdLst>
                <a:gd name="T0" fmla="*/ 2147483646 w 7"/>
                <a:gd name="T1" fmla="*/ 2147483646 h 7"/>
                <a:gd name="T2" fmla="*/ 2147483646 w 7"/>
                <a:gd name="T3" fmla="*/ 2147483646 h 7"/>
                <a:gd name="T4" fmla="*/ 2147483646 w 7"/>
                <a:gd name="T5" fmla="*/ 2147483646 h 7"/>
                <a:gd name="T6" fmla="*/ 2147483646 w 7"/>
                <a:gd name="T7" fmla="*/ 2147483646 h 7"/>
                <a:gd name="T8" fmla="*/ 2147483646 w 7"/>
                <a:gd name="T9" fmla="*/ 2147483646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7">
                  <a:moveTo>
                    <a:pt x="1" y="2"/>
                  </a:moveTo>
                  <a:cubicBezTo>
                    <a:pt x="2" y="0"/>
                    <a:pt x="4" y="0"/>
                    <a:pt x="5" y="1"/>
                  </a:cubicBezTo>
                  <a:cubicBezTo>
                    <a:pt x="7" y="1"/>
                    <a:pt x="7" y="3"/>
                    <a:pt x="7" y="5"/>
                  </a:cubicBezTo>
                  <a:cubicBezTo>
                    <a:pt x="6" y="6"/>
                    <a:pt x="4" y="7"/>
                    <a:pt x="2" y="6"/>
                  </a:cubicBezTo>
                  <a:cubicBezTo>
                    <a:pt x="1" y="5"/>
                    <a:pt x="0" y="3"/>
                    <a:pt x="1" y="2"/>
                  </a:cubicBezTo>
                  <a:close/>
                </a:path>
              </a:pathLst>
            </a:custGeom>
            <a:solidFill>
              <a:srgbClr val="B078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180" name="Freeform 550">
              <a:extLst>
                <a:ext uri="{FF2B5EF4-FFF2-40B4-BE49-F238E27FC236}">
                  <a16:creationId xmlns:a16="http://schemas.microsoft.com/office/drawing/2014/main" id="{D71FC802-AAFC-4AAF-B16A-191FE798488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3" y="2468"/>
              <a:ext cx="18" cy="19"/>
            </a:xfrm>
            <a:custGeom>
              <a:avLst/>
              <a:gdLst>
                <a:gd name="T0" fmla="*/ 0 w 7"/>
                <a:gd name="T1" fmla="*/ 2147483646 h 7"/>
                <a:gd name="T2" fmla="*/ 2147483646 w 7"/>
                <a:gd name="T3" fmla="*/ 2147483646 h 7"/>
                <a:gd name="T4" fmla="*/ 2147483646 w 7"/>
                <a:gd name="T5" fmla="*/ 2147483646 h 7"/>
                <a:gd name="T6" fmla="*/ 2147483646 w 7"/>
                <a:gd name="T7" fmla="*/ 2147483646 h 7"/>
                <a:gd name="T8" fmla="*/ 0 w 7"/>
                <a:gd name="T9" fmla="*/ 2147483646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7">
                  <a:moveTo>
                    <a:pt x="0" y="2"/>
                  </a:moveTo>
                  <a:cubicBezTo>
                    <a:pt x="1" y="0"/>
                    <a:pt x="3" y="0"/>
                    <a:pt x="5" y="1"/>
                  </a:cubicBezTo>
                  <a:cubicBezTo>
                    <a:pt x="6" y="1"/>
                    <a:pt x="7" y="3"/>
                    <a:pt x="6" y="5"/>
                  </a:cubicBezTo>
                  <a:cubicBezTo>
                    <a:pt x="5" y="6"/>
                    <a:pt x="3" y="7"/>
                    <a:pt x="2" y="6"/>
                  </a:cubicBezTo>
                  <a:cubicBezTo>
                    <a:pt x="0" y="5"/>
                    <a:pt x="0" y="3"/>
                    <a:pt x="0" y="2"/>
                  </a:cubicBezTo>
                  <a:close/>
                </a:path>
              </a:pathLst>
            </a:custGeom>
            <a:solidFill>
              <a:srgbClr val="B078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181" name="Freeform 551">
              <a:extLst>
                <a:ext uri="{FF2B5EF4-FFF2-40B4-BE49-F238E27FC236}">
                  <a16:creationId xmlns:a16="http://schemas.microsoft.com/office/drawing/2014/main" id="{FED06AAE-9991-4922-8B8A-603CC6FA1F2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1" y="2489"/>
              <a:ext cx="17" cy="19"/>
            </a:xfrm>
            <a:custGeom>
              <a:avLst/>
              <a:gdLst>
                <a:gd name="T0" fmla="*/ 2147483646 w 7"/>
                <a:gd name="T1" fmla="*/ 2147483646 h 7"/>
                <a:gd name="T2" fmla="*/ 2147483646 w 7"/>
                <a:gd name="T3" fmla="*/ 2147483646 h 7"/>
                <a:gd name="T4" fmla="*/ 2147483646 w 7"/>
                <a:gd name="T5" fmla="*/ 2147483646 h 7"/>
                <a:gd name="T6" fmla="*/ 2147483646 w 7"/>
                <a:gd name="T7" fmla="*/ 2147483646 h 7"/>
                <a:gd name="T8" fmla="*/ 2147483646 w 7"/>
                <a:gd name="T9" fmla="*/ 2147483646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7">
                  <a:moveTo>
                    <a:pt x="1" y="2"/>
                  </a:moveTo>
                  <a:cubicBezTo>
                    <a:pt x="2" y="0"/>
                    <a:pt x="4" y="0"/>
                    <a:pt x="5" y="1"/>
                  </a:cubicBezTo>
                  <a:cubicBezTo>
                    <a:pt x="7" y="1"/>
                    <a:pt x="7" y="3"/>
                    <a:pt x="6" y="5"/>
                  </a:cubicBezTo>
                  <a:cubicBezTo>
                    <a:pt x="6" y="6"/>
                    <a:pt x="4" y="7"/>
                    <a:pt x="2" y="6"/>
                  </a:cubicBezTo>
                  <a:cubicBezTo>
                    <a:pt x="1" y="5"/>
                    <a:pt x="0" y="3"/>
                    <a:pt x="1" y="2"/>
                  </a:cubicBezTo>
                  <a:close/>
                </a:path>
              </a:pathLst>
            </a:custGeom>
            <a:solidFill>
              <a:srgbClr val="B078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182" name="Freeform 552">
              <a:extLst>
                <a:ext uri="{FF2B5EF4-FFF2-40B4-BE49-F238E27FC236}">
                  <a16:creationId xmlns:a16="http://schemas.microsoft.com/office/drawing/2014/main" id="{42223AD9-B274-4DEF-A718-1932010AB84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6" y="2495"/>
              <a:ext cx="17" cy="18"/>
            </a:xfrm>
            <a:custGeom>
              <a:avLst/>
              <a:gdLst>
                <a:gd name="T0" fmla="*/ 2147483646 w 7"/>
                <a:gd name="T1" fmla="*/ 2147483646 h 7"/>
                <a:gd name="T2" fmla="*/ 2147483646 w 7"/>
                <a:gd name="T3" fmla="*/ 2147483646 h 7"/>
                <a:gd name="T4" fmla="*/ 2147483646 w 7"/>
                <a:gd name="T5" fmla="*/ 2147483646 h 7"/>
                <a:gd name="T6" fmla="*/ 2147483646 w 7"/>
                <a:gd name="T7" fmla="*/ 2147483646 h 7"/>
                <a:gd name="T8" fmla="*/ 2147483646 w 7"/>
                <a:gd name="T9" fmla="*/ 2147483646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7">
                  <a:moveTo>
                    <a:pt x="1" y="2"/>
                  </a:moveTo>
                  <a:cubicBezTo>
                    <a:pt x="2" y="1"/>
                    <a:pt x="4" y="0"/>
                    <a:pt x="5" y="1"/>
                  </a:cubicBezTo>
                  <a:cubicBezTo>
                    <a:pt x="7" y="2"/>
                    <a:pt x="7" y="4"/>
                    <a:pt x="7" y="5"/>
                  </a:cubicBezTo>
                  <a:cubicBezTo>
                    <a:pt x="6" y="7"/>
                    <a:pt x="4" y="7"/>
                    <a:pt x="2" y="6"/>
                  </a:cubicBezTo>
                  <a:cubicBezTo>
                    <a:pt x="1" y="6"/>
                    <a:pt x="0" y="4"/>
                    <a:pt x="1" y="2"/>
                  </a:cubicBezTo>
                  <a:close/>
                </a:path>
              </a:pathLst>
            </a:custGeom>
            <a:solidFill>
              <a:srgbClr val="B078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183" name="Freeform 553">
              <a:extLst>
                <a:ext uri="{FF2B5EF4-FFF2-40B4-BE49-F238E27FC236}">
                  <a16:creationId xmlns:a16="http://schemas.microsoft.com/office/drawing/2014/main" id="{C0794905-DFC8-4B43-8C67-7953BC4195C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8" y="2489"/>
              <a:ext cx="20" cy="19"/>
            </a:xfrm>
            <a:custGeom>
              <a:avLst/>
              <a:gdLst>
                <a:gd name="T0" fmla="*/ 2147483646 w 8"/>
                <a:gd name="T1" fmla="*/ 2147483646 h 7"/>
                <a:gd name="T2" fmla="*/ 2147483646 w 8"/>
                <a:gd name="T3" fmla="*/ 2147483646 h 7"/>
                <a:gd name="T4" fmla="*/ 2147483646 w 8"/>
                <a:gd name="T5" fmla="*/ 2147483646 h 7"/>
                <a:gd name="T6" fmla="*/ 2147483646 w 8"/>
                <a:gd name="T7" fmla="*/ 2147483646 h 7"/>
                <a:gd name="T8" fmla="*/ 2147483646 w 8"/>
                <a:gd name="T9" fmla="*/ 2147483646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7">
                  <a:moveTo>
                    <a:pt x="1" y="2"/>
                  </a:moveTo>
                  <a:cubicBezTo>
                    <a:pt x="2" y="0"/>
                    <a:pt x="4" y="0"/>
                    <a:pt x="5" y="1"/>
                  </a:cubicBezTo>
                  <a:cubicBezTo>
                    <a:pt x="7" y="1"/>
                    <a:pt x="8" y="3"/>
                    <a:pt x="7" y="5"/>
                  </a:cubicBezTo>
                  <a:cubicBezTo>
                    <a:pt x="6" y="6"/>
                    <a:pt x="4" y="7"/>
                    <a:pt x="3" y="6"/>
                  </a:cubicBezTo>
                  <a:cubicBezTo>
                    <a:pt x="1" y="5"/>
                    <a:pt x="0" y="3"/>
                    <a:pt x="1" y="2"/>
                  </a:cubicBezTo>
                  <a:close/>
                </a:path>
              </a:pathLst>
            </a:custGeom>
            <a:solidFill>
              <a:srgbClr val="B078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184" name="Freeform 554">
              <a:extLst>
                <a:ext uri="{FF2B5EF4-FFF2-40B4-BE49-F238E27FC236}">
                  <a16:creationId xmlns:a16="http://schemas.microsoft.com/office/drawing/2014/main" id="{B7DA3CC3-E37E-45F4-BD70-4E43A072823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3" y="2220"/>
              <a:ext cx="18" cy="19"/>
            </a:xfrm>
            <a:custGeom>
              <a:avLst/>
              <a:gdLst>
                <a:gd name="T0" fmla="*/ 2147483646 w 7"/>
                <a:gd name="T1" fmla="*/ 2147483646 h 7"/>
                <a:gd name="T2" fmla="*/ 2147483646 w 7"/>
                <a:gd name="T3" fmla="*/ 2147483646 h 7"/>
                <a:gd name="T4" fmla="*/ 2147483646 w 7"/>
                <a:gd name="T5" fmla="*/ 2147483646 h 7"/>
                <a:gd name="T6" fmla="*/ 2147483646 w 7"/>
                <a:gd name="T7" fmla="*/ 2147483646 h 7"/>
                <a:gd name="T8" fmla="*/ 2147483646 w 7"/>
                <a:gd name="T9" fmla="*/ 2147483646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7">
                  <a:moveTo>
                    <a:pt x="1" y="2"/>
                  </a:moveTo>
                  <a:cubicBezTo>
                    <a:pt x="2" y="0"/>
                    <a:pt x="4" y="0"/>
                    <a:pt x="5" y="1"/>
                  </a:cubicBezTo>
                  <a:cubicBezTo>
                    <a:pt x="7" y="2"/>
                    <a:pt x="7" y="3"/>
                    <a:pt x="6" y="5"/>
                  </a:cubicBezTo>
                  <a:cubicBezTo>
                    <a:pt x="6" y="6"/>
                    <a:pt x="4" y="7"/>
                    <a:pt x="2" y="6"/>
                  </a:cubicBezTo>
                  <a:cubicBezTo>
                    <a:pt x="1" y="5"/>
                    <a:pt x="0" y="3"/>
                    <a:pt x="1" y="2"/>
                  </a:cubicBezTo>
                  <a:close/>
                </a:path>
              </a:pathLst>
            </a:custGeom>
            <a:solidFill>
              <a:srgbClr val="B078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185" name="Freeform 555">
              <a:extLst>
                <a:ext uri="{FF2B5EF4-FFF2-40B4-BE49-F238E27FC236}">
                  <a16:creationId xmlns:a16="http://schemas.microsoft.com/office/drawing/2014/main" id="{6EB56DFC-FB14-449C-A698-EBC08FABFAE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8" y="2249"/>
              <a:ext cx="18" cy="19"/>
            </a:xfrm>
            <a:custGeom>
              <a:avLst/>
              <a:gdLst>
                <a:gd name="T0" fmla="*/ 2147483646 w 7"/>
                <a:gd name="T1" fmla="*/ 2147483646 h 7"/>
                <a:gd name="T2" fmla="*/ 2147483646 w 7"/>
                <a:gd name="T3" fmla="*/ 2147483646 h 7"/>
                <a:gd name="T4" fmla="*/ 2147483646 w 7"/>
                <a:gd name="T5" fmla="*/ 2147483646 h 7"/>
                <a:gd name="T6" fmla="*/ 2147483646 w 7"/>
                <a:gd name="T7" fmla="*/ 2147483646 h 7"/>
                <a:gd name="T8" fmla="*/ 2147483646 w 7"/>
                <a:gd name="T9" fmla="*/ 2147483646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7">
                  <a:moveTo>
                    <a:pt x="1" y="2"/>
                  </a:moveTo>
                  <a:cubicBezTo>
                    <a:pt x="2" y="0"/>
                    <a:pt x="4" y="0"/>
                    <a:pt x="5" y="1"/>
                  </a:cubicBezTo>
                  <a:cubicBezTo>
                    <a:pt x="7" y="2"/>
                    <a:pt x="7" y="3"/>
                    <a:pt x="6" y="5"/>
                  </a:cubicBezTo>
                  <a:cubicBezTo>
                    <a:pt x="5" y="6"/>
                    <a:pt x="4" y="7"/>
                    <a:pt x="2" y="6"/>
                  </a:cubicBezTo>
                  <a:cubicBezTo>
                    <a:pt x="1" y="5"/>
                    <a:pt x="0" y="3"/>
                    <a:pt x="1" y="2"/>
                  </a:cubicBezTo>
                  <a:close/>
                </a:path>
              </a:pathLst>
            </a:custGeom>
            <a:solidFill>
              <a:srgbClr val="B078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186" name="Freeform 556">
              <a:extLst>
                <a:ext uri="{FF2B5EF4-FFF2-40B4-BE49-F238E27FC236}">
                  <a16:creationId xmlns:a16="http://schemas.microsoft.com/office/drawing/2014/main" id="{80B3173F-86BD-4573-8513-E4039A52A39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6" y="2273"/>
              <a:ext cx="17" cy="19"/>
            </a:xfrm>
            <a:custGeom>
              <a:avLst/>
              <a:gdLst>
                <a:gd name="T0" fmla="*/ 2147483646 w 7"/>
                <a:gd name="T1" fmla="*/ 2147483646 h 7"/>
                <a:gd name="T2" fmla="*/ 2147483646 w 7"/>
                <a:gd name="T3" fmla="*/ 2147483646 h 7"/>
                <a:gd name="T4" fmla="*/ 2147483646 w 7"/>
                <a:gd name="T5" fmla="*/ 2147483646 h 7"/>
                <a:gd name="T6" fmla="*/ 2147483646 w 7"/>
                <a:gd name="T7" fmla="*/ 2147483646 h 7"/>
                <a:gd name="T8" fmla="*/ 2147483646 w 7"/>
                <a:gd name="T9" fmla="*/ 2147483646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7">
                  <a:moveTo>
                    <a:pt x="1" y="2"/>
                  </a:moveTo>
                  <a:cubicBezTo>
                    <a:pt x="2" y="1"/>
                    <a:pt x="4" y="0"/>
                    <a:pt x="5" y="1"/>
                  </a:cubicBezTo>
                  <a:cubicBezTo>
                    <a:pt x="7" y="2"/>
                    <a:pt x="7" y="4"/>
                    <a:pt x="6" y="5"/>
                  </a:cubicBezTo>
                  <a:cubicBezTo>
                    <a:pt x="6" y="7"/>
                    <a:pt x="4" y="7"/>
                    <a:pt x="2" y="6"/>
                  </a:cubicBezTo>
                  <a:cubicBezTo>
                    <a:pt x="1" y="6"/>
                    <a:pt x="0" y="4"/>
                    <a:pt x="1" y="2"/>
                  </a:cubicBezTo>
                  <a:close/>
                </a:path>
              </a:pathLst>
            </a:custGeom>
            <a:solidFill>
              <a:srgbClr val="B078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187" name="Freeform 557">
              <a:extLst>
                <a:ext uri="{FF2B5EF4-FFF2-40B4-BE49-F238E27FC236}">
                  <a16:creationId xmlns:a16="http://schemas.microsoft.com/office/drawing/2014/main" id="{879C8187-A0CC-4755-BA0D-610E8ACD579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1" y="2284"/>
              <a:ext cx="17" cy="19"/>
            </a:xfrm>
            <a:custGeom>
              <a:avLst/>
              <a:gdLst>
                <a:gd name="T0" fmla="*/ 2147483646 w 7"/>
                <a:gd name="T1" fmla="*/ 2147483646 h 7"/>
                <a:gd name="T2" fmla="*/ 2147483646 w 7"/>
                <a:gd name="T3" fmla="*/ 2147483646 h 7"/>
                <a:gd name="T4" fmla="*/ 2147483646 w 7"/>
                <a:gd name="T5" fmla="*/ 2147483646 h 7"/>
                <a:gd name="T6" fmla="*/ 2147483646 w 7"/>
                <a:gd name="T7" fmla="*/ 2147483646 h 7"/>
                <a:gd name="T8" fmla="*/ 2147483646 w 7"/>
                <a:gd name="T9" fmla="*/ 2147483646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7">
                  <a:moveTo>
                    <a:pt x="1" y="2"/>
                  </a:moveTo>
                  <a:cubicBezTo>
                    <a:pt x="2" y="1"/>
                    <a:pt x="4" y="0"/>
                    <a:pt x="5" y="1"/>
                  </a:cubicBezTo>
                  <a:cubicBezTo>
                    <a:pt x="7" y="2"/>
                    <a:pt x="7" y="4"/>
                    <a:pt x="7" y="5"/>
                  </a:cubicBezTo>
                  <a:cubicBezTo>
                    <a:pt x="6" y="7"/>
                    <a:pt x="4" y="7"/>
                    <a:pt x="2" y="7"/>
                  </a:cubicBezTo>
                  <a:cubicBezTo>
                    <a:pt x="1" y="6"/>
                    <a:pt x="0" y="4"/>
                    <a:pt x="1" y="2"/>
                  </a:cubicBezTo>
                  <a:close/>
                </a:path>
              </a:pathLst>
            </a:custGeom>
            <a:solidFill>
              <a:srgbClr val="B078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188" name="Freeform 558">
              <a:extLst>
                <a:ext uri="{FF2B5EF4-FFF2-40B4-BE49-F238E27FC236}">
                  <a16:creationId xmlns:a16="http://schemas.microsoft.com/office/drawing/2014/main" id="{C0473666-360B-4BA5-9E7F-F1B1FC403C2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" y="2311"/>
              <a:ext cx="17" cy="18"/>
            </a:xfrm>
            <a:custGeom>
              <a:avLst/>
              <a:gdLst>
                <a:gd name="T0" fmla="*/ 0 w 7"/>
                <a:gd name="T1" fmla="*/ 2147483646 h 7"/>
                <a:gd name="T2" fmla="*/ 2147483646 w 7"/>
                <a:gd name="T3" fmla="*/ 2147483646 h 7"/>
                <a:gd name="T4" fmla="*/ 2147483646 w 7"/>
                <a:gd name="T5" fmla="*/ 2147483646 h 7"/>
                <a:gd name="T6" fmla="*/ 2147483646 w 7"/>
                <a:gd name="T7" fmla="*/ 2147483646 h 7"/>
                <a:gd name="T8" fmla="*/ 0 w 7"/>
                <a:gd name="T9" fmla="*/ 2147483646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7">
                  <a:moveTo>
                    <a:pt x="0" y="2"/>
                  </a:moveTo>
                  <a:cubicBezTo>
                    <a:pt x="1" y="1"/>
                    <a:pt x="3" y="0"/>
                    <a:pt x="5" y="1"/>
                  </a:cubicBezTo>
                  <a:cubicBezTo>
                    <a:pt x="6" y="2"/>
                    <a:pt x="7" y="4"/>
                    <a:pt x="6" y="5"/>
                  </a:cubicBezTo>
                  <a:cubicBezTo>
                    <a:pt x="5" y="7"/>
                    <a:pt x="3" y="7"/>
                    <a:pt x="2" y="6"/>
                  </a:cubicBezTo>
                  <a:cubicBezTo>
                    <a:pt x="0" y="6"/>
                    <a:pt x="0" y="4"/>
                    <a:pt x="0" y="2"/>
                  </a:cubicBezTo>
                  <a:close/>
                </a:path>
              </a:pathLst>
            </a:custGeom>
            <a:solidFill>
              <a:srgbClr val="B078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189" name="Freeform 559">
              <a:extLst>
                <a:ext uri="{FF2B5EF4-FFF2-40B4-BE49-F238E27FC236}">
                  <a16:creationId xmlns:a16="http://schemas.microsoft.com/office/drawing/2014/main" id="{E1302AF7-5B2B-4129-B034-7CC52624476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3" y="2297"/>
              <a:ext cx="18" cy="19"/>
            </a:xfrm>
            <a:custGeom>
              <a:avLst/>
              <a:gdLst>
                <a:gd name="T0" fmla="*/ 2147483646 w 7"/>
                <a:gd name="T1" fmla="*/ 2147483646 h 7"/>
                <a:gd name="T2" fmla="*/ 2147483646 w 7"/>
                <a:gd name="T3" fmla="*/ 2147483646 h 7"/>
                <a:gd name="T4" fmla="*/ 2147483646 w 7"/>
                <a:gd name="T5" fmla="*/ 2147483646 h 7"/>
                <a:gd name="T6" fmla="*/ 2147483646 w 7"/>
                <a:gd name="T7" fmla="*/ 2147483646 h 7"/>
                <a:gd name="T8" fmla="*/ 2147483646 w 7"/>
                <a:gd name="T9" fmla="*/ 2147483646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7">
                  <a:moveTo>
                    <a:pt x="1" y="2"/>
                  </a:moveTo>
                  <a:cubicBezTo>
                    <a:pt x="1" y="1"/>
                    <a:pt x="3" y="0"/>
                    <a:pt x="5" y="1"/>
                  </a:cubicBezTo>
                  <a:cubicBezTo>
                    <a:pt x="6" y="2"/>
                    <a:pt x="7" y="4"/>
                    <a:pt x="6" y="5"/>
                  </a:cubicBezTo>
                  <a:cubicBezTo>
                    <a:pt x="5" y="7"/>
                    <a:pt x="3" y="7"/>
                    <a:pt x="2" y="6"/>
                  </a:cubicBezTo>
                  <a:cubicBezTo>
                    <a:pt x="0" y="6"/>
                    <a:pt x="0" y="4"/>
                    <a:pt x="1" y="2"/>
                  </a:cubicBezTo>
                  <a:close/>
                </a:path>
              </a:pathLst>
            </a:custGeom>
            <a:solidFill>
              <a:srgbClr val="B078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190" name="Freeform 560">
              <a:extLst>
                <a:ext uri="{FF2B5EF4-FFF2-40B4-BE49-F238E27FC236}">
                  <a16:creationId xmlns:a16="http://schemas.microsoft.com/office/drawing/2014/main" id="{309C949F-808E-4B28-BD9A-A2085E64B9D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3" y="2327"/>
              <a:ext cx="18" cy="18"/>
            </a:xfrm>
            <a:custGeom>
              <a:avLst/>
              <a:gdLst>
                <a:gd name="T0" fmla="*/ 2147483646 w 7"/>
                <a:gd name="T1" fmla="*/ 2147483646 h 7"/>
                <a:gd name="T2" fmla="*/ 2147483646 w 7"/>
                <a:gd name="T3" fmla="*/ 0 h 7"/>
                <a:gd name="T4" fmla="*/ 2147483646 w 7"/>
                <a:gd name="T5" fmla="*/ 2147483646 h 7"/>
                <a:gd name="T6" fmla="*/ 2147483646 w 7"/>
                <a:gd name="T7" fmla="*/ 2147483646 h 7"/>
                <a:gd name="T8" fmla="*/ 2147483646 w 7"/>
                <a:gd name="T9" fmla="*/ 2147483646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7">
                  <a:moveTo>
                    <a:pt x="1" y="2"/>
                  </a:moveTo>
                  <a:cubicBezTo>
                    <a:pt x="2" y="0"/>
                    <a:pt x="4" y="0"/>
                    <a:pt x="5" y="0"/>
                  </a:cubicBezTo>
                  <a:cubicBezTo>
                    <a:pt x="7" y="1"/>
                    <a:pt x="7" y="3"/>
                    <a:pt x="6" y="5"/>
                  </a:cubicBezTo>
                  <a:cubicBezTo>
                    <a:pt x="6" y="6"/>
                    <a:pt x="4" y="7"/>
                    <a:pt x="2" y="6"/>
                  </a:cubicBezTo>
                  <a:cubicBezTo>
                    <a:pt x="1" y="5"/>
                    <a:pt x="0" y="3"/>
                    <a:pt x="1" y="2"/>
                  </a:cubicBezTo>
                  <a:close/>
                </a:path>
              </a:pathLst>
            </a:custGeom>
            <a:solidFill>
              <a:srgbClr val="B078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191" name="Freeform 561">
              <a:extLst>
                <a:ext uri="{FF2B5EF4-FFF2-40B4-BE49-F238E27FC236}">
                  <a16:creationId xmlns:a16="http://schemas.microsoft.com/office/drawing/2014/main" id="{549E4238-7A41-4509-825E-52DAC5F7E27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3" y="2351"/>
              <a:ext cx="18" cy="18"/>
            </a:xfrm>
            <a:custGeom>
              <a:avLst/>
              <a:gdLst>
                <a:gd name="T0" fmla="*/ 0 w 7"/>
                <a:gd name="T1" fmla="*/ 2147483646 h 7"/>
                <a:gd name="T2" fmla="*/ 2147483646 w 7"/>
                <a:gd name="T3" fmla="*/ 2147483646 h 7"/>
                <a:gd name="T4" fmla="*/ 2147483646 w 7"/>
                <a:gd name="T5" fmla="*/ 2147483646 h 7"/>
                <a:gd name="T6" fmla="*/ 2147483646 w 7"/>
                <a:gd name="T7" fmla="*/ 2147483646 h 7"/>
                <a:gd name="T8" fmla="*/ 0 w 7"/>
                <a:gd name="T9" fmla="*/ 2147483646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7">
                  <a:moveTo>
                    <a:pt x="0" y="2"/>
                  </a:moveTo>
                  <a:cubicBezTo>
                    <a:pt x="1" y="1"/>
                    <a:pt x="3" y="0"/>
                    <a:pt x="5" y="1"/>
                  </a:cubicBezTo>
                  <a:cubicBezTo>
                    <a:pt x="6" y="2"/>
                    <a:pt x="7" y="4"/>
                    <a:pt x="6" y="5"/>
                  </a:cubicBezTo>
                  <a:cubicBezTo>
                    <a:pt x="5" y="7"/>
                    <a:pt x="3" y="7"/>
                    <a:pt x="2" y="7"/>
                  </a:cubicBezTo>
                  <a:cubicBezTo>
                    <a:pt x="0" y="6"/>
                    <a:pt x="0" y="4"/>
                    <a:pt x="0" y="2"/>
                  </a:cubicBezTo>
                  <a:close/>
                </a:path>
              </a:pathLst>
            </a:custGeom>
            <a:solidFill>
              <a:srgbClr val="B078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192" name="Freeform 562">
              <a:extLst>
                <a:ext uri="{FF2B5EF4-FFF2-40B4-BE49-F238E27FC236}">
                  <a16:creationId xmlns:a16="http://schemas.microsoft.com/office/drawing/2014/main" id="{840E5024-2F77-45BD-8FFB-9D7522A8802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" y="2340"/>
              <a:ext cx="17" cy="19"/>
            </a:xfrm>
            <a:custGeom>
              <a:avLst/>
              <a:gdLst>
                <a:gd name="T0" fmla="*/ 0 w 7"/>
                <a:gd name="T1" fmla="*/ 2147483646 h 7"/>
                <a:gd name="T2" fmla="*/ 2147483646 w 7"/>
                <a:gd name="T3" fmla="*/ 0 h 7"/>
                <a:gd name="T4" fmla="*/ 2147483646 w 7"/>
                <a:gd name="T5" fmla="*/ 2147483646 h 7"/>
                <a:gd name="T6" fmla="*/ 2147483646 w 7"/>
                <a:gd name="T7" fmla="*/ 2147483646 h 7"/>
                <a:gd name="T8" fmla="*/ 0 w 7"/>
                <a:gd name="T9" fmla="*/ 2147483646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7">
                  <a:moveTo>
                    <a:pt x="0" y="2"/>
                  </a:moveTo>
                  <a:cubicBezTo>
                    <a:pt x="1" y="0"/>
                    <a:pt x="3" y="0"/>
                    <a:pt x="5" y="0"/>
                  </a:cubicBezTo>
                  <a:cubicBezTo>
                    <a:pt x="6" y="1"/>
                    <a:pt x="7" y="3"/>
                    <a:pt x="6" y="5"/>
                  </a:cubicBezTo>
                  <a:cubicBezTo>
                    <a:pt x="5" y="6"/>
                    <a:pt x="3" y="7"/>
                    <a:pt x="2" y="6"/>
                  </a:cubicBezTo>
                  <a:cubicBezTo>
                    <a:pt x="0" y="5"/>
                    <a:pt x="0" y="3"/>
                    <a:pt x="0" y="2"/>
                  </a:cubicBezTo>
                  <a:close/>
                </a:path>
              </a:pathLst>
            </a:custGeom>
            <a:solidFill>
              <a:srgbClr val="B078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193" name="Freeform 563">
              <a:extLst>
                <a:ext uri="{FF2B5EF4-FFF2-40B4-BE49-F238E27FC236}">
                  <a16:creationId xmlns:a16="http://schemas.microsoft.com/office/drawing/2014/main" id="{19423ECF-6F6E-487C-959D-AC14D481382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1" y="2369"/>
              <a:ext cx="17" cy="19"/>
            </a:xfrm>
            <a:custGeom>
              <a:avLst/>
              <a:gdLst>
                <a:gd name="T0" fmla="*/ 0 w 7"/>
                <a:gd name="T1" fmla="*/ 2147483646 h 7"/>
                <a:gd name="T2" fmla="*/ 2147483646 w 7"/>
                <a:gd name="T3" fmla="*/ 0 h 7"/>
                <a:gd name="T4" fmla="*/ 2147483646 w 7"/>
                <a:gd name="T5" fmla="*/ 2147483646 h 7"/>
                <a:gd name="T6" fmla="*/ 2147483646 w 7"/>
                <a:gd name="T7" fmla="*/ 2147483646 h 7"/>
                <a:gd name="T8" fmla="*/ 0 w 7"/>
                <a:gd name="T9" fmla="*/ 2147483646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7">
                  <a:moveTo>
                    <a:pt x="0" y="2"/>
                  </a:moveTo>
                  <a:cubicBezTo>
                    <a:pt x="1" y="0"/>
                    <a:pt x="3" y="0"/>
                    <a:pt x="5" y="0"/>
                  </a:cubicBezTo>
                  <a:cubicBezTo>
                    <a:pt x="6" y="1"/>
                    <a:pt x="7" y="3"/>
                    <a:pt x="6" y="5"/>
                  </a:cubicBezTo>
                  <a:cubicBezTo>
                    <a:pt x="5" y="6"/>
                    <a:pt x="3" y="7"/>
                    <a:pt x="2" y="6"/>
                  </a:cubicBezTo>
                  <a:cubicBezTo>
                    <a:pt x="0" y="5"/>
                    <a:pt x="0" y="3"/>
                    <a:pt x="0" y="2"/>
                  </a:cubicBezTo>
                  <a:close/>
                </a:path>
              </a:pathLst>
            </a:custGeom>
            <a:solidFill>
              <a:srgbClr val="B078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194" name="Freeform 564">
              <a:extLst>
                <a:ext uri="{FF2B5EF4-FFF2-40B4-BE49-F238E27FC236}">
                  <a16:creationId xmlns:a16="http://schemas.microsoft.com/office/drawing/2014/main" id="{A3C3D236-5D0C-402D-BA2C-2CEDA6FB775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1" y="2396"/>
              <a:ext cx="17" cy="19"/>
            </a:xfrm>
            <a:custGeom>
              <a:avLst/>
              <a:gdLst>
                <a:gd name="T0" fmla="*/ 0 w 7"/>
                <a:gd name="T1" fmla="*/ 2147483646 h 7"/>
                <a:gd name="T2" fmla="*/ 2147483646 w 7"/>
                <a:gd name="T3" fmla="*/ 2147483646 h 7"/>
                <a:gd name="T4" fmla="*/ 2147483646 w 7"/>
                <a:gd name="T5" fmla="*/ 2147483646 h 7"/>
                <a:gd name="T6" fmla="*/ 2147483646 w 7"/>
                <a:gd name="T7" fmla="*/ 2147483646 h 7"/>
                <a:gd name="T8" fmla="*/ 0 w 7"/>
                <a:gd name="T9" fmla="*/ 2147483646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7">
                  <a:moveTo>
                    <a:pt x="0" y="2"/>
                  </a:moveTo>
                  <a:cubicBezTo>
                    <a:pt x="1" y="0"/>
                    <a:pt x="3" y="0"/>
                    <a:pt x="5" y="1"/>
                  </a:cubicBezTo>
                  <a:cubicBezTo>
                    <a:pt x="6" y="2"/>
                    <a:pt x="7" y="3"/>
                    <a:pt x="6" y="5"/>
                  </a:cubicBezTo>
                  <a:cubicBezTo>
                    <a:pt x="5" y="6"/>
                    <a:pt x="3" y="7"/>
                    <a:pt x="2" y="6"/>
                  </a:cubicBezTo>
                  <a:cubicBezTo>
                    <a:pt x="0" y="5"/>
                    <a:pt x="0" y="3"/>
                    <a:pt x="0" y="2"/>
                  </a:cubicBezTo>
                  <a:close/>
                </a:path>
              </a:pathLst>
            </a:custGeom>
            <a:solidFill>
              <a:srgbClr val="B078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195" name="Freeform 565">
              <a:extLst>
                <a:ext uri="{FF2B5EF4-FFF2-40B4-BE49-F238E27FC236}">
                  <a16:creationId xmlns:a16="http://schemas.microsoft.com/office/drawing/2014/main" id="{6325F3CF-F376-477E-A104-7AE68AD77D9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8" y="2420"/>
              <a:ext cx="18" cy="19"/>
            </a:xfrm>
            <a:custGeom>
              <a:avLst/>
              <a:gdLst>
                <a:gd name="T0" fmla="*/ 2147483646 w 7"/>
                <a:gd name="T1" fmla="*/ 2147483646 h 7"/>
                <a:gd name="T2" fmla="*/ 2147483646 w 7"/>
                <a:gd name="T3" fmla="*/ 2147483646 h 7"/>
                <a:gd name="T4" fmla="*/ 2147483646 w 7"/>
                <a:gd name="T5" fmla="*/ 2147483646 h 7"/>
                <a:gd name="T6" fmla="*/ 2147483646 w 7"/>
                <a:gd name="T7" fmla="*/ 2147483646 h 7"/>
                <a:gd name="T8" fmla="*/ 2147483646 w 7"/>
                <a:gd name="T9" fmla="*/ 2147483646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7">
                  <a:moveTo>
                    <a:pt x="1" y="2"/>
                  </a:moveTo>
                  <a:cubicBezTo>
                    <a:pt x="2" y="1"/>
                    <a:pt x="4" y="0"/>
                    <a:pt x="5" y="1"/>
                  </a:cubicBezTo>
                  <a:cubicBezTo>
                    <a:pt x="7" y="2"/>
                    <a:pt x="7" y="4"/>
                    <a:pt x="7" y="5"/>
                  </a:cubicBezTo>
                  <a:cubicBezTo>
                    <a:pt x="6" y="7"/>
                    <a:pt x="4" y="7"/>
                    <a:pt x="2" y="6"/>
                  </a:cubicBezTo>
                  <a:cubicBezTo>
                    <a:pt x="1" y="6"/>
                    <a:pt x="0" y="4"/>
                    <a:pt x="1" y="2"/>
                  </a:cubicBezTo>
                  <a:close/>
                </a:path>
              </a:pathLst>
            </a:custGeom>
            <a:solidFill>
              <a:srgbClr val="B078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196" name="Freeform 566">
              <a:extLst>
                <a:ext uri="{FF2B5EF4-FFF2-40B4-BE49-F238E27FC236}">
                  <a16:creationId xmlns:a16="http://schemas.microsoft.com/office/drawing/2014/main" id="{2BDA45D1-42F5-400E-803E-6DB40AAAD86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3" y="2391"/>
              <a:ext cx="18" cy="18"/>
            </a:xfrm>
            <a:custGeom>
              <a:avLst/>
              <a:gdLst>
                <a:gd name="T0" fmla="*/ 2147483646 w 7"/>
                <a:gd name="T1" fmla="*/ 2147483646 h 7"/>
                <a:gd name="T2" fmla="*/ 2147483646 w 7"/>
                <a:gd name="T3" fmla="*/ 2147483646 h 7"/>
                <a:gd name="T4" fmla="*/ 2147483646 w 7"/>
                <a:gd name="T5" fmla="*/ 2147483646 h 7"/>
                <a:gd name="T6" fmla="*/ 2147483646 w 7"/>
                <a:gd name="T7" fmla="*/ 2147483646 h 7"/>
                <a:gd name="T8" fmla="*/ 2147483646 w 7"/>
                <a:gd name="T9" fmla="*/ 2147483646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7">
                  <a:moveTo>
                    <a:pt x="1" y="2"/>
                  </a:moveTo>
                  <a:cubicBezTo>
                    <a:pt x="2" y="1"/>
                    <a:pt x="4" y="0"/>
                    <a:pt x="5" y="1"/>
                  </a:cubicBezTo>
                  <a:cubicBezTo>
                    <a:pt x="7" y="2"/>
                    <a:pt x="7" y="4"/>
                    <a:pt x="7" y="5"/>
                  </a:cubicBezTo>
                  <a:cubicBezTo>
                    <a:pt x="6" y="7"/>
                    <a:pt x="4" y="7"/>
                    <a:pt x="2" y="6"/>
                  </a:cubicBezTo>
                  <a:cubicBezTo>
                    <a:pt x="1" y="6"/>
                    <a:pt x="0" y="4"/>
                    <a:pt x="1" y="2"/>
                  </a:cubicBezTo>
                  <a:close/>
                </a:path>
              </a:pathLst>
            </a:custGeom>
            <a:solidFill>
              <a:srgbClr val="B078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197" name="Freeform 567">
              <a:extLst>
                <a:ext uri="{FF2B5EF4-FFF2-40B4-BE49-F238E27FC236}">
                  <a16:creationId xmlns:a16="http://schemas.microsoft.com/office/drawing/2014/main" id="{0E53B6BE-7A77-49CB-9210-66683745919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6" y="2468"/>
              <a:ext cx="17" cy="19"/>
            </a:xfrm>
            <a:custGeom>
              <a:avLst/>
              <a:gdLst>
                <a:gd name="T0" fmla="*/ 0 w 7"/>
                <a:gd name="T1" fmla="*/ 2147483646 h 7"/>
                <a:gd name="T2" fmla="*/ 2147483646 w 7"/>
                <a:gd name="T3" fmla="*/ 2147483646 h 7"/>
                <a:gd name="T4" fmla="*/ 2147483646 w 7"/>
                <a:gd name="T5" fmla="*/ 2147483646 h 7"/>
                <a:gd name="T6" fmla="*/ 2147483646 w 7"/>
                <a:gd name="T7" fmla="*/ 2147483646 h 7"/>
                <a:gd name="T8" fmla="*/ 0 w 7"/>
                <a:gd name="T9" fmla="*/ 2147483646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7">
                  <a:moveTo>
                    <a:pt x="0" y="2"/>
                  </a:moveTo>
                  <a:cubicBezTo>
                    <a:pt x="1" y="1"/>
                    <a:pt x="3" y="0"/>
                    <a:pt x="5" y="1"/>
                  </a:cubicBezTo>
                  <a:cubicBezTo>
                    <a:pt x="6" y="2"/>
                    <a:pt x="7" y="4"/>
                    <a:pt x="6" y="5"/>
                  </a:cubicBezTo>
                  <a:cubicBezTo>
                    <a:pt x="5" y="7"/>
                    <a:pt x="3" y="7"/>
                    <a:pt x="2" y="7"/>
                  </a:cubicBezTo>
                  <a:cubicBezTo>
                    <a:pt x="0" y="6"/>
                    <a:pt x="0" y="4"/>
                    <a:pt x="0" y="2"/>
                  </a:cubicBezTo>
                  <a:close/>
                </a:path>
              </a:pathLst>
            </a:custGeom>
            <a:solidFill>
              <a:srgbClr val="B078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198" name="Freeform 568">
              <a:extLst>
                <a:ext uri="{FF2B5EF4-FFF2-40B4-BE49-F238E27FC236}">
                  <a16:creationId xmlns:a16="http://schemas.microsoft.com/office/drawing/2014/main" id="{1EFDEE3B-803C-4AEF-A2A8-6F16711D8D2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3" y="2431"/>
              <a:ext cx="18" cy="18"/>
            </a:xfrm>
            <a:custGeom>
              <a:avLst/>
              <a:gdLst>
                <a:gd name="T0" fmla="*/ 2147483646 w 7"/>
                <a:gd name="T1" fmla="*/ 2147483646 h 7"/>
                <a:gd name="T2" fmla="*/ 2147483646 w 7"/>
                <a:gd name="T3" fmla="*/ 2147483646 h 7"/>
                <a:gd name="T4" fmla="*/ 2147483646 w 7"/>
                <a:gd name="T5" fmla="*/ 2147483646 h 7"/>
                <a:gd name="T6" fmla="*/ 2147483646 w 7"/>
                <a:gd name="T7" fmla="*/ 2147483646 h 7"/>
                <a:gd name="T8" fmla="*/ 2147483646 w 7"/>
                <a:gd name="T9" fmla="*/ 2147483646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7">
                  <a:moveTo>
                    <a:pt x="1" y="2"/>
                  </a:moveTo>
                  <a:cubicBezTo>
                    <a:pt x="2" y="1"/>
                    <a:pt x="4" y="0"/>
                    <a:pt x="5" y="1"/>
                  </a:cubicBezTo>
                  <a:cubicBezTo>
                    <a:pt x="7" y="2"/>
                    <a:pt x="7" y="4"/>
                    <a:pt x="6" y="5"/>
                  </a:cubicBezTo>
                  <a:cubicBezTo>
                    <a:pt x="6" y="7"/>
                    <a:pt x="4" y="7"/>
                    <a:pt x="2" y="7"/>
                  </a:cubicBezTo>
                  <a:cubicBezTo>
                    <a:pt x="1" y="6"/>
                    <a:pt x="0" y="4"/>
                    <a:pt x="1" y="2"/>
                  </a:cubicBezTo>
                  <a:close/>
                </a:path>
              </a:pathLst>
            </a:custGeom>
            <a:solidFill>
              <a:srgbClr val="B078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199" name="Freeform 569">
              <a:extLst>
                <a:ext uri="{FF2B5EF4-FFF2-40B4-BE49-F238E27FC236}">
                  <a16:creationId xmlns:a16="http://schemas.microsoft.com/office/drawing/2014/main" id="{EF456A25-5D16-44EE-9ADC-743677F1B1F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8" y="2497"/>
              <a:ext cx="18" cy="19"/>
            </a:xfrm>
            <a:custGeom>
              <a:avLst/>
              <a:gdLst>
                <a:gd name="T0" fmla="*/ 0 w 7"/>
                <a:gd name="T1" fmla="*/ 2147483646 h 7"/>
                <a:gd name="T2" fmla="*/ 2147483646 w 7"/>
                <a:gd name="T3" fmla="*/ 2147483646 h 7"/>
                <a:gd name="T4" fmla="*/ 2147483646 w 7"/>
                <a:gd name="T5" fmla="*/ 2147483646 h 7"/>
                <a:gd name="T6" fmla="*/ 2147483646 w 7"/>
                <a:gd name="T7" fmla="*/ 2147483646 h 7"/>
                <a:gd name="T8" fmla="*/ 0 w 7"/>
                <a:gd name="T9" fmla="*/ 2147483646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7">
                  <a:moveTo>
                    <a:pt x="0" y="2"/>
                  </a:moveTo>
                  <a:cubicBezTo>
                    <a:pt x="1" y="1"/>
                    <a:pt x="3" y="0"/>
                    <a:pt x="4" y="1"/>
                  </a:cubicBezTo>
                  <a:cubicBezTo>
                    <a:pt x="6" y="2"/>
                    <a:pt x="7" y="4"/>
                    <a:pt x="6" y="5"/>
                  </a:cubicBezTo>
                  <a:cubicBezTo>
                    <a:pt x="5" y="7"/>
                    <a:pt x="3" y="7"/>
                    <a:pt x="2" y="7"/>
                  </a:cubicBezTo>
                  <a:cubicBezTo>
                    <a:pt x="0" y="6"/>
                    <a:pt x="0" y="4"/>
                    <a:pt x="0" y="2"/>
                  </a:cubicBezTo>
                  <a:close/>
                </a:path>
              </a:pathLst>
            </a:custGeom>
            <a:solidFill>
              <a:srgbClr val="B078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200" name="Freeform 570">
              <a:extLst>
                <a:ext uri="{FF2B5EF4-FFF2-40B4-BE49-F238E27FC236}">
                  <a16:creationId xmlns:a16="http://schemas.microsoft.com/office/drawing/2014/main" id="{AD0E66CE-6E62-456D-A0DA-02ACB84F7A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1" y="2519"/>
              <a:ext cx="17" cy="18"/>
            </a:xfrm>
            <a:custGeom>
              <a:avLst/>
              <a:gdLst>
                <a:gd name="T0" fmla="*/ 2147483646 w 7"/>
                <a:gd name="T1" fmla="*/ 2147483646 h 7"/>
                <a:gd name="T2" fmla="*/ 2147483646 w 7"/>
                <a:gd name="T3" fmla="*/ 2147483646 h 7"/>
                <a:gd name="T4" fmla="*/ 2147483646 w 7"/>
                <a:gd name="T5" fmla="*/ 2147483646 h 7"/>
                <a:gd name="T6" fmla="*/ 2147483646 w 7"/>
                <a:gd name="T7" fmla="*/ 2147483646 h 7"/>
                <a:gd name="T8" fmla="*/ 2147483646 w 7"/>
                <a:gd name="T9" fmla="*/ 2147483646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7">
                  <a:moveTo>
                    <a:pt x="1" y="2"/>
                  </a:moveTo>
                  <a:cubicBezTo>
                    <a:pt x="2" y="0"/>
                    <a:pt x="4" y="0"/>
                    <a:pt x="5" y="1"/>
                  </a:cubicBezTo>
                  <a:cubicBezTo>
                    <a:pt x="7" y="1"/>
                    <a:pt x="7" y="3"/>
                    <a:pt x="7" y="5"/>
                  </a:cubicBezTo>
                  <a:cubicBezTo>
                    <a:pt x="6" y="6"/>
                    <a:pt x="4" y="7"/>
                    <a:pt x="2" y="6"/>
                  </a:cubicBezTo>
                  <a:cubicBezTo>
                    <a:pt x="1" y="5"/>
                    <a:pt x="0" y="3"/>
                    <a:pt x="1" y="2"/>
                  </a:cubicBezTo>
                  <a:close/>
                </a:path>
              </a:pathLst>
            </a:custGeom>
            <a:solidFill>
              <a:srgbClr val="B078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201" name="Freeform 571">
              <a:extLst>
                <a:ext uri="{FF2B5EF4-FFF2-40B4-BE49-F238E27FC236}">
                  <a16:creationId xmlns:a16="http://schemas.microsoft.com/office/drawing/2014/main" id="{8362ADCB-7F9B-4114-B411-E4CB6ECFF2C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" y="2527"/>
              <a:ext cx="17" cy="18"/>
            </a:xfrm>
            <a:custGeom>
              <a:avLst/>
              <a:gdLst>
                <a:gd name="T0" fmla="*/ 0 w 7"/>
                <a:gd name="T1" fmla="*/ 2147483646 h 7"/>
                <a:gd name="T2" fmla="*/ 2147483646 w 7"/>
                <a:gd name="T3" fmla="*/ 2147483646 h 7"/>
                <a:gd name="T4" fmla="*/ 2147483646 w 7"/>
                <a:gd name="T5" fmla="*/ 2147483646 h 7"/>
                <a:gd name="T6" fmla="*/ 2147483646 w 7"/>
                <a:gd name="T7" fmla="*/ 2147483646 h 7"/>
                <a:gd name="T8" fmla="*/ 0 w 7"/>
                <a:gd name="T9" fmla="*/ 2147483646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7">
                  <a:moveTo>
                    <a:pt x="0" y="2"/>
                  </a:moveTo>
                  <a:cubicBezTo>
                    <a:pt x="1" y="1"/>
                    <a:pt x="3" y="0"/>
                    <a:pt x="5" y="1"/>
                  </a:cubicBezTo>
                  <a:cubicBezTo>
                    <a:pt x="6" y="2"/>
                    <a:pt x="7" y="4"/>
                    <a:pt x="6" y="5"/>
                  </a:cubicBezTo>
                  <a:cubicBezTo>
                    <a:pt x="5" y="7"/>
                    <a:pt x="3" y="7"/>
                    <a:pt x="2" y="7"/>
                  </a:cubicBezTo>
                  <a:cubicBezTo>
                    <a:pt x="0" y="6"/>
                    <a:pt x="0" y="4"/>
                    <a:pt x="0" y="2"/>
                  </a:cubicBezTo>
                  <a:close/>
                </a:path>
              </a:pathLst>
            </a:custGeom>
            <a:solidFill>
              <a:srgbClr val="B078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202" name="Freeform 572">
              <a:extLst>
                <a:ext uri="{FF2B5EF4-FFF2-40B4-BE49-F238E27FC236}">
                  <a16:creationId xmlns:a16="http://schemas.microsoft.com/office/drawing/2014/main" id="{03CBD40F-A2EB-4632-9181-9ABE6A4336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" y="2489"/>
              <a:ext cx="17" cy="19"/>
            </a:xfrm>
            <a:custGeom>
              <a:avLst/>
              <a:gdLst>
                <a:gd name="T0" fmla="*/ 0 w 7"/>
                <a:gd name="T1" fmla="*/ 2147483646 h 7"/>
                <a:gd name="T2" fmla="*/ 2147483646 w 7"/>
                <a:gd name="T3" fmla="*/ 2147483646 h 7"/>
                <a:gd name="T4" fmla="*/ 2147483646 w 7"/>
                <a:gd name="T5" fmla="*/ 2147483646 h 7"/>
                <a:gd name="T6" fmla="*/ 2147483646 w 7"/>
                <a:gd name="T7" fmla="*/ 2147483646 h 7"/>
                <a:gd name="T8" fmla="*/ 0 w 7"/>
                <a:gd name="T9" fmla="*/ 2147483646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7">
                  <a:moveTo>
                    <a:pt x="0" y="2"/>
                  </a:moveTo>
                  <a:cubicBezTo>
                    <a:pt x="1" y="1"/>
                    <a:pt x="3" y="0"/>
                    <a:pt x="5" y="1"/>
                  </a:cubicBezTo>
                  <a:cubicBezTo>
                    <a:pt x="6" y="2"/>
                    <a:pt x="7" y="4"/>
                    <a:pt x="6" y="5"/>
                  </a:cubicBezTo>
                  <a:cubicBezTo>
                    <a:pt x="5" y="7"/>
                    <a:pt x="3" y="7"/>
                    <a:pt x="2" y="7"/>
                  </a:cubicBezTo>
                  <a:cubicBezTo>
                    <a:pt x="0" y="6"/>
                    <a:pt x="0" y="4"/>
                    <a:pt x="0" y="2"/>
                  </a:cubicBezTo>
                  <a:close/>
                </a:path>
              </a:pathLst>
            </a:custGeom>
            <a:solidFill>
              <a:srgbClr val="B078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203" name="Freeform 573">
              <a:extLst>
                <a:ext uri="{FF2B5EF4-FFF2-40B4-BE49-F238E27FC236}">
                  <a16:creationId xmlns:a16="http://schemas.microsoft.com/office/drawing/2014/main" id="{A3CF03DD-367E-4B41-AB02-08128645246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3" y="2452"/>
              <a:ext cx="18" cy="19"/>
            </a:xfrm>
            <a:custGeom>
              <a:avLst/>
              <a:gdLst>
                <a:gd name="T0" fmla="*/ 2147483646 w 7"/>
                <a:gd name="T1" fmla="*/ 2147483646 h 7"/>
                <a:gd name="T2" fmla="*/ 2147483646 w 7"/>
                <a:gd name="T3" fmla="*/ 2147483646 h 7"/>
                <a:gd name="T4" fmla="*/ 2147483646 w 7"/>
                <a:gd name="T5" fmla="*/ 2147483646 h 7"/>
                <a:gd name="T6" fmla="*/ 2147483646 w 7"/>
                <a:gd name="T7" fmla="*/ 2147483646 h 7"/>
                <a:gd name="T8" fmla="*/ 2147483646 w 7"/>
                <a:gd name="T9" fmla="*/ 2147483646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7">
                  <a:moveTo>
                    <a:pt x="1" y="2"/>
                  </a:moveTo>
                  <a:cubicBezTo>
                    <a:pt x="2" y="0"/>
                    <a:pt x="4" y="0"/>
                    <a:pt x="5" y="1"/>
                  </a:cubicBezTo>
                  <a:cubicBezTo>
                    <a:pt x="7" y="1"/>
                    <a:pt x="7" y="3"/>
                    <a:pt x="7" y="5"/>
                  </a:cubicBezTo>
                  <a:cubicBezTo>
                    <a:pt x="6" y="6"/>
                    <a:pt x="4" y="7"/>
                    <a:pt x="2" y="6"/>
                  </a:cubicBezTo>
                  <a:cubicBezTo>
                    <a:pt x="1" y="5"/>
                    <a:pt x="0" y="3"/>
                    <a:pt x="1" y="2"/>
                  </a:cubicBezTo>
                  <a:close/>
                </a:path>
              </a:pathLst>
            </a:custGeom>
            <a:solidFill>
              <a:srgbClr val="B078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204" name="Freeform 574">
              <a:extLst>
                <a:ext uri="{FF2B5EF4-FFF2-40B4-BE49-F238E27FC236}">
                  <a16:creationId xmlns:a16="http://schemas.microsoft.com/office/drawing/2014/main" id="{7B6D4113-8339-4768-9718-AF87797910F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8" y="2476"/>
              <a:ext cx="18" cy="19"/>
            </a:xfrm>
            <a:custGeom>
              <a:avLst/>
              <a:gdLst>
                <a:gd name="T0" fmla="*/ 0 w 7"/>
                <a:gd name="T1" fmla="*/ 2147483646 h 7"/>
                <a:gd name="T2" fmla="*/ 2147483646 w 7"/>
                <a:gd name="T3" fmla="*/ 2147483646 h 7"/>
                <a:gd name="T4" fmla="*/ 2147483646 w 7"/>
                <a:gd name="T5" fmla="*/ 2147483646 h 7"/>
                <a:gd name="T6" fmla="*/ 2147483646 w 7"/>
                <a:gd name="T7" fmla="*/ 2147483646 h 7"/>
                <a:gd name="T8" fmla="*/ 0 w 7"/>
                <a:gd name="T9" fmla="*/ 2147483646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7">
                  <a:moveTo>
                    <a:pt x="0" y="2"/>
                  </a:moveTo>
                  <a:cubicBezTo>
                    <a:pt x="1" y="0"/>
                    <a:pt x="3" y="0"/>
                    <a:pt x="5" y="1"/>
                  </a:cubicBezTo>
                  <a:cubicBezTo>
                    <a:pt x="6" y="1"/>
                    <a:pt x="7" y="3"/>
                    <a:pt x="6" y="5"/>
                  </a:cubicBezTo>
                  <a:cubicBezTo>
                    <a:pt x="5" y="6"/>
                    <a:pt x="3" y="7"/>
                    <a:pt x="2" y="6"/>
                  </a:cubicBezTo>
                  <a:cubicBezTo>
                    <a:pt x="0" y="5"/>
                    <a:pt x="0" y="3"/>
                    <a:pt x="0" y="2"/>
                  </a:cubicBezTo>
                  <a:close/>
                </a:path>
              </a:pathLst>
            </a:custGeom>
            <a:solidFill>
              <a:srgbClr val="B078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205" name="Freeform 575">
              <a:extLst>
                <a:ext uri="{FF2B5EF4-FFF2-40B4-BE49-F238E27FC236}">
                  <a16:creationId xmlns:a16="http://schemas.microsoft.com/office/drawing/2014/main" id="{CE4FBBED-BB5B-405F-AF48-5D1738F2E99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3" y="2172"/>
              <a:ext cx="18" cy="19"/>
            </a:xfrm>
            <a:custGeom>
              <a:avLst/>
              <a:gdLst>
                <a:gd name="T0" fmla="*/ 2147483646 w 7"/>
                <a:gd name="T1" fmla="*/ 2147483646 h 7"/>
                <a:gd name="T2" fmla="*/ 2147483646 w 7"/>
                <a:gd name="T3" fmla="*/ 2147483646 h 7"/>
                <a:gd name="T4" fmla="*/ 2147483646 w 7"/>
                <a:gd name="T5" fmla="*/ 2147483646 h 7"/>
                <a:gd name="T6" fmla="*/ 2147483646 w 7"/>
                <a:gd name="T7" fmla="*/ 2147483646 h 7"/>
                <a:gd name="T8" fmla="*/ 2147483646 w 7"/>
                <a:gd name="T9" fmla="*/ 2147483646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7">
                  <a:moveTo>
                    <a:pt x="1" y="2"/>
                  </a:moveTo>
                  <a:cubicBezTo>
                    <a:pt x="2" y="1"/>
                    <a:pt x="3" y="0"/>
                    <a:pt x="5" y="1"/>
                  </a:cubicBezTo>
                  <a:cubicBezTo>
                    <a:pt x="6" y="2"/>
                    <a:pt x="7" y="4"/>
                    <a:pt x="6" y="5"/>
                  </a:cubicBezTo>
                  <a:cubicBezTo>
                    <a:pt x="5" y="7"/>
                    <a:pt x="4" y="7"/>
                    <a:pt x="2" y="6"/>
                  </a:cubicBezTo>
                  <a:cubicBezTo>
                    <a:pt x="1" y="6"/>
                    <a:pt x="0" y="4"/>
                    <a:pt x="1" y="2"/>
                  </a:cubicBezTo>
                  <a:close/>
                </a:path>
              </a:pathLst>
            </a:custGeom>
            <a:solidFill>
              <a:srgbClr val="B078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206" name="Freeform 576">
              <a:extLst>
                <a:ext uri="{FF2B5EF4-FFF2-40B4-BE49-F238E27FC236}">
                  <a16:creationId xmlns:a16="http://schemas.microsoft.com/office/drawing/2014/main" id="{8E7ACBA4-1839-4AE7-8635-3A2E4D3BE34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" y="2199"/>
              <a:ext cx="17" cy="18"/>
            </a:xfrm>
            <a:custGeom>
              <a:avLst/>
              <a:gdLst>
                <a:gd name="T0" fmla="*/ 2147483646 w 7"/>
                <a:gd name="T1" fmla="*/ 2147483646 h 7"/>
                <a:gd name="T2" fmla="*/ 2147483646 w 7"/>
                <a:gd name="T3" fmla="*/ 2147483646 h 7"/>
                <a:gd name="T4" fmla="*/ 2147483646 w 7"/>
                <a:gd name="T5" fmla="*/ 2147483646 h 7"/>
                <a:gd name="T6" fmla="*/ 2147483646 w 7"/>
                <a:gd name="T7" fmla="*/ 2147483646 h 7"/>
                <a:gd name="T8" fmla="*/ 2147483646 w 7"/>
                <a:gd name="T9" fmla="*/ 2147483646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7">
                  <a:moveTo>
                    <a:pt x="1" y="2"/>
                  </a:moveTo>
                  <a:cubicBezTo>
                    <a:pt x="2" y="1"/>
                    <a:pt x="4" y="0"/>
                    <a:pt x="5" y="1"/>
                  </a:cubicBezTo>
                  <a:cubicBezTo>
                    <a:pt x="7" y="2"/>
                    <a:pt x="7" y="3"/>
                    <a:pt x="6" y="5"/>
                  </a:cubicBezTo>
                  <a:cubicBezTo>
                    <a:pt x="6" y="6"/>
                    <a:pt x="4" y="7"/>
                    <a:pt x="2" y="6"/>
                  </a:cubicBezTo>
                  <a:cubicBezTo>
                    <a:pt x="1" y="5"/>
                    <a:pt x="0" y="4"/>
                    <a:pt x="1" y="2"/>
                  </a:cubicBezTo>
                  <a:close/>
                </a:path>
              </a:pathLst>
            </a:custGeom>
            <a:solidFill>
              <a:srgbClr val="B078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207" name="Freeform 577">
              <a:extLst>
                <a:ext uri="{FF2B5EF4-FFF2-40B4-BE49-F238E27FC236}">
                  <a16:creationId xmlns:a16="http://schemas.microsoft.com/office/drawing/2014/main" id="{CA1BFE82-61C5-4323-84E9-653971787A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1" y="2201"/>
              <a:ext cx="17" cy="19"/>
            </a:xfrm>
            <a:custGeom>
              <a:avLst/>
              <a:gdLst>
                <a:gd name="T0" fmla="*/ 2147483646 w 7"/>
                <a:gd name="T1" fmla="*/ 2147483646 h 7"/>
                <a:gd name="T2" fmla="*/ 2147483646 w 7"/>
                <a:gd name="T3" fmla="*/ 0 h 7"/>
                <a:gd name="T4" fmla="*/ 2147483646 w 7"/>
                <a:gd name="T5" fmla="*/ 2147483646 h 7"/>
                <a:gd name="T6" fmla="*/ 2147483646 w 7"/>
                <a:gd name="T7" fmla="*/ 2147483646 h 7"/>
                <a:gd name="T8" fmla="*/ 2147483646 w 7"/>
                <a:gd name="T9" fmla="*/ 2147483646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7">
                  <a:moveTo>
                    <a:pt x="1" y="2"/>
                  </a:moveTo>
                  <a:cubicBezTo>
                    <a:pt x="2" y="0"/>
                    <a:pt x="4" y="0"/>
                    <a:pt x="5" y="0"/>
                  </a:cubicBezTo>
                  <a:cubicBezTo>
                    <a:pt x="7" y="1"/>
                    <a:pt x="7" y="3"/>
                    <a:pt x="6" y="5"/>
                  </a:cubicBezTo>
                  <a:cubicBezTo>
                    <a:pt x="6" y="6"/>
                    <a:pt x="4" y="7"/>
                    <a:pt x="2" y="6"/>
                  </a:cubicBezTo>
                  <a:cubicBezTo>
                    <a:pt x="1" y="5"/>
                    <a:pt x="0" y="3"/>
                    <a:pt x="1" y="2"/>
                  </a:cubicBezTo>
                  <a:close/>
                </a:path>
              </a:pathLst>
            </a:custGeom>
            <a:solidFill>
              <a:srgbClr val="B078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208" name="Freeform 578">
              <a:extLst>
                <a:ext uri="{FF2B5EF4-FFF2-40B4-BE49-F238E27FC236}">
                  <a16:creationId xmlns:a16="http://schemas.microsoft.com/office/drawing/2014/main" id="{F5325C98-4AA8-4BB2-AD39-719C0648FC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3" y="2188"/>
              <a:ext cx="18" cy="19"/>
            </a:xfrm>
            <a:custGeom>
              <a:avLst/>
              <a:gdLst>
                <a:gd name="T0" fmla="*/ 0 w 7"/>
                <a:gd name="T1" fmla="*/ 2147483646 h 7"/>
                <a:gd name="T2" fmla="*/ 2147483646 w 7"/>
                <a:gd name="T3" fmla="*/ 2147483646 h 7"/>
                <a:gd name="T4" fmla="*/ 2147483646 w 7"/>
                <a:gd name="T5" fmla="*/ 2147483646 h 7"/>
                <a:gd name="T6" fmla="*/ 2147483646 w 7"/>
                <a:gd name="T7" fmla="*/ 2147483646 h 7"/>
                <a:gd name="T8" fmla="*/ 0 w 7"/>
                <a:gd name="T9" fmla="*/ 2147483646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7">
                  <a:moveTo>
                    <a:pt x="0" y="2"/>
                  </a:moveTo>
                  <a:cubicBezTo>
                    <a:pt x="1" y="1"/>
                    <a:pt x="3" y="0"/>
                    <a:pt x="5" y="1"/>
                  </a:cubicBezTo>
                  <a:cubicBezTo>
                    <a:pt x="6" y="2"/>
                    <a:pt x="7" y="4"/>
                    <a:pt x="6" y="5"/>
                  </a:cubicBezTo>
                  <a:cubicBezTo>
                    <a:pt x="5" y="7"/>
                    <a:pt x="3" y="7"/>
                    <a:pt x="2" y="7"/>
                  </a:cubicBezTo>
                  <a:cubicBezTo>
                    <a:pt x="0" y="6"/>
                    <a:pt x="0" y="4"/>
                    <a:pt x="0" y="2"/>
                  </a:cubicBezTo>
                  <a:close/>
                </a:path>
              </a:pathLst>
            </a:custGeom>
            <a:solidFill>
              <a:srgbClr val="B078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209" name="Freeform 579">
              <a:extLst>
                <a:ext uri="{FF2B5EF4-FFF2-40B4-BE49-F238E27FC236}">
                  <a16:creationId xmlns:a16="http://schemas.microsoft.com/office/drawing/2014/main" id="{3F3F3B78-DD06-41AE-94DE-2F0C93C607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3" y="2212"/>
              <a:ext cx="18" cy="19"/>
            </a:xfrm>
            <a:custGeom>
              <a:avLst/>
              <a:gdLst>
                <a:gd name="T0" fmla="*/ 2147483646 w 7"/>
                <a:gd name="T1" fmla="*/ 2147483646 h 7"/>
                <a:gd name="T2" fmla="*/ 2147483646 w 7"/>
                <a:gd name="T3" fmla="*/ 2147483646 h 7"/>
                <a:gd name="T4" fmla="*/ 2147483646 w 7"/>
                <a:gd name="T5" fmla="*/ 2147483646 h 7"/>
                <a:gd name="T6" fmla="*/ 2147483646 w 7"/>
                <a:gd name="T7" fmla="*/ 2147483646 h 7"/>
                <a:gd name="T8" fmla="*/ 2147483646 w 7"/>
                <a:gd name="T9" fmla="*/ 2147483646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7">
                  <a:moveTo>
                    <a:pt x="1" y="2"/>
                  </a:moveTo>
                  <a:cubicBezTo>
                    <a:pt x="1" y="0"/>
                    <a:pt x="3" y="0"/>
                    <a:pt x="5" y="1"/>
                  </a:cubicBezTo>
                  <a:cubicBezTo>
                    <a:pt x="6" y="1"/>
                    <a:pt x="7" y="3"/>
                    <a:pt x="6" y="5"/>
                  </a:cubicBezTo>
                  <a:cubicBezTo>
                    <a:pt x="5" y="6"/>
                    <a:pt x="3" y="7"/>
                    <a:pt x="2" y="6"/>
                  </a:cubicBezTo>
                  <a:cubicBezTo>
                    <a:pt x="0" y="5"/>
                    <a:pt x="0" y="3"/>
                    <a:pt x="1" y="2"/>
                  </a:cubicBezTo>
                  <a:close/>
                </a:path>
              </a:pathLst>
            </a:custGeom>
            <a:solidFill>
              <a:srgbClr val="B078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210" name="Freeform 580">
              <a:extLst>
                <a:ext uri="{FF2B5EF4-FFF2-40B4-BE49-F238E27FC236}">
                  <a16:creationId xmlns:a16="http://schemas.microsoft.com/office/drawing/2014/main" id="{AA21F5A8-1AF8-419A-8B7A-A9C92FFAADF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3" y="2196"/>
              <a:ext cx="18" cy="19"/>
            </a:xfrm>
            <a:custGeom>
              <a:avLst/>
              <a:gdLst>
                <a:gd name="T0" fmla="*/ 2147483646 w 7"/>
                <a:gd name="T1" fmla="*/ 2147483646 h 7"/>
                <a:gd name="T2" fmla="*/ 2147483646 w 7"/>
                <a:gd name="T3" fmla="*/ 2147483646 h 7"/>
                <a:gd name="T4" fmla="*/ 2147483646 w 7"/>
                <a:gd name="T5" fmla="*/ 2147483646 h 7"/>
                <a:gd name="T6" fmla="*/ 2147483646 w 7"/>
                <a:gd name="T7" fmla="*/ 2147483646 h 7"/>
                <a:gd name="T8" fmla="*/ 2147483646 w 7"/>
                <a:gd name="T9" fmla="*/ 2147483646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7">
                  <a:moveTo>
                    <a:pt x="1" y="2"/>
                  </a:moveTo>
                  <a:cubicBezTo>
                    <a:pt x="2" y="0"/>
                    <a:pt x="4" y="0"/>
                    <a:pt x="5" y="1"/>
                  </a:cubicBezTo>
                  <a:cubicBezTo>
                    <a:pt x="7" y="1"/>
                    <a:pt x="7" y="3"/>
                    <a:pt x="6" y="5"/>
                  </a:cubicBezTo>
                  <a:cubicBezTo>
                    <a:pt x="6" y="6"/>
                    <a:pt x="4" y="7"/>
                    <a:pt x="2" y="6"/>
                  </a:cubicBezTo>
                  <a:cubicBezTo>
                    <a:pt x="1" y="5"/>
                    <a:pt x="0" y="3"/>
                    <a:pt x="1" y="2"/>
                  </a:cubicBezTo>
                  <a:close/>
                </a:path>
              </a:pathLst>
            </a:custGeom>
            <a:solidFill>
              <a:srgbClr val="B078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211" name="Freeform 581">
              <a:extLst>
                <a:ext uri="{FF2B5EF4-FFF2-40B4-BE49-F238E27FC236}">
                  <a16:creationId xmlns:a16="http://schemas.microsoft.com/office/drawing/2014/main" id="{8569A05C-0D43-4BC5-8F14-19A7B4AA80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8" y="2239"/>
              <a:ext cx="18" cy="18"/>
            </a:xfrm>
            <a:custGeom>
              <a:avLst/>
              <a:gdLst>
                <a:gd name="T0" fmla="*/ 0 w 7"/>
                <a:gd name="T1" fmla="*/ 2147483646 h 7"/>
                <a:gd name="T2" fmla="*/ 2147483646 w 7"/>
                <a:gd name="T3" fmla="*/ 2147483646 h 7"/>
                <a:gd name="T4" fmla="*/ 2147483646 w 7"/>
                <a:gd name="T5" fmla="*/ 2147483646 h 7"/>
                <a:gd name="T6" fmla="*/ 2147483646 w 7"/>
                <a:gd name="T7" fmla="*/ 2147483646 h 7"/>
                <a:gd name="T8" fmla="*/ 0 w 7"/>
                <a:gd name="T9" fmla="*/ 2147483646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7">
                  <a:moveTo>
                    <a:pt x="0" y="2"/>
                  </a:moveTo>
                  <a:cubicBezTo>
                    <a:pt x="1" y="1"/>
                    <a:pt x="3" y="0"/>
                    <a:pt x="5" y="1"/>
                  </a:cubicBezTo>
                  <a:cubicBezTo>
                    <a:pt x="6" y="2"/>
                    <a:pt x="7" y="4"/>
                    <a:pt x="6" y="5"/>
                  </a:cubicBezTo>
                  <a:cubicBezTo>
                    <a:pt x="5" y="7"/>
                    <a:pt x="3" y="7"/>
                    <a:pt x="2" y="6"/>
                  </a:cubicBezTo>
                  <a:cubicBezTo>
                    <a:pt x="0" y="6"/>
                    <a:pt x="0" y="4"/>
                    <a:pt x="0" y="2"/>
                  </a:cubicBezTo>
                  <a:close/>
                </a:path>
              </a:pathLst>
            </a:custGeom>
            <a:solidFill>
              <a:srgbClr val="B078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212" name="Freeform 582">
              <a:extLst>
                <a:ext uri="{FF2B5EF4-FFF2-40B4-BE49-F238E27FC236}">
                  <a16:creationId xmlns:a16="http://schemas.microsoft.com/office/drawing/2014/main" id="{D33F46F0-CE4C-4F2B-9680-AA4A83B0EBE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8" y="2265"/>
              <a:ext cx="18" cy="19"/>
            </a:xfrm>
            <a:custGeom>
              <a:avLst/>
              <a:gdLst>
                <a:gd name="T0" fmla="*/ 2147483646 w 7"/>
                <a:gd name="T1" fmla="*/ 2147483646 h 7"/>
                <a:gd name="T2" fmla="*/ 2147483646 w 7"/>
                <a:gd name="T3" fmla="*/ 2147483646 h 7"/>
                <a:gd name="T4" fmla="*/ 2147483646 w 7"/>
                <a:gd name="T5" fmla="*/ 2147483646 h 7"/>
                <a:gd name="T6" fmla="*/ 2147483646 w 7"/>
                <a:gd name="T7" fmla="*/ 2147483646 h 7"/>
                <a:gd name="T8" fmla="*/ 2147483646 w 7"/>
                <a:gd name="T9" fmla="*/ 2147483646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7">
                  <a:moveTo>
                    <a:pt x="1" y="2"/>
                  </a:moveTo>
                  <a:cubicBezTo>
                    <a:pt x="2" y="1"/>
                    <a:pt x="4" y="0"/>
                    <a:pt x="5" y="1"/>
                  </a:cubicBezTo>
                  <a:cubicBezTo>
                    <a:pt x="7" y="2"/>
                    <a:pt x="7" y="4"/>
                    <a:pt x="6" y="5"/>
                  </a:cubicBezTo>
                  <a:cubicBezTo>
                    <a:pt x="6" y="7"/>
                    <a:pt x="4" y="7"/>
                    <a:pt x="2" y="6"/>
                  </a:cubicBezTo>
                  <a:cubicBezTo>
                    <a:pt x="1" y="5"/>
                    <a:pt x="0" y="4"/>
                    <a:pt x="1" y="2"/>
                  </a:cubicBezTo>
                  <a:close/>
                </a:path>
              </a:pathLst>
            </a:custGeom>
            <a:solidFill>
              <a:srgbClr val="B078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213" name="Freeform 583">
              <a:extLst>
                <a:ext uri="{FF2B5EF4-FFF2-40B4-BE49-F238E27FC236}">
                  <a16:creationId xmlns:a16="http://schemas.microsoft.com/office/drawing/2014/main" id="{F49F4B22-3E03-4CEA-9725-838AE376160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8" y="2284"/>
              <a:ext cx="20" cy="19"/>
            </a:xfrm>
            <a:custGeom>
              <a:avLst/>
              <a:gdLst>
                <a:gd name="T0" fmla="*/ 2147483646 w 8"/>
                <a:gd name="T1" fmla="*/ 2147483646 h 7"/>
                <a:gd name="T2" fmla="*/ 2147483646 w 8"/>
                <a:gd name="T3" fmla="*/ 2147483646 h 7"/>
                <a:gd name="T4" fmla="*/ 2147483646 w 8"/>
                <a:gd name="T5" fmla="*/ 2147483646 h 7"/>
                <a:gd name="T6" fmla="*/ 2147483646 w 8"/>
                <a:gd name="T7" fmla="*/ 2147483646 h 7"/>
                <a:gd name="T8" fmla="*/ 2147483646 w 8"/>
                <a:gd name="T9" fmla="*/ 2147483646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7">
                  <a:moveTo>
                    <a:pt x="1" y="2"/>
                  </a:moveTo>
                  <a:cubicBezTo>
                    <a:pt x="2" y="1"/>
                    <a:pt x="4" y="0"/>
                    <a:pt x="5" y="1"/>
                  </a:cubicBezTo>
                  <a:cubicBezTo>
                    <a:pt x="7" y="2"/>
                    <a:pt x="8" y="4"/>
                    <a:pt x="7" y="5"/>
                  </a:cubicBezTo>
                  <a:cubicBezTo>
                    <a:pt x="6" y="7"/>
                    <a:pt x="4" y="7"/>
                    <a:pt x="3" y="7"/>
                  </a:cubicBezTo>
                  <a:cubicBezTo>
                    <a:pt x="1" y="6"/>
                    <a:pt x="0" y="4"/>
                    <a:pt x="1" y="2"/>
                  </a:cubicBezTo>
                  <a:close/>
                </a:path>
              </a:pathLst>
            </a:custGeom>
            <a:solidFill>
              <a:srgbClr val="B078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214" name="Freeform 584">
              <a:extLst>
                <a:ext uri="{FF2B5EF4-FFF2-40B4-BE49-F238E27FC236}">
                  <a16:creationId xmlns:a16="http://schemas.microsoft.com/office/drawing/2014/main" id="{BA6122FE-398E-49F0-9DA5-4228C87373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3" y="2313"/>
              <a:ext cx="18" cy="19"/>
            </a:xfrm>
            <a:custGeom>
              <a:avLst/>
              <a:gdLst>
                <a:gd name="T0" fmla="*/ 2147483646 w 7"/>
                <a:gd name="T1" fmla="*/ 2147483646 h 7"/>
                <a:gd name="T2" fmla="*/ 2147483646 w 7"/>
                <a:gd name="T3" fmla="*/ 2147483646 h 7"/>
                <a:gd name="T4" fmla="*/ 2147483646 w 7"/>
                <a:gd name="T5" fmla="*/ 2147483646 h 7"/>
                <a:gd name="T6" fmla="*/ 2147483646 w 7"/>
                <a:gd name="T7" fmla="*/ 2147483646 h 7"/>
                <a:gd name="T8" fmla="*/ 2147483646 w 7"/>
                <a:gd name="T9" fmla="*/ 2147483646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7">
                  <a:moveTo>
                    <a:pt x="1" y="2"/>
                  </a:moveTo>
                  <a:cubicBezTo>
                    <a:pt x="2" y="1"/>
                    <a:pt x="4" y="0"/>
                    <a:pt x="5" y="1"/>
                  </a:cubicBezTo>
                  <a:cubicBezTo>
                    <a:pt x="7" y="2"/>
                    <a:pt x="7" y="4"/>
                    <a:pt x="6" y="5"/>
                  </a:cubicBezTo>
                  <a:cubicBezTo>
                    <a:pt x="5" y="7"/>
                    <a:pt x="4" y="7"/>
                    <a:pt x="2" y="7"/>
                  </a:cubicBezTo>
                  <a:cubicBezTo>
                    <a:pt x="1" y="6"/>
                    <a:pt x="0" y="4"/>
                    <a:pt x="1" y="2"/>
                  </a:cubicBezTo>
                  <a:close/>
                </a:path>
              </a:pathLst>
            </a:custGeom>
            <a:solidFill>
              <a:srgbClr val="B078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215" name="Freeform 585">
              <a:extLst>
                <a:ext uri="{FF2B5EF4-FFF2-40B4-BE49-F238E27FC236}">
                  <a16:creationId xmlns:a16="http://schemas.microsoft.com/office/drawing/2014/main" id="{B9FE21D7-A5A9-48BB-BC1D-37FFDA795A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1" y="2345"/>
              <a:ext cx="17" cy="19"/>
            </a:xfrm>
            <a:custGeom>
              <a:avLst/>
              <a:gdLst>
                <a:gd name="T0" fmla="*/ 2147483646 w 7"/>
                <a:gd name="T1" fmla="*/ 2147483646 h 7"/>
                <a:gd name="T2" fmla="*/ 2147483646 w 7"/>
                <a:gd name="T3" fmla="*/ 2147483646 h 7"/>
                <a:gd name="T4" fmla="*/ 2147483646 w 7"/>
                <a:gd name="T5" fmla="*/ 2147483646 h 7"/>
                <a:gd name="T6" fmla="*/ 2147483646 w 7"/>
                <a:gd name="T7" fmla="*/ 2147483646 h 7"/>
                <a:gd name="T8" fmla="*/ 2147483646 w 7"/>
                <a:gd name="T9" fmla="*/ 2147483646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7">
                  <a:moveTo>
                    <a:pt x="1" y="2"/>
                  </a:moveTo>
                  <a:cubicBezTo>
                    <a:pt x="2" y="1"/>
                    <a:pt x="4" y="0"/>
                    <a:pt x="5" y="1"/>
                  </a:cubicBezTo>
                  <a:cubicBezTo>
                    <a:pt x="7" y="2"/>
                    <a:pt x="7" y="3"/>
                    <a:pt x="7" y="5"/>
                  </a:cubicBezTo>
                  <a:cubicBezTo>
                    <a:pt x="6" y="6"/>
                    <a:pt x="4" y="7"/>
                    <a:pt x="2" y="6"/>
                  </a:cubicBezTo>
                  <a:cubicBezTo>
                    <a:pt x="1" y="5"/>
                    <a:pt x="0" y="4"/>
                    <a:pt x="1" y="2"/>
                  </a:cubicBezTo>
                  <a:close/>
                </a:path>
              </a:pathLst>
            </a:custGeom>
            <a:solidFill>
              <a:srgbClr val="B078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216" name="Freeform 586">
              <a:extLst>
                <a:ext uri="{FF2B5EF4-FFF2-40B4-BE49-F238E27FC236}">
                  <a16:creationId xmlns:a16="http://schemas.microsoft.com/office/drawing/2014/main" id="{FDCA0A25-8BBB-4D38-BC76-4008439510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3" y="2329"/>
              <a:ext cx="18" cy="22"/>
            </a:xfrm>
            <a:custGeom>
              <a:avLst/>
              <a:gdLst>
                <a:gd name="T0" fmla="*/ 2147483646 w 7"/>
                <a:gd name="T1" fmla="*/ 2147483646 h 8"/>
                <a:gd name="T2" fmla="*/ 2147483646 w 7"/>
                <a:gd name="T3" fmla="*/ 2147483646 h 8"/>
                <a:gd name="T4" fmla="*/ 2147483646 w 7"/>
                <a:gd name="T5" fmla="*/ 2147483646 h 8"/>
                <a:gd name="T6" fmla="*/ 2147483646 w 7"/>
                <a:gd name="T7" fmla="*/ 2147483646 h 8"/>
                <a:gd name="T8" fmla="*/ 2147483646 w 7"/>
                <a:gd name="T9" fmla="*/ 2147483646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8">
                  <a:moveTo>
                    <a:pt x="1" y="3"/>
                  </a:moveTo>
                  <a:cubicBezTo>
                    <a:pt x="2" y="1"/>
                    <a:pt x="4" y="0"/>
                    <a:pt x="5" y="1"/>
                  </a:cubicBezTo>
                  <a:cubicBezTo>
                    <a:pt x="7" y="2"/>
                    <a:pt x="7" y="4"/>
                    <a:pt x="7" y="5"/>
                  </a:cubicBezTo>
                  <a:cubicBezTo>
                    <a:pt x="6" y="7"/>
                    <a:pt x="4" y="8"/>
                    <a:pt x="2" y="7"/>
                  </a:cubicBezTo>
                  <a:cubicBezTo>
                    <a:pt x="1" y="6"/>
                    <a:pt x="0" y="4"/>
                    <a:pt x="1" y="3"/>
                  </a:cubicBezTo>
                  <a:close/>
                </a:path>
              </a:pathLst>
            </a:custGeom>
            <a:solidFill>
              <a:srgbClr val="B078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217" name="Freeform 587">
              <a:extLst>
                <a:ext uri="{FF2B5EF4-FFF2-40B4-BE49-F238E27FC236}">
                  <a16:creationId xmlns:a16="http://schemas.microsoft.com/office/drawing/2014/main" id="{49C39BDD-4E6C-4D8B-9FE4-D067553532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8" y="2377"/>
              <a:ext cx="18" cy="19"/>
            </a:xfrm>
            <a:custGeom>
              <a:avLst/>
              <a:gdLst>
                <a:gd name="T0" fmla="*/ 0 w 7"/>
                <a:gd name="T1" fmla="*/ 2147483646 h 7"/>
                <a:gd name="T2" fmla="*/ 2147483646 w 7"/>
                <a:gd name="T3" fmla="*/ 2147483646 h 7"/>
                <a:gd name="T4" fmla="*/ 2147483646 w 7"/>
                <a:gd name="T5" fmla="*/ 2147483646 h 7"/>
                <a:gd name="T6" fmla="*/ 2147483646 w 7"/>
                <a:gd name="T7" fmla="*/ 2147483646 h 7"/>
                <a:gd name="T8" fmla="*/ 0 w 7"/>
                <a:gd name="T9" fmla="*/ 2147483646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7">
                  <a:moveTo>
                    <a:pt x="0" y="2"/>
                  </a:moveTo>
                  <a:cubicBezTo>
                    <a:pt x="1" y="1"/>
                    <a:pt x="3" y="0"/>
                    <a:pt x="5" y="1"/>
                  </a:cubicBezTo>
                  <a:cubicBezTo>
                    <a:pt x="6" y="2"/>
                    <a:pt x="7" y="4"/>
                    <a:pt x="6" y="5"/>
                  </a:cubicBezTo>
                  <a:cubicBezTo>
                    <a:pt x="5" y="7"/>
                    <a:pt x="3" y="7"/>
                    <a:pt x="2" y="6"/>
                  </a:cubicBezTo>
                  <a:cubicBezTo>
                    <a:pt x="0" y="6"/>
                    <a:pt x="0" y="4"/>
                    <a:pt x="0" y="2"/>
                  </a:cubicBezTo>
                  <a:close/>
                </a:path>
              </a:pathLst>
            </a:custGeom>
            <a:solidFill>
              <a:srgbClr val="B078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218" name="Freeform 588">
              <a:extLst>
                <a:ext uri="{FF2B5EF4-FFF2-40B4-BE49-F238E27FC236}">
                  <a16:creationId xmlns:a16="http://schemas.microsoft.com/office/drawing/2014/main" id="{B6BEB0F3-7568-40A8-9726-D4B7774C6C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1" y="2385"/>
              <a:ext cx="17" cy="19"/>
            </a:xfrm>
            <a:custGeom>
              <a:avLst/>
              <a:gdLst>
                <a:gd name="T0" fmla="*/ 0 w 7"/>
                <a:gd name="T1" fmla="*/ 2147483646 h 7"/>
                <a:gd name="T2" fmla="*/ 2147483646 w 7"/>
                <a:gd name="T3" fmla="*/ 2147483646 h 7"/>
                <a:gd name="T4" fmla="*/ 2147483646 w 7"/>
                <a:gd name="T5" fmla="*/ 2147483646 h 7"/>
                <a:gd name="T6" fmla="*/ 2147483646 w 7"/>
                <a:gd name="T7" fmla="*/ 2147483646 h 7"/>
                <a:gd name="T8" fmla="*/ 0 w 7"/>
                <a:gd name="T9" fmla="*/ 2147483646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7">
                  <a:moveTo>
                    <a:pt x="0" y="2"/>
                  </a:moveTo>
                  <a:cubicBezTo>
                    <a:pt x="1" y="1"/>
                    <a:pt x="3" y="0"/>
                    <a:pt x="5" y="1"/>
                  </a:cubicBezTo>
                  <a:cubicBezTo>
                    <a:pt x="6" y="2"/>
                    <a:pt x="7" y="4"/>
                    <a:pt x="6" y="5"/>
                  </a:cubicBezTo>
                  <a:cubicBezTo>
                    <a:pt x="5" y="7"/>
                    <a:pt x="3" y="7"/>
                    <a:pt x="2" y="6"/>
                  </a:cubicBezTo>
                  <a:cubicBezTo>
                    <a:pt x="0" y="6"/>
                    <a:pt x="0" y="4"/>
                    <a:pt x="0" y="2"/>
                  </a:cubicBezTo>
                  <a:close/>
                </a:path>
              </a:pathLst>
            </a:custGeom>
            <a:solidFill>
              <a:srgbClr val="B078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219" name="Freeform 589">
              <a:extLst>
                <a:ext uri="{FF2B5EF4-FFF2-40B4-BE49-F238E27FC236}">
                  <a16:creationId xmlns:a16="http://schemas.microsoft.com/office/drawing/2014/main" id="{4A373F35-8E41-4BAC-BD55-6F67E8220AF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3" y="2415"/>
              <a:ext cx="18" cy="18"/>
            </a:xfrm>
            <a:custGeom>
              <a:avLst/>
              <a:gdLst>
                <a:gd name="T0" fmla="*/ 2147483646 w 7"/>
                <a:gd name="T1" fmla="*/ 2147483646 h 7"/>
                <a:gd name="T2" fmla="*/ 2147483646 w 7"/>
                <a:gd name="T3" fmla="*/ 2147483646 h 7"/>
                <a:gd name="T4" fmla="*/ 2147483646 w 7"/>
                <a:gd name="T5" fmla="*/ 2147483646 h 7"/>
                <a:gd name="T6" fmla="*/ 2147483646 w 7"/>
                <a:gd name="T7" fmla="*/ 2147483646 h 7"/>
                <a:gd name="T8" fmla="*/ 2147483646 w 7"/>
                <a:gd name="T9" fmla="*/ 2147483646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7">
                  <a:moveTo>
                    <a:pt x="1" y="2"/>
                  </a:moveTo>
                  <a:cubicBezTo>
                    <a:pt x="2" y="1"/>
                    <a:pt x="4" y="0"/>
                    <a:pt x="5" y="1"/>
                  </a:cubicBezTo>
                  <a:cubicBezTo>
                    <a:pt x="7" y="2"/>
                    <a:pt x="7" y="4"/>
                    <a:pt x="7" y="5"/>
                  </a:cubicBezTo>
                  <a:cubicBezTo>
                    <a:pt x="6" y="7"/>
                    <a:pt x="4" y="7"/>
                    <a:pt x="2" y="6"/>
                  </a:cubicBezTo>
                  <a:cubicBezTo>
                    <a:pt x="1" y="6"/>
                    <a:pt x="0" y="4"/>
                    <a:pt x="1" y="2"/>
                  </a:cubicBezTo>
                  <a:close/>
                </a:path>
              </a:pathLst>
            </a:custGeom>
            <a:solidFill>
              <a:srgbClr val="B078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220" name="Freeform 590">
              <a:extLst>
                <a:ext uri="{FF2B5EF4-FFF2-40B4-BE49-F238E27FC236}">
                  <a16:creationId xmlns:a16="http://schemas.microsoft.com/office/drawing/2014/main" id="{AFE6AAB2-9063-4156-A74E-63C4EF9DEB9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3" y="2297"/>
              <a:ext cx="18" cy="19"/>
            </a:xfrm>
            <a:custGeom>
              <a:avLst/>
              <a:gdLst>
                <a:gd name="T0" fmla="*/ 2147483646 w 7"/>
                <a:gd name="T1" fmla="*/ 2147483646 h 7"/>
                <a:gd name="T2" fmla="*/ 2147483646 w 7"/>
                <a:gd name="T3" fmla="*/ 0 h 7"/>
                <a:gd name="T4" fmla="*/ 2147483646 w 7"/>
                <a:gd name="T5" fmla="*/ 2147483646 h 7"/>
                <a:gd name="T6" fmla="*/ 2147483646 w 7"/>
                <a:gd name="T7" fmla="*/ 2147483646 h 7"/>
                <a:gd name="T8" fmla="*/ 2147483646 w 7"/>
                <a:gd name="T9" fmla="*/ 2147483646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7">
                  <a:moveTo>
                    <a:pt x="1" y="2"/>
                  </a:moveTo>
                  <a:cubicBezTo>
                    <a:pt x="2" y="0"/>
                    <a:pt x="4" y="0"/>
                    <a:pt x="5" y="0"/>
                  </a:cubicBezTo>
                  <a:cubicBezTo>
                    <a:pt x="7" y="1"/>
                    <a:pt x="7" y="3"/>
                    <a:pt x="6" y="5"/>
                  </a:cubicBezTo>
                  <a:cubicBezTo>
                    <a:pt x="6" y="6"/>
                    <a:pt x="4" y="7"/>
                    <a:pt x="2" y="6"/>
                  </a:cubicBezTo>
                  <a:cubicBezTo>
                    <a:pt x="1" y="5"/>
                    <a:pt x="0" y="3"/>
                    <a:pt x="1" y="2"/>
                  </a:cubicBezTo>
                  <a:close/>
                </a:path>
              </a:pathLst>
            </a:custGeom>
            <a:solidFill>
              <a:srgbClr val="B078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221" name="Freeform 591">
              <a:extLst>
                <a:ext uri="{FF2B5EF4-FFF2-40B4-BE49-F238E27FC236}">
                  <a16:creationId xmlns:a16="http://schemas.microsoft.com/office/drawing/2014/main" id="{206EB114-92DD-49A8-907F-8BD5A236643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3" y="2327"/>
              <a:ext cx="18" cy="18"/>
            </a:xfrm>
            <a:custGeom>
              <a:avLst/>
              <a:gdLst>
                <a:gd name="T0" fmla="*/ 0 w 7"/>
                <a:gd name="T1" fmla="*/ 2147483646 h 7"/>
                <a:gd name="T2" fmla="*/ 2147483646 w 7"/>
                <a:gd name="T3" fmla="*/ 0 h 7"/>
                <a:gd name="T4" fmla="*/ 2147483646 w 7"/>
                <a:gd name="T5" fmla="*/ 2147483646 h 7"/>
                <a:gd name="T6" fmla="*/ 2147483646 w 7"/>
                <a:gd name="T7" fmla="*/ 2147483646 h 7"/>
                <a:gd name="T8" fmla="*/ 0 w 7"/>
                <a:gd name="T9" fmla="*/ 2147483646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7">
                  <a:moveTo>
                    <a:pt x="0" y="2"/>
                  </a:moveTo>
                  <a:cubicBezTo>
                    <a:pt x="1" y="0"/>
                    <a:pt x="3" y="0"/>
                    <a:pt x="5" y="0"/>
                  </a:cubicBezTo>
                  <a:cubicBezTo>
                    <a:pt x="6" y="1"/>
                    <a:pt x="7" y="3"/>
                    <a:pt x="6" y="5"/>
                  </a:cubicBezTo>
                  <a:cubicBezTo>
                    <a:pt x="5" y="6"/>
                    <a:pt x="3" y="7"/>
                    <a:pt x="2" y="6"/>
                  </a:cubicBezTo>
                  <a:cubicBezTo>
                    <a:pt x="0" y="5"/>
                    <a:pt x="0" y="3"/>
                    <a:pt x="0" y="2"/>
                  </a:cubicBezTo>
                  <a:close/>
                </a:path>
              </a:pathLst>
            </a:custGeom>
            <a:solidFill>
              <a:srgbClr val="B078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222" name="Freeform 592">
              <a:extLst>
                <a:ext uri="{FF2B5EF4-FFF2-40B4-BE49-F238E27FC236}">
                  <a16:creationId xmlns:a16="http://schemas.microsoft.com/office/drawing/2014/main" id="{13BBED37-123A-42A6-A736-7A9F16FAC6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3" y="2241"/>
              <a:ext cx="18" cy="19"/>
            </a:xfrm>
            <a:custGeom>
              <a:avLst/>
              <a:gdLst>
                <a:gd name="T0" fmla="*/ 2147483646 w 7"/>
                <a:gd name="T1" fmla="*/ 2147483646 h 7"/>
                <a:gd name="T2" fmla="*/ 2147483646 w 7"/>
                <a:gd name="T3" fmla="*/ 2147483646 h 7"/>
                <a:gd name="T4" fmla="*/ 2147483646 w 7"/>
                <a:gd name="T5" fmla="*/ 2147483646 h 7"/>
                <a:gd name="T6" fmla="*/ 2147483646 w 7"/>
                <a:gd name="T7" fmla="*/ 2147483646 h 7"/>
                <a:gd name="T8" fmla="*/ 2147483646 w 7"/>
                <a:gd name="T9" fmla="*/ 2147483646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7">
                  <a:moveTo>
                    <a:pt x="1" y="2"/>
                  </a:moveTo>
                  <a:cubicBezTo>
                    <a:pt x="2" y="0"/>
                    <a:pt x="4" y="0"/>
                    <a:pt x="5" y="1"/>
                  </a:cubicBezTo>
                  <a:cubicBezTo>
                    <a:pt x="7" y="1"/>
                    <a:pt x="7" y="3"/>
                    <a:pt x="6" y="5"/>
                  </a:cubicBezTo>
                  <a:cubicBezTo>
                    <a:pt x="6" y="6"/>
                    <a:pt x="4" y="7"/>
                    <a:pt x="2" y="6"/>
                  </a:cubicBezTo>
                  <a:cubicBezTo>
                    <a:pt x="1" y="5"/>
                    <a:pt x="0" y="3"/>
                    <a:pt x="1" y="2"/>
                  </a:cubicBezTo>
                  <a:close/>
                </a:path>
              </a:pathLst>
            </a:custGeom>
            <a:solidFill>
              <a:srgbClr val="B078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223" name="Freeform 593">
              <a:extLst>
                <a:ext uri="{FF2B5EF4-FFF2-40B4-BE49-F238E27FC236}">
                  <a16:creationId xmlns:a16="http://schemas.microsoft.com/office/drawing/2014/main" id="{3ECCBECB-1382-434C-8E5D-F40B731A17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3" y="2225"/>
              <a:ext cx="18" cy="19"/>
            </a:xfrm>
            <a:custGeom>
              <a:avLst/>
              <a:gdLst>
                <a:gd name="T0" fmla="*/ 0 w 7"/>
                <a:gd name="T1" fmla="*/ 2147483646 h 7"/>
                <a:gd name="T2" fmla="*/ 2147483646 w 7"/>
                <a:gd name="T3" fmla="*/ 2147483646 h 7"/>
                <a:gd name="T4" fmla="*/ 2147483646 w 7"/>
                <a:gd name="T5" fmla="*/ 2147483646 h 7"/>
                <a:gd name="T6" fmla="*/ 2147483646 w 7"/>
                <a:gd name="T7" fmla="*/ 2147483646 h 7"/>
                <a:gd name="T8" fmla="*/ 0 w 7"/>
                <a:gd name="T9" fmla="*/ 2147483646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7">
                  <a:moveTo>
                    <a:pt x="0" y="2"/>
                  </a:moveTo>
                  <a:cubicBezTo>
                    <a:pt x="1" y="1"/>
                    <a:pt x="3" y="0"/>
                    <a:pt x="5" y="1"/>
                  </a:cubicBezTo>
                  <a:cubicBezTo>
                    <a:pt x="6" y="2"/>
                    <a:pt x="7" y="4"/>
                    <a:pt x="6" y="5"/>
                  </a:cubicBezTo>
                  <a:cubicBezTo>
                    <a:pt x="5" y="7"/>
                    <a:pt x="3" y="7"/>
                    <a:pt x="2" y="7"/>
                  </a:cubicBezTo>
                  <a:cubicBezTo>
                    <a:pt x="0" y="6"/>
                    <a:pt x="0" y="4"/>
                    <a:pt x="0" y="2"/>
                  </a:cubicBezTo>
                  <a:close/>
                </a:path>
              </a:pathLst>
            </a:custGeom>
            <a:solidFill>
              <a:srgbClr val="B078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224" name="Freeform 594">
              <a:extLst>
                <a:ext uri="{FF2B5EF4-FFF2-40B4-BE49-F238E27FC236}">
                  <a16:creationId xmlns:a16="http://schemas.microsoft.com/office/drawing/2014/main" id="{970204D5-B8CE-4123-8327-B453EE955791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3" y="2121"/>
              <a:ext cx="18" cy="19"/>
            </a:xfrm>
            <a:custGeom>
              <a:avLst/>
              <a:gdLst>
                <a:gd name="T0" fmla="*/ 2147483646 w 7"/>
                <a:gd name="T1" fmla="*/ 2147483646 h 7"/>
                <a:gd name="T2" fmla="*/ 2147483646 w 7"/>
                <a:gd name="T3" fmla="*/ 2147483646 h 7"/>
                <a:gd name="T4" fmla="*/ 2147483646 w 7"/>
                <a:gd name="T5" fmla="*/ 2147483646 h 7"/>
                <a:gd name="T6" fmla="*/ 2147483646 w 7"/>
                <a:gd name="T7" fmla="*/ 2147483646 h 7"/>
                <a:gd name="T8" fmla="*/ 2147483646 w 7"/>
                <a:gd name="T9" fmla="*/ 2147483646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7">
                  <a:moveTo>
                    <a:pt x="1" y="2"/>
                  </a:moveTo>
                  <a:cubicBezTo>
                    <a:pt x="2" y="1"/>
                    <a:pt x="3" y="0"/>
                    <a:pt x="5" y="1"/>
                  </a:cubicBezTo>
                  <a:cubicBezTo>
                    <a:pt x="6" y="2"/>
                    <a:pt x="7" y="4"/>
                    <a:pt x="6" y="5"/>
                  </a:cubicBezTo>
                  <a:cubicBezTo>
                    <a:pt x="5" y="7"/>
                    <a:pt x="4" y="7"/>
                    <a:pt x="2" y="6"/>
                  </a:cubicBezTo>
                  <a:cubicBezTo>
                    <a:pt x="1" y="6"/>
                    <a:pt x="0" y="4"/>
                    <a:pt x="1" y="2"/>
                  </a:cubicBezTo>
                  <a:close/>
                </a:path>
              </a:pathLst>
            </a:custGeom>
            <a:solidFill>
              <a:srgbClr val="B078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225" name="Freeform 595">
              <a:extLst>
                <a:ext uri="{FF2B5EF4-FFF2-40B4-BE49-F238E27FC236}">
                  <a16:creationId xmlns:a16="http://schemas.microsoft.com/office/drawing/2014/main" id="{09E938CB-DF3F-4928-B33A-D318C9A6B1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6" y="2135"/>
              <a:ext cx="17" cy="18"/>
            </a:xfrm>
            <a:custGeom>
              <a:avLst/>
              <a:gdLst>
                <a:gd name="T0" fmla="*/ 2147483646 w 7"/>
                <a:gd name="T1" fmla="*/ 2147483646 h 7"/>
                <a:gd name="T2" fmla="*/ 2147483646 w 7"/>
                <a:gd name="T3" fmla="*/ 2147483646 h 7"/>
                <a:gd name="T4" fmla="*/ 2147483646 w 7"/>
                <a:gd name="T5" fmla="*/ 2147483646 h 7"/>
                <a:gd name="T6" fmla="*/ 2147483646 w 7"/>
                <a:gd name="T7" fmla="*/ 2147483646 h 7"/>
                <a:gd name="T8" fmla="*/ 2147483646 w 7"/>
                <a:gd name="T9" fmla="*/ 2147483646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7">
                  <a:moveTo>
                    <a:pt x="1" y="2"/>
                  </a:moveTo>
                  <a:cubicBezTo>
                    <a:pt x="2" y="1"/>
                    <a:pt x="4" y="0"/>
                    <a:pt x="5" y="1"/>
                  </a:cubicBezTo>
                  <a:cubicBezTo>
                    <a:pt x="7" y="2"/>
                    <a:pt x="7" y="4"/>
                    <a:pt x="7" y="5"/>
                  </a:cubicBezTo>
                  <a:cubicBezTo>
                    <a:pt x="6" y="7"/>
                    <a:pt x="4" y="7"/>
                    <a:pt x="2" y="6"/>
                  </a:cubicBezTo>
                  <a:cubicBezTo>
                    <a:pt x="1" y="6"/>
                    <a:pt x="0" y="4"/>
                    <a:pt x="1" y="2"/>
                  </a:cubicBezTo>
                  <a:close/>
                </a:path>
              </a:pathLst>
            </a:custGeom>
            <a:solidFill>
              <a:srgbClr val="B078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226" name="Freeform 596">
              <a:extLst>
                <a:ext uri="{FF2B5EF4-FFF2-40B4-BE49-F238E27FC236}">
                  <a16:creationId xmlns:a16="http://schemas.microsoft.com/office/drawing/2014/main" id="{B40F21A4-9429-4551-A760-9C7A1738BD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6" y="2108"/>
              <a:ext cx="17" cy="19"/>
            </a:xfrm>
            <a:custGeom>
              <a:avLst/>
              <a:gdLst>
                <a:gd name="T0" fmla="*/ 2147483646 w 7"/>
                <a:gd name="T1" fmla="*/ 2147483646 h 7"/>
                <a:gd name="T2" fmla="*/ 2147483646 w 7"/>
                <a:gd name="T3" fmla="*/ 2147483646 h 7"/>
                <a:gd name="T4" fmla="*/ 2147483646 w 7"/>
                <a:gd name="T5" fmla="*/ 2147483646 h 7"/>
                <a:gd name="T6" fmla="*/ 2147483646 w 7"/>
                <a:gd name="T7" fmla="*/ 2147483646 h 7"/>
                <a:gd name="T8" fmla="*/ 2147483646 w 7"/>
                <a:gd name="T9" fmla="*/ 2147483646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7">
                  <a:moveTo>
                    <a:pt x="1" y="2"/>
                  </a:moveTo>
                  <a:cubicBezTo>
                    <a:pt x="1" y="0"/>
                    <a:pt x="3" y="0"/>
                    <a:pt x="5" y="1"/>
                  </a:cubicBezTo>
                  <a:cubicBezTo>
                    <a:pt x="6" y="1"/>
                    <a:pt x="7" y="3"/>
                    <a:pt x="6" y="5"/>
                  </a:cubicBezTo>
                  <a:cubicBezTo>
                    <a:pt x="5" y="6"/>
                    <a:pt x="3" y="7"/>
                    <a:pt x="2" y="6"/>
                  </a:cubicBezTo>
                  <a:cubicBezTo>
                    <a:pt x="0" y="5"/>
                    <a:pt x="0" y="3"/>
                    <a:pt x="1" y="2"/>
                  </a:cubicBezTo>
                  <a:close/>
                </a:path>
              </a:pathLst>
            </a:custGeom>
            <a:solidFill>
              <a:srgbClr val="B078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227" name="Freeform 597">
              <a:extLst>
                <a:ext uri="{FF2B5EF4-FFF2-40B4-BE49-F238E27FC236}">
                  <a16:creationId xmlns:a16="http://schemas.microsoft.com/office/drawing/2014/main" id="{5A930D26-4749-4D10-AA5D-A77355A875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3" y="2164"/>
              <a:ext cx="18" cy="19"/>
            </a:xfrm>
            <a:custGeom>
              <a:avLst/>
              <a:gdLst>
                <a:gd name="T0" fmla="*/ 0 w 7"/>
                <a:gd name="T1" fmla="*/ 2147483646 h 7"/>
                <a:gd name="T2" fmla="*/ 2147483646 w 7"/>
                <a:gd name="T3" fmla="*/ 2147483646 h 7"/>
                <a:gd name="T4" fmla="*/ 2147483646 w 7"/>
                <a:gd name="T5" fmla="*/ 2147483646 h 7"/>
                <a:gd name="T6" fmla="*/ 2147483646 w 7"/>
                <a:gd name="T7" fmla="*/ 2147483646 h 7"/>
                <a:gd name="T8" fmla="*/ 0 w 7"/>
                <a:gd name="T9" fmla="*/ 2147483646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7">
                  <a:moveTo>
                    <a:pt x="0" y="2"/>
                  </a:moveTo>
                  <a:cubicBezTo>
                    <a:pt x="1" y="1"/>
                    <a:pt x="3" y="0"/>
                    <a:pt x="5" y="1"/>
                  </a:cubicBezTo>
                  <a:cubicBezTo>
                    <a:pt x="6" y="2"/>
                    <a:pt x="7" y="4"/>
                    <a:pt x="6" y="5"/>
                  </a:cubicBezTo>
                  <a:cubicBezTo>
                    <a:pt x="5" y="7"/>
                    <a:pt x="3" y="7"/>
                    <a:pt x="2" y="6"/>
                  </a:cubicBezTo>
                  <a:cubicBezTo>
                    <a:pt x="0" y="6"/>
                    <a:pt x="0" y="4"/>
                    <a:pt x="0" y="2"/>
                  </a:cubicBezTo>
                  <a:close/>
                </a:path>
              </a:pathLst>
            </a:custGeom>
            <a:solidFill>
              <a:srgbClr val="B078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228" name="Freeform 598">
              <a:extLst>
                <a:ext uri="{FF2B5EF4-FFF2-40B4-BE49-F238E27FC236}">
                  <a16:creationId xmlns:a16="http://schemas.microsoft.com/office/drawing/2014/main" id="{C17A1C7D-21A0-4491-A1FB-ECFBC80622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6" y="2167"/>
              <a:ext cx="17" cy="18"/>
            </a:xfrm>
            <a:custGeom>
              <a:avLst/>
              <a:gdLst>
                <a:gd name="T0" fmla="*/ 2147483646 w 7"/>
                <a:gd name="T1" fmla="*/ 2147483646 h 7"/>
                <a:gd name="T2" fmla="*/ 2147483646 w 7"/>
                <a:gd name="T3" fmla="*/ 2147483646 h 7"/>
                <a:gd name="T4" fmla="*/ 2147483646 w 7"/>
                <a:gd name="T5" fmla="*/ 2147483646 h 7"/>
                <a:gd name="T6" fmla="*/ 2147483646 w 7"/>
                <a:gd name="T7" fmla="*/ 2147483646 h 7"/>
                <a:gd name="T8" fmla="*/ 2147483646 w 7"/>
                <a:gd name="T9" fmla="*/ 2147483646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7">
                  <a:moveTo>
                    <a:pt x="1" y="2"/>
                  </a:moveTo>
                  <a:cubicBezTo>
                    <a:pt x="2" y="1"/>
                    <a:pt x="4" y="0"/>
                    <a:pt x="5" y="1"/>
                  </a:cubicBezTo>
                  <a:cubicBezTo>
                    <a:pt x="7" y="2"/>
                    <a:pt x="7" y="4"/>
                    <a:pt x="6" y="5"/>
                  </a:cubicBezTo>
                  <a:cubicBezTo>
                    <a:pt x="6" y="7"/>
                    <a:pt x="4" y="7"/>
                    <a:pt x="2" y="7"/>
                  </a:cubicBezTo>
                  <a:cubicBezTo>
                    <a:pt x="1" y="6"/>
                    <a:pt x="0" y="4"/>
                    <a:pt x="1" y="2"/>
                  </a:cubicBezTo>
                  <a:close/>
                </a:path>
              </a:pathLst>
            </a:custGeom>
            <a:solidFill>
              <a:srgbClr val="B078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229" name="Freeform 599">
              <a:extLst>
                <a:ext uri="{FF2B5EF4-FFF2-40B4-BE49-F238E27FC236}">
                  <a16:creationId xmlns:a16="http://schemas.microsoft.com/office/drawing/2014/main" id="{125AC830-1CA3-4921-BEAB-1D84B876A2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1" y="2292"/>
              <a:ext cx="17" cy="19"/>
            </a:xfrm>
            <a:custGeom>
              <a:avLst/>
              <a:gdLst>
                <a:gd name="T0" fmla="*/ 2147483646 w 7"/>
                <a:gd name="T1" fmla="*/ 2147483646 h 7"/>
                <a:gd name="T2" fmla="*/ 2147483646 w 7"/>
                <a:gd name="T3" fmla="*/ 2147483646 h 7"/>
                <a:gd name="T4" fmla="*/ 2147483646 w 7"/>
                <a:gd name="T5" fmla="*/ 2147483646 h 7"/>
                <a:gd name="T6" fmla="*/ 2147483646 w 7"/>
                <a:gd name="T7" fmla="*/ 2147483646 h 7"/>
                <a:gd name="T8" fmla="*/ 2147483646 w 7"/>
                <a:gd name="T9" fmla="*/ 2147483646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7">
                  <a:moveTo>
                    <a:pt x="1" y="2"/>
                  </a:moveTo>
                  <a:cubicBezTo>
                    <a:pt x="2" y="1"/>
                    <a:pt x="4" y="0"/>
                    <a:pt x="5" y="1"/>
                  </a:cubicBezTo>
                  <a:cubicBezTo>
                    <a:pt x="7" y="2"/>
                    <a:pt x="7" y="4"/>
                    <a:pt x="6" y="5"/>
                  </a:cubicBezTo>
                  <a:cubicBezTo>
                    <a:pt x="6" y="7"/>
                    <a:pt x="4" y="7"/>
                    <a:pt x="2" y="7"/>
                  </a:cubicBezTo>
                  <a:cubicBezTo>
                    <a:pt x="1" y="6"/>
                    <a:pt x="0" y="4"/>
                    <a:pt x="1" y="2"/>
                  </a:cubicBezTo>
                  <a:close/>
                </a:path>
              </a:pathLst>
            </a:custGeom>
            <a:solidFill>
              <a:srgbClr val="B078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230" name="Freeform 600">
              <a:extLst>
                <a:ext uri="{FF2B5EF4-FFF2-40B4-BE49-F238E27FC236}">
                  <a16:creationId xmlns:a16="http://schemas.microsoft.com/office/drawing/2014/main" id="{4DC14B9D-2211-4C1D-9BF3-BF93420619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3" y="1889"/>
              <a:ext cx="2803" cy="486"/>
            </a:xfrm>
            <a:custGeom>
              <a:avLst/>
              <a:gdLst>
                <a:gd name="T0" fmla="*/ 2147483646 w 1121"/>
                <a:gd name="T1" fmla="*/ 2147483646 h 182"/>
                <a:gd name="T2" fmla="*/ 2147483646 w 1121"/>
                <a:gd name="T3" fmla="*/ 0 h 182"/>
                <a:gd name="T4" fmla="*/ 2147483646 w 1121"/>
                <a:gd name="T5" fmla="*/ 2147483646 h 182"/>
                <a:gd name="T6" fmla="*/ 2147483646 w 1121"/>
                <a:gd name="T7" fmla="*/ 2147483646 h 182"/>
                <a:gd name="T8" fmla="*/ 2147483646 w 1121"/>
                <a:gd name="T9" fmla="*/ 2147483646 h 182"/>
                <a:gd name="T10" fmla="*/ 2147483646 w 1121"/>
                <a:gd name="T11" fmla="*/ 2147483646 h 182"/>
                <a:gd name="T12" fmla="*/ 2147483646 w 1121"/>
                <a:gd name="T13" fmla="*/ 2147483646 h 182"/>
                <a:gd name="T14" fmla="*/ 2147483646 w 1121"/>
                <a:gd name="T15" fmla="*/ 2147483646 h 182"/>
                <a:gd name="T16" fmla="*/ 2147483646 w 1121"/>
                <a:gd name="T17" fmla="*/ 2147483646 h 182"/>
                <a:gd name="T18" fmla="*/ 2147483646 w 1121"/>
                <a:gd name="T19" fmla="*/ 2147483646 h 182"/>
                <a:gd name="T20" fmla="*/ 2147483646 w 1121"/>
                <a:gd name="T21" fmla="*/ 2147483646 h 182"/>
                <a:gd name="T22" fmla="*/ 2147483646 w 1121"/>
                <a:gd name="T23" fmla="*/ 2147483646 h 182"/>
                <a:gd name="T24" fmla="*/ 2147483646 w 1121"/>
                <a:gd name="T25" fmla="*/ 2147483646 h 182"/>
                <a:gd name="T26" fmla="*/ 2147483646 w 1121"/>
                <a:gd name="T27" fmla="*/ 2147483646 h 182"/>
                <a:gd name="T28" fmla="*/ 2147483646 w 1121"/>
                <a:gd name="T29" fmla="*/ 2147483646 h 182"/>
                <a:gd name="T30" fmla="*/ 2147483646 w 1121"/>
                <a:gd name="T31" fmla="*/ 2147483646 h 182"/>
                <a:gd name="T32" fmla="*/ 2147483646 w 1121"/>
                <a:gd name="T33" fmla="*/ 2147483646 h 182"/>
                <a:gd name="T34" fmla="*/ 2147483646 w 1121"/>
                <a:gd name="T35" fmla="*/ 2147483646 h 182"/>
                <a:gd name="T36" fmla="*/ 2147483646 w 1121"/>
                <a:gd name="T37" fmla="*/ 2147483646 h 182"/>
                <a:gd name="T38" fmla="*/ 2147483646 w 1121"/>
                <a:gd name="T39" fmla="*/ 2147483646 h 182"/>
                <a:gd name="T40" fmla="*/ 2147483646 w 1121"/>
                <a:gd name="T41" fmla="*/ 2147483646 h 182"/>
                <a:gd name="T42" fmla="*/ 2147483646 w 1121"/>
                <a:gd name="T43" fmla="*/ 2147483646 h 182"/>
                <a:gd name="T44" fmla="*/ 0 w 1121"/>
                <a:gd name="T45" fmla="*/ 2147483646 h 182"/>
                <a:gd name="T46" fmla="*/ 2147483646 w 1121"/>
                <a:gd name="T47" fmla="*/ 2147483646 h 182"/>
                <a:gd name="T48" fmla="*/ 2147483646 w 1121"/>
                <a:gd name="T49" fmla="*/ 2147483646 h 182"/>
                <a:gd name="T50" fmla="*/ 2147483646 w 1121"/>
                <a:gd name="T51" fmla="*/ 2147483646 h 182"/>
                <a:gd name="T52" fmla="*/ 2147483646 w 1121"/>
                <a:gd name="T53" fmla="*/ 2147483646 h 182"/>
                <a:gd name="T54" fmla="*/ 2147483646 w 1121"/>
                <a:gd name="T55" fmla="*/ 2147483646 h 182"/>
                <a:gd name="T56" fmla="*/ 2147483646 w 1121"/>
                <a:gd name="T57" fmla="*/ 2147483646 h 182"/>
                <a:gd name="T58" fmla="*/ 2147483646 w 1121"/>
                <a:gd name="T59" fmla="*/ 2147483646 h 182"/>
                <a:gd name="T60" fmla="*/ 2147483646 w 1121"/>
                <a:gd name="T61" fmla="*/ 2147483646 h 182"/>
                <a:gd name="T62" fmla="*/ 2147483646 w 1121"/>
                <a:gd name="T63" fmla="*/ 2147483646 h 182"/>
                <a:gd name="T64" fmla="*/ 2147483646 w 1121"/>
                <a:gd name="T65" fmla="*/ 2147483646 h 182"/>
                <a:gd name="T66" fmla="*/ 2147483646 w 1121"/>
                <a:gd name="T67" fmla="*/ 2147483646 h 182"/>
                <a:gd name="T68" fmla="*/ 2147483646 w 1121"/>
                <a:gd name="T69" fmla="*/ 2147483646 h 182"/>
                <a:gd name="T70" fmla="*/ 2147483646 w 1121"/>
                <a:gd name="T71" fmla="*/ 2147483646 h 182"/>
                <a:gd name="T72" fmla="*/ 2147483646 w 1121"/>
                <a:gd name="T73" fmla="*/ 2147483646 h 182"/>
                <a:gd name="T74" fmla="*/ 2147483646 w 1121"/>
                <a:gd name="T75" fmla="*/ 2147483646 h 182"/>
                <a:gd name="T76" fmla="*/ 2147483646 w 1121"/>
                <a:gd name="T77" fmla="*/ 2147483646 h 182"/>
                <a:gd name="T78" fmla="*/ 2147483646 w 1121"/>
                <a:gd name="T79" fmla="*/ 2147483646 h 182"/>
                <a:gd name="T80" fmla="*/ 2147483646 w 1121"/>
                <a:gd name="T81" fmla="*/ 2147483646 h 182"/>
                <a:gd name="T82" fmla="*/ 2147483646 w 1121"/>
                <a:gd name="T83" fmla="*/ 2147483646 h 182"/>
                <a:gd name="T84" fmla="*/ 2147483646 w 1121"/>
                <a:gd name="T85" fmla="*/ 2147483646 h 182"/>
                <a:gd name="T86" fmla="*/ 2147483646 w 1121"/>
                <a:gd name="T87" fmla="*/ 2147483646 h 18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121" h="182">
                  <a:moveTo>
                    <a:pt x="1121" y="38"/>
                  </a:moveTo>
                  <a:cubicBezTo>
                    <a:pt x="1108" y="0"/>
                    <a:pt x="1108" y="0"/>
                    <a:pt x="1108" y="0"/>
                  </a:cubicBezTo>
                  <a:cubicBezTo>
                    <a:pt x="1101" y="17"/>
                    <a:pt x="1099" y="19"/>
                    <a:pt x="1089" y="21"/>
                  </a:cubicBezTo>
                  <a:cubicBezTo>
                    <a:pt x="1078" y="23"/>
                    <a:pt x="1052" y="22"/>
                    <a:pt x="1029" y="21"/>
                  </a:cubicBezTo>
                  <a:cubicBezTo>
                    <a:pt x="990" y="19"/>
                    <a:pt x="968" y="19"/>
                    <a:pt x="951" y="27"/>
                  </a:cubicBezTo>
                  <a:cubicBezTo>
                    <a:pt x="929" y="37"/>
                    <a:pt x="915" y="46"/>
                    <a:pt x="885" y="83"/>
                  </a:cubicBezTo>
                  <a:cubicBezTo>
                    <a:pt x="872" y="98"/>
                    <a:pt x="872" y="98"/>
                    <a:pt x="872" y="98"/>
                  </a:cubicBezTo>
                  <a:cubicBezTo>
                    <a:pt x="856" y="118"/>
                    <a:pt x="856" y="118"/>
                    <a:pt x="839" y="122"/>
                  </a:cubicBezTo>
                  <a:cubicBezTo>
                    <a:pt x="822" y="124"/>
                    <a:pt x="813" y="117"/>
                    <a:pt x="797" y="101"/>
                  </a:cubicBezTo>
                  <a:cubicBezTo>
                    <a:pt x="777" y="82"/>
                    <a:pt x="750" y="55"/>
                    <a:pt x="695" y="57"/>
                  </a:cubicBezTo>
                  <a:cubicBezTo>
                    <a:pt x="638" y="59"/>
                    <a:pt x="615" y="86"/>
                    <a:pt x="599" y="106"/>
                  </a:cubicBezTo>
                  <a:cubicBezTo>
                    <a:pt x="585" y="122"/>
                    <a:pt x="575" y="128"/>
                    <a:pt x="557" y="129"/>
                  </a:cubicBezTo>
                  <a:cubicBezTo>
                    <a:pt x="540" y="130"/>
                    <a:pt x="537" y="124"/>
                    <a:pt x="527" y="111"/>
                  </a:cubicBezTo>
                  <a:cubicBezTo>
                    <a:pt x="512" y="90"/>
                    <a:pt x="492" y="62"/>
                    <a:pt x="427" y="62"/>
                  </a:cubicBezTo>
                  <a:cubicBezTo>
                    <a:pt x="358" y="62"/>
                    <a:pt x="327" y="98"/>
                    <a:pt x="306" y="122"/>
                  </a:cubicBezTo>
                  <a:cubicBezTo>
                    <a:pt x="306" y="122"/>
                    <a:pt x="297" y="133"/>
                    <a:pt x="287" y="133"/>
                  </a:cubicBezTo>
                  <a:cubicBezTo>
                    <a:pt x="277" y="134"/>
                    <a:pt x="268" y="120"/>
                    <a:pt x="254" y="101"/>
                  </a:cubicBezTo>
                  <a:cubicBezTo>
                    <a:pt x="224" y="64"/>
                    <a:pt x="211" y="54"/>
                    <a:pt x="188" y="43"/>
                  </a:cubicBezTo>
                  <a:cubicBezTo>
                    <a:pt x="174" y="37"/>
                    <a:pt x="149" y="37"/>
                    <a:pt x="110" y="39"/>
                  </a:cubicBezTo>
                  <a:cubicBezTo>
                    <a:pt x="87" y="40"/>
                    <a:pt x="61" y="41"/>
                    <a:pt x="50" y="39"/>
                  </a:cubicBezTo>
                  <a:cubicBezTo>
                    <a:pt x="40" y="37"/>
                    <a:pt x="38" y="35"/>
                    <a:pt x="30" y="18"/>
                  </a:cubicBezTo>
                  <a:cubicBezTo>
                    <a:pt x="29" y="15"/>
                    <a:pt x="27" y="11"/>
                    <a:pt x="25" y="6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8" y="61"/>
                    <a:pt x="19" y="73"/>
                    <a:pt x="42" y="78"/>
                  </a:cubicBezTo>
                  <a:cubicBezTo>
                    <a:pt x="58" y="81"/>
                    <a:pt x="84" y="80"/>
                    <a:pt x="111" y="79"/>
                  </a:cubicBezTo>
                  <a:cubicBezTo>
                    <a:pt x="132" y="78"/>
                    <a:pt x="158" y="75"/>
                    <a:pt x="171" y="80"/>
                  </a:cubicBezTo>
                  <a:cubicBezTo>
                    <a:pt x="186" y="86"/>
                    <a:pt x="195" y="92"/>
                    <a:pt x="223" y="126"/>
                  </a:cubicBezTo>
                  <a:cubicBezTo>
                    <a:pt x="236" y="141"/>
                    <a:pt x="236" y="141"/>
                    <a:pt x="236" y="141"/>
                  </a:cubicBezTo>
                  <a:cubicBezTo>
                    <a:pt x="249" y="159"/>
                    <a:pt x="262" y="171"/>
                    <a:pt x="281" y="176"/>
                  </a:cubicBezTo>
                  <a:cubicBezTo>
                    <a:pt x="306" y="182"/>
                    <a:pt x="322" y="164"/>
                    <a:pt x="336" y="148"/>
                  </a:cubicBezTo>
                  <a:cubicBezTo>
                    <a:pt x="355" y="126"/>
                    <a:pt x="376" y="102"/>
                    <a:pt x="427" y="102"/>
                  </a:cubicBezTo>
                  <a:cubicBezTo>
                    <a:pt x="471" y="102"/>
                    <a:pt x="482" y="117"/>
                    <a:pt x="494" y="134"/>
                  </a:cubicBezTo>
                  <a:cubicBezTo>
                    <a:pt x="505" y="149"/>
                    <a:pt x="520" y="171"/>
                    <a:pt x="559" y="169"/>
                  </a:cubicBezTo>
                  <a:cubicBezTo>
                    <a:pt x="596" y="167"/>
                    <a:pt x="615" y="149"/>
                    <a:pt x="629" y="132"/>
                  </a:cubicBezTo>
                  <a:cubicBezTo>
                    <a:pt x="644" y="114"/>
                    <a:pt x="657" y="99"/>
                    <a:pt x="696" y="97"/>
                  </a:cubicBezTo>
                  <a:cubicBezTo>
                    <a:pt x="735" y="96"/>
                    <a:pt x="750" y="111"/>
                    <a:pt x="769" y="129"/>
                  </a:cubicBezTo>
                  <a:cubicBezTo>
                    <a:pt x="786" y="147"/>
                    <a:pt x="807" y="164"/>
                    <a:pt x="845" y="157"/>
                  </a:cubicBezTo>
                  <a:cubicBezTo>
                    <a:pt x="875" y="151"/>
                    <a:pt x="884" y="147"/>
                    <a:pt x="903" y="123"/>
                  </a:cubicBezTo>
                  <a:cubicBezTo>
                    <a:pt x="916" y="108"/>
                    <a:pt x="916" y="108"/>
                    <a:pt x="916" y="108"/>
                  </a:cubicBezTo>
                  <a:cubicBezTo>
                    <a:pt x="935" y="85"/>
                    <a:pt x="945" y="75"/>
                    <a:pt x="955" y="68"/>
                  </a:cubicBezTo>
                  <a:cubicBezTo>
                    <a:pt x="968" y="61"/>
                    <a:pt x="978" y="60"/>
                    <a:pt x="987" y="60"/>
                  </a:cubicBezTo>
                  <a:cubicBezTo>
                    <a:pt x="1000" y="60"/>
                    <a:pt x="1015" y="60"/>
                    <a:pt x="1027" y="61"/>
                  </a:cubicBezTo>
                  <a:cubicBezTo>
                    <a:pt x="1055" y="62"/>
                    <a:pt x="1081" y="63"/>
                    <a:pt x="1097" y="60"/>
                  </a:cubicBezTo>
                  <a:cubicBezTo>
                    <a:pt x="1109" y="58"/>
                    <a:pt x="1121" y="38"/>
                    <a:pt x="1121" y="38"/>
                  </a:cubicBezTo>
                  <a:close/>
                </a:path>
              </a:pathLst>
            </a:cu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231" name="Freeform 601">
              <a:extLst>
                <a:ext uri="{FF2B5EF4-FFF2-40B4-BE49-F238E27FC236}">
                  <a16:creationId xmlns:a16="http://schemas.microsoft.com/office/drawing/2014/main" id="{C02FC344-42E0-4209-8482-A1994A7B70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1" y="2023"/>
              <a:ext cx="2937" cy="650"/>
            </a:xfrm>
            <a:custGeom>
              <a:avLst/>
              <a:gdLst>
                <a:gd name="T0" fmla="*/ 2147483646 w 1175"/>
                <a:gd name="T1" fmla="*/ 2147483646 h 244"/>
                <a:gd name="T2" fmla="*/ 2147483646 w 1175"/>
                <a:gd name="T3" fmla="*/ 0 h 244"/>
                <a:gd name="T4" fmla="*/ 2147483646 w 1175"/>
                <a:gd name="T5" fmla="*/ 2147483646 h 244"/>
                <a:gd name="T6" fmla="*/ 2147483646 w 1175"/>
                <a:gd name="T7" fmla="*/ 2147483646 h 244"/>
                <a:gd name="T8" fmla="*/ 2147483646 w 1175"/>
                <a:gd name="T9" fmla="*/ 2147483646 h 244"/>
                <a:gd name="T10" fmla="*/ 2147483646 w 1175"/>
                <a:gd name="T11" fmla="*/ 2147483646 h 244"/>
                <a:gd name="T12" fmla="*/ 2147483646 w 1175"/>
                <a:gd name="T13" fmla="*/ 2147483646 h 244"/>
                <a:gd name="T14" fmla="*/ 2147483646 w 1175"/>
                <a:gd name="T15" fmla="*/ 2147483646 h 244"/>
                <a:gd name="T16" fmla="*/ 2147483646 w 1175"/>
                <a:gd name="T17" fmla="*/ 2147483646 h 244"/>
                <a:gd name="T18" fmla="*/ 2147483646 w 1175"/>
                <a:gd name="T19" fmla="*/ 2147483646 h 244"/>
                <a:gd name="T20" fmla="*/ 2147483646 w 1175"/>
                <a:gd name="T21" fmla="*/ 2147483646 h 244"/>
                <a:gd name="T22" fmla="*/ 2147483646 w 1175"/>
                <a:gd name="T23" fmla="*/ 2147483646 h 244"/>
                <a:gd name="T24" fmla="*/ 2147483646 w 1175"/>
                <a:gd name="T25" fmla="*/ 2147483646 h 244"/>
                <a:gd name="T26" fmla="*/ 2147483646 w 1175"/>
                <a:gd name="T27" fmla="*/ 2147483646 h 244"/>
                <a:gd name="T28" fmla="*/ 2147483646 w 1175"/>
                <a:gd name="T29" fmla="*/ 2147483646 h 244"/>
                <a:gd name="T30" fmla="*/ 2147483646 w 1175"/>
                <a:gd name="T31" fmla="*/ 2147483646 h 244"/>
                <a:gd name="T32" fmla="*/ 2147483646 w 1175"/>
                <a:gd name="T33" fmla="*/ 2147483646 h 244"/>
                <a:gd name="T34" fmla="*/ 2147483646 w 1175"/>
                <a:gd name="T35" fmla="*/ 2147483646 h 244"/>
                <a:gd name="T36" fmla="*/ 2147483646 w 1175"/>
                <a:gd name="T37" fmla="*/ 2147483646 h 244"/>
                <a:gd name="T38" fmla="*/ 2147483646 w 1175"/>
                <a:gd name="T39" fmla="*/ 2147483646 h 244"/>
                <a:gd name="T40" fmla="*/ 0 w 1175"/>
                <a:gd name="T41" fmla="*/ 2147483646 h 244"/>
                <a:gd name="T42" fmla="*/ 2147483646 w 1175"/>
                <a:gd name="T43" fmla="*/ 2147483646 h 244"/>
                <a:gd name="T44" fmla="*/ 2147483646 w 1175"/>
                <a:gd name="T45" fmla="*/ 2147483646 h 244"/>
                <a:gd name="T46" fmla="*/ 2147483646 w 1175"/>
                <a:gd name="T47" fmla="*/ 2147483646 h 244"/>
                <a:gd name="T48" fmla="*/ 2147483646 w 1175"/>
                <a:gd name="T49" fmla="*/ 2147483646 h 244"/>
                <a:gd name="T50" fmla="*/ 2147483646 w 1175"/>
                <a:gd name="T51" fmla="*/ 2147483646 h 244"/>
                <a:gd name="T52" fmla="*/ 2147483646 w 1175"/>
                <a:gd name="T53" fmla="*/ 2147483646 h 244"/>
                <a:gd name="T54" fmla="*/ 2147483646 w 1175"/>
                <a:gd name="T55" fmla="*/ 2147483646 h 244"/>
                <a:gd name="T56" fmla="*/ 2147483646 w 1175"/>
                <a:gd name="T57" fmla="*/ 2147483646 h 244"/>
                <a:gd name="T58" fmla="*/ 2147483646 w 1175"/>
                <a:gd name="T59" fmla="*/ 2147483646 h 244"/>
                <a:gd name="T60" fmla="*/ 2147483646 w 1175"/>
                <a:gd name="T61" fmla="*/ 2147483646 h 244"/>
                <a:gd name="T62" fmla="*/ 2147483646 w 1175"/>
                <a:gd name="T63" fmla="*/ 2147483646 h 244"/>
                <a:gd name="T64" fmla="*/ 2147483646 w 1175"/>
                <a:gd name="T65" fmla="*/ 2147483646 h 244"/>
                <a:gd name="T66" fmla="*/ 2147483646 w 1175"/>
                <a:gd name="T67" fmla="*/ 2147483646 h 244"/>
                <a:gd name="T68" fmla="*/ 2147483646 w 1175"/>
                <a:gd name="T69" fmla="*/ 2147483646 h 244"/>
                <a:gd name="T70" fmla="*/ 2147483646 w 1175"/>
                <a:gd name="T71" fmla="*/ 2147483646 h 244"/>
                <a:gd name="T72" fmla="*/ 2147483646 w 1175"/>
                <a:gd name="T73" fmla="*/ 2147483646 h 244"/>
                <a:gd name="T74" fmla="*/ 2147483646 w 1175"/>
                <a:gd name="T75" fmla="*/ 2147483646 h 244"/>
                <a:gd name="T76" fmla="*/ 2147483646 w 1175"/>
                <a:gd name="T77" fmla="*/ 2147483646 h 244"/>
                <a:gd name="T78" fmla="*/ 2147483646 w 1175"/>
                <a:gd name="T79" fmla="*/ 2147483646 h 244"/>
                <a:gd name="T80" fmla="*/ 2147483646 w 1175"/>
                <a:gd name="T81" fmla="*/ 2147483646 h 24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175" h="244">
                  <a:moveTo>
                    <a:pt x="1175" y="37"/>
                  </a:moveTo>
                  <a:cubicBezTo>
                    <a:pt x="1162" y="0"/>
                    <a:pt x="1162" y="0"/>
                    <a:pt x="1162" y="0"/>
                  </a:cubicBezTo>
                  <a:cubicBezTo>
                    <a:pt x="1158" y="2"/>
                    <a:pt x="1153" y="4"/>
                    <a:pt x="1148" y="7"/>
                  </a:cubicBezTo>
                  <a:cubicBezTo>
                    <a:pt x="1134" y="18"/>
                    <a:pt x="1128" y="34"/>
                    <a:pt x="1120" y="54"/>
                  </a:cubicBezTo>
                  <a:cubicBezTo>
                    <a:pt x="1109" y="80"/>
                    <a:pt x="1097" y="110"/>
                    <a:pt x="1063" y="130"/>
                  </a:cubicBezTo>
                  <a:cubicBezTo>
                    <a:pt x="1027" y="151"/>
                    <a:pt x="994" y="139"/>
                    <a:pt x="960" y="126"/>
                  </a:cubicBezTo>
                  <a:cubicBezTo>
                    <a:pt x="934" y="116"/>
                    <a:pt x="909" y="106"/>
                    <a:pt x="882" y="110"/>
                  </a:cubicBezTo>
                  <a:cubicBezTo>
                    <a:pt x="853" y="115"/>
                    <a:pt x="838" y="132"/>
                    <a:pt x="824" y="148"/>
                  </a:cubicBezTo>
                  <a:cubicBezTo>
                    <a:pt x="806" y="167"/>
                    <a:pt x="790" y="185"/>
                    <a:pt x="742" y="187"/>
                  </a:cubicBezTo>
                  <a:cubicBezTo>
                    <a:pt x="693" y="189"/>
                    <a:pt x="669" y="168"/>
                    <a:pt x="647" y="150"/>
                  </a:cubicBezTo>
                  <a:cubicBezTo>
                    <a:pt x="629" y="135"/>
                    <a:pt x="610" y="118"/>
                    <a:pt x="584" y="125"/>
                  </a:cubicBezTo>
                  <a:cubicBezTo>
                    <a:pt x="563" y="130"/>
                    <a:pt x="548" y="146"/>
                    <a:pt x="534" y="161"/>
                  </a:cubicBezTo>
                  <a:cubicBezTo>
                    <a:pt x="513" y="183"/>
                    <a:pt x="493" y="204"/>
                    <a:pt x="453" y="204"/>
                  </a:cubicBezTo>
                  <a:cubicBezTo>
                    <a:pt x="414" y="204"/>
                    <a:pt x="390" y="184"/>
                    <a:pt x="370" y="161"/>
                  </a:cubicBezTo>
                  <a:cubicBezTo>
                    <a:pt x="355" y="143"/>
                    <a:pt x="334" y="128"/>
                    <a:pt x="323" y="128"/>
                  </a:cubicBezTo>
                  <a:cubicBezTo>
                    <a:pt x="311" y="128"/>
                    <a:pt x="270" y="140"/>
                    <a:pt x="254" y="146"/>
                  </a:cubicBezTo>
                  <a:cubicBezTo>
                    <a:pt x="219" y="159"/>
                    <a:pt x="186" y="172"/>
                    <a:pt x="151" y="151"/>
                  </a:cubicBezTo>
                  <a:cubicBezTo>
                    <a:pt x="117" y="131"/>
                    <a:pt x="105" y="101"/>
                    <a:pt x="94" y="74"/>
                  </a:cubicBezTo>
                  <a:cubicBezTo>
                    <a:pt x="86" y="55"/>
                    <a:pt x="79" y="39"/>
                    <a:pt x="66" y="28"/>
                  </a:cubicBezTo>
                  <a:cubicBezTo>
                    <a:pt x="51" y="17"/>
                    <a:pt x="35" y="19"/>
                    <a:pt x="22" y="24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63"/>
                    <a:pt x="36" y="62"/>
                    <a:pt x="40" y="63"/>
                  </a:cubicBezTo>
                  <a:cubicBezTo>
                    <a:pt x="43" y="64"/>
                    <a:pt x="47" y="66"/>
                    <a:pt x="49" y="72"/>
                  </a:cubicBezTo>
                  <a:cubicBezTo>
                    <a:pt x="52" y="77"/>
                    <a:pt x="54" y="83"/>
                    <a:pt x="57" y="89"/>
                  </a:cubicBezTo>
                  <a:cubicBezTo>
                    <a:pt x="69" y="119"/>
                    <a:pt x="85" y="159"/>
                    <a:pt x="130" y="185"/>
                  </a:cubicBezTo>
                  <a:cubicBezTo>
                    <a:pt x="183" y="216"/>
                    <a:pt x="230" y="198"/>
                    <a:pt x="268" y="184"/>
                  </a:cubicBezTo>
                  <a:cubicBezTo>
                    <a:pt x="282" y="178"/>
                    <a:pt x="295" y="173"/>
                    <a:pt x="307" y="171"/>
                  </a:cubicBezTo>
                  <a:cubicBezTo>
                    <a:pt x="319" y="168"/>
                    <a:pt x="324" y="168"/>
                    <a:pt x="329" y="175"/>
                  </a:cubicBezTo>
                  <a:cubicBezTo>
                    <a:pt x="333" y="179"/>
                    <a:pt x="336" y="183"/>
                    <a:pt x="340" y="187"/>
                  </a:cubicBezTo>
                  <a:cubicBezTo>
                    <a:pt x="362" y="212"/>
                    <a:pt x="395" y="244"/>
                    <a:pt x="453" y="244"/>
                  </a:cubicBezTo>
                  <a:cubicBezTo>
                    <a:pt x="510" y="244"/>
                    <a:pt x="540" y="212"/>
                    <a:pt x="563" y="189"/>
                  </a:cubicBezTo>
                  <a:cubicBezTo>
                    <a:pt x="574" y="177"/>
                    <a:pt x="585" y="166"/>
                    <a:pt x="594" y="164"/>
                  </a:cubicBezTo>
                  <a:cubicBezTo>
                    <a:pt x="601" y="162"/>
                    <a:pt x="606" y="168"/>
                    <a:pt x="621" y="180"/>
                  </a:cubicBezTo>
                  <a:cubicBezTo>
                    <a:pt x="644" y="200"/>
                    <a:pt x="679" y="229"/>
                    <a:pt x="743" y="227"/>
                  </a:cubicBezTo>
                  <a:cubicBezTo>
                    <a:pt x="808" y="224"/>
                    <a:pt x="834" y="195"/>
                    <a:pt x="853" y="174"/>
                  </a:cubicBezTo>
                  <a:cubicBezTo>
                    <a:pt x="867" y="160"/>
                    <a:pt x="874" y="152"/>
                    <a:pt x="889" y="150"/>
                  </a:cubicBezTo>
                  <a:cubicBezTo>
                    <a:pt x="905" y="147"/>
                    <a:pt x="924" y="155"/>
                    <a:pt x="946" y="163"/>
                  </a:cubicBezTo>
                  <a:cubicBezTo>
                    <a:pt x="984" y="177"/>
                    <a:pt x="1031" y="195"/>
                    <a:pt x="1083" y="165"/>
                  </a:cubicBezTo>
                  <a:cubicBezTo>
                    <a:pt x="1129" y="138"/>
                    <a:pt x="1145" y="98"/>
                    <a:pt x="1157" y="69"/>
                  </a:cubicBezTo>
                  <a:cubicBezTo>
                    <a:pt x="1161" y="59"/>
                    <a:pt x="1168" y="42"/>
                    <a:pt x="1173" y="39"/>
                  </a:cubicBezTo>
                  <a:cubicBezTo>
                    <a:pt x="1174" y="38"/>
                    <a:pt x="1175" y="37"/>
                    <a:pt x="1175" y="37"/>
                  </a:cubicBezTo>
                  <a:close/>
                </a:path>
              </a:pathLst>
            </a:cu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232" name="Freeform 602">
              <a:extLst>
                <a:ext uri="{FF2B5EF4-FFF2-40B4-BE49-F238E27FC236}">
                  <a16:creationId xmlns:a16="http://schemas.microsoft.com/office/drawing/2014/main" id="{61A5556D-5B7E-4D51-B385-3675DEC43036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6" y="1991"/>
              <a:ext cx="2850" cy="576"/>
            </a:xfrm>
            <a:custGeom>
              <a:avLst/>
              <a:gdLst>
                <a:gd name="T0" fmla="*/ 2147483646 w 1140"/>
                <a:gd name="T1" fmla="*/ 2147483646 h 216"/>
                <a:gd name="T2" fmla="*/ 2147483646 w 1140"/>
                <a:gd name="T3" fmla="*/ 2147483646 h 216"/>
                <a:gd name="T4" fmla="*/ 2147483646 w 1140"/>
                <a:gd name="T5" fmla="*/ 2147483646 h 216"/>
                <a:gd name="T6" fmla="*/ 2147483646 w 1140"/>
                <a:gd name="T7" fmla="*/ 2147483646 h 216"/>
                <a:gd name="T8" fmla="*/ 2147483646 w 1140"/>
                <a:gd name="T9" fmla="*/ 2147483646 h 216"/>
                <a:gd name="T10" fmla="*/ 2147483646 w 1140"/>
                <a:gd name="T11" fmla="*/ 2147483646 h 216"/>
                <a:gd name="T12" fmla="*/ 2147483646 w 1140"/>
                <a:gd name="T13" fmla="*/ 2147483646 h 216"/>
                <a:gd name="T14" fmla="*/ 2147483646 w 1140"/>
                <a:gd name="T15" fmla="*/ 2147483646 h 216"/>
                <a:gd name="T16" fmla="*/ 2147483646 w 1140"/>
                <a:gd name="T17" fmla="*/ 2147483646 h 216"/>
                <a:gd name="T18" fmla="*/ 2147483646 w 1140"/>
                <a:gd name="T19" fmla="*/ 2147483646 h 216"/>
                <a:gd name="T20" fmla="*/ 2147483646 w 1140"/>
                <a:gd name="T21" fmla="*/ 2147483646 h 216"/>
                <a:gd name="T22" fmla="*/ 2147483646 w 1140"/>
                <a:gd name="T23" fmla="*/ 2147483646 h 216"/>
                <a:gd name="T24" fmla="*/ 2147483646 w 1140"/>
                <a:gd name="T25" fmla="*/ 2147483646 h 216"/>
                <a:gd name="T26" fmla="*/ 2147483646 w 1140"/>
                <a:gd name="T27" fmla="*/ 2147483646 h 216"/>
                <a:gd name="T28" fmla="*/ 2147483646 w 1140"/>
                <a:gd name="T29" fmla="*/ 2147483646 h 216"/>
                <a:gd name="T30" fmla="*/ 2147483646 w 1140"/>
                <a:gd name="T31" fmla="*/ 2147483646 h 216"/>
                <a:gd name="T32" fmla="*/ 2147483646 w 1140"/>
                <a:gd name="T33" fmla="*/ 2147483646 h 216"/>
                <a:gd name="T34" fmla="*/ 2147483646 w 1140"/>
                <a:gd name="T35" fmla="*/ 2147483646 h 216"/>
                <a:gd name="T36" fmla="*/ 2147483646 w 1140"/>
                <a:gd name="T37" fmla="*/ 2147483646 h 216"/>
                <a:gd name="T38" fmla="*/ 2147483646 w 1140"/>
                <a:gd name="T39" fmla="*/ 0 h 216"/>
                <a:gd name="T40" fmla="*/ 2147483646 w 1140"/>
                <a:gd name="T41" fmla="*/ 2147483646 h 216"/>
                <a:gd name="T42" fmla="*/ 2147483646 w 1140"/>
                <a:gd name="T43" fmla="*/ 2147483646 h 216"/>
                <a:gd name="T44" fmla="*/ 2147483646 w 1140"/>
                <a:gd name="T45" fmla="*/ 2147483646 h 216"/>
                <a:gd name="T46" fmla="*/ 2147483646 w 1140"/>
                <a:gd name="T47" fmla="*/ 2147483646 h 216"/>
                <a:gd name="T48" fmla="*/ 2147483646 w 1140"/>
                <a:gd name="T49" fmla="*/ 2147483646 h 216"/>
                <a:gd name="T50" fmla="*/ 2147483646 w 1140"/>
                <a:gd name="T51" fmla="*/ 2147483646 h 216"/>
                <a:gd name="T52" fmla="*/ 2147483646 w 1140"/>
                <a:gd name="T53" fmla="*/ 2147483646 h 216"/>
                <a:gd name="T54" fmla="*/ 2147483646 w 1140"/>
                <a:gd name="T55" fmla="*/ 2147483646 h 216"/>
                <a:gd name="T56" fmla="*/ 2147483646 w 1140"/>
                <a:gd name="T57" fmla="*/ 2147483646 h 216"/>
                <a:gd name="T58" fmla="*/ 2147483646 w 1140"/>
                <a:gd name="T59" fmla="*/ 2147483646 h 216"/>
                <a:gd name="T60" fmla="*/ 2147483646 w 1140"/>
                <a:gd name="T61" fmla="*/ 2147483646 h 216"/>
                <a:gd name="T62" fmla="*/ 2147483646 w 1140"/>
                <a:gd name="T63" fmla="*/ 2147483646 h 216"/>
                <a:gd name="T64" fmla="*/ 2147483646 w 1140"/>
                <a:gd name="T65" fmla="*/ 2147483646 h 216"/>
                <a:gd name="T66" fmla="*/ 2147483646 w 1140"/>
                <a:gd name="T67" fmla="*/ 2147483646 h 216"/>
                <a:gd name="T68" fmla="*/ 2147483646 w 1140"/>
                <a:gd name="T69" fmla="*/ 2147483646 h 216"/>
                <a:gd name="T70" fmla="*/ 2147483646 w 1140"/>
                <a:gd name="T71" fmla="*/ 2147483646 h 216"/>
                <a:gd name="T72" fmla="*/ 2147483646 w 1140"/>
                <a:gd name="T73" fmla="*/ 2147483646 h 216"/>
                <a:gd name="T74" fmla="*/ 2147483646 w 1140"/>
                <a:gd name="T75" fmla="*/ 2147483646 h 216"/>
                <a:gd name="T76" fmla="*/ 2147483646 w 1140"/>
                <a:gd name="T77" fmla="*/ 2147483646 h 216"/>
                <a:gd name="T78" fmla="*/ 2147483646 w 1140"/>
                <a:gd name="T79" fmla="*/ 2147483646 h 216"/>
                <a:gd name="T80" fmla="*/ 2147483646 w 1140"/>
                <a:gd name="T81" fmla="*/ 2147483646 h 216"/>
                <a:gd name="T82" fmla="*/ 0 w 1140"/>
                <a:gd name="T83" fmla="*/ 2147483646 h 216"/>
                <a:gd name="T84" fmla="*/ 2147483646 w 1140"/>
                <a:gd name="T85" fmla="*/ 2147483646 h 21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140" h="216">
                  <a:moveTo>
                    <a:pt x="44" y="40"/>
                  </a:moveTo>
                  <a:cubicBezTo>
                    <a:pt x="57" y="51"/>
                    <a:pt x="64" y="67"/>
                    <a:pt x="72" y="86"/>
                  </a:cubicBezTo>
                  <a:cubicBezTo>
                    <a:pt x="83" y="113"/>
                    <a:pt x="95" y="143"/>
                    <a:pt x="129" y="163"/>
                  </a:cubicBezTo>
                  <a:cubicBezTo>
                    <a:pt x="164" y="184"/>
                    <a:pt x="197" y="171"/>
                    <a:pt x="232" y="158"/>
                  </a:cubicBezTo>
                  <a:cubicBezTo>
                    <a:pt x="248" y="152"/>
                    <a:pt x="289" y="140"/>
                    <a:pt x="301" y="140"/>
                  </a:cubicBezTo>
                  <a:cubicBezTo>
                    <a:pt x="312" y="140"/>
                    <a:pt x="333" y="155"/>
                    <a:pt x="348" y="173"/>
                  </a:cubicBezTo>
                  <a:cubicBezTo>
                    <a:pt x="368" y="196"/>
                    <a:pt x="392" y="216"/>
                    <a:pt x="431" y="216"/>
                  </a:cubicBezTo>
                  <a:cubicBezTo>
                    <a:pt x="471" y="216"/>
                    <a:pt x="491" y="195"/>
                    <a:pt x="512" y="173"/>
                  </a:cubicBezTo>
                  <a:cubicBezTo>
                    <a:pt x="526" y="158"/>
                    <a:pt x="541" y="142"/>
                    <a:pt x="562" y="137"/>
                  </a:cubicBezTo>
                  <a:cubicBezTo>
                    <a:pt x="588" y="130"/>
                    <a:pt x="607" y="147"/>
                    <a:pt x="625" y="162"/>
                  </a:cubicBezTo>
                  <a:cubicBezTo>
                    <a:pt x="647" y="180"/>
                    <a:pt x="671" y="201"/>
                    <a:pt x="720" y="199"/>
                  </a:cubicBezTo>
                  <a:cubicBezTo>
                    <a:pt x="768" y="197"/>
                    <a:pt x="784" y="179"/>
                    <a:pt x="802" y="160"/>
                  </a:cubicBezTo>
                  <a:cubicBezTo>
                    <a:pt x="816" y="144"/>
                    <a:pt x="831" y="127"/>
                    <a:pt x="860" y="122"/>
                  </a:cubicBezTo>
                  <a:cubicBezTo>
                    <a:pt x="887" y="118"/>
                    <a:pt x="912" y="128"/>
                    <a:pt x="938" y="138"/>
                  </a:cubicBezTo>
                  <a:cubicBezTo>
                    <a:pt x="972" y="151"/>
                    <a:pt x="1005" y="163"/>
                    <a:pt x="1041" y="142"/>
                  </a:cubicBezTo>
                  <a:cubicBezTo>
                    <a:pt x="1075" y="122"/>
                    <a:pt x="1087" y="92"/>
                    <a:pt x="1098" y="66"/>
                  </a:cubicBezTo>
                  <a:cubicBezTo>
                    <a:pt x="1106" y="46"/>
                    <a:pt x="1112" y="30"/>
                    <a:pt x="1126" y="19"/>
                  </a:cubicBezTo>
                  <a:cubicBezTo>
                    <a:pt x="1131" y="16"/>
                    <a:pt x="1136" y="14"/>
                    <a:pt x="1140" y="12"/>
                  </a:cubicBezTo>
                  <a:cubicBezTo>
                    <a:pt x="1136" y="12"/>
                    <a:pt x="1132" y="4"/>
                    <a:pt x="1137" y="1"/>
                  </a:cubicBezTo>
                  <a:cubicBezTo>
                    <a:pt x="1136" y="0"/>
                    <a:pt x="1136" y="0"/>
                    <a:pt x="1136" y="0"/>
                  </a:cubicBezTo>
                  <a:cubicBezTo>
                    <a:pt x="1135" y="2"/>
                    <a:pt x="1124" y="20"/>
                    <a:pt x="1112" y="22"/>
                  </a:cubicBezTo>
                  <a:cubicBezTo>
                    <a:pt x="1096" y="25"/>
                    <a:pt x="1070" y="24"/>
                    <a:pt x="1042" y="23"/>
                  </a:cubicBezTo>
                  <a:cubicBezTo>
                    <a:pt x="1030" y="22"/>
                    <a:pt x="1015" y="22"/>
                    <a:pt x="1002" y="22"/>
                  </a:cubicBezTo>
                  <a:cubicBezTo>
                    <a:pt x="993" y="22"/>
                    <a:pt x="983" y="23"/>
                    <a:pt x="970" y="30"/>
                  </a:cubicBezTo>
                  <a:cubicBezTo>
                    <a:pt x="960" y="37"/>
                    <a:pt x="950" y="47"/>
                    <a:pt x="931" y="70"/>
                  </a:cubicBezTo>
                  <a:cubicBezTo>
                    <a:pt x="918" y="85"/>
                    <a:pt x="918" y="85"/>
                    <a:pt x="918" y="85"/>
                  </a:cubicBezTo>
                  <a:cubicBezTo>
                    <a:pt x="899" y="109"/>
                    <a:pt x="890" y="113"/>
                    <a:pt x="860" y="119"/>
                  </a:cubicBezTo>
                  <a:cubicBezTo>
                    <a:pt x="822" y="126"/>
                    <a:pt x="801" y="109"/>
                    <a:pt x="784" y="91"/>
                  </a:cubicBezTo>
                  <a:cubicBezTo>
                    <a:pt x="765" y="73"/>
                    <a:pt x="750" y="58"/>
                    <a:pt x="711" y="59"/>
                  </a:cubicBezTo>
                  <a:cubicBezTo>
                    <a:pt x="672" y="61"/>
                    <a:pt x="659" y="76"/>
                    <a:pt x="644" y="94"/>
                  </a:cubicBezTo>
                  <a:cubicBezTo>
                    <a:pt x="630" y="111"/>
                    <a:pt x="611" y="129"/>
                    <a:pt x="574" y="131"/>
                  </a:cubicBezTo>
                  <a:cubicBezTo>
                    <a:pt x="535" y="133"/>
                    <a:pt x="520" y="111"/>
                    <a:pt x="509" y="96"/>
                  </a:cubicBezTo>
                  <a:cubicBezTo>
                    <a:pt x="497" y="79"/>
                    <a:pt x="486" y="64"/>
                    <a:pt x="442" y="64"/>
                  </a:cubicBezTo>
                  <a:cubicBezTo>
                    <a:pt x="391" y="64"/>
                    <a:pt x="370" y="88"/>
                    <a:pt x="351" y="110"/>
                  </a:cubicBezTo>
                  <a:cubicBezTo>
                    <a:pt x="337" y="126"/>
                    <a:pt x="321" y="144"/>
                    <a:pt x="296" y="138"/>
                  </a:cubicBezTo>
                  <a:cubicBezTo>
                    <a:pt x="277" y="133"/>
                    <a:pt x="264" y="121"/>
                    <a:pt x="251" y="103"/>
                  </a:cubicBezTo>
                  <a:cubicBezTo>
                    <a:pt x="238" y="88"/>
                    <a:pt x="238" y="88"/>
                    <a:pt x="238" y="88"/>
                  </a:cubicBezTo>
                  <a:cubicBezTo>
                    <a:pt x="210" y="54"/>
                    <a:pt x="201" y="48"/>
                    <a:pt x="186" y="42"/>
                  </a:cubicBezTo>
                  <a:cubicBezTo>
                    <a:pt x="173" y="37"/>
                    <a:pt x="147" y="40"/>
                    <a:pt x="126" y="41"/>
                  </a:cubicBezTo>
                  <a:cubicBezTo>
                    <a:pt x="99" y="42"/>
                    <a:pt x="73" y="43"/>
                    <a:pt x="57" y="40"/>
                  </a:cubicBezTo>
                  <a:cubicBezTo>
                    <a:pt x="34" y="35"/>
                    <a:pt x="23" y="23"/>
                    <a:pt x="15" y="10"/>
                  </a:cubicBezTo>
                  <a:cubicBezTo>
                    <a:pt x="20" y="29"/>
                    <a:pt x="7" y="32"/>
                    <a:pt x="0" y="36"/>
                  </a:cubicBezTo>
                  <a:cubicBezTo>
                    <a:pt x="13" y="31"/>
                    <a:pt x="29" y="29"/>
                    <a:pt x="44" y="40"/>
                  </a:cubicBezTo>
                  <a:close/>
                </a:path>
              </a:pathLst>
            </a:cu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5519" name="Group 603">
            <a:extLst>
              <a:ext uri="{FF2B5EF4-FFF2-40B4-BE49-F238E27FC236}">
                <a16:creationId xmlns:a16="http://schemas.microsoft.com/office/drawing/2014/main" id="{3A49127B-1B5C-45B4-AC77-872D4A8043AC}"/>
              </a:ext>
            </a:extLst>
          </p:cNvPr>
          <p:cNvGrpSpPr>
            <a:grpSpLocks/>
          </p:cNvGrpSpPr>
          <p:nvPr/>
        </p:nvGrpSpPr>
        <p:grpSpPr bwMode="auto">
          <a:xfrm>
            <a:off x="5724525" y="6022975"/>
            <a:ext cx="2951163" cy="835025"/>
            <a:chOff x="1363" y="2796"/>
            <a:chExt cx="2936" cy="899"/>
          </a:xfrm>
        </p:grpSpPr>
        <p:grpSp>
          <p:nvGrpSpPr>
            <p:cNvPr id="15532" name="Group 604">
              <a:extLst>
                <a:ext uri="{FF2B5EF4-FFF2-40B4-BE49-F238E27FC236}">
                  <a16:creationId xmlns:a16="http://schemas.microsoft.com/office/drawing/2014/main" id="{142E8360-4B17-4BEA-AF0B-54571020E8F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63" y="2796"/>
              <a:ext cx="2936" cy="899"/>
              <a:chOff x="1363" y="2796"/>
              <a:chExt cx="2936" cy="899"/>
            </a:xfrm>
          </p:grpSpPr>
          <p:sp>
            <p:nvSpPr>
              <p:cNvPr id="15893" name="Freeform 605">
                <a:extLst>
                  <a:ext uri="{FF2B5EF4-FFF2-40B4-BE49-F238E27FC236}">
                    <a16:creationId xmlns:a16="http://schemas.microsoft.com/office/drawing/2014/main" id="{D29BA989-E204-40EA-9757-D371D7309D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3" y="3151"/>
                <a:ext cx="2936" cy="544"/>
              </a:xfrm>
              <a:custGeom>
                <a:avLst/>
                <a:gdLst>
                  <a:gd name="T0" fmla="*/ 2147483646 w 1174"/>
                  <a:gd name="T1" fmla="*/ 2147483646 h 204"/>
                  <a:gd name="T2" fmla="*/ 2147483646 w 1174"/>
                  <a:gd name="T3" fmla="*/ 2147483646 h 204"/>
                  <a:gd name="T4" fmla="*/ 2147483646 w 1174"/>
                  <a:gd name="T5" fmla="*/ 2147483646 h 204"/>
                  <a:gd name="T6" fmla="*/ 2147483646 w 1174"/>
                  <a:gd name="T7" fmla="*/ 2147483646 h 204"/>
                  <a:gd name="T8" fmla="*/ 2147483646 w 1174"/>
                  <a:gd name="T9" fmla="*/ 2147483646 h 204"/>
                  <a:gd name="T10" fmla="*/ 2147483646 w 1174"/>
                  <a:gd name="T11" fmla="*/ 2147483646 h 204"/>
                  <a:gd name="T12" fmla="*/ 2147483646 w 1174"/>
                  <a:gd name="T13" fmla="*/ 2147483646 h 204"/>
                  <a:gd name="T14" fmla="*/ 2147483646 w 1174"/>
                  <a:gd name="T15" fmla="*/ 2147483646 h 204"/>
                  <a:gd name="T16" fmla="*/ 2147483646 w 1174"/>
                  <a:gd name="T17" fmla="*/ 2147483646 h 204"/>
                  <a:gd name="T18" fmla="*/ 2147483646 w 1174"/>
                  <a:gd name="T19" fmla="*/ 2147483646 h 204"/>
                  <a:gd name="T20" fmla="*/ 2147483646 w 1174"/>
                  <a:gd name="T21" fmla="*/ 2147483646 h 204"/>
                  <a:gd name="T22" fmla="*/ 2147483646 w 1174"/>
                  <a:gd name="T23" fmla="*/ 2147483646 h 204"/>
                  <a:gd name="T24" fmla="*/ 2147483646 w 1174"/>
                  <a:gd name="T25" fmla="*/ 2147483646 h 204"/>
                  <a:gd name="T26" fmla="*/ 2147483646 w 1174"/>
                  <a:gd name="T27" fmla="*/ 2147483646 h 204"/>
                  <a:gd name="T28" fmla="*/ 2147483646 w 1174"/>
                  <a:gd name="T29" fmla="*/ 0 h 204"/>
                  <a:gd name="T30" fmla="*/ 0 w 1174"/>
                  <a:gd name="T31" fmla="*/ 2147483646 h 204"/>
                  <a:gd name="T32" fmla="*/ 2147483646 w 1174"/>
                  <a:gd name="T33" fmla="*/ 2147483646 h 204"/>
                  <a:gd name="T34" fmla="*/ 2147483646 w 1174"/>
                  <a:gd name="T35" fmla="*/ 2147483646 h 204"/>
                  <a:gd name="T36" fmla="*/ 2147483646 w 1174"/>
                  <a:gd name="T37" fmla="*/ 2147483646 h 204"/>
                  <a:gd name="T38" fmla="*/ 2147483646 w 1174"/>
                  <a:gd name="T39" fmla="*/ 2147483646 h 204"/>
                  <a:gd name="T40" fmla="*/ 2147483646 w 1174"/>
                  <a:gd name="T41" fmla="*/ 2147483646 h 204"/>
                  <a:gd name="T42" fmla="*/ 2147483646 w 1174"/>
                  <a:gd name="T43" fmla="*/ 2147483646 h 204"/>
                  <a:gd name="T44" fmla="*/ 2147483646 w 1174"/>
                  <a:gd name="T45" fmla="*/ 2147483646 h 204"/>
                  <a:gd name="T46" fmla="*/ 2147483646 w 1174"/>
                  <a:gd name="T47" fmla="*/ 2147483646 h 204"/>
                  <a:gd name="T48" fmla="*/ 2147483646 w 1174"/>
                  <a:gd name="T49" fmla="*/ 2147483646 h 204"/>
                  <a:gd name="T50" fmla="*/ 2147483646 w 1174"/>
                  <a:gd name="T51" fmla="*/ 2147483646 h 204"/>
                  <a:gd name="T52" fmla="*/ 2147483646 w 1174"/>
                  <a:gd name="T53" fmla="*/ 2147483646 h 204"/>
                  <a:gd name="T54" fmla="*/ 2147483646 w 1174"/>
                  <a:gd name="T55" fmla="*/ 2147483646 h 204"/>
                  <a:gd name="T56" fmla="*/ 2147483646 w 1174"/>
                  <a:gd name="T57" fmla="*/ 2147483646 h 204"/>
                  <a:gd name="T58" fmla="*/ 2147483646 w 1174"/>
                  <a:gd name="T59" fmla="*/ 2147483646 h 204"/>
                  <a:gd name="T60" fmla="*/ 2147483646 w 1174"/>
                  <a:gd name="T61" fmla="*/ 2147483646 h 204"/>
                  <a:gd name="T62" fmla="*/ 2147483646 w 1174"/>
                  <a:gd name="T63" fmla="*/ 2147483646 h 204"/>
                  <a:gd name="T64" fmla="*/ 2147483646 w 1174"/>
                  <a:gd name="T65" fmla="*/ 2147483646 h 204"/>
                  <a:gd name="T66" fmla="*/ 2147483646 w 1174"/>
                  <a:gd name="T67" fmla="*/ 2147483646 h 204"/>
                  <a:gd name="T68" fmla="*/ 2147483646 w 1174"/>
                  <a:gd name="T69" fmla="*/ 2147483646 h 204"/>
                  <a:gd name="T70" fmla="*/ 2147483646 w 1174"/>
                  <a:gd name="T71" fmla="*/ 2147483646 h 20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174" h="204">
                    <a:moveTo>
                      <a:pt x="963" y="66"/>
                    </a:moveTo>
                    <a:cubicBezTo>
                      <a:pt x="949" y="94"/>
                      <a:pt x="934" y="122"/>
                      <a:pt x="893" y="135"/>
                    </a:cubicBezTo>
                    <a:cubicBezTo>
                      <a:pt x="855" y="147"/>
                      <a:pt x="830" y="132"/>
                      <a:pt x="803" y="116"/>
                    </a:cubicBezTo>
                    <a:cubicBezTo>
                      <a:pt x="784" y="104"/>
                      <a:pt x="763" y="91"/>
                      <a:pt x="739" y="92"/>
                    </a:cubicBezTo>
                    <a:cubicBezTo>
                      <a:pt x="708" y="92"/>
                      <a:pt x="685" y="109"/>
                      <a:pt x="662" y="126"/>
                    </a:cubicBezTo>
                    <a:cubicBezTo>
                      <a:pt x="637" y="145"/>
                      <a:pt x="613" y="163"/>
                      <a:pt x="578" y="161"/>
                    </a:cubicBezTo>
                    <a:cubicBezTo>
                      <a:pt x="544" y="159"/>
                      <a:pt x="528" y="143"/>
                      <a:pt x="511" y="126"/>
                    </a:cubicBezTo>
                    <a:cubicBezTo>
                      <a:pt x="495" y="109"/>
                      <a:pt x="477" y="91"/>
                      <a:pt x="446" y="94"/>
                    </a:cubicBezTo>
                    <a:cubicBezTo>
                      <a:pt x="426" y="96"/>
                      <a:pt x="409" y="106"/>
                      <a:pt x="390" y="116"/>
                    </a:cubicBezTo>
                    <a:cubicBezTo>
                      <a:pt x="363" y="131"/>
                      <a:pt x="336" y="145"/>
                      <a:pt x="299" y="140"/>
                    </a:cubicBezTo>
                    <a:cubicBezTo>
                      <a:pt x="263" y="134"/>
                      <a:pt x="244" y="112"/>
                      <a:pt x="224" y="89"/>
                    </a:cubicBezTo>
                    <a:cubicBezTo>
                      <a:pt x="212" y="74"/>
                      <a:pt x="199" y="59"/>
                      <a:pt x="181" y="49"/>
                    </a:cubicBezTo>
                    <a:cubicBezTo>
                      <a:pt x="163" y="38"/>
                      <a:pt x="137" y="38"/>
                      <a:pt x="109" y="37"/>
                    </a:cubicBezTo>
                    <a:cubicBezTo>
                      <a:pt x="66" y="36"/>
                      <a:pt x="37" y="34"/>
                      <a:pt x="33" y="14"/>
                    </a:cubicBezTo>
                    <a:cubicBezTo>
                      <a:pt x="32" y="8"/>
                      <a:pt x="28" y="3"/>
                      <a:pt x="22" y="0"/>
                    </a:cubicBezTo>
                    <a:cubicBezTo>
                      <a:pt x="0" y="39"/>
                      <a:pt x="0" y="39"/>
                      <a:pt x="0" y="39"/>
                    </a:cubicBezTo>
                    <a:cubicBezTo>
                      <a:pt x="19" y="76"/>
                      <a:pt x="70" y="77"/>
                      <a:pt x="108" y="77"/>
                    </a:cubicBezTo>
                    <a:cubicBezTo>
                      <a:pt x="129" y="78"/>
                      <a:pt x="152" y="78"/>
                      <a:pt x="161" y="83"/>
                    </a:cubicBezTo>
                    <a:cubicBezTo>
                      <a:pt x="173" y="90"/>
                      <a:pt x="182" y="102"/>
                      <a:pt x="194" y="115"/>
                    </a:cubicBezTo>
                    <a:cubicBezTo>
                      <a:pt x="215" y="140"/>
                      <a:pt x="242" y="171"/>
                      <a:pt x="293" y="179"/>
                    </a:cubicBezTo>
                    <a:cubicBezTo>
                      <a:pt x="343" y="187"/>
                      <a:pt x="379" y="167"/>
                      <a:pt x="409" y="151"/>
                    </a:cubicBezTo>
                    <a:cubicBezTo>
                      <a:pt x="425" y="143"/>
                      <a:pt x="438" y="135"/>
                      <a:pt x="451" y="134"/>
                    </a:cubicBezTo>
                    <a:cubicBezTo>
                      <a:pt x="461" y="133"/>
                      <a:pt x="468" y="138"/>
                      <a:pt x="483" y="154"/>
                    </a:cubicBezTo>
                    <a:cubicBezTo>
                      <a:pt x="501" y="172"/>
                      <a:pt x="526" y="197"/>
                      <a:pt x="575" y="201"/>
                    </a:cubicBezTo>
                    <a:cubicBezTo>
                      <a:pt x="625" y="204"/>
                      <a:pt x="659" y="179"/>
                      <a:pt x="686" y="158"/>
                    </a:cubicBezTo>
                    <a:cubicBezTo>
                      <a:pt x="705" y="144"/>
                      <a:pt x="722" y="132"/>
                      <a:pt x="739" y="132"/>
                    </a:cubicBezTo>
                    <a:cubicBezTo>
                      <a:pt x="752" y="131"/>
                      <a:pt x="766" y="140"/>
                      <a:pt x="782" y="150"/>
                    </a:cubicBezTo>
                    <a:cubicBezTo>
                      <a:pt x="812" y="168"/>
                      <a:pt x="849" y="191"/>
                      <a:pt x="905" y="173"/>
                    </a:cubicBezTo>
                    <a:cubicBezTo>
                      <a:pt x="962" y="156"/>
                      <a:pt x="983" y="115"/>
                      <a:pt x="999" y="85"/>
                    </a:cubicBezTo>
                    <a:cubicBezTo>
                      <a:pt x="1007" y="70"/>
                      <a:pt x="1015" y="53"/>
                      <a:pt x="1060" y="65"/>
                    </a:cubicBezTo>
                    <a:cubicBezTo>
                      <a:pt x="1098" y="71"/>
                      <a:pt x="1149" y="81"/>
                      <a:pt x="1174" y="48"/>
                    </a:cubicBezTo>
                    <a:cubicBezTo>
                      <a:pt x="1160" y="6"/>
                      <a:pt x="1160" y="6"/>
                      <a:pt x="1160" y="6"/>
                    </a:cubicBezTo>
                    <a:cubicBezTo>
                      <a:pt x="1154" y="7"/>
                      <a:pt x="1148" y="11"/>
                      <a:pt x="1146" y="17"/>
                    </a:cubicBezTo>
                    <a:cubicBezTo>
                      <a:pt x="1138" y="36"/>
                      <a:pt x="1110" y="33"/>
                      <a:pt x="1067" y="25"/>
                    </a:cubicBezTo>
                    <a:cubicBezTo>
                      <a:pt x="1040" y="20"/>
                      <a:pt x="1022" y="17"/>
                      <a:pt x="1002" y="24"/>
                    </a:cubicBezTo>
                    <a:cubicBezTo>
                      <a:pt x="984" y="30"/>
                      <a:pt x="979" y="40"/>
                      <a:pt x="963" y="66"/>
                    </a:cubicBezTo>
                    <a:close/>
                  </a:path>
                </a:pathLst>
              </a:custGeom>
              <a:solidFill>
                <a:srgbClr val="EFD8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894" name="Freeform 606">
                <a:extLst>
                  <a:ext uri="{FF2B5EF4-FFF2-40B4-BE49-F238E27FC236}">
                    <a16:creationId xmlns:a16="http://schemas.microsoft.com/office/drawing/2014/main" id="{D13116F6-4095-4C87-94F7-174C6D118B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53" y="2796"/>
                <a:ext cx="2621" cy="608"/>
              </a:xfrm>
              <a:custGeom>
                <a:avLst/>
                <a:gdLst>
                  <a:gd name="T0" fmla="*/ 2147483646 w 1048"/>
                  <a:gd name="T1" fmla="*/ 2147483646 h 228"/>
                  <a:gd name="T2" fmla="*/ 2147483646 w 1048"/>
                  <a:gd name="T3" fmla="*/ 0 h 228"/>
                  <a:gd name="T4" fmla="*/ 2147483646 w 1048"/>
                  <a:gd name="T5" fmla="*/ 2147483646 h 228"/>
                  <a:gd name="T6" fmla="*/ 2147483646 w 1048"/>
                  <a:gd name="T7" fmla="*/ 2147483646 h 228"/>
                  <a:gd name="T8" fmla="*/ 2147483646 w 1048"/>
                  <a:gd name="T9" fmla="*/ 2147483646 h 228"/>
                  <a:gd name="T10" fmla="*/ 2147483646 w 1048"/>
                  <a:gd name="T11" fmla="*/ 2147483646 h 228"/>
                  <a:gd name="T12" fmla="*/ 2147483646 w 1048"/>
                  <a:gd name="T13" fmla="*/ 2147483646 h 228"/>
                  <a:gd name="T14" fmla="*/ 2147483646 w 1048"/>
                  <a:gd name="T15" fmla="*/ 2147483646 h 228"/>
                  <a:gd name="T16" fmla="*/ 2147483646 w 1048"/>
                  <a:gd name="T17" fmla="*/ 2147483646 h 228"/>
                  <a:gd name="T18" fmla="*/ 2147483646 w 1048"/>
                  <a:gd name="T19" fmla="*/ 2147483646 h 228"/>
                  <a:gd name="T20" fmla="*/ 2147483646 w 1048"/>
                  <a:gd name="T21" fmla="*/ 2147483646 h 228"/>
                  <a:gd name="T22" fmla="*/ 2147483646 w 1048"/>
                  <a:gd name="T23" fmla="*/ 2147483646 h 228"/>
                  <a:gd name="T24" fmla="*/ 2147483646 w 1048"/>
                  <a:gd name="T25" fmla="*/ 2147483646 h 228"/>
                  <a:gd name="T26" fmla="*/ 2147483646 w 1048"/>
                  <a:gd name="T27" fmla="*/ 2147483646 h 228"/>
                  <a:gd name="T28" fmla="*/ 2147483646 w 1048"/>
                  <a:gd name="T29" fmla="*/ 2147483646 h 228"/>
                  <a:gd name="T30" fmla="*/ 2147483646 w 1048"/>
                  <a:gd name="T31" fmla="*/ 2147483646 h 228"/>
                  <a:gd name="T32" fmla="*/ 2147483646 w 1048"/>
                  <a:gd name="T33" fmla="*/ 2147483646 h 228"/>
                  <a:gd name="T34" fmla="*/ 2147483646 w 1048"/>
                  <a:gd name="T35" fmla="*/ 2147483646 h 228"/>
                  <a:gd name="T36" fmla="*/ 2147483646 w 1048"/>
                  <a:gd name="T37" fmla="*/ 2147483646 h 228"/>
                  <a:gd name="T38" fmla="*/ 2147483646 w 1048"/>
                  <a:gd name="T39" fmla="*/ 2147483646 h 228"/>
                  <a:gd name="T40" fmla="*/ 2147483646 w 1048"/>
                  <a:gd name="T41" fmla="*/ 2147483646 h 228"/>
                  <a:gd name="T42" fmla="*/ 0 w 1048"/>
                  <a:gd name="T43" fmla="*/ 2147483646 h 228"/>
                  <a:gd name="T44" fmla="*/ 2147483646 w 1048"/>
                  <a:gd name="T45" fmla="*/ 2147483646 h 228"/>
                  <a:gd name="T46" fmla="*/ 2147483646 w 1048"/>
                  <a:gd name="T47" fmla="*/ 2147483646 h 228"/>
                  <a:gd name="T48" fmla="*/ 2147483646 w 1048"/>
                  <a:gd name="T49" fmla="*/ 2147483646 h 228"/>
                  <a:gd name="T50" fmla="*/ 2147483646 w 1048"/>
                  <a:gd name="T51" fmla="*/ 2147483646 h 228"/>
                  <a:gd name="T52" fmla="*/ 2147483646 w 1048"/>
                  <a:gd name="T53" fmla="*/ 2147483646 h 228"/>
                  <a:gd name="T54" fmla="*/ 2147483646 w 1048"/>
                  <a:gd name="T55" fmla="*/ 2147483646 h 228"/>
                  <a:gd name="T56" fmla="*/ 2147483646 w 1048"/>
                  <a:gd name="T57" fmla="*/ 2147483646 h 228"/>
                  <a:gd name="T58" fmla="*/ 2147483646 w 1048"/>
                  <a:gd name="T59" fmla="*/ 2147483646 h 228"/>
                  <a:gd name="T60" fmla="*/ 2147483646 w 1048"/>
                  <a:gd name="T61" fmla="*/ 2147483646 h 228"/>
                  <a:gd name="T62" fmla="*/ 2147483646 w 1048"/>
                  <a:gd name="T63" fmla="*/ 2147483646 h 228"/>
                  <a:gd name="T64" fmla="*/ 2147483646 w 1048"/>
                  <a:gd name="T65" fmla="*/ 2147483646 h 228"/>
                  <a:gd name="T66" fmla="*/ 2147483646 w 1048"/>
                  <a:gd name="T67" fmla="*/ 2147483646 h 228"/>
                  <a:gd name="T68" fmla="*/ 2147483646 w 1048"/>
                  <a:gd name="T69" fmla="*/ 2147483646 h 228"/>
                  <a:gd name="T70" fmla="*/ 2147483646 w 1048"/>
                  <a:gd name="T71" fmla="*/ 2147483646 h 228"/>
                  <a:gd name="T72" fmla="*/ 2147483646 w 1048"/>
                  <a:gd name="T73" fmla="*/ 2147483646 h 228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048" h="228">
                    <a:moveTo>
                      <a:pt x="947" y="70"/>
                    </a:moveTo>
                    <a:cubicBezTo>
                      <a:pt x="964" y="40"/>
                      <a:pt x="986" y="5"/>
                      <a:pt x="1035" y="0"/>
                    </a:cubicBezTo>
                    <a:cubicBezTo>
                      <a:pt x="1048" y="37"/>
                      <a:pt x="1048" y="37"/>
                      <a:pt x="1048" y="37"/>
                    </a:cubicBezTo>
                    <a:cubicBezTo>
                      <a:pt x="1046" y="38"/>
                      <a:pt x="1044" y="39"/>
                      <a:pt x="1042" y="39"/>
                    </a:cubicBezTo>
                    <a:cubicBezTo>
                      <a:pt x="1012" y="41"/>
                      <a:pt x="999" y="59"/>
                      <a:pt x="981" y="90"/>
                    </a:cubicBezTo>
                    <a:cubicBezTo>
                      <a:pt x="971" y="109"/>
                      <a:pt x="960" y="127"/>
                      <a:pt x="943" y="140"/>
                    </a:cubicBezTo>
                    <a:cubicBezTo>
                      <a:pt x="930" y="152"/>
                      <a:pt x="915" y="156"/>
                      <a:pt x="899" y="158"/>
                    </a:cubicBezTo>
                    <a:cubicBezTo>
                      <a:pt x="882" y="160"/>
                      <a:pt x="862" y="157"/>
                      <a:pt x="850" y="151"/>
                    </a:cubicBezTo>
                    <a:cubicBezTo>
                      <a:pt x="829" y="141"/>
                      <a:pt x="809" y="132"/>
                      <a:pt x="774" y="146"/>
                    </a:cubicBezTo>
                    <a:cubicBezTo>
                      <a:pt x="745" y="157"/>
                      <a:pt x="737" y="170"/>
                      <a:pt x="729" y="183"/>
                    </a:cubicBezTo>
                    <a:cubicBezTo>
                      <a:pt x="715" y="204"/>
                      <a:pt x="702" y="220"/>
                      <a:pt x="658" y="222"/>
                    </a:cubicBezTo>
                    <a:cubicBezTo>
                      <a:pt x="616" y="223"/>
                      <a:pt x="591" y="203"/>
                      <a:pt x="568" y="185"/>
                    </a:cubicBezTo>
                    <a:cubicBezTo>
                      <a:pt x="548" y="168"/>
                      <a:pt x="533" y="156"/>
                      <a:pt x="507" y="158"/>
                    </a:cubicBezTo>
                    <a:cubicBezTo>
                      <a:pt x="480" y="160"/>
                      <a:pt x="466" y="175"/>
                      <a:pt x="450" y="191"/>
                    </a:cubicBezTo>
                    <a:cubicBezTo>
                      <a:pt x="433" y="208"/>
                      <a:pt x="414" y="228"/>
                      <a:pt x="381" y="224"/>
                    </a:cubicBezTo>
                    <a:cubicBezTo>
                      <a:pt x="352" y="221"/>
                      <a:pt x="336" y="205"/>
                      <a:pt x="320" y="189"/>
                    </a:cubicBezTo>
                    <a:cubicBezTo>
                      <a:pt x="303" y="171"/>
                      <a:pt x="285" y="153"/>
                      <a:pt x="245" y="144"/>
                    </a:cubicBezTo>
                    <a:cubicBezTo>
                      <a:pt x="210" y="136"/>
                      <a:pt x="191" y="149"/>
                      <a:pt x="172" y="164"/>
                    </a:cubicBezTo>
                    <a:cubicBezTo>
                      <a:pt x="154" y="177"/>
                      <a:pt x="129" y="195"/>
                      <a:pt x="97" y="173"/>
                    </a:cubicBezTo>
                    <a:cubicBezTo>
                      <a:pt x="74" y="157"/>
                      <a:pt x="65" y="131"/>
                      <a:pt x="56" y="106"/>
                    </a:cubicBezTo>
                    <a:cubicBezTo>
                      <a:pt x="44" y="72"/>
                      <a:pt x="35" y="51"/>
                      <a:pt x="7" y="44"/>
                    </a:cubicBezTo>
                    <a:cubicBezTo>
                      <a:pt x="4" y="43"/>
                      <a:pt x="2" y="42"/>
                      <a:pt x="0" y="41"/>
                    </a:cubicBezTo>
                    <a:cubicBezTo>
                      <a:pt x="21" y="6"/>
                      <a:pt x="21" y="6"/>
                      <a:pt x="21" y="6"/>
                    </a:cubicBezTo>
                    <a:cubicBezTo>
                      <a:pt x="68" y="21"/>
                      <a:pt x="83" y="60"/>
                      <a:pt x="94" y="93"/>
                    </a:cubicBezTo>
                    <a:cubicBezTo>
                      <a:pt x="101" y="114"/>
                      <a:pt x="107" y="132"/>
                      <a:pt x="120" y="140"/>
                    </a:cubicBezTo>
                    <a:cubicBezTo>
                      <a:pt x="127" y="145"/>
                      <a:pt x="129" y="145"/>
                      <a:pt x="149" y="131"/>
                    </a:cubicBezTo>
                    <a:cubicBezTo>
                      <a:pt x="170" y="116"/>
                      <a:pt x="201" y="93"/>
                      <a:pt x="254" y="105"/>
                    </a:cubicBezTo>
                    <a:cubicBezTo>
                      <a:pt x="305" y="117"/>
                      <a:pt x="330" y="142"/>
                      <a:pt x="349" y="161"/>
                    </a:cubicBezTo>
                    <a:cubicBezTo>
                      <a:pt x="363" y="175"/>
                      <a:pt x="371" y="183"/>
                      <a:pt x="385" y="185"/>
                    </a:cubicBezTo>
                    <a:cubicBezTo>
                      <a:pt x="398" y="186"/>
                      <a:pt x="405" y="180"/>
                      <a:pt x="421" y="163"/>
                    </a:cubicBezTo>
                    <a:cubicBezTo>
                      <a:pt x="439" y="145"/>
                      <a:pt x="462" y="121"/>
                      <a:pt x="504" y="118"/>
                    </a:cubicBezTo>
                    <a:cubicBezTo>
                      <a:pt x="545" y="115"/>
                      <a:pt x="571" y="135"/>
                      <a:pt x="593" y="153"/>
                    </a:cubicBezTo>
                    <a:cubicBezTo>
                      <a:pt x="613" y="169"/>
                      <a:pt x="630" y="183"/>
                      <a:pt x="657" y="182"/>
                    </a:cubicBezTo>
                    <a:cubicBezTo>
                      <a:pt x="683" y="181"/>
                      <a:pt x="686" y="175"/>
                      <a:pt x="695" y="162"/>
                    </a:cubicBezTo>
                    <a:cubicBezTo>
                      <a:pt x="705" y="146"/>
                      <a:pt x="718" y="125"/>
                      <a:pt x="760" y="109"/>
                    </a:cubicBezTo>
                    <a:cubicBezTo>
                      <a:pt x="811" y="89"/>
                      <a:pt x="843" y="104"/>
                      <a:pt x="867" y="115"/>
                    </a:cubicBezTo>
                    <a:cubicBezTo>
                      <a:pt x="892" y="123"/>
                      <a:pt x="918" y="124"/>
                      <a:pt x="947" y="70"/>
                    </a:cubicBezTo>
                    <a:close/>
                  </a:path>
                </a:pathLst>
              </a:custGeom>
              <a:solidFill>
                <a:srgbClr val="EFD8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895" name="Freeform 607">
                <a:extLst>
                  <a:ext uri="{FF2B5EF4-FFF2-40B4-BE49-F238E27FC236}">
                    <a16:creationId xmlns:a16="http://schemas.microsoft.com/office/drawing/2014/main" id="{A0A8B63D-4AF6-4789-A63A-7F9C2CD56A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43" y="3105"/>
                <a:ext cx="458" cy="206"/>
              </a:xfrm>
              <a:custGeom>
                <a:avLst/>
                <a:gdLst>
                  <a:gd name="T0" fmla="*/ 2147483646 w 183"/>
                  <a:gd name="T1" fmla="*/ 2147483646 h 77"/>
                  <a:gd name="T2" fmla="*/ 2147483646 w 183"/>
                  <a:gd name="T3" fmla="*/ 2147483646 h 77"/>
                  <a:gd name="T4" fmla="*/ 2147483646 w 183"/>
                  <a:gd name="T5" fmla="*/ 2147483646 h 77"/>
                  <a:gd name="T6" fmla="*/ 0 w 183"/>
                  <a:gd name="T7" fmla="*/ 2147483646 h 77"/>
                  <a:gd name="T8" fmla="*/ 2147483646 w 183"/>
                  <a:gd name="T9" fmla="*/ 2147483646 h 77"/>
                  <a:gd name="T10" fmla="*/ 2147483646 w 183"/>
                  <a:gd name="T11" fmla="*/ 2147483646 h 7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3" h="77">
                    <a:moveTo>
                      <a:pt x="183" y="34"/>
                    </a:moveTo>
                    <a:cubicBezTo>
                      <a:pt x="164" y="20"/>
                      <a:pt x="141" y="8"/>
                      <a:pt x="108" y="10"/>
                    </a:cubicBezTo>
                    <a:cubicBezTo>
                      <a:pt x="66" y="14"/>
                      <a:pt x="45" y="39"/>
                      <a:pt x="27" y="56"/>
                    </a:cubicBezTo>
                    <a:cubicBezTo>
                      <a:pt x="15" y="69"/>
                      <a:pt x="8" y="76"/>
                      <a:pt x="0" y="77"/>
                    </a:cubicBezTo>
                    <a:cubicBezTo>
                      <a:pt x="22" y="74"/>
                      <a:pt x="39" y="51"/>
                      <a:pt x="62" y="39"/>
                    </a:cubicBezTo>
                    <a:cubicBezTo>
                      <a:pt x="85" y="26"/>
                      <a:pt x="99" y="0"/>
                      <a:pt x="183" y="3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896" name="Freeform 608">
                <a:extLst>
                  <a:ext uri="{FF2B5EF4-FFF2-40B4-BE49-F238E27FC236}">
                    <a16:creationId xmlns:a16="http://schemas.microsoft.com/office/drawing/2014/main" id="{140BB31B-14F7-48A4-B05A-BC54D9D83E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8" y="2897"/>
                <a:ext cx="2843" cy="688"/>
              </a:xfrm>
              <a:custGeom>
                <a:avLst/>
                <a:gdLst>
                  <a:gd name="T0" fmla="*/ 2147483646 w 1137"/>
                  <a:gd name="T1" fmla="*/ 2147483646 h 258"/>
                  <a:gd name="T2" fmla="*/ 2147483646 w 1137"/>
                  <a:gd name="T3" fmla="*/ 0 h 258"/>
                  <a:gd name="T4" fmla="*/ 2147483646 w 1137"/>
                  <a:gd name="T5" fmla="*/ 2147483646 h 258"/>
                  <a:gd name="T6" fmla="*/ 2147483646 w 1137"/>
                  <a:gd name="T7" fmla="*/ 2147483646 h 258"/>
                  <a:gd name="T8" fmla="*/ 2147483646 w 1137"/>
                  <a:gd name="T9" fmla="*/ 2147483646 h 258"/>
                  <a:gd name="T10" fmla="*/ 2147483646 w 1137"/>
                  <a:gd name="T11" fmla="*/ 2147483646 h 258"/>
                  <a:gd name="T12" fmla="*/ 2147483646 w 1137"/>
                  <a:gd name="T13" fmla="*/ 2147483646 h 258"/>
                  <a:gd name="T14" fmla="*/ 2147483646 w 1137"/>
                  <a:gd name="T15" fmla="*/ 2147483646 h 258"/>
                  <a:gd name="T16" fmla="*/ 2147483646 w 1137"/>
                  <a:gd name="T17" fmla="*/ 2147483646 h 258"/>
                  <a:gd name="T18" fmla="*/ 2147483646 w 1137"/>
                  <a:gd name="T19" fmla="*/ 2147483646 h 258"/>
                  <a:gd name="T20" fmla="*/ 2147483646 w 1137"/>
                  <a:gd name="T21" fmla="*/ 2147483646 h 258"/>
                  <a:gd name="T22" fmla="*/ 2147483646 w 1137"/>
                  <a:gd name="T23" fmla="*/ 2147483646 h 258"/>
                  <a:gd name="T24" fmla="*/ 2147483646 w 1137"/>
                  <a:gd name="T25" fmla="*/ 2147483646 h 258"/>
                  <a:gd name="T26" fmla="*/ 2147483646 w 1137"/>
                  <a:gd name="T27" fmla="*/ 2147483646 h 258"/>
                  <a:gd name="T28" fmla="*/ 2147483646 w 1137"/>
                  <a:gd name="T29" fmla="*/ 2147483646 h 258"/>
                  <a:gd name="T30" fmla="*/ 2147483646 w 1137"/>
                  <a:gd name="T31" fmla="*/ 2147483646 h 258"/>
                  <a:gd name="T32" fmla="*/ 2147483646 w 1137"/>
                  <a:gd name="T33" fmla="*/ 2147483646 h 258"/>
                  <a:gd name="T34" fmla="*/ 0 w 1137"/>
                  <a:gd name="T35" fmla="*/ 2147483646 h 258"/>
                  <a:gd name="T36" fmla="*/ 2147483646 w 1137"/>
                  <a:gd name="T37" fmla="*/ 2147483646 h 258"/>
                  <a:gd name="T38" fmla="*/ 2147483646 w 1137"/>
                  <a:gd name="T39" fmla="*/ 2147483646 h 258"/>
                  <a:gd name="T40" fmla="*/ 2147483646 w 1137"/>
                  <a:gd name="T41" fmla="*/ 2147483646 h 258"/>
                  <a:gd name="T42" fmla="*/ 2147483646 w 1137"/>
                  <a:gd name="T43" fmla="*/ 2147483646 h 258"/>
                  <a:gd name="T44" fmla="*/ 2147483646 w 1137"/>
                  <a:gd name="T45" fmla="*/ 2147483646 h 258"/>
                  <a:gd name="T46" fmla="*/ 2147483646 w 1137"/>
                  <a:gd name="T47" fmla="*/ 2147483646 h 258"/>
                  <a:gd name="T48" fmla="*/ 2147483646 w 1137"/>
                  <a:gd name="T49" fmla="*/ 2147483646 h 258"/>
                  <a:gd name="T50" fmla="*/ 2147483646 w 1137"/>
                  <a:gd name="T51" fmla="*/ 2147483646 h 258"/>
                  <a:gd name="T52" fmla="*/ 2147483646 w 1137"/>
                  <a:gd name="T53" fmla="*/ 2147483646 h 258"/>
                  <a:gd name="T54" fmla="*/ 2147483646 w 1137"/>
                  <a:gd name="T55" fmla="*/ 2147483646 h 258"/>
                  <a:gd name="T56" fmla="*/ 2147483646 w 1137"/>
                  <a:gd name="T57" fmla="*/ 2147483646 h 258"/>
                  <a:gd name="T58" fmla="*/ 2147483646 w 1137"/>
                  <a:gd name="T59" fmla="*/ 2147483646 h 258"/>
                  <a:gd name="T60" fmla="*/ 2147483646 w 1137"/>
                  <a:gd name="T61" fmla="*/ 2147483646 h 258"/>
                  <a:gd name="T62" fmla="*/ 2147483646 w 1137"/>
                  <a:gd name="T63" fmla="*/ 2147483646 h 258"/>
                  <a:gd name="T64" fmla="*/ 2147483646 w 1137"/>
                  <a:gd name="T65" fmla="*/ 2147483646 h 258"/>
                  <a:gd name="T66" fmla="*/ 2147483646 w 1137"/>
                  <a:gd name="T67" fmla="*/ 2147483646 h 258"/>
                  <a:gd name="T68" fmla="*/ 2147483646 w 1137"/>
                  <a:gd name="T69" fmla="*/ 2147483646 h 258"/>
                  <a:gd name="T70" fmla="*/ 2147483646 w 1137"/>
                  <a:gd name="T71" fmla="*/ 2147483646 h 258"/>
                  <a:gd name="T72" fmla="*/ 2147483646 w 1137"/>
                  <a:gd name="T73" fmla="*/ 2147483646 h 258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137" h="258">
                    <a:moveTo>
                      <a:pt x="1137" y="101"/>
                    </a:moveTo>
                    <a:cubicBezTo>
                      <a:pt x="1115" y="109"/>
                      <a:pt x="1089" y="92"/>
                      <a:pt x="1079" y="64"/>
                    </a:cubicBezTo>
                    <a:cubicBezTo>
                      <a:pt x="1070" y="36"/>
                      <a:pt x="1080" y="7"/>
                      <a:pt x="1102" y="0"/>
                    </a:cubicBezTo>
                    <a:cubicBezTo>
                      <a:pt x="1102" y="0"/>
                      <a:pt x="1102" y="0"/>
                      <a:pt x="1102" y="0"/>
                    </a:cubicBezTo>
                    <a:cubicBezTo>
                      <a:pt x="1102" y="0"/>
                      <a:pt x="1101" y="0"/>
                      <a:pt x="1101" y="0"/>
                    </a:cubicBezTo>
                    <a:cubicBezTo>
                      <a:pt x="1101" y="0"/>
                      <a:pt x="1100" y="0"/>
                      <a:pt x="1099" y="1"/>
                    </a:cubicBezTo>
                    <a:cubicBezTo>
                      <a:pt x="1098" y="1"/>
                      <a:pt x="1097" y="1"/>
                      <a:pt x="1096" y="1"/>
                    </a:cubicBezTo>
                    <a:cubicBezTo>
                      <a:pt x="1066" y="3"/>
                      <a:pt x="1053" y="21"/>
                      <a:pt x="1035" y="52"/>
                    </a:cubicBezTo>
                    <a:cubicBezTo>
                      <a:pt x="1025" y="71"/>
                      <a:pt x="1014" y="89"/>
                      <a:pt x="997" y="102"/>
                    </a:cubicBezTo>
                    <a:cubicBezTo>
                      <a:pt x="992" y="106"/>
                      <a:pt x="986" y="110"/>
                      <a:pt x="980" y="113"/>
                    </a:cubicBezTo>
                    <a:cubicBezTo>
                      <a:pt x="978" y="113"/>
                      <a:pt x="977" y="114"/>
                      <a:pt x="975" y="115"/>
                    </a:cubicBezTo>
                    <a:cubicBezTo>
                      <a:pt x="974" y="115"/>
                      <a:pt x="974" y="115"/>
                      <a:pt x="973" y="115"/>
                    </a:cubicBezTo>
                    <a:cubicBezTo>
                      <a:pt x="972" y="116"/>
                      <a:pt x="970" y="116"/>
                      <a:pt x="968" y="117"/>
                    </a:cubicBezTo>
                    <a:cubicBezTo>
                      <a:pt x="968" y="117"/>
                      <a:pt x="967" y="117"/>
                      <a:pt x="967" y="117"/>
                    </a:cubicBezTo>
                    <a:cubicBezTo>
                      <a:pt x="965" y="118"/>
                      <a:pt x="963" y="118"/>
                      <a:pt x="962" y="118"/>
                    </a:cubicBezTo>
                    <a:cubicBezTo>
                      <a:pt x="961" y="118"/>
                      <a:pt x="960" y="118"/>
                      <a:pt x="960" y="119"/>
                    </a:cubicBezTo>
                    <a:cubicBezTo>
                      <a:pt x="958" y="119"/>
                      <a:pt x="955" y="119"/>
                      <a:pt x="953" y="120"/>
                    </a:cubicBezTo>
                    <a:cubicBezTo>
                      <a:pt x="936" y="122"/>
                      <a:pt x="916" y="119"/>
                      <a:pt x="904" y="113"/>
                    </a:cubicBezTo>
                    <a:cubicBezTo>
                      <a:pt x="883" y="103"/>
                      <a:pt x="863" y="94"/>
                      <a:pt x="828" y="108"/>
                    </a:cubicBezTo>
                    <a:cubicBezTo>
                      <a:pt x="799" y="119"/>
                      <a:pt x="791" y="132"/>
                      <a:pt x="783" y="145"/>
                    </a:cubicBezTo>
                    <a:cubicBezTo>
                      <a:pt x="769" y="166"/>
                      <a:pt x="756" y="182"/>
                      <a:pt x="712" y="184"/>
                    </a:cubicBezTo>
                    <a:cubicBezTo>
                      <a:pt x="670" y="185"/>
                      <a:pt x="645" y="165"/>
                      <a:pt x="622" y="147"/>
                    </a:cubicBezTo>
                    <a:cubicBezTo>
                      <a:pt x="602" y="130"/>
                      <a:pt x="587" y="118"/>
                      <a:pt x="561" y="120"/>
                    </a:cubicBezTo>
                    <a:cubicBezTo>
                      <a:pt x="534" y="122"/>
                      <a:pt x="520" y="137"/>
                      <a:pt x="504" y="153"/>
                    </a:cubicBezTo>
                    <a:cubicBezTo>
                      <a:pt x="487" y="170"/>
                      <a:pt x="468" y="190"/>
                      <a:pt x="435" y="186"/>
                    </a:cubicBezTo>
                    <a:cubicBezTo>
                      <a:pt x="406" y="183"/>
                      <a:pt x="390" y="167"/>
                      <a:pt x="374" y="151"/>
                    </a:cubicBezTo>
                    <a:cubicBezTo>
                      <a:pt x="357" y="133"/>
                      <a:pt x="339" y="115"/>
                      <a:pt x="299" y="106"/>
                    </a:cubicBezTo>
                    <a:cubicBezTo>
                      <a:pt x="264" y="98"/>
                      <a:pt x="245" y="111"/>
                      <a:pt x="226" y="126"/>
                    </a:cubicBezTo>
                    <a:cubicBezTo>
                      <a:pt x="208" y="139"/>
                      <a:pt x="183" y="157"/>
                      <a:pt x="151" y="135"/>
                    </a:cubicBezTo>
                    <a:cubicBezTo>
                      <a:pt x="128" y="119"/>
                      <a:pt x="119" y="93"/>
                      <a:pt x="110" y="68"/>
                    </a:cubicBezTo>
                    <a:cubicBezTo>
                      <a:pt x="98" y="34"/>
                      <a:pt x="89" y="13"/>
                      <a:pt x="61" y="6"/>
                    </a:cubicBezTo>
                    <a:cubicBezTo>
                      <a:pt x="58" y="5"/>
                      <a:pt x="56" y="4"/>
                      <a:pt x="55" y="3"/>
                    </a:cubicBezTo>
                    <a:cubicBezTo>
                      <a:pt x="55" y="3"/>
                      <a:pt x="55" y="3"/>
                      <a:pt x="55" y="3"/>
                    </a:cubicBezTo>
                    <a:cubicBezTo>
                      <a:pt x="75" y="15"/>
                      <a:pt x="79" y="45"/>
                      <a:pt x="64" y="71"/>
                    </a:cubicBezTo>
                    <a:cubicBezTo>
                      <a:pt x="49" y="96"/>
                      <a:pt x="21" y="107"/>
                      <a:pt x="0" y="95"/>
                    </a:cubicBezTo>
                    <a:cubicBezTo>
                      <a:pt x="0" y="95"/>
                      <a:pt x="0" y="95"/>
                      <a:pt x="0" y="95"/>
                    </a:cubicBezTo>
                    <a:cubicBezTo>
                      <a:pt x="6" y="98"/>
                      <a:pt x="10" y="103"/>
                      <a:pt x="11" y="109"/>
                    </a:cubicBezTo>
                    <a:cubicBezTo>
                      <a:pt x="15" y="129"/>
                      <a:pt x="44" y="131"/>
                      <a:pt x="87" y="132"/>
                    </a:cubicBezTo>
                    <a:cubicBezTo>
                      <a:pt x="115" y="133"/>
                      <a:pt x="141" y="133"/>
                      <a:pt x="159" y="144"/>
                    </a:cubicBezTo>
                    <a:cubicBezTo>
                      <a:pt x="177" y="154"/>
                      <a:pt x="190" y="169"/>
                      <a:pt x="202" y="184"/>
                    </a:cubicBezTo>
                    <a:cubicBezTo>
                      <a:pt x="222" y="207"/>
                      <a:pt x="241" y="229"/>
                      <a:pt x="277" y="235"/>
                    </a:cubicBezTo>
                    <a:cubicBezTo>
                      <a:pt x="314" y="240"/>
                      <a:pt x="341" y="226"/>
                      <a:pt x="368" y="211"/>
                    </a:cubicBezTo>
                    <a:cubicBezTo>
                      <a:pt x="387" y="201"/>
                      <a:pt x="404" y="191"/>
                      <a:pt x="424" y="189"/>
                    </a:cubicBezTo>
                    <a:cubicBezTo>
                      <a:pt x="455" y="186"/>
                      <a:pt x="473" y="204"/>
                      <a:pt x="489" y="221"/>
                    </a:cubicBezTo>
                    <a:cubicBezTo>
                      <a:pt x="506" y="238"/>
                      <a:pt x="522" y="254"/>
                      <a:pt x="556" y="256"/>
                    </a:cubicBezTo>
                    <a:cubicBezTo>
                      <a:pt x="591" y="258"/>
                      <a:pt x="615" y="240"/>
                      <a:pt x="640" y="221"/>
                    </a:cubicBezTo>
                    <a:cubicBezTo>
                      <a:pt x="663" y="204"/>
                      <a:pt x="686" y="187"/>
                      <a:pt x="717" y="187"/>
                    </a:cubicBezTo>
                    <a:cubicBezTo>
                      <a:pt x="741" y="186"/>
                      <a:pt x="762" y="199"/>
                      <a:pt x="781" y="211"/>
                    </a:cubicBezTo>
                    <a:cubicBezTo>
                      <a:pt x="808" y="227"/>
                      <a:pt x="833" y="242"/>
                      <a:pt x="871" y="230"/>
                    </a:cubicBezTo>
                    <a:cubicBezTo>
                      <a:pt x="912" y="217"/>
                      <a:pt x="927" y="189"/>
                      <a:pt x="941" y="161"/>
                    </a:cubicBezTo>
                    <a:cubicBezTo>
                      <a:pt x="949" y="148"/>
                      <a:pt x="954" y="139"/>
                      <a:pt x="960" y="133"/>
                    </a:cubicBezTo>
                    <a:cubicBezTo>
                      <a:pt x="960" y="133"/>
                      <a:pt x="960" y="133"/>
                      <a:pt x="960" y="133"/>
                    </a:cubicBezTo>
                    <a:cubicBezTo>
                      <a:pt x="960" y="132"/>
                      <a:pt x="961" y="131"/>
                      <a:pt x="962" y="130"/>
                    </a:cubicBezTo>
                    <a:cubicBezTo>
                      <a:pt x="962" y="130"/>
                      <a:pt x="962" y="130"/>
                      <a:pt x="962" y="130"/>
                    </a:cubicBezTo>
                    <a:cubicBezTo>
                      <a:pt x="962" y="130"/>
                      <a:pt x="963" y="129"/>
                      <a:pt x="964" y="128"/>
                    </a:cubicBezTo>
                    <a:cubicBezTo>
                      <a:pt x="964" y="128"/>
                      <a:pt x="964" y="128"/>
                      <a:pt x="964" y="128"/>
                    </a:cubicBezTo>
                    <a:cubicBezTo>
                      <a:pt x="965" y="128"/>
                      <a:pt x="965" y="127"/>
                      <a:pt x="966" y="126"/>
                    </a:cubicBezTo>
                    <a:cubicBezTo>
                      <a:pt x="966" y="126"/>
                      <a:pt x="966" y="126"/>
                      <a:pt x="966" y="126"/>
                    </a:cubicBezTo>
                    <a:cubicBezTo>
                      <a:pt x="967" y="126"/>
                      <a:pt x="967" y="125"/>
                      <a:pt x="968" y="125"/>
                    </a:cubicBezTo>
                    <a:cubicBezTo>
                      <a:pt x="968" y="125"/>
                      <a:pt x="968" y="125"/>
                      <a:pt x="968" y="124"/>
                    </a:cubicBezTo>
                    <a:cubicBezTo>
                      <a:pt x="969" y="124"/>
                      <a:pt x="970" y="124"/>
                      <a:pt x="971" y="123"/>
                    </a:cubicBezTo>
                    <a:cubicBezTo>
                      <a:pt x="971" y="123"/>
                      <a:pt x="971" y="123"/>
                      <a:pt x="971" y="123"/>
                    </a:cubicBezTo>
                    <a:cubicBezTo>
                      <a:pt x="972" y="122"/>
                      <a:pt x="972" y="122"/>
                      <a:pt x="973" y="122"/>
                    </a:cubicBezTo>
                    <a:cubicBezTo>
                      <a:pt x="973" y="122"/>
                      <a:pt x="973" y="122"/>
                      <a:pt x="974" y="121"/>
                    </a:cubicBezTo>
                    <a:cubicBezTo>
                      <a:pt x="974" y="121"/>
                      <a:pt x="975" y="121"/>
                      <a:pt x="976" y="120"/>
                    </a:cubicBezTo>
                    <a:cubicBezTo>
                      <a:pt x="976" y="120"/>
                      <a:pt x="976" y="120"/>
                      <a:pt x="977" y="120"/>
                    </a:cubicBezTo>
                    <a:cubicBezTo>
                      <a:pt x="978" y="120"/>
                      <a:pt x="979" y="119"/>
                      <a:pt x="980" y="119"/>
                    </a:cubicBezTo>
                    <a:cubicBezTo>
                      <a:pt x="1000" y="112"/>
                      <a:pt x="1018" y="115"/>
                      <a:pt x="1045" y="120"/>
                    </a:cubicBezTo>
                    <a:cubicBezTo>
                      <a:pt x="1088" y="128"/>
                      <a:pt x="1116" y="131"/>
                      <a:pt x="1124" y="112"/>
                    </a:cubicBezTo>
                    <a:cubicBezTo>
                      <a:pt x="1125" y="110"/>
                      <a:pt x="1126" y="108"/>
                      <a:pt x="1128" y="107"/>
                    </a:cubicBezTo>
                    <a:cubicBezTo>
                      <a:pt x="1128" y="106"/>
                      <a:pt x="1128" y="106"/>
                      <a:pt x="1128" y="106"/>
                    </a:cubicBezTo>
                    <a:cubicBezTo>
                      <a:pt x="1129" y="106"/>
                      <a:pt x="1129" y="105"/>
                      <a:pt x="1129" y="105"/>
                    </a:cubicBezTo>
                    <a:cubicBezTo>
                      <a:pt x="1130" y="104"/>
                      <a:pt x="1131" y="104"/>
                      <a:pt x="1131" y="104"/>
                    </a:cubicBezTo>
                    <a:cubicBezTo>
                      <a:pt x="1131" y="104"/>
                      <a:pt x="1131" y="104"/>
                      <a:pt x="1131" y="104"/>
                    </a:cubicBezTo>
                    <a:cubicBezTo>
                      <a:pt x="1133" y="102"/>
                      <a:pt x="1135" y="101"/>
                      <a:pt x="1137" y="101"/>
                    </a:cubicBezTo>
                    <a:close/>
                  </a:path>
                </a:pathLst>
              </a:custGeom>
              <a:solidFill>
                <a:srgbClr val="D794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897" name="Freeform 609">
                <a:extLst>
                  <a:ext uri="{FF2B5EF4-FFF2-40B4-BE49-F238E27FC236}">
                    <a16:creationId xmlns:a16="http://schemas.microsoft.com/office/drawing/2014/main" id="{2CC649F1-55F6-4DD1-B8D2-B13A807775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96" y="2916"/>
                <a:ext cx="230" cy="336"/>
              </a:xfrm>
              <a:custGeom>
                <a:avLst/>
                <a:gdLst>
                  <a:gd name="T0" fmla="*/ 2147483646 w 92"/>
                  <a:gd name="T1" fmla="*/ 2147483646 h 126"/>
                  <a:gd name="T2" fmla="*/ 2147483646 w 92"/>
                  <a:gd name="T3" fmla="*/ 2147483646 h 126"/>
                  <a:gd name="T4" fmla="*/ 2147483646 w 92"/>
                  <a:gd name="T5" fmla="*/ 2147483646 h 126"/>
                  <a:gd name="T6" fmla="*/ 2147483646 w 92"/>
                  <a:gd name="T7" fmla="*/ 2147483646 h 126"/>
                  <a:gd name="T8" fmla="*/ 2147483646 w 92"/>
                  <a:gd name="T9" fmla="*/ 0 h 126"/>
                  <a:gd name="T10" fmla="*/ 2147483646 w 92"/>
                  <a:gd name="T11" fmla="*/ 2147483646 h 126"/>
                  <a:gd name="T12" fmla="*/ 2147483646 w 92"/>
                  <a:gd name="T13" fmla="*/ 2147483646 h 126"/>
                  <a:gd name="T14" fmla="*/ 2147483646 w 92"/>
                  <a:gd name="T15" fmla="*/ 2147483646 h 126"/>
                  <a:gd name="T16" fmla="*/ 2147483646 w 92"/>
                  <a:gd name="T17" fmla="*/ 2147483646 h 126"/>
                  <a:gd name="T18" fmla="*/ 0 w 92"/>
                  <a:gd name="T19" fmla="*/ 2147483646 h 126"/>
                  <a:gd name="T20" fmla="*/ 2147483646 w 92"/>
                  <a:gd name="T21" fmla="*/ 2147483646 h 12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92" h="126">
                    <a:moveTo>
                      <a:pt x="56" y="125"/>
                    </a:moveTo>
                    <a:cubicBezTo>
                      <a:pt x="65" y="125"/>
                      <a:pt x="74" y="126"/>
                      <a:pt x="83" y="126"/>
                    </a:cubicBezTo>
                    <a:cubicBezTo>
                      <a:pt x="92" y="94"/>
                      <a:pt x="92" y="94"/>
                      <a:pt x="92" y="94"/>
                    </a:cubicBezTo>
                    <a:cubicBezTo>
                      <a:pt x="87" y="83"/>
                      <a:pt x="83" y="72"/>
                      <a:pt x="79" y="61"/>
                    </a:cubicBezTo>
                    <a:cubicBezTo>
                      <a:pt x="68" y="28"/>
                      <a:pt x="59" y="9"/>
                      <a:pt x="34" y="0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52" y="10"/>
                      <a:pt x="66" y="43"/>
                      <a:pt x="63" y="63"/>
                    </a:cubicBezTo>
                    <a:cubicBezTo>
                      <a:pt x="61" y="82"/>
                      <a:pt x="47" y="93"/>
                      <a:pt x="49" y="106"/>
                    </a:cubicBezTo>
                    <a:cubicBezTo>
                      <a:pt x="52" y="119"/>
                      <a:pt x="19" y="125"/>
                      <a:pt x="7" y="122"/>
                    </a:cubicBezTo>
                    <a:cubicBezTo>
                      <a:pt x="4" y="121"/>
                      <a:pt x="2" y="120"/>
                      <a:pt x="0" y="120"/>
                    </a:cubicBezTo>
                    <a:cubicBezTo>
                      <a:pt x="13" y="124"/>
                      <a:pt x="32" y="125"/>
                      <a:pt x="56" y="125"/>
                    </a:cubicBezTo>
                    <a:close/>
                  </a:path>
                </a:pathLst>
              </a:custGeom>
              <a:solidFill>
                <a:srgbClr val="CE78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898" name="Freeform 610">
                <a:extLst>
                  <a:ext uri="{FF2B5EF4-FFF2-40B4-BE49-F238E27FC236}">
                    <a16:creationId xmlns:a16="http://schemas.microsoft.com/office/drawing/2014/main" id="{86B3AC16-7896-4500-AC12-8D7B5A91BE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8" y="3140"/>
                <a:ext cx="126" cy="88"/>
              </a:xfrm>
              <a:custGeom>
                <a:avLst/>
                <a:gdLst>
                  <a:gd name="T0" fmla="*/ 2147483646 w 50"/>
                  <a:gd name="T1" fmla="*/ 0 h 33"/>
                  <a:gd name="T2" fmla="*/ 2147483646 w 50"/>
                  <a:gd name="T3" fmla="*/ 2147483646 h 33"/>
                  <a:gd name="T4" fmla="*/ 2147483646 w 50"/>
                  <a:gd name="T5" fmla="*/ 2147483646 h 33"/>
                  <a:gd name="T6" fmla="*/ 0 w 50"/>
                  <a:gd name="T7" fmla="*/ 2147483646 h 3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0" h="33">
                    <a:moveTo>
                      <a:pt x="9" y="0"/>
                    </a:moveTo>
                    <a:cubicBezTo>
                      <a:pt x="10" y="3"/>
                      <a:pt x="10" y="10"/>
                      <a:pt x="14" y="14"/>
                    </a:cubicBezTo>
                    <a:cubicBezTo>
                      <a:pt x="20" y="24"/>
                      <a:pt x="32" y="31"/>
                      <a:pt x="39" y="32"/>
                    </a:cubicBezTo>
                    <a:cubicBezTo>
                      <a:pt x="50" y="33"/>
                      <a:pt x="0" y="26"/>
                      <a:pt x="0" y="26"/>
                    </a:cubicBezTo>
                  </a:path>
                </a:pathLst>
              </a:custGeom>
              <a:solidFill>
                <a:srgbClr val="CE78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899" name="Freeform 611">
                <a:extLst>
                  <a:ext uri="{FF2B5EF4-FFF2-40B4-BE49-F238E27FC236}">
                    <a16:creationId xmlns:a16="http://schemas.microsoft.com/office/drawing/2014/main" id="{B8F345BF-4120-426E-B622-E759F2CFC7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1" y="2900"/>
                <a:ext cx="208" cy="304"/>
              </a:xfrm>
              <a:custGeom>
                <a:avLst/>
                <a:gdLst>
                  <a:gd name="T0" fmla="*/ 2147483646 w 83"/>
                  <a:gd name="T1" fmla="*/ 0 h 114"/>
                  <a:gd name="T2" fmla="*/ 2147483646 w 83"/>
                  <a:gd name="T3" fmla="*/ 2147483646 h 114"/>
                  <a:gd name="T4" fmla="*/ 0 w 83"/>
                  <a:gd name="T5" fmla="*/ 2147483646 h 114"/>
                  <a:gd name="T6" fmla="*/ 2147483646 w 83"/>
                  <a:gd name="T7" fmla="*/ 2147483646 h 114"/>
                  <a:gd name="T8" fmla="*/ 2147483646 w 83"/>
                  <a:gd name="T9" fmla="*/ 2147483646 h 114"/>
                  <a:gd name="T10" fmla="*/ 2147483646 w 83"/>
                  <a:gd name="T11" fmla="*/ 2147483646 h 114"/>
                  <a:gd name="T12" fmla="*/ 2147483646 w 83"/>
                  <a:gd name="T13" fmla="*/ 0 h 11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3" h="114">
                    <a:moveTo>
                      <a:pt x="83" y="0"/>
                    </a:moveTo>
                    <a:cubicBezTo>
                      <a:pt x="62" y="2"/>
                      <a:pt x="51" y="7"/>
                      <a:pt x="36" y="31"/>
                    </a:cubicBezTo>
                    <a:cubicBezTo>
                      <a:pt x="20" y="55"/>
                      <a:pt x="0" y="88"/>
                      <a:pt x="0" y="88"/>
                    </a:cubicBezTo>
                    <a:cubicBezTo>
                      <a:pt x="0" y="88"/>
                      <a:pt x="5" y="85"/>
                      <a:pt x="10" y="91"/>
                    </a:cubicBezTo>
                    <a:cubicBezTo>
                      <a:pt x="16" y="97"/>
                      <a:pt x="19" y="108"/>
                      <a:pt x="12" y="114"/>
                    </a:cubicBezTo>
                    <a:cubicBezTo>
                      <a:pt x="23" y="109"/>
                      <a:pt x="22" y="103"/>
                      <a:pt x="20" y="90"/>
                    </a:cubicBezTo>
                    <a:cubicBezTo>
                      <a:pt x="17" y="73"/>
                      <a:pt x="51" y="3"/>
                      <a:pt x="83" y="0"/>
                    </a:cubicBezTo>
                  </a:path>
                </a:pathLst>
              </a:custGeom>
              <a:solidFill>
                <a:srgbClr val="CE78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900" name="Freeform 612">
                <a:extLst>
                  <a:ext uri="{FF2B5EF4-FFF2-40B4-BE49-F238E27FC236}">
                    <a16:creationId xmlns:a16="http://schemas.microsoft.com/office/drawing/2014/main" id="{BF8273FF-4263-43F4-879E-5DA2464E80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6" y="3076"/>
                <a:ext cx="40" cy="67"/>
              </a:xfrm>
              <a:custGeom>
                <a:avLst/>
                <a:gdLst>
                  <a:gd name="T0" fmla="*/ 2147483646 w 16"/>
                  <a:gd name="T1" fmla="*/ 0 h 25"/>
                  <a:gd name="T2" fmla="*/ 2147483646 w 16"/>
                  <a:gd name="T3" fmla="*/ 2147483646 h 25"/>
                  <a:gd name="T4" fmla="*/ 0 w 16"/>
                  <a:gd name="T5" fmla="*/ 2147483646 h 25"/>
                  <a:gd name="T6" fmla="*/ 2147483646 w 16"/>
                  <a:gd name="T7" fmla="*/ 2147483646 h 2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6" h="25">
                    <a:moveTo>
                      <a:pt x="16" y="0"/>
                    </a:moveTo>
                    <a:cubicBezTo>
                      <a:pt x="12" y="9"/>
                      <a:pt x="12" y="16"/>
                      <a:pt x="13" y="25"/>
                    </a:cubicBezTo>
                    <a:cubicBezTo>
                      <a:pt x="9" y="24"/>
                      <a:pt x="5" y="21"/>
                      <a:pt x="0" y="23"/>
                    </a:cubicBezTo>
                    <a:cubicBezTo>
                      <a:pt x="2" y="18"/>
                      <a:pt x="5" y="15"/>
                      <a:pt x="9" y="13"/>
                    </a:cubicBezTo>
                  </a:path>
                </a:pathLst>
              </a:custGeom>
              <a:solidFill>
                <a:srgbClr val="AB0A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901" name="Freeform 613">
                <a:extLst>
                  <a:ext uri="{FF2B5EF4-FFF2-40B4-BE49-F238E27FC236}">
                    <a16:creationId xmlns:a16="http://schemas.microsoft.com/office/drawing/2014/main" id="{B584F0C6-7FB3-46B4-AE1B-1F9F209318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1" y="3175"/>
                <a:ext cx="35" cy="40"/>
              </a:xfrm>
              <a:custGeom>
                <a:avLst/>
                <a:gdLst>
                  <a:gd name="T0" fmla="*/ 2147483646 w 14"/>
                  <a:gd name="T1" fmla="*/ 0 h 15"/>
                  <a:gd name="T2" fmla="*/ 2147483646 w 14"/>
                  <a:gd name="T3" fmla="*/ 2147483646 h 15"/>
                  <a:gd name="T4" fmla="*/ 0 w 14"/>
                  <a:gd name="T5" fmla="*/ 2147483646 h 1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" h="15">
                    <a:moveTo>
                      <a:pt x="4" y="0"/>
                    </a:moveTo>
                    <a:cubicBezTo>
                      <a:pt x="7" y="6"/>
                      <a:pt x="10" y="10"/>
                      <a:pt x="14" y="15"/>
                    </a:cubicBezTo>
                    <a:cubicBezTo>
                      <a:pt x="10" y="15"/>
                      <a:pt x="3" y="13"/>
                      <a:pt x="0" y="11"/>
                    </a:cubicBezTo>
                  </a:path>
                </a:pathLst>
              </a:custGeom>
              <a:solidFill>
                <a:srgbClr val="AB0A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902" name="Freeform 614">
                <a:extLst>
                  <a:ext uri="{FF2B5EF4-FFF2-40B4-BE49-F238E27FC236}">
                    <a16:creationId xmlns:a16="http://schemas.microsoft.com/office/drawing/2014/main" id="{38396BBF-B16D-44D8-B191-21B0BF608C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8" y="3079"/>
                <a:ext cx="2428" cy="506"/>
              </a:xfrm>
              <a:custGeom>
                <a:avLst/>
                <a:gdLst>
                  <a:gd name="T0" fmla="*/ 2147483646 w 971"/>
                  <a:gd name="T1" fmla="*/ 2147483646 h 190"/>
                  <a:gd name="T2" fmla="*/ 2147483646 w 971"/>
                  <a:gd name="T3" fmla="*/ 2147483646 h 190"/>
                  <a:gd name="T4" fmla="*/ 2147483646 w 971"/>
                  <a:gd name="T5" fmla="*/ 2147483646 h 190"/>
                  <a:gd name="T6" fmla="*/ 2147483646 w 971"/>
                  <a:gd name="T7" fmla="*/ 2147483646 h 190"/>
                  <a:gd name="T8" fmla="*/ 2147483646 w 971"/>
                  <a:gd name="T9" fmla="*/ 2147483646 h 190"/>
                  <a:gd name="T10" fmla="*/ 2147483646 w 971"/>
                  <a:gd name="T11" fmla="*/ 2147483646 h 190"/>
                  <a:gd name="T12" fmla="*/ 2147483646 w 971"/>
                  <a:gd name="T13" fmla="*/ 2147483646 h 190"/>
                  <a:gd name="T14" fmla="*/ 2147483646 w 971"/>
                  <a:gd name="T15" fmla="*/ 2147483646 h 190"/>
                  <a:gd name="T16" fmla="*/ 2147483646 w 971"/>
                  <a:gd name="T17" fmla="*/ 2147483646 h 190"/>
                  <a:gd name="T18" fmla="*/ 2147483646 w 971"/>
                  <a:gd name="T19" fmla="*/ 2147483646 h 190"/>
                  <a:gd name="T20" fmla="*/ 2147483646 w 971"/>
                  <a:gd name="T21" fmla="*/ 2147483646 h 190"/>
                  <a:gd name="T22" fmla="*/ 2147483646 w 971"/>
                  <a:gd name="T23" fmla="*/ 2147483646 h 190"/>
                  <a:gd name="T24" fmla="*/ 2147483646 w 971"/>
                  <a:gd name="T25" fmla="*/ 2147483646 h 190"/>
                  <a:gd name="T26" fmla="*/ 2147483646 w 971"/>
                  <a:gd name="T27" fmla="*/ 2147483646 h 190"/>
                  <a:gd name="T28" fmla="*/ 2147483646 w 971"/>
                  <a:gd name="T29" fmla="*/ 2147483646 h 190"/>
                  <a:gd name="T30" fmla="*/ 2147483646 w 971"/>
                  <a:gd name="T31" fmla="*/ 2147483646 h 190"/>
                  <a:gd name="T32" fmla="*/ 2147483646 w 971"/>
                  <a:gd name="T33" fmla="*/ 2147483646 h 190"/>
                  <a:gd name="T34" fmla="*/ 2147483646 w 971"/>
                  <a:gd name="T35" fmla="*/ 2147483646 h 190"/>
                  <a:gd name="T36" fmla="*/ 2147483646 w 971"/>
                  <a:gd name="T37" fmla="*/ 2147483646 h 190"/>
                  <a:gd name="T38" fmla="*/ 2147483646 w 971"/>
                  <a:gd name="T39" fmla="*/ 2147483646 h 190"/>
                  <a:gd name="T40" fmla="*/ 2147483646 w 971"/>
                  <a:gd name="T41" fmla="*/ 2147483646 h 190"/>
                  <a:gd name="T42" fmla="*/ 2147483646 w 971"/>
                  <a:gd name="T43" fmla="*/ 2147483646 h 190"/>
                  <a:gd name="T44" fmla="*/ 2147483646 w 971"/>
                  <a:gd name="T45" fmla="*/ 2147483646 h 190"/>
                  <a:gd name="T46" fmla="*/ 2147483646 w 971"/>
                  <a:gd name="T47" fmla="*/ 2147483646 h 190"/>
                  <a:gd name="T48" fmla="*/ 2147483646 w 971"/>
                  <a:gd name="T49" fmla="*/ 2147483646 h 190"/>
                  <a:gd name="T50" fmla="*/ 2147483646 w 971"/>
                  <a:gd name="T51" fmla="*/ 2147483646 h 190"/>
                  <a:gd name="T52" fmla="*/ 2147483646 w 971"/>
                  <a:gd name="T53" fmla="*/ 2147483646 h 190"/>
                  <a:gd name="T54" fmla="*/ 2147483646 w 971"/>
                  <a:gd name="T55" fmla="*/ 2147483646 h 190"/>
                  <a:gd name="T56" fmla="*/ 2147483646 w 971"/>
                  <a:gd name="T57" fmla="*/ 2147483646 h 190"/>
                  <a:gd name="T58" fmla="*/ 2147483646 w 971"/>
                  <a:gd name="T59" fmla="*/ 2147483646 h 190"/>
                  <a:gd name="T60" fmla="*/ 2147483646 w 971"/>
                  <a:gd name="T61" fmla="*/ 2147483646 h 190"/>
                  <a:gd name="T62" fmla="*/ 2147483646 w 971"/>
                  <a:gd name="T63" fmla="*/ 2147483646 h 190"/>
                  <a:gd name="T64" fmla="*/ 2147483646 w 971"/>
                  <a:gd name="T65" fmla="*/ 2147483646 h 190"/>
                  <a:gd name="T66" fmla="*/ 2147483646 w 971"/>
                  <a:gd name="T67" fmla="*/ 2147483646 h 190"/>
                  <a:gd name="T68" fmla="*/ 2147483646 w 971"/>
                  <a:gd name="T69" fmla="*/ 2147483646 h 190"/>
                  <a:gd name="T70" fmla="*/ 2147483646 w 971"/>
                  <a:gd name="T71" fmla="*/ 2147483646 h 190"/>
                  <a:gd name="T72" fmla="*/ 2147483646 w 971"/>
                  <a:gd name="T73" fmla="*/ 2147483646 h 190"/>
                  <a:gd name="T74" fmla="*/ 2147483646 w 971"/>
                  <a:gd name="T75" fmla="*/ 2147483646 h 190"/>
                  <a:gd name="T76" fmla="*/ 2147483646 w 971"/>
                  <a:gd name="T77" fmla="*/ 2147483646 h 190"/>
                  <a:gd name="T78" fmla="*/ 2147483646 w 971"/>
                  <a:gd name="T79" fmla="*/ 2147483646 h 190"/>
                  <a:gd name="T80" fmla="*/ 2147483646 w 971"/>
                  <a:gd name="T81" fmla="*/ 2147483646 h 190"/>
                  <a:gd name="T82" fmla="*/ 2147483646 w 971"/>
                  <a:gd name="T83" fmla="*/ 2147483646 h 190"/>
                  <a:gd name="T84" fmla="*/ 2147483646 w 971"/>
                  <a:gd name="T85" fmla="*/ 2147483646 h 190"/>
                  <a:gd name="T86" fmla="*/ 2147483646 w 971"/>
                  <a:gd name="T87" fmla="*/ 2147483646 h 190"/>
                  <a:gd name="T88" fmla="*/ 2147483646 w 971"/>
                  <a:gd name="T89" fmla="*/ 2147483646 h 190"/>
                  <a:gd name="T90" fmla="*/ 2147483646 w 971"/>
                  <a:gd name="T91" fmla="*/ 2147483646 h 190"/>
                  <a:gd name="T92" fmla="*/ 2147483646 w 971"/>
                  <a:gd name="T93" fmla="*/ 2147483646 h 190"/>
                  <a:gd name="T94" fmla="*/ 2147483646 w 971"/>
                  <a:gd name="T95" fmla="*/ 2147483646 h 190"/>
                  <a:gd name="T96" fmla="*/ 2147483646 w 971"/>
                  <a:gd name="T97" fmla="*/ 2147483646 h 190"/>
                  <a:gd name="T98" fmla="*/ 2147483646 w 971"/>
                  <a:gd name="T99" fmla="*/ 2147483646 h 190"/>
                  <a:gd name="T100" fmla="*/ 2147483646 w 971"/>
                  <a:gd name="T101" fmla="*/ 2147483646 h 190"/>
                  <a:gd name="T102" fmla="*/ 2147483646 w 971"/>
                  <a:gd name="T103" fmla="*/ 2147483646 h 190"/>
                  <a:gd name="T104" fmla="*/ 2147483646 w 971"/>
                  <a:gd name="T105" fmla="*/ 2147483646 h 190"/>
                  <a:gd name="T106" fmla="*/ 2147483646 w 971"/>
                  <a:gd name="T107" fmla="*/ 2147483646 h 190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971" h="190">
                    <a:moveTo>
                      <a:pt x="938" y="26"/>
                    </a:moveTo>
                    <a:cubicBezTo>
                      <a:pt x="935" y="29"/>
                      <a:pt x="932" y="31"/>
                      <a:pt x="929" y="34"/>
                    </a:cubicBezTo>
                    <a:cubicBezTo>
                      <a:pt x="924" y="38"/>
                      <a:pt x="918" y="42"/>
                      <a:pt x="912" y="45"/>
                    </a:cubicBezTo>
                    <a:cubicBezTo>
                      <a:pt x="910" y="45"/>
                      <a:pt x="909" y="46"/>
                      <a:pt x="907" y="47"/>
                    </a:cubicBezTo>
                    <a:cubicBezTo>
                      <a:pt x="906" y="47"/>
                      <a:pt x="906" y="47"/>
                      <a:pt x="905" y="47"/>
                    </a:cubicBezTo>
                    <a:cubicBezTo>
                      <a:pt x="904" y="48"/>
                      <a:pt x="902" y="48"/>
                      <a:pt x="900" y="49"/>
                    </a:cubicBezTo>
                    <a:cubicBezTo>
                      <a:pt x="900" y="49"/>
                      <a:pt x="899" y="49"/>
                      <a:pt x="899" y="49"/>
                    </a:cubicBezTo>
                    <a:cubicBezTo>
                      <a:pt x="897" y="50"/>
                      <a:pt x="895" y="50"/>
                      <a:pt x="894" y="50"/>
                    </a:cubicBezTo>
                    <a:cubicBezTo>
                      <a:pt x="893" y="50"/>
                      <a:pt x="892" y="50"/>
                      <a:pt x="892" y="51"/>
                    </a:cubicBezTo>
                    <a:cubicBezTo>
                      <a:pt x="890" y="51"/>
                      <a:pt x="887" y="51"/>
                      <a:pt x="885" y="52"/>
                    </a:cubicBezTo>
                    <a:cubicBezTo>
                      <a:pt x="868" y="54"/>
                      <a:pt x="848" y="51"/>
                      <a:pt x="836" y="45"/>
                    </a:cubicBezTo>
                    <a:cubicBezTo>
                      <a:pt x="815" y="35"/>
                      <a:pt x="795" y="26"/>
                      <a:pt x="760" y="40"/>
                    </a:cubicBezTo>
                    <a:cubicBezTo>
                      <a:pt x="731" y="51"/>
                      <a:pt x="723" y="64"/>
                      <a:pt x="715" y="77"/>
                    </a:cubicBezTo>
                    <a:cubicBezTo>
                      <a:pt x="701" y="98"/>
                      <a:pt x="688" y="114"/>
                      <a:pt x="644" y="116"/>
                    </a:cubicBezTo>
                    <a:cubicBezTo>
                      <a:pt x="602" y="117"/>
                      <a:pt x="577" y="97"/>
                      <a:pt x="554" y="79"/>
                    </a:cubicBezTo>
                    <a:cubicBezTo>
                      <a:pt x="534" y="62"/>
                      <a:pt x="519" y="50"/>
                      <a:pt x="493" y="52"/>
                    </a:cubicBezTo>
                    <a:cubicBezTo>
                      <a:pt x="466" y="54"/>
                      <a:pt x="452" y="69"/>
                      <a:pt x="436" y="85"/>
                    </a:cubicBezTo>
                    <a:cubicBezTo>
                      <a:pt x="419" y="102"/>
                      <a:pt x="400" y="122"/>
                      <a:pt x="367" y="118"/>
                    </a:cubicBezTo>
                    <a:cubicBezTo>
                      <a:pt x="338" y="115"/>
                      <a:pt x="322" y="99"/>
                      <a:pt x="306" y="83"/>
                    </a:cubicBezTo>
                    <a:cubicBezTo>
                      <a:pt x="289" y="65"/>
                      <a:pt x="271" y="47"/>
                      <a:pt x="231" y="38"/>
                    </a:cubicBezTo>
                    <a:cubicBezTo>
                      <a:pt x="196" y="30"/>
                      <a:pt x="177" y="43"/>
                      <a:pt x="158" y="58"/>
                    </a:cubicBezTo>
                    <a:cubicBezTo>
                      <a:pt x="140" y="71"/>
                      <a:pt x="115" y="89"/>
                      <a:pt x="83" y="67"/>
                    </a:cubicBezTo>
                    <a:cubicBezTo>
                      <a:pt x="70" y="58"/>
                      <a:pt x="62" y="47"/>
                      <a:pt x="55" y="34"/>
                    </a:cubicBezTo>
                    <a:cubicBezTo>
                      <a:pt x="40" y="0"/>
                      <a:pt x="0" y="63"/>
                      <a:pt x="40" y="65"/>
                    </a:cubicBezTo>
                    <a:cubicBezTo>
                      <a:pt x="59" y="66"/>
                      <a:pt x="77" y="68"/>
                      <a:pt x="91" y="76"/>
                    </a:cubicBezTo>
                    <a:cubicBezTo>
                      <a:pt x="109" y="86"/>
                      <a:pt x="122" y="101"/>
                      <a:pt x="134" y="116"/>
                    </a:cubicBezTo>
                    <a:cubicBezTo>
                      <a:pt x="154" y="139"/>
                      <a:pt x="173" y="161"/>
                      <a:pt x="209" y="167"/>
                    </a:cubicBezTo>
                    <a:cubicBezTo>
                      <a:pt x="246" y="172"/>
                      <a:pt x="273" y="158"/>
                      <a:pt x="300" y="143"/>
                    </a:cubicBezTo>
                    <a:cubicBezTo>
                      <a:pt x="319" y="133"/>
                      <a:pt x="336" y="123"/>
                      <a:pt x="356" y="121"/>
                    </a:cubicBezTo>
                    <a:cubicBezTo>
                      <a:pt x="387" y="118"/>
                      <a:pt x="405" y="136"/>
                      <a:pt x="421" y="153"/>
                    </a:cubicBezTo>
                    <a:cubicBezTo>
                      <a:pt x="438" y="170"/>
                      <a:pt x="454" y="186"/>
                      <a:pt x="488" y="188"/>
                    </a:cubicBezTo>
                    <a:cubicBezTo>
                      <a:pt x="523" y="190"/>
                      <a:pt x="547" y="172"/>
                      <a:pt x="572" y="153"/>
                    </a:cubicBezTo>
                    <a:cubicBezTo>
                      <a:pt x="595" y="136"/>
                      <a:pt x="618" y="119"/>
                      <a:pt x="649" y="119"/>
                    </a:cubicBezTo>
                    <a:cubicBezTo>
                      <a:pt x="673" y="118"/>
                      <a:pt x="694" y="131"/>
                      <a:pt x="713" y="143"/>
                    </a:cubicBezTo>
                    <a:cubicBezTo>
                      <a:pt x="740" y="159"/>
                      <a:pt x="765" y="174"/>
                      <a:pt x="803" y="162"/>
                    </a:cubicBezTo>
                    <a:cubicBezTo>
                      <a:pt x="844" y="149"/>
                      <a:pt x="859" y="121"/>
                      <a:pt x="873" y="93"/>
                    </a:cubicBezTo>
                    <a:cubicBezTo>
                      <a:pt x="881" y="80"/>
                      <a:pt x="886" y="71"/>
                      <a:pt x="892" y="65"/>
                    </a:cubicBezTo>
                    <a:cubicBezTo>
                      <a:pt x="892" y="64"/>
                      <a:pt x="893" y="63"/>
                      <a:pt x="894" y="62"/>
                    </a:cubicBezTo>
                    <a:cubicBezTo>
                      <a:pt x="894" y="62"/>
                      <a:pt x="894" y="62"/>
                      <a:pt x="894" y="62"/>
                    </a:cubicBezTo>
                    <a:cubicBezTo>
                      <a:pt x="894" y="62"/>
                      <a:pt x="895" y="61"/>
                      <a:pt x="896" y="60"/>
                    </a:cubicBezTo>
                    <a:cubicBezTo>
                      <a:pt x="896" y="60"/>
                      <a:pt x="896" y="60"/>
                      <a:pt x="896" y="60"/>
                    </a:cubicBezTo>
                    <a:cubicBezTo>
                      <a:pt x="897" y="60"/>
                      <a:pt x="897" y="59"/>
                      <a:pt x="898" y="58"/>
                    </a:cubicBezTo>
                    <a:cubicBezTo>
                      <a:pt x="898" y="58"/>
                      <a:pt x="898" y="58"/>
                      <a:pt x="898" y="58"/>
                    </a:cubicBezTo>
                    <a:cubicBezTo>
                      <a:pt x="899" y="58"/>
                      <a:pt x="899" y="57"/>
                      <a:pt x="900" y="57"/>
                    </a:cubicBezTo>
                    <a:cubicBezTo>
                      <a:pt x="900" y="57"/>
                      <a:pt x="900" y="57"/>
                      <a:pt x="900" y="56"/>
                    </a:cubicBezTo>
                    <a:cubicBezTo>
                      <a:pt x="901" y="56"/>
                      <a:pt x="902" y="56"/>
                      <a:pt x="903" y="55"/>
                    </a:cubicBezTo>
                    <a:cubicBezTo>
                      <a:pt x="903" y="55"/>
                      <a:pt x="903" y="55"/>
                      <a:pt x="903" y="55"/>
                    </a:cubicBezTo>
                    <a:cubicBezTo>
                      <a:pt x="904" y="54"/>
                      <a:pt x="904" y="54"/>
                      <a:pt x="905" y="54"/>
                    </a:cubicBezTo>
                    <a:cubicBezTo>
                      <a:pt x="905" y="54"/>
                      <a:pt x="905" y="54"/>
                      <a:pt x="906" y="53"/>
                    </a:cubicBezTo>
                    <a:cubicBezTo>
                      <a:pt x="906" y="53"/>
                      <a:pt x="907" y="53"/>
                      <a:pt x="908" y="52"/>
                    </a:cubicBezTo>
                    <a:cubicBezTo>
                      <a:pt x="908" y="52"/>
                      <a:pt x="908" y="52"/>
                      <a:pt x="909" y="52"/>
                    </a:cubicBezTo>
                    <a:cubicBezTo>
                      <a:pt x="910" y="52"/>
                      <a:pt x="911" y="51"/>
                      <a:pt x="912" y="51"/>
                    </a:cubicBezTo>
                    <a:cubicBezTo>
                      <a:pt x="924" y="47"/>
                      <a:pt x="937" y="46"/>
                      <a:pt x="951" y="48"/>
                    </a:cubicBezTo>
                    <a:cubicBezTo>
                      <a:pt x="971" y="49"/>
                      <a:pt x="958" y="7"/>
                      <a:pt x="938" y="26"/>
                    </a:cubicBezTo>
                    <a:close/>
                  </a:path>
                </a:pathLst>
              </a:custGeom>
              <a:solidFill>
                <a:srgbClr val="B078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903" name="Freeform 615">
                <a:extLst>
                  <a:ext uri="{FF2B5EF4-FFF2-40B4-BE49-F238E27FC236}">
                    <a16:creationId xmlns:a16="http://schemas.microsoft.com/office/drawing/2014/main" id="{1BE61AFD-C48A-4548-B1B1-C091182D65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3" y="3097"/>
                <a:ext cx="83" cy="112"/>
              </a:xfrm>
              <a:custGeom>
                <a:avLst/>
                <a:gdLst>
                  <a:gd name="T0" fmla="*/ 2147483646 w 33"/>
                  <a:gd name="T1" fmla="*/ 2147483646 h 42"/>
                  <a:gd name="T2" fmla="*/ 0 w 33"/>
                  <a:gd name="T3" fmla="*/ 2147483646 h 42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3" h="42">
                    <a:moveTo>
                      <a:pt x="13" y="41"/>
                    </a:moveTo>
                    <a:cubicBezTo>
                      <a:pt x="33" y="42"/>
                      <a:pt x="20" y="0"/>
                      <a:pt x="0" y="19"/>
                    </a:cubicBezTo>
                  </a:path>
                </a:pathLst>
              </a:custGeom>
              <a:noFill/>
              <a:ln w="1111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904" name="Freeform 616">
                <a:extLst>
                  <a:ext uri="{FF2B5EF4-FFF2-40B4-BE49-F238E27FC236}">
                    <a16:creationId xmlns:a16="http://schemas.microsoft.com/office/drawing/2014/main" id="{B8D6DA28-98B1-42AE-ACBD-9F08A3939F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76" y="3111"/>
                <a:ext cx="375" cy="237"/>
              </a:xfrm>
              <a:custGeom>
                <a:avLst/>
                <a:gdLst>
                  <a:gd name="T0" fmla="*/ 0 w 150"/>
                  <a:gd name="T1" fmla="*/ 2147483646 h 89"/>
                  <a:gd name="T2" fmla="*/ 2147483646 w 150"/>
                  <a:gd name="T3" fmla="*/ 2147483646 h 89"/>
                  <a:gd name="T4" fmla="*/ 2147483646 w 150"/>
                  <a:gd name="T5" fmla="*/ 2147483646 h 89"/>
                  <a:gd name="T6" fmla="*/ 2147483646 w 150"/>
                  <a:gd name="T7" fmla="*/ 2147483646 h 89"/>
                  <a:gd name="T8" fmla="*/ 0 w 150"/>
                  <a:gd name="T9" fmla="*/ 2147483646 h 8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0" h="89">
                    <a:moveTo>
                      <a:pt x="0" y="89"/>
                    </a:moveTo>
                    <a:cubicBezTo>
                      <a:pt x="19" y="83"/>
                      <a:pt x="25" y="70"/>
                      <a:pt x="41" y="47"/>
                    </a:cubicBezTo>
                    <a:cubicBezTo>
                      <a:pt x="58" y="24"/>
                      <a:pt x="102" y="0"/>
                      <a:pt x="150" y="20"/>
                    </a:cubicBezTo>
                    <a:cubicBezTo>
                      <a:pt x="117" y="0"/>
                      <a:pt x="62" y="0"/>
                      <a:pt x="39" y="36"/>
                    </a:cubicBezTo>
                    <a:cubicBezTo>
                      <a:pt x="25" y="59"/>
                      <a:pt x="14" y="83"/>
                      <a:pt x="0" y="8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905" name="Freeform 617">
                <a:extLst>
                  <a:ext uri="{FF2B5EF4-FFF2-40B4-BE49-F238E27FC236}">
                    <a16:creationId xmlns:a16="http://schemas.microsoft.com/office/drawing/2014/main" id="{5524FFC2-D0B1-4FE8-8139-52ED86C77E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48" y="3097"/>
                <a:ext cx="390" cy="182"/>
              </a:xfrm>
              <a:custGeom>
                <a:avLst/>
                <a:gdLst>
                  <a:gd name="T0" fmla="*/ 0 w 156"/>
                  <a:gd name="T1" fmla="*/ 2147483646 h 68"/>
                  <a:gd name="T2" fmla="*/ 2147483646 w 156"/>
                  <a:gd name="T3" fmla="*/ 2147483646 h 68"/>
                  <a:gd name="T4" fmla="*/ 2147483646 w 156"/>
                  <a:gd name="T5" fmla="*/ 2147483646 h 68"/>
                  <a:gd name="T6" fmla="*/ 2147483646 w 156"/>
                  <a:gd name="T7" fmla="*/ 2147483646 h 68"/>
                  <a:gd name="T8" fmla="*/ 0 w 156"/>
                  <a:gd name="T9" fmla="*/ 2147483646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6" h="68">
                    <a:moveTo>
                      <a:pt x="0" y="60"/>
                    </a:moveTo>
                    <a:cubicBezTo>
                      <a:pt x="20" y="68"/>
                      <a:pt x="42" y="45"/>
                      <a:pt x="69" y="31"/>
                    </a:cubicBezTo>
                    <a:cubicBezTo>
                      <a:pt x="96" y="18"/>
                      <a:pt x="125" y="17"/>
                      <a:pt x="156" y="33"/>
                    </a:cubicBezTo>
                    <a:cubicBezTo>
                      <a:pt x="124" y="10"/>
                      <a:pt x="94" y="0"/>
                      <a:pt x="56" y="29"/>
                    </a:cubicBezTo>
                    <a:cubicBezTo>
                      <a:pt x="18" y="58"/>
                      <a:pt x="10" y="60"/>
                      <a:pt x="0" y="6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906" name="Freeform 618">
                <a:extLst>
                  <a:ext uri="{FF2B5EF4-FFF2-40B4-BE49-F238E27FC236}">
                    <a16:creationId xmlns:a16="http://schemas.microsoft.com/office/drawing/2014/main" id="{8BBD6486-30C1-4455-9C98-C8548B73D4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01" y="3225"/>
                <a:ext cx="285" cy="307"/>
              </a:xfrm>
              <a:custGeom>
                <a:avLst/>
                <a:gdLst>
                  <a:gd name="T0" fmla="*/ 0 w 114"/>
                  <a:gd name="T1" fmla="*/ 2147483646 h 115"/>
                  <a:gd name="T2" fmla="*/ 2147483646 w 114"/>
                  <a:gd name="T3" fmla="*/ 2147483646 h 115"/>
                  <a:gd name="T4" fmla="*/ 2147483646 w 114"/>
                  <a:gd name="T5" fmla="*/ 0 h 115"/>
                  <a:gd name="T6" fmla="*/ 2147483646 w 114"/>
                  <a:gd name="T7" fmla="*/ 2147483646 h 115"/>
                  <a:gd name="T8" fmla="*/ 0 w 114"/>
                  <a:gd name="T9" fmla="*/ 2147483646 h 1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4" h="115">
                    <a:moveTo>
                      <a:pt x="0" y="115"/>
                    </a:moveTo>
                    <a:cubicBezTo>
                      <a:pt x="31" y="108"/>
                      <a:pt x="56" y="84"/>
                      <a:pt x="68" y="53"/>
                    </a:cubicBezTo>
                    <a:cubicBezTo>
                      <a:pt x="80" y="22"/>
                      <a:pt x="96" y="4"/>
                      <a:pt x="114" y="0"/>
                    </a:cubicBezTo>
                    <a:cubicBezTo>
                      <a:pt x="99" y="9"/>
                      <a:pt x="93" y="15"/>
                      <a:pt x="76" y="58"/>
                    </a:cubicBezTo>
                    <a:cubicBezTo>
                      <a:pt x="59" y="101"/>
                      <a:pt x="0" y="115"/>
                      <a:pt x="0" y="11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907" name="Freeform 619">
                <a:extLst>
                  <a:ext uri="{FF2B5EF4-FFF2-40B4-BE49-F238E27FC236}">
                    <a16:creationId xmlns:a16="http://schemas.microsoft.com/office/drawing/2014/main" id="{392BE1CE-E569-4988-8DE5-8A000F5FA8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78" y="3415"/>
                <a:ext cx="420" cy="162"/>
              </a:xfrm>
              <a:custGeom>
                <a:avLst/>
                <a:gdLst>
                  <a:gd name="T0" fmla="*/ 0 w 168"/>
                  <a:gd name="T1" fmla="*/ 2147483646 h 61"/>
                  <a:gd name="T2" fmla="*/ 2147483646 w 168"/>
                  <a:gd name="T3" fmla="*/ 2147483646 h 61"/>
                  <a:gd name="T4" fmla="*/ 2147483646 w 168"/>
                  <a:gd name="T5" fmla="*/ 2147483646 h 61"/>
                  <a:gd name="T6" fmla="*/ 2147483646 w 168"/>
                  <a:gd name="T7" fmla="*/ 2147483646 h 61"/>
                  <a:gd name="T8" fmla="*/ 0 w 168"/>
                  <a:gd name="T9" fmla="*/ 2147483646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8" h="61">
                    <a:moveTo>
                      <a:pt x="0" y="46"/>
                    </a:moveTo>
                    <a:cubicBezTo>
                      <a:pt x="32" y="54"/>
                      <a:pt x="51" y="51"/>
                      <a:pt x="90" y="33"/>
                    </a:cubicBezTo>
                    <a:cubicBezTo>
                      <a:pt x="129" y="15"/>
                      <a:pt x="149" y="0"/>
                      <a:pt x="168" y="2"/>
                    </a:cubicBezTo>
                    <a:cubicBezTo>
                      <a:pt x="145" y="7"/>
                      <a:pt x="120" y="24"/>
                      <a:pt x="90" y="41"/>
                    </a:cubicBezTo>
                    <a:cubicBezTo>
                      <a:pt x="60" y="58"/>
                      <a:pt x="23" y="61"/>
                      <a:pt x="0" y="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908" name="Freeform 620">
                <a:extLst>
                  <a:ext uri="{FF2B5EF4-FFF2-40B4-BE49-F238E27FC236}">
                    <a16:creationId xmlns:a16="http://schemas.microsoft.com/office/drawing/2014/main" id="{B42A0D72-6D01-4367-B882-95A9513028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6" y="3409"/>
                <a:ext cx="392" cy="206"/>
              </a:xfrm>
              <a:custGeom>
                <a:avLst/>
                <a:gdLst>
                  <a:gd name="T0" fmla="*/ 0 w 157"/>
                  <a:gd name="T1" fmla="*/ 2147483646 h 77"/>
                  <a:gd name="T2" fmla="*/ 2147483646 w 157"/>
                  <a:gd name="T3" fmla="*/ 2147483646 h 77"/>
                  <a:gd name="T4" fmla="*/ 2147483646 w 157"/>
                  <a:gd name="T5" fmla="*/ 0 h 77"/>
                  <a:gd name="T6" fmla="*/ 2147483646 w 157"/>
                  <a:gd name="T7" fmla="*/ 2147483646 h 77"/>
                  <a:gd name="T8" fmla="*/ 0 w 157"/>
                  <a:gd name="T9" fmla="*/ 2147483646 h 7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7" h="77">
                    <a:moveTo>
                      <a:pt x="0" y="71"/>
                    </a:moveTo>
                    <a:cubicBezTo>
                      <a:pt x="27" y="72"/>
                      <a:pt x="48" y="67"/>
                      <a:pt x="74" y="46"/>
                    </a:cubicBezTo>
                    <a:cubicBezTo>
                      <a:pt x="100" y="25"/>
                      <a:pt x="133" y="3"/>
                      <a:pt x="157" y="0"/>
                    </a:cubicBezTo>
                    <a:cubicBezTo>
                      <a:pt x="133" y="7"/>
                      <a:pt x="109" y="31"/>
                      <a:pt x="78" y="54"/>
                    </a:cubicBezTo>
                    <a:cubicBezTo>
                      <a:pt x="47" y="77"/>
                      <a:pt x="12" y="73"/>
                      <a:pt x="0" y="7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909" name="Freeform 621">
                <a:extLst>
                  <a:ext uri="{FF2B5EF4-FFF2-40B4-BE49-F238E27FC236}">
                    <a16:creationId xmlns:a16="http://schemas.microsoft.com/office/drawing/2014/main" id="{54B896CD-5EC6-4ABB-B39E-2D0C18A2AD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1" y="3300"/>
                <a:ext cx="527" cy="299"/>
              </a:xfrm>
              <a:custGeom>
                <a:avLst/>
                <a:gdLst>
                  <a:gd name="T0" fmla="*/ 0 w 211"/>
                  <a:gd name="T1" fmla="*/ 2147483646 h 112"/>
                  <a:gd name="T2" fmla="*/ 2147483646 w 211"/>
                  <a:gd name="T3" fmla="*/ 2147483646 h 112"/>
                  <a:gd name="T4" fmla="*/ 2147483646 w 211"/>
                  <a:gd name="T5" fmla="*/ 2147483646 h 112"/>
                  <a:gd name="T6" fmla="*/ 2147483646 w 211"/>
                  <a:gd name="T7" fmla="*/ 2147483646 h 112"/>
                  <a:gd name="T8" fmla="*/ 0 w 211"/>
                  <a:gd name="T9" fmla="*/ 2147483646 h 1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1" h="112">
                    <a:moveTo>
                      <a:pt x="0" y="10"/>
                    </a:moveTo>
                    <a:cubicBezTo>
                      <a:pt x="30" y="18"/>
                      <a:pt x="90" y="10"/>
                      <a:pt x="110" y="22"/>
                    </a:cubicBezTo>
                    <a:cubicBezTo>
                      <a:pt x="131" y="35"/>
                      <a:pt x="165" y="95"/>
                      <a:pt x="211" y="112"/>
                    </a:cubicBezTo>
                    <a:cubicBezTo>
                      <a:pt x="171" y="91"/>
                      <a:pt x="147" y="38"/>
                      <a:pt x="122" y="19"/>
                    </a:cubicBezTo>
                    <a:cubicBezTo>
                      <a:pt x="96" y="0"/>
                      <a:pt x="24" y="16"/>
                      <a:pt x="0" y="10"/>
                    </a:cubicBezTo>
                    <a:close/>
                  </a:path>
                </a:pathLst>
              </a:custGeom>
              <a:solidFill>
                <a:srgbClr val="E1AF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910" name="Freeform 622">
                <a:extLst>
                  <a:ext uri="{FF2B5EF4-FFF2-40B4-BE49-F238E27FC236}">
                    <a16:creationId xmlns:a16="http://schemas.microsoft.com/office/drawing/2014/main" id="{225098E2-BBA3-4005-8418-4B1690607A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3" y="3460"/>
                <a:ext cx="408" cy="152"/>
              </a:xfrm>
              <a:custGeom>
                <a:avLst/>
                <a:gdLst>
                  <a:gd name="T0" fmla="*/ 2147483646 w 163"/>
                  <a:gd name="T1" fmla="*/ 2147483646 h 57"/>
                  <a:gd name="T2" fmla="*/ 2147483646 w 163"/>
                  <a:gd name="T3" fmla="*/ 2147483646 h 57"/>
                  <a:gd name="T4" fmla="*/ 2147483646 w 163"/>
                  <a:gd name="T5" fmla="*/ 2147483646 h 57"/>
                  <a:gd name="T6" fmla="*/ 0 w 163"/>
                  <a:gd name="T7" fmla="*/ 2147483646 h 57"/>
                  <a:gd name="T8" fmla="*/ 2147483646 w 163"/>
                  <a:gd name="T9" fmla="*/ 2147483646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3" h="57">
                    <a:moveTo>
                      <a:pt x="56" y="1"/>
                    </a:moveTo>
                    <a:cubicBezTo>
                      <a:pt x="78" y="0"/>
                      <a:pt x="118" y="47"/>
                      <a:pt x="163" y="57"/>
                    </a:cubicBezTo>
                    <a:cubicBezTo>
                      <a:pt x="136" y="56"/>
                      <a:pt x="76" y="16"/>
                      <a:pt x="59" y="10"/>
                    </a:cubicBezTo>
                    <a:cubicBezTo>
                      <a:pt x="42" y="5"/>
                      <a:pt x="23" y="17"/>
                      <a:pt x="0" y="35"/>
                    </a:cubicBezTo>
                    <a:cubicBezTo>
                      <a:pt x="13" y="20"/>
                      <a:pt x="38" y="3"/>
                      <a:pt x="56" y="1"/>
                    </a:cubicBezTo>
                    <a:close/>
                  </a:path>
                </a:pathLst>
              </a:custGeom>
              <a:solidFill>
                <a:srgbClr val="E1AF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911" name="Freeform 623">
                <a:extLst>
                  <a:ext uri="{FF2B5EF4-FFF2-40B4-BE49-F238E27FC236}">
                    <a16:creationId xmlns:a16="http://schemas.microsoft.com/office/drawing/2014/main" id="{BA8E05A1-4E01-4616-AD47-4E045EE824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98" y="3396"/>
                <a:ext cx="23" cy="8"/>
              </a:xfrm>
              <a:custGeom>
                <a:avLst/>
                <a:gdLst>
                  <a:gd name="T0" fmla="*/ 2147483646 w 9"/>
                  <a:gd name="T1" fmla="*/ 2147483646 h 3"/>
                  <a:gd name="T2" fmla="*/ 0 w 9"/>
                  <a:gd name="T3" fmla="*/ 0 h 3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9" h="3">
                    <a:moveTo>
                      <a:pt x="9" y="3"/>
                    </a:moveTo>
                    <a:cubicBezTo>
                      <a:pt x="7" y="1"/>
                      <a:pt x="3" y="1"/>
                      <a:pt x="0" y="0"/>
                    </a:cubicBezTo>
                  </a:path>
                </a:pathLst>
              </a:custGeom>
              <a:solidFill>
                <a:srgbClr val="C4E7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912" name="Freeform 624">
                <a:extLst>
                  <a:ext uri="{FF2B5EF4-FFF2-40B4-BE49-F238E27FC236}">
                    <a16:creationId xmlns:a16="http://schemas.microsoft.com/office/drawing/2014/main" id="{2A61C2D1-75F3-4E1B-9390-0F9F79DFA5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1" y="3377"/>
                <a:ext cx="30" cy="16"/>
              </a:xfrm>
              <a:custGeom>
                <a:avLst/>
                <a:gdLst>
                  <a:gd name="T0" fmla="*/ 0 w 12"/>
                  <a:gd name="T1" fmla="*/ 2147483646 h 6"/>
                  <a:gd name="T2" fmla="*/ 2147483646 w 12"/>
                  <a:gd name="T3" fmla="*/ 0 h 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2" h="6">
                    <a:moveTo>
                      <a:pt x="0" y="6"/>
                    </a:moveTo>
                    <a:cubicBezTo>
                      <a:pt x="4" y="4"/>
                      <a:pt x="8" y="2"/>
                      <a:pt x="12" y="0"/>
                    </a:cubicBezTo>
                  </a:path>
                </a:pathLst>
              </a:custGeom>
              <a:solidFill>
                <a:srgbClr val="C4E7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913" name="Freeform 625">
                <a:extLst>
                  <a:ext uri="{FF2B5EF4-FFF2-40B4-BE49-F238E27FC236}">
                    <a16:creationId xmlns:a16="http://schemas.microsoft.com/office/drawing/2014/main" id="{562E9F53-25A0-4B99-A729-BB58867D71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4" y="3089"/>
                <a:ext cx="115" cy="136"/>
              </a:xfrm>
              <a:custGeom>
                <a:avLst/>
                <a:gdLst>
                  <a:gd name="T0" fmla="*/ 2147483646 w 46"/>
                  <a:gd name="T1" fmla="*/ 0 h 51"/>
                  <a:gd name="T2" fmla="*/ 2147483646 w 46"/>
                  <a:gd name="T3" fmla="*/ 2147483646 h 51"/>
                  <a:gd name="T4" fmla="*/ 2147483646 w 46"/>
                  <a:gd name="T5" fmla="*/ 2147483646 h 51"/>
                  <a:gd name="T6" fmla="*/ 2147483646 w 46"/>
                  <a:gd name="T7" fmla="*/ 2147483646 h 51"/>
                  <a:gd name="T8" fmla="*/ 2147483646 w 46"/>
                  <a:gd name="T9" fmla="*/ 2147483646 h 5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6" h="51">
                    <a:moveTo>
                      <a:pt x="4" y="0"/>
                    </a:moveTo>
                    <a:cubicBezTo>
                      <a:pt x="0" y="8"/>
                      <a:pt x="16" y="31"/>
                      <a:pt x="22" y="37"/>
                    </a:cubicBezTo>
                    <a:cubicBezTo>
                      <a:pt x="27" y="42"/>
                      <a:pt x="44" y="51"/>
                      <a:pt x="46" y="37"/>
                    </a:cubicBezTo>
                    <a:cubicBezTo>
                      <a:pt x="37" y="38"/>
                      <a:pt x="25" y="29"/>
                      <a:pt x="18" y="23"/>
                    </a:cubicBezTo>
                    <a:cubicBezTo>
                      <a:pt x="13" y="18"/>
                      <a:pt x="10" y="12"/>
                      <a:pt x="6" y="6"/>
                    </a:cubicBezTo>
                  </a:path>
                </a:pathLst>
              </a:custGeom>
              <a:solidFill>
                <a:srgbClr val="E2B3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914" name="Freeform 626">
                <a:extLst>
                  <a:ext uri="{FF2B5EF4-FFF2-40B4-BE49-F238E27FC236}">
                    <a16:creationId xmlns:a16="http://schemas.microsoft.com/office/drawing/2014/main" id="{EB380774-E90A-4481-80FE-68CADC3DF4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9" y="3164"/>
                <a:ext cx="37" cy="43"/>
              </a:xfrm>
              <a:custGeom>
                <a:avLst/>
                <a:gdLst>
                  <a:gd name="T0" fmla="*/ 0 w 15"/>
                  <a:gd name="T1" fmla="*/ 0 h 16"/>
                  <a:gd name="T2" fmla="*/ 2147483646 w 15"/>
                  <a:gd name="T3" fmla="*/ 2147483646 h 16"/>
                  <a:gd name="T4" fmla="*/ 2147483646 w 15"/>
                  <a:gd name="T5" fmla="*/ 214748364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5" h="16">
                    <a:moveTo>
                      <a:pt x="0" y="0"/>
                    </a:moveTo>
                    <a:cubicBezTo>
                      <a:pt x="1" y="3"/>
                      <a:pt x="15" y="16"/>
                      <a:pt x="13" y="7"/>
                    </a:cubicBezTo>
                    <a:cubicBezTo>
                      <a:pt x="13" y="4"/>
                      <a:pt x="3" y="1"/>
                      <a:pt x="2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915" name="Freeform 627">
                <a:extLst>
                  <a:ext uri="{FF2B5EF4-FFF2-40B4-BE49-F238E27FC236}">
                    <a16:creationId xmlns:a16="http://schemas.microsoft.com/office/drawing/2014/main" id="{304D5927-B889-4DDB-8FAB-E2F5FB6FD5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71" y="3188"/>
                <a:ext cx="20" cy="16"/>
              </a:xfrm>
              <a:custGeom>
                <a:avLst/>
                <a:gdLst>
                  <a:gd name="T0" fmla="*/ 2147483646 w 8"/>
                  <a:gd name="T1" fmla="*/ 0 h 6"/>
                  <a:gd name="T2" fmla="*/ 2147483646 w 8"/>
                  <a:gd name="T3" fmla="*/ 2147483646 h 6"/>
                  <a:gd name="T4" fmla="*/ 2147483646 w 8"/>
                  <a:gd name="T5" fmla="*/ 0 h 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8" h="6">
                    <a:moveTo>
                      <a:pt x="3" y="0"/>
                    </a:moveTo>
                    <a:cubicBezTo>
                      <a:pt x="0" y="5"/>
                      <a:pt x="5" y="6"/>
                      <a:pt x="8" y="3"/>
                    </a:cubicBezTo>
                    <a:cubicBezTo>
                      <a:pt x="8" y="0"/>
                      <a:pt x="6" y="0"/>
                      <a:pt x="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916" name="Freeform 628">
                <a:extLst>
                  <a:ext uri="{FF2B5EF4-FFF2-40B4-BE49-F238E27FC236}">
                    <a16:creationId xmlns:a16="http://schemas.microsoft.com/office/drawing/2014/main" id="{50B718DB-BB09-40EC-9A04-DCAFC31C45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6" y="3140"/>
                <a:ext cx="15" cy="19"/>
              </a:xfrm>
              <a:custGeom>
                <a:avLst/>
                <a:gdLst>
                  <a:gd name="T0" fmla="*/ 0 w 6"/>
                  <a:gd name="T1" fmla="*/ 2147483646 h 7"/>
                  <a:gd name="T2" fmla="*/ 2147483646 w 6"/>
                  <a:gd name="T3" fmla="*/ 2147483646 h 7"/>
                  <a:gd name="T4" fmla="*/ 0 w 6"/>
                  <a:gd name="T5" fmla="*/ 2147483646 h 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" h="7">
                    <a:moveTo>
                      <a:pt x="0" y="4"/>
                    </a:moveTo>
                    <a:cubicBezTo>
                      <a:pt x="0" y="5"/>
                      <a:pt x="0" y="6"/>
                      <a:pt x="1" y="7"/>
                    </a:cubicBezTo>
                    <a:cubicBezTo>
                      <a:pt x="6" y="7"/>
                      <a:pt x="4" y="0"/>
                      <a:pt x="0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917" name="Freeform 629">
                <a:extLst>
                  <a:ext uri="{FF2B5EF4-FFF2-40B4-BE49-F238E27FC236}">
                    <a16:creationId xmlns:a16="http://schemas.microsoft.com/office/drawing/2014/main" id="{80DDFB2A-4471-4F7B-84CF-A48982F9DE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6" y="3108"/>
                <a:ext cx="97" cy="93"/>
              </a:xfrm>
              <a:custGeom>
                <a:avLst/>
                <a:gdLst>
                  <a:gd name="T0" fmla="*/ 2147483646 w 39"/>
                  <a:gd name="T1" fmla="*/ 2147483646 h 35"/>
                  <a:gd name="T2" fmla="*/ 2147483646 w 39"/>
                  <a:gd name="T3" fmla="*/ 2147483646 h 35"/>
                  <a:gd name="T4" fmla="*/ 2147483646 w 39"/>
                  <a:gd name="T5" fmla="*/ 2147483646 h 35"/>
                  <a:gd name="T6" fmla="*/ 2147483646 w 39"/>
                  <a:gd name="T7" fmla="*/ 2147483646 h 35"/>
                  <a:gd name="T8" fmla="*/ 2147483646 w 39"/>
                  <a:gd name="T9" fmla="*/ 2147483646 h 35"/>
                  <a:gd name="T10" fmla="*/ 2147483646 w 39"/>
                  <a:gd name="T11" fmla="*/ 2147483646 h 35"/>
                  <a:gd name="T12" fmla="*/ 2147483646 w 39"/>
                  <a:gd name="T13" fmla="*/ 2147483646 h 35"/>
                  <a:gd name="T14" fmla="*/ 2147483646 w 39"/>
                  <a:gd name="T15" fmla="*/ 0 h 3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9" h="35">
                    <a:moveTo>
                      <a:pt x="38" y="1"/>
                    </a:moveTo>
                    <a:cubicBezTo>
                      <a:pt x="36" y="5"/>
                      <a:pt x="32" y="9"/>
                      <a:pt x="29" y="12"/>
                    </a:cubicBezTo>
                    <a:cubicBezTo>
                      <a:pt x="26" y="16"/>
                      <a:pt x="22" y="19"/>
                      <a:pt x="17" y="21"/>
                    </a:cubicBezTo>
                    <a:cubicBezTo>
                      <a:pt x="14" y="23"/>
                      <a:pt x="11" y="24"/>
                      <a:pt x="7" y="24"/>
                    </a:cubicBezTo>
                    <a:cubicBezTo>
                      <a:pt x="2" y="25"/>
                      <a:pt x="0" y="27"/>
                      <a:pt x="4" y="31"/>
                    </a:cubicBezTo>
                    <a:cubicBezTo>
                      <a:pt x="7" y="35"/>
                      <a:pt x="13" y="33"/>
                      <a:pt x="17" y="31"/>
                    </a:cubicBezTo>
                    <a:cubicBezTo>
                      <a:pt x="23" y="28"/>
                      <a:pt x="27" y="23"/>
                      <a:pt x="31" y="18"/>
                    </a:cubicBezTo>
                    <a:cubicBezTo>
                      <a:pt x="36" y="13"/>
                      <a:pt x="38" y="7"/>
                      <a:pt x="39" y="0"/>
                    </a:cubicBezTo>
                  </a:path>
                </a:pathLst>
              </a:custGeom>
              <a:solidFill>
                <a:srgbClr val="E2B3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918" name="Freeform 630">
                <a:extLst>
                  <a:ext uri="{FF2B5EF4-FFF2-40B4-BE49-F238E27FC236}">
                    <a16:creationId xmlns:a16="http://schemas.microsoft.com/office/drawing/2014/main" id="{3C3AEABA-7076-4B63-9659-FD1F65EA2A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1" y="3161"/>
                <a:ext cx="25" cy="24"/>
              </a:xfrm>
              <a:custGeom>
                <a:avLst/>
                <a:gdLst>
                  <a:gd name="T0" fmla="*/ 2147483646 w 10"/>
                  <a:gd name="T1" fmla="*/ 2147483646 h 9"/>
                  <a:gd name="T2" fmla="*/ 2147483646 w 10"/>
                  <a:gd name="T3" fmla="*/ 2147483646 h 9"/>
                  <a:gd name="T4" fmla="*/ 2147483646 w 10"/>
                  <a:gd name="T5" fmla="*/ 0 h 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0" h="9">
                    <a:moveTo>
                      <a:pt x="6" y="1"/>
                    </a:moveTo>
                    <a:cubicBezTo>
                      <a:pt x="3" y="3"/>
                      <a:pt x="0" y="9"/>
                      <a:pt x="6" y="6"/>
                    </a:cubicBezTo>
                    <a:cubicBezTo>
                      <a:pt x="10" y="4"/>
                      <a:pt x="9" y="3"/>
                      <a:pt x="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919" name="Freeform 631">
                <a:extLst>
                  <a:ext uri="{FF2B5EF4-FFF2-40B4-BE49-F238E27FC236}">
                    <a16:creationId xmlns:a16="http://schemas.microsoft.com/office/drawing/2014/main" id="{61375FE3-0889-40DF-9C67-6EF7990DF3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46" y="3148"/>
                <a:ext cx="15" cy="13"/>
              </a:xfrm>
              <a:custGeom>
                <a:avLst/>
                <a:gdLst>
                  <a:gd name="T0" fmla="*/ 2147483646 w 6"/>
                  <a:gd name="T1" fmla="*/ 2147483646 h 5"/>
                  <a:gd name="T2" fmla="*/ 2147483646 w 6"/>
                  <a:gd name="T3" fmla="*/ 2147483646 h 5"/>
                  <a:gd name="T4" fmla="*/ 2147483646 w 6"/>
                  <a:gd name="T5" fmla="*/ 0 h 5"/>
                  <a:gd name="T6" fmla="*/ 2147483646 w 6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" h="5">
                    <a:moveTo>
                      <a:pt x="3" y="1"/>
                    </a:moveTo>
                    <a:cubicBezTo>
                      <a:pt x="1" y="2"/>
                      <a:pt x="0" y="3"/>
                      <a:pt x="1" y="5"/>
                    </a:cubicBezTo>
                    <a:cubicBezTo>
                      <a:pt x="3" y="5"/>
                      <a:pt x="6" y="2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920" name="Freeform 632">
                <a:extLst>
                  <a:ext uri="{FF2B5EF4-FFF2-40B4-BE49-F238E27FC236}">
                    <a16:creationId xmlns:a16="http://schemas.microsoft.com/office/drawing/2014/main" id="{AD9AB46A-5010-4D82-BFF0-B1432FA1C8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6" y="3180"/>
                <a:ext cx="20" cy="16"/>
              </a:xfrm>
              <a:custGeom>
                <a:avLst/>
                <a:gdLst>
                  <a:gd name="T0" fmla="*/ 2147483646 w 8"/>
                  <a:gd name="T1" fmla="*/ 0 h 6"/>
                  <a:gd name="T2" fmla="*/ 2147483646 w 8"/>
                  <a:gd name="T3" fmla="*/ 0 h 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8" h="6">
                    <a:moveTo>
                      <a:pt x="2" y="0"/>
                    </a:moveTo>
                    <a:cubicBezTo>
                      <a:pt x="0" y="6"/>
                      <a:pt x="8" y="0"/>
                      <a:pt x="5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921" name="Freeform 633">
                <a:extLst>
                  <a:ext uri="{FF2B5EF4-FFF2-40B4-BE49-F238E27FC236}">
                    <a16:creationId xmlns:a16="http://schemas.microsoft.com/office/drawing/2014/main" id="{E8066E78-1B4F-4D5E-9B9F-5018858814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1" y="3316"/>
                <a:ext cx="687" cy="203"/>
              </a:xfrm>
              <a:custGeom>
                <a:avLst/>
                <a:gdLst>
                  <a:gd name="T0" fmla="*/ 2147483646 w 275"/>
                  <a:gd name="T1" fmla="*/ 2147483646 h 76"/>
                  <a:gd name="T2" fmla="*/ 2147483646 w 275"/>
                  <a:gd name="T3" fmla="*/ 2147483646 h 76"/>
                  <a:gd name="T4" fmla="*/ 2147483646 w 275"/>
                  <a:gd name="T5" fmla="*/ 2147483646 h 76"/>
                  <a:gd name="T6" fmla="*/ 2147483646 w 275"/>
                  <a:gd name="T7" fmla="*/ 2147483646 h 76"/>
                  <a:gd name="T8" fmla="*/ 2147483646 w 275"/>
                  <a:gd name="T9" fmla="*/ 2147483646 h 76"/>
                  <a:gd name="T10" fmla="*/ 2147483646 w 275"/>
                  <a:gd name="T11" fmla="*/ 2147483646 h 76"/>
                  <a:gd name="T12" fmla="*/ 2147483646 w 275"/>
                  <a:gd name="T13" fmla="*/ 2147483646 h 76"/>
                  <a:gd name="T14" fmla="*/ 2147483646 w 275"/>
                  <a:gd name="T15" fmla="*/ 2147483646 h 76"/>
                  <a:gd name="T16" fmla="*/ 2147483646 w 275"/>
                  <a:gd name="T17" fmla="*/ 2147483646 h 76"/>
                  <a:gd name="T18" fmla="*/ 2147483646 w 275"/>
                  <a:gd name="T19" fmla="*/ 2147483646 h 76"/>
                  <a:gd name="T20" fmla="*/ 2147483646 w 275"/>
                  <a:gd name="T21" fmla="*/ 2147483646 h 76"/>
                  <a:gd name="T22" fmla="*/ 2147483646 w 275"/>
                  <a:gd name="T23" fmla="*/ 2147483646 h 76"/>
                  <a:gd name="T24" fmla="*/ 2147483646 w 275"/>
                  <a:gd name="T25" fmla="*/ 2147483646 h 76"/>
                  <a:gd name="T26" fmla="*/ 2147483646 w 275"/>
                  <a:gd name="T27" fmla="*/ 2147483646 h 76"/>
                  <a:gd name="T28" fmla="*/ 2147483646 w 275"/>
                  <a:gd name="T29" fmla="*/ 2147483646 h 76"/>
                  <a:gd name="T30" fmla="*/ 2147483646 w 275"/>
                  <a:gd name="T31" fmla="*/ 2147483646 h 76"/>
                  <a:gd name="T32" fmla="*/ 2147483646 w 275"/>
                  <a:gd name="T33" fmla="*/ 2147483646 h 76"/>
                  <a:gd name="T34" fmla="*/ 2147483646 w 275"/>
                  <a:gd name="T35" fmla="*/ 2147483646 h 76"/>
                  <a:gd name="T36" fmla="*/ 2147483646 w 275"/>
                  <a:gd name="T37" fmla="*/ 2147483646 h 76"/>
                  <a:gd name="T38" fmla="*/ 2147483646 w 275"/>
                  <a:gd name="T39" fmla="*/ 2147483646 h 76"/>
                  <a:gd name="T40" fmla="*/ 2147483646 w 275"/>
                  <a:gd name="T41" fmla="*/ 2147483646 h 76"/>
                  <a:gd name="T42" fmla="*/ 2147483646 w 275"/>
                  <a:gd name="T43" fmla="*/ 2147483646 h 76"/>
                  <a:gd name="T44" fmla="*/ 2147483646 w 275"/>
                  <a:gd name="T45" fmla="*/ 2147483646 h 76"/>
                  <a:gd name="T46" fmla="*/ 2147483646 w 275"/>
                  <a:gd name="T47" fmla="*/ 2147483646 h 76"/>
                  <a:gd name="T48" fmla="*/ 2147483646 w 275"/>
                  <a:gd name="T49" fmla="*/ 2147483646 h 76"/>
                  <a:gd name="T50" fmla="*/ 2147483646 w 275"/>
                  <a:gd name="T51" fmla="*/ 2147483646 h 76"/>
                  <a:gd name="T52" fmla="*/ 2147483646 w 275"/>
                  <a:gd name="T53" fmla="*/ 2147483646 h 76"/>
                  <a:gd name="T54" fmla="*/ 2147483646 w 275"/>
                  <a:gd name="T55" fmla="*/ 2147483646 h 7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275" h="76">
                    <a:moveTo>
                      <a:pt x="271" y="25"/>
                    </a:moveTo>
                    <a:cubicBezTo>
                      <a:pt x="266" y="15"/>
                      <a:pt x="252" y="32"/>
                      <a:pt x="245" y="24"/>
                    </a:cubicBezTo>
                    <a:cubicBezTo>
                      <a:pt x="243" y="21"/>
                      <a:pt x="246" y="15"/>
                      <a:pt x="245" y="13"/>
                    </a:cubicBezTo>
                    <a:cubicBezTo>
                      <a:pt x="240" y="9"/>
                      <a:pt x="233" y="16"/>
                      <a:pt x="229" y="18"/>
                    </a:cubicBezTo>
                    <a:cubicBezTo>
                      <a:pt x="224" y="21"/>
                      <a:pt x="218" y="27"/>
                      <a:pt x="212" y="26"/>
                    </a:cubicBezTo>
                    <a:cubicBezTo>
                      <a:pt x="206" y="25"/>
                      <a:pt x="206" y="22"/>
                      <a:pt x="203" y="21"/>
                    </a:cubicBezTo>
                    <a:cubicBezTo>
                      <a:pt x="199" y="20"/>
                      <a:pt x="195" y="20"/>
                      <a:pt x="191" y="20"/>
                    </a:cubicBezTo>
                    <a:cubicBezTo>
                      <a:pt x="180" y="27"/>
                      <a:pt x="167" y="31"/>
                      <a:pt x="150" y="29"/>
                    </a:cubicBezTo>
                    <a:cubicBezTo>
                      <a:pt x="128" y="27"/>
                      <a:pt x="113" y="16"/>
                      <a:pt x="100" y="4"/>
                    </a:cubicBezTo>
                    <a:cubicBezTo>
                      <a:pt x="101" y="20"/>
                      <a:pt x="82" y="26"/>
                      <a:pt x="68" y="20"/>
                    </a:cubicBezTo>
                    <a:cubicBezTo>
                      <a:pt x="58" y="16"/>
                      <a:pt x="58" y="0"/>
                      <a:pt x="45" y="4"/>
                    </a:cubicBezTo>
                    <a:cubicBezTo>
                      <a:pt x="38" y="6"/>
                      <a:pt x="34" y="14"/>
                      <a:pt x="28" y="17"/>
                    </a:cubicBezTo>
                    <a:cubicBezTo>
                      <a:pt x="21" y="21"/>
                      <a:pt x="5" y="18"/>
                      <a:pt x="4" y="27"/>
                    </a:cubicBezTo>
                    <a:cubicBezTo>
                      <a:pt x="3" y="42"/>
                      <a:pt x="23" y="31"/>
                      <a:pt x="29" y="37"/>
                    </a:cubicBezTo>
                    <a:cubicBezTo>
                      <a:pt x="39" y="48"/>
                      <a:pt x="20" y="52"/>
                      <a:pt x="14" y="54"/>
                    </a:cubicBezTo>
                    <a:cubicBezTo>
                      <a:pt x="0" y="61"/>
                      <a:pt x="10" y="70"/>
                      <a:pt x="22" y="66"/>
                    </a:cubicBezTo>
                    <a:cubicBezTo>
                      <a:pt x="36" y="63"/>
                      <a:pt x="45" y="50"/>
                      <a:pt x="58" y="44"/>
                    </a:cubicBezTo>
                    <a:cubicBezTo>
                      <a:pt x="68" y="40"/>
                      <a:pt x="83" y="35"/>
                      <a:pt x="94" y="34"/>
                    </a:cubicBezTo>
                    <a:cubicBezTo>
                      <a:pt x="102" y="33"/>
                      <a:pt x="109" y="34"/>
                      <a:pt x="117" y="34"/>
                    </a:cubicBezTo>
                    <a:cubicBezTo>
                      <a:pt x="121" y="34"/>
                      <a:pt x="125" y="34"/>
                      <a:pt x="129" y="34"/>
                    </a:cubicBezTo>
                    <a:cubicBezTo>
                      <a:pt x="133" y="33"/>
                      <a:pt x="136" y="33"/>
                      <a:pt x="139" y="32"/>
                    </a:cubicBezTo>
                    <a:cubicBezTo>
                      <a:pt x="166" y="29"/>
                      <a:pt x="184" y="43"/>
                      <a:pt x="198" y="57"/>
                    </a:cubicBezTo>
                    <a:cubicBezTo>
                      <a:pt x="200" y="58"/>
                      <a:pt x="202" y="58"/>
                      <a:pt x="204" y="59"/>
                    </a:cubicBezTo>
                    <a:cubicBezTo>
                      <a:pt x="209" y="61"/>
                      <a:pt x="212" y="66"/>
                      <a:pt x="216" y="69"/>
                    </a:cubicBezTo>
                    <a:cubicBezTo>
                      <a:pt x="222" y="73"/>
                      <a:pt x="227" y="76"/>
                      <a:pt x="234" y="73"/>
                    </a:cubicBezTo>
                    <a:cubicBezTo>
                      <a:pt x="243" y="69"/>
                      <a:pt x="240" y="67"/>
                      <a:pt x="239" y="59"/>
                    </a:cubicBezTo>
                    <a:cubicBezTo>
                      <a:pt x="238" y="42"/>
                      <a:pt x="240" y="39"/>
                      <a:pt x="256" y="38"/>
                    </a:cubicBezTo>
                    <a:cubicBezTo>
                      <a:pt x="261" y="38"/>
                      <a:pt x="275" y="35"/>
                      <a:pt x="271" y="25"/>
                    </a:cubicBezTo>
                    <a:close/>
                  </a:path>
                </a:pathLst>
              </a:custGeom>
              <a:solidFill>
                <a:srgbClr val="C4E7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922" name="Freeform 634">
                <a:extLst>
                  <a:ext uri="{FF2B5EF4-FFF2-40B4-BE49-F238E27FC236}">
                    <a16:creationId xmlns:a16="http://schemas.microsoft.com/office/drawing/2014/main" id="{62E702D0-D0BB-41B6-8C6B-5F69DC9E1C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6" y="3321"/>
                <a:ext cx="582" cy="214"/>
              </a:xfrm>
              <a:custGeom>
                <a:avLst/>
                <a:gdLst>
                  <a:gd name="T0" fmla="*/ 2147483646 w 233"/>
                  <a:gd name="T1" fmla="*/ 2147483646 h 80"/>
                  <a:gd name="T2" fmla="*/ 2147483646 w 233"/>
                  <a:gd name="T3" fmla="*/ 2147483646 h 80"/>
                  <a:gd name="T4" fmla="*/ 2147483646 w 233"/>
                  <a:gd name="T5" fmla="*/ 2147483646 h 80"/>
                  <a:gd name="T6" fmla="*/ 2147483646 w 233"/>
                  <a:gd name="T7" fmla="*/ 2147483646 h 80"/>
                  <a:gd name="T8" fmla="*/ 2147483646 w 233"/>
                  <a:gd name="T9" fmla="*/ 2147483646 h 80"/>
                  <a:gd name="T10" fmla="*/ 2147483646 w 233"/>
                  <a:gd name="T11" fmla="*/ 2147483646 h 80"/>
                  <a:gd name="T12" fmla="*/ 2147483646 w 233"/>
                  <a:gd name="T13" fmla="*/ 0 h 80"/>
                  <a:gd name="T14" fmla="*/ 2147483646 w 233"/>
                  <a:gd name="T15" fmla="*/ 2147483646 h 80"/>
                  <a:gd name="T16" fmla="*/ 2147483646 w 233"/>
                  <a:gd name="T17" fmla="*/ 2147483646 h 80"/>
                  <a:gd name="T18" fmla="*/ 2147483646 w 233"/>
                  <a:gd name="T19" fmla="*/ 2147483646 h 80"/>
                  <a:gd name="T20" fmla="*/ 2147483646 w 233"/>
                  <a:gd name="T21" fmla="*/ 2147483646 h 80"/>
                  <a:gd name="T22" fmla="*/ 2147483646 w 233"/>
                  <a:gd name="T23" fmla="*/ 2147483646 h 80"/>
                  <a:gd name="T24" fmla="*/ 2147483646 w 233"/>
                  <a:gd name="T25" fmla="*/ 2147483646 h 80"/>
                  <a:gd name="T26" fmla="*/ 2147483646 w 233"/>
                  <a:gd name="T27" fmla="*/ 2147483646 h 80"/>
                  <a:gd name="T28" fmla="*/ 2147483646 w 233"/>
                  <a:gd name="T29" fmla="*/ 2147483646 h 80"/>
                  <a:gd name="T30" fmla="*/ 2147483646 w 233"/>
                  <a:gd name="T31" fmla="*/ 2147483646 h 80"/>
                  <a:gd name="T32" fmla="*/ 2147483646 w 233"/>
                  <a:gd name="T33" fmla="*/ 2147483646 h 80"/>
                  <a:gd name="T34" fmla="*/ 2147483646 w 233"/>
                  <a:gd name="T35" fmla="*/ 2147483646 h 8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3" h="80">
                    <a:moveTo>
                      <a:pt x="142" y="28"/>
                    </a:moveTo>
                    <a:cubicBezTo>
                      <a:pt x="166" y="27"/>
                      <a:pt x="187" y="40"/>
                      <a:pt x="206" y="52"/>
                    </a:cubicBezTo>
                    <a:cubicBezTo>
                      <a:pt x="209" y="53"/>
                      <a:pt x="211" y="55"/>
                      <a:pt x="214" y="56"/>
                    </a:cubicBezTo>
                    <a:cubicBezTo>
                      <a:pt x="222" y="56"/>
                      <a:pt x="229" y="54"/>
                      <a:pt x="233" y="50"/>
                    </a:cubicBezTo>
                    <a:cubicBezTo>
                      <a:pt x="223" y="41"/>
                      <a:pt x="207" y="44"/>
                      <a:pt x="197" y="36"/>
                    </a:cubicBezTo>
                    <a:cubicBezTo>
                      <a:pt x="182" y="24"/>
                      <a:pt x="202" y="22"/>
                      <a:pt x="208" y="16"/>
                    </a:cubicBezTo>
                    <a:cubicBezTo>
                      <a:pt x="218" y="6"/>
                      <a:pt x="210" y="2"/>
                      <a:pt x="198" y="0"/>
                    </a:cubicBezTo>
                    <a:cubicBezTo>
                      <a:pt x="187" y="14"/>
                      <a:pt x="171" y="24"/>
                      <a:pt x="137" y="25"/>
                    </a:cubicBezTo>
                    <a:cubicBezTo>
                      <a:pt x="115" y="26"/>
                      <a:pt x="97" y="20"/>
                      <a:pt x="81" y="12"/>
                    </a:cubicBezTo>
                    <a:cubicBezTo>
                      <a:pt x="78" y="13"/>
                      <a:pt x="75" y="15"/>
                      <a:pt x="72" y="19"/>
                    </a:cubicBezTo>
                    <a:cubicBezTo>
                      <a:pt x="67" y="25"/>
                      <a:pt x="64" y="31"/>
                      <a:pt x="56" y="34"/>
                    </a:cubicBezTo>
                    <a:cubicBezTo>
                      <a:pt x="45" y="38"/>
                      <a:pt x="34" y="31"/>
                      <a:pt x="23" y="33"/>
                    </a:cubicBezTo>
                    <a:cubicBezTo>
                      <a:pt x="8" y="36"/>
                      <a:pt x="0" y="56"/>
                      <a:pt x="21" y="55"/>
                    </a:cubicBezTo>
                    <a:cubicBezTo>
                      <a:pt x="31" y="55"/>
                      <a:pt x="61" y="40"/>
                      <a:pt x="52" y="60"/>
                    </a:cubicBezTo>
                    <a:cubicBezTo>
                      <a:pt x="50" y="66"/>
                      <a:pt x="40" y="69"/>
                      <a:pt x="39" y="74"/>
                    </a:cubicBezTo>
                    <a:cubicBezTo>
                      <a:pt x="38" y="77"/>
                      <a:pt x="39" y="79"/>
                      <a:pt x="40" y="80"/>
                    </a:cubicBezTo>
                    <a:cubicBezTo>
                      <a:pt x="49" y="75"/>
                      <a:pt x="57" y="69"/>
                      <a:pt x="65" y="62"/>
                    </a:cubicBezTo>
                    <a:cubicBezTo>
                      <a:pt x="88" y="45"/>
                      <a:pt x="111" y="28"/>
                      <a:pt x="142" y="28"/>
                    </a:cubicBezTo>
                    <a:close/>
                  </a:path>
                </a:pathLst>
              </a:custGeom>
              <a:solidFill>
                <a:srgbClr val="C4E7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923" name="Freeform 635">
                <a:extLst>
                  <a:ext uri="{FF2B5EF4-FFF2-40B4-BE49-F238E27FC236}">
                    <a16:creationId xmlns:a16="http://schemas.microsoft.com/office/drawing/2014/main" id="{93FC70D2-8FE4-494B-AAEE-9884973657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03" y="3148"/>
                <a:ext cx="253" cy="251"/>
              </a:xfrm>
              <a:custGeom>
                <a:avLst/>
                <a:gdLst>
                  <a:gd name="T0" fmla="*/ 2147483646 w 101"/>
                  <a:gd name="T1" fmla="*/ 2147483646 h 94"/>
                  <a:gd name="T2" fmla="*/ 2147483646 w 101"/>
                  <a:gd name="T3" fmla="*/ 2147483646 h 94"/>
                  <a:gd name="T4" fmla="*/ 2147483646 w 101"/>
                  <a:gd name="T5" fmla="*/ 0 h 94"/>
                  <a:gd name="T6" fmla="*/ 2147483646 w 101"/>
                  <a:gd name="T7" fmla="*/ 0 h 94"/>
                  <a:gd name="T8" fmla="*/ 2147483646 w 101"/>
                  <a:gd name="T9" fmla="*/ 2147483646 h 94"/>
                  <a:gd name="T10" fmla="*/ 2147483646 w 101"/>
                  <a:gd name="T11" fmla="*/ 2147483646 h 94"/>
                  <a:gd name="T12" fmla="*/ 2147483646 w 101"/>
                  <a:gd name="T13" fmla="*/ 2147483646 h 94"/>
                  <a:gd name="T14" fmla="*/ 2147483646 w 101"/>
                  <a:gd name="T15" fmla="*/ 2147483646 h 94"/>
                  <a:gd name="T16" fmla="*/ 2147483646 w 101"/>
                  <a:gd name="T17" fmla="*/ 2147483646 h 94"/>
                  <a:gd name="T18" fmla="*/ 2147483646 w 101"/>
                  <a:gd name="T19" fmla="*/ 2147483646 h 94"/>
                  <a:gd name="T20" fmla="*/ 2147483646 w 101"/>
                  <a:gd name="T21" fmla="*/ 2147483646 h 94"/>
                  <a:gd name="T22" fmla="*/ 2147483646 w 101"/>
                  <a:gd name="T23" fmla="*/ 2147483646 h 94"/>
                  <a:gd name="T24" fmla="*/ 2147483646 w 101"/>
                  <a:gd name="T25" fmla="*/ 2147483646 h 94"/>
                  <a:gd name="T26" fmla="*/ 2147483646 w 101"/>
                  <a:gd name="T27" fmla="*/ 2147483646 h 94"/>
                  <a:gd name="T28" fmla="*/ 2147483646 w 101"/>
                  <a:gd name="T29" fmla="*/ 2147483646 h 94"/>
                  <a:gd name="T30" fmla="*/ 2147483646 w 101"/>
                  <a:gd name="T31" fmla="*/ 2147483646 h 94"/>
                  <a:gd name="T32" fmla="*/ 2147483646 w 101"/>
                  <a:gd name="T33" fmla="*/ 2147483646 h 94"/>
                  <a:gd name="T34" fmla="*/ 2147483646 w 101"/>
                  <a:gd name="T35" fmla="*/ 2147483646 h 94"/>
                  <a:gd name="T36" fmla="*/ 2147483646 w 101"/>
                  <a:gd name="T37" fmla="*/ 2147483646 h 94"/>
                  <a:gd name="T38" fmla="*/ 2147483646 w 101"/>
                  <a:gd name="T39" fmla="*/ 2147483646 h 94"/>
                  <a:gd name="T40" fmla="*/ 2147483646 w 101"/>
                  <a:gd name="T41" fmla="*/ 2147483646 h 94"/>
                  <a:gd name="T42" fmla="*/ 2147483646 w 101"/>
                  <a:gd name="T43" fmla="*/ 2147483646 h 94"/>
                  <a:gd name="T44" fmla="*/ 2147483646 w 101"/>
                  <a:gd name="T45" fmla="*/ 2147483646 h 94"/>
                  <a:gd name="T46" fmla="*/ 2147483646 w 101"/>
                  <a:gd name="T47" fmla="*/ 2147483646 h 94"/>
                  <a:gd name="T48" fmla="*/ 2147483646 w 101"/>
                  <a:gd name="T49" fmla="*/ 2147483646 h 94"/>
                  <a:gd name="T50" fmla="*/ 2147483646 w 101"/>
                  <a:gd name="T51" fmla="*/ 2147483646 h 94"/>
                  <a:gd name="T52" fmla="*/ 2147483646 w 101"/>
                  <a:gd name="T53" fmla="*/ 2147483646 h 94"/>
                  <a:gd name="T54" fmla="*/ 2147483646 w 101"/>
                  <a:gd name="T55" fmla="*/ 2147483646 h 94"/>
                  <a:gd name="T56" fmla="*/ 2147483646 w 101"/>
                  <a:gd name="T57" fmla="*/ 2147483646 h 94"/>
                  <a:gd name="T58" fmla="*/ 2147483646 w 101"/>
                  <a:gd name="T59" fmla="*/ 2147483646 h 94"/>
                  <a:gd name="T60" fmla="*/ 2147483646 w 101"/>
                  <a:gd name="T61" fmla="*/ 2147483646 h 94"/>
                  <a:gd name="T62" fmla="*/ 2147483646 w 101"/>
                  <a:gd name="T63" fmla="*/ 2147483646 h 94"/>
                  <a:gd name="T64" fmla="*/ 2147483646 w 101"/>
                  <a:gd name="T65" fmla="*/ 2147483646 h 94"/>
                  <a:gd name="T66" fmla="*/ 2147483646 w 101"/>
                  <a:gd name="T67" fmla="*/ 2147483646 h 94"/>
                  <a:gd name="T68" fmla="*/ 2147483646 w 101"/>
                  <a:gd name="T69" fmla="*/ 2147483646 h 94"/>
                  <a:gd name="T70" fmla="*/ 2147483646 w 101"/>
                  <a:gd name="T71" fmla="*/ 2147483646 h 94"/>
                  <a:gd name="T72" fmla="*/ 2147483646 w 101"/>
                  <a:gd name="T73" fmla="*/ 2147483646 h 94"/>
                  <a:gd name="T74" fmla="*/ 2147483646 w 101"/>
                  <a:gd name="T75" fmla="*/ 2147483646 h 94"/>
                  <a:gd name="T76" fmla="*/ 2147483646 w 101"/>
                  <a:gd name="T77" fmla="*/ 2147483646 h 94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101" h="94">
                    <a:moveTo>
                      <a:pt x="98" y="21"/>
                    </a:moveTo>
                    <a:cubicBezTo>
                      <a:pt x="97" y="20"/>
                      <a:pt x="96" y="19"/>
                      <a:pt x="96" y="17"/>
                    </a:cubicBezTo>
                    <a:cubicBezTo>
                      <a:pt x="94" y="11"/>
                      <a:pt x="101" y="5"/>
                      <a:pt x="92" y="0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89" y="3"/>
                      <a:pt x="86" y="5"/>
                      <a:pt x="83" y="8"/>
                    </a:cubicBezTo>
                    <a:cubicBezTo>
                      <a:pt x="78" y="12"/>
                      <a:pt x="72" y="16"/>
                      <a:pt x="66" y="19"/>
                    </a:cubicBezTo>
                    <a:cubicBezTo>
                      <a:pt x="64" y="19"/>
                      <a:pt x="63" y="20"/>
                      <a:pt x="61" y="21"/>
                    </a:cubicBezTo>
                    <a:cubicBezTo>
                      <a:pt x="60" y="21"/>
                      <a:pt x="60" y="21"/>
                      <a:pt x="59" y="21"/>
                    </a:cubicBezTo>
                    <a:cubicBezTo>
                      <a:pt x="58" y="22"/>
                      <a:pt x="56" y="22"/>
                      <a:pt x="54" y="23"/>
                    </a:cubicBezTo>
                    <a:cubicBezTo>
                      <a:pt x="54" y="23"/>
                      <a:pt x="53" y="23"/>
                      <a:pt x="53" y="23"/>
                    </a:cubicBezTo>
                    <a:cubicBezTo>
                      <a:pt x="51" y="24"/>
                      <a:pt x="49" y="24"/>
                      <a:pt x="48" y="24"/>
                    </a:cubicBezTo>
                    <a:cubicBezTo>
                      <a:pt x="47" y="24"/>
                      <a:pt x="46" y="24"/>
                      <a:pt x="46" y="25"/>
                    </a:cubicBezTo>
                    <a:cubicBezTo>
                      <a:pt x="44" y="25"/>
                      <a:pt x="41" y="25"/>
                      <a:pt x="39" y="26"/>
                    </a:cubicBezTo>
                    <a:cubicBezTo>
                      <a:pt x="30" y="27"/>
                      <a:pt x="20" y="27"/>
                      <a:pt x="10" y="25"/>
                    </a:cubicBezTo>
                    <a:cubicBezTo>
                      <a:pt x="10" y="25"/>
                      <a:pt x="10" y="25"/>
                      <a:pt x="10" y="25"/>
                    </a:cubicBezTo>
                    <a:cubicBezTo>
                      <a:pt x="20" y="25"/>
                      <a:pt x="24" y="38"/>
                      <a:pt x="20" y="45"/>
                    </a:cubicBezTo>
                    <a:cubicBezTo>
                      <a:pt x="18" y="49"/>
                      <a:pt x="15" y="50"/>
                      <a:pt x="14" y="54"/>
                    </a:cubicBezTo>
                    <a:cubicBezTo>
                      <a:pt x="12" y="58"/>
                      <a:pt x="15" y="61"/>
                      <a:pt x="14" y="65"/>
                    </a:cubicBezTo>
                    <a:cubicBezTo>
                      <a:pt x="12" y="74"/>
                      <a:pt x="0" y="71"/>
                      <a:pt x="3" y="84"/>
                    </a:cubicBezTo>
                    <a:cubicBezTo>
                      <a:pt x="5" y="93"/>
                      <a:pt x="10" y="94"/>
                      <a:pt x="16" y="88"/>
                    </a:cubicBezTo>
                    <a:cubicBezTo>
                      <a:pt x="16" y="88"/>
                      <a:pt x="16" y="87"/>
                      <a:pt x="17" y="87"/>
                    </a:cubicBezTo>
                    <a:cubicBezTo>
                      <a:pt x="21" y="80"/>
                      <a:pt x="24" y="74"/>
                      <a:pt x="27" y="67"/>
                    </a:cubicBezTo>
                    <a:cubicBezTo>
                      <a:pt x="35" y="54"/>
                      <a:pt x="40" y="45"/>
                      <a:pt x="46" y="39"/>
                    </a:cubicBezTo>
                    <a:cubicBezTo>
                      <a:pt x="46" y="38"/>
                      <a:pt x="47" y="37"/>
                      <a:pt x="48" y="36"/>
                    </a:cubicBezTo>
                    <a:cubicBezTo>
                      <a:pt x="48" y="36"/>
                      <a:pt x="48" y="36"/>
                      <a:pt x="48" y="36"/>
                    </a:cubicBezTo>
                    <a:cubicBezTo>
                      <a:pt x="48" y="36"/>
                      <a:pt x="49" y="35"/>
                      <a:pt x="50" y="34"/>
                    </a:cubicBezTo>
                    <a:cubicBezTo>
                      <a:pt x="50" y="34"/>
                      <a:pt x="50" y="34"/>
                      <a:pt x="50" y="34"/>
                    </a:cubicBezTo>
                    <a:cubicBezTo>
                      <a:pt x="51" y="34"/>
                      <a:pt x="51" y="33"/>
                      <a:pt x="52" y="32"/>
                    </a:cubicBezTo>
                    <a:cubicBezTo>
                      <a:pt x="52" y="32"/>
                      <a:pt x="52" y="32"/>
                      <a:pt x="52" y="32"/>
                    </a:cubicBezTo>
                    <a:cubicBezTo>
                      <a:pt x="53" y="32"/>
                      <a:pt x="53" y="31"/>
                      <a:pt x="54" y="31"/>
                    </a:cubicBezTo>
                    <a:cubicBezTo>
                      <a:pt x="54" y="31"/>
                      <a:pt x="54" y="31"/>
                      <a:pt x="54" y="30"/>
                    </a:cubicBezTo>
                    <a:cubicBezTo>
                      <a:pt x="55" y="30"/>
                      <a:pt x="56" y="30"/>
                      <a:pt x="57" y="29"/>
                    </a:cubicBezTo>
                    <a:cubicBezTo>
                      <a:pt x="57" y="29"/>
                      <a:pt x="57" y="29"/>
                      <a:pt x="57" y="29"/>
                    </a:cubicBezTo>
                    <a:cubicBezTo>
                      <a:pt x="58" y="28"/>
                      <a:pt x="58" y="28"/>
                      <a:pt x="59" y="28"/>
                    </a:cubicBezTo>
                    <a:cubicBezTo>
                      <a:pt x="59" y="28"/>
                      <a:pt x="59" y="28"/>
                      <a:pt x="60" y="27"/>
                    </a:cubicBezTo>
                    <a:cubicBezTo>
                      <a:pt x="60" y="27"/>
                      <a:pt x="61" y="27"/>
                      <a:pt x="62" y="26"/>
                    </a:cubicBezTo>
                    <a:cubicBezTo>
                      <a:pt x="62" y="26"/>
                      <a:pt x="62" y="26"/>
                      <a:pt x="63" y="26"/>
                    </a:cubicBezTo>
                    <a:cubicBezTo>
                      <a:pt x="64" y="26"/>
                      <a:pt x="65" y="25"/>
                      <a:pt x="66" y="25"/>
                    </a:cubicBezTo>
                    <a:cubicBezTo>
                      <a:pt x="76" y="21"/>
                      <a:pt x="87" y="20"/>
                      <a:pt x="98" y="21"/>
                    </a:cubicBezTo>
                    <a:close/>
                  </a:path>
                </a:pathLst>
              </a:custGeom>
              <a:solidFill>
                <a:srgbClr val="C4E7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924" name="Freeform 636">
                <a:extLst>
                  <a:ext uri="{FF2B5EF4-FFF2-40B4-BE49-F238E27FC236}">
                    <a16:creationId xmlns:a16="http://schemas.microsoft.com/office/drawing/2014/main" id="{334A5B89-F374-4AB1-92D3-590FC78622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88" y="3188"/>
                <a:ext cx="150" cy="107"/>
              </a:xfrm>
              <a:custGeom>
                <a:avLst/>
                <a:gdLst>
                  <a:gd name="T0" fmla="*/ 2147483646 w 60"/>
                  <a:gd name="T1" fmla="*/ 0 h 40"/>
                  <a:gd name="T2" fmla="*/ 2147483646 w 60"/>
                  <a:gd name="T3" fmla="*/ 2147483646 h 40"/>
                  <a:gd name="T4" fmla="*/ 2147483646 w 60"/>
                  <a:gd name="T5" fmla="*/ 2147483646 h 40"/>
                  <a:gd name="T6" fmla="*/ 2147483646 w 60"/>
                  <a:gd name="T7" fmla="*/ 2147483646 h 40"/>
                  <a:gd name="T8" fmla="*/ 2147483646 w 60"/>
                  <a:gd name="T9" fmla="*/ 2147483646 h 40"/>
                  <a:gd name="T10" fmla="*/ 2147483646 w 60"/>
                  <a:gd name="T11" fmla="*/ 2147483646 h 40"/>
                  <a:gd name="T12" fmla="*/ 2147483646 w 60"/>
                  <a:gd name="T13" fmla="*/ 2147483646 h 40"/>
                  <a:gd name="T14" fmla="*/ 2147483646 w 60"/>
                  <a:gd name="T15" fmla="*/ 2147483646 h 40"/>
                  <a:gd name="T16" fmla="*/ 2147483646 w 60"/>
                  <a:gd name="T17" fmla="*/ 2147483646 h 40"/>
                  <a:gd name="T18" fmla="*/ 2147483646 w 60"/>
                  <a:gd name="T19" fmla="*/ 2147483646 h 40"/>
                  <a:gd name="T20" fmla="*/ 2147483646 w 60"/>
                  <a:gd name="T21" fmla="*/ 2147483646 h 40"/>
                  <a:gd name="T22" fmla="*/ 2147483646 w 60"/>
                  <a:gd name="T23" fmla="*/ 2147483646 h 40"/>
                  <a:gd name="T24" fmla="*/ 2147483646 w 60"/>
                  <a:gd name="T25" fmla="*/ 2147483646 h 40"/>
                  <a:gd name="T26" fmla="*/ 2147483646 w 60"/>
                  <a:gd name="T27" fmla="*/ 2147483646 h 40"/>
                  <a:gd name="T28" fmla="*/ 2147483646 w 60"/>
                  <a:gd name="T29" fmla="*/ 2147483646 h 4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60" h="40">
                    <a:moveTo>
                      <a:pt x="19" y="0"/>
                    </a:moveTo>
                    <a:cubicBezTo>
                      <a:pt x="19" y="4"/>
                      <a:pt x="10" y="3"/>
                      <a:pt x="8" y="6"/>
                    </a:cubicBezTo>
                    <a:cubicBezTo>
                      <a:pt x="7" y="7"/>
                      <a:pt x="7" y="8"/>
                      <a:pt x="7" y="10"/>
                    </a:cubicBezTo>
                    <a:cubicBezTo>
                      <a:pt x="6" y="12"/>
                      <a:pt x="5" y="12"/>
                      <a:pt x="3" y="14"/>
                    </a:cubicBezTo>
                    <a:cubicBezTo>
                      <a:pt x="0" y="18"/>
                      <a:pt x="2" y="21"/>
                      <a:pt x="7" y="21"/>
                    </a:cubicBezTo>
                    <a:cubicBezTo>
                      <a:pt x="11" y="21"/>
                      <a:pt x="14" y="22"/>
                      <a:pt x="18" y="22"/>
                    </a:cubicBezTo>
                    <a:cubicBezTo>
                      <a:pt x="23" y="23"/>
                      <a:pt x="28" y="23"/>
                      <a:pt x="33" y="25"/>
                    </a:cubicBezTo>
                    <a:cubicBezTo>
                      <a:pt x="37" y="26"/>
                      <a:pt x="41" y="28"/>
                      <a:pt x="44" y="30"/>
                    </a:cubicBezTo>
                    <a:cubicBezTo>
                      <a:pt x="48" y="32"/>
                      <a:pt x="50" y="34"/>
                      <a:pt x="53" y="37"/>
                    </a:cubicBezTo>
                    <a:cubicBezTo>
                      <a:pt x="55" y="38"/>
                      <a:pt x="58" y="38"/>
                      <a:pt x="60" y="40"/>
                    </a:cubicBezTo>
                    <a:cubicBezTo>
                      <a:pt x="59" y="37"/>
                      <a:pt x="52" y="34"/>
                      <a:pt x="50" y="32"/>
                    </a:cubicBezTo>
                    <a:cubicBezTo>
                      <a:pt x="46" y="29"/>
                      <a:pt x="43" y="28"/>
                      <a:pt x="40" y="25"/>
                    </a:cubicBezTo>
                    <a:cubicBezTo>
                      <a:pt x="37" y="23"/>
                      <a:pt x="35" y="20"/>
                      <a:pt x="32" y="18"/>
                    </a:cubicBezTo>
                    <a:cubicBezTo>
                      <a:pt x="31" y="16"/>
                      <a:pt x="29" y="15"/>
                      <a:pt x="28" y="13"/>
                    </a:cubicBezTo>
                    <a:cubicBezTo>
                      <a:pt x="26" y="11"/>
                      <a:pt x="25" y="7"/>
                      <a:pt x="23" y="5"/>
                    </a:cubicBezTo>
                  </a:path>
                </a:pathLst>
              </a:custGeom>
              <a:solidFill>
                <a:srgbClr val="C4E7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925" name="Freeform 637">
                <a:extLst>
                  <a:ext uri="{FF2B5EF4-FFF2-40B4-BE49-F238E27FC236}">
                    <a16:creationId xmlns:a16="http://schemas.microsoft.com/office/drawing/2014/main" id="{64F51CF1-6492-4B36-9289-A8A97535F3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81" y="3081"/>
                <a:ext cx="30" cy="62"/>
              </a:xfrm>
              <a:custGeom>
                <a:avLst/>
                <a:gdLst>
                  <a:gd name="T0" fmla="*/ 2147483646 w 12"/>
                  <a:gd name="T1" fmla="*/ 0 h 23"/>
                  <a:gd name="T2" fmla="*/ 0 w 12"/>
                  <a:gd name="T3" fmla="*/ 2147483646 h 23"/>
                  <a:gd name="T4" fmla="*/ 2147483646 w 12"/>
                  <a:gd name="T5" fmla="*/ 2147483646 h 23"/>
                  <a:gd name="T6" fmla="*/ 2147483646 w 12"/>
                  <a:gd name="T7" fmla="*/ 2147483646 h 2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2" h="23">
                    <a:moveTo>
                      <a:pt x="4" y="0"/>
                    </a:moveTo>
                    <a:cubicBezTo>
                      <a:pt x="6" y="7"/>
                      <a:pt x="6" y="19"/>
                      <a:pt x="0" y="23"/>
                    </a:cubicBezTo>
                    <a:cubicBezTo>
                      <a:pt x="3" y="22"/>
                      <a:pt x="10" y="20"/>
                      <a:pt x="12" y="22"/>
                    </a:cubicBezTo>
                    <a:cubicBezTo>
                      <a:pt x="10" y="17"/>
                      <a:pt x="7" y="12"/>
                      <a:pt x="7" y="7"/>
                    </a:cubicBezTo>
                  </a:path>
                </a:pathLst>
              </a:custGeom>
              <a:solidFill>
                <a:srgbClr val="AB0A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926" name="Freeform 638">
                <a:extLst>
                  <a:ext uri="{FF2B5EF4-FFF2-40B4-BE49-F238E27FC236}">
                    <a16:creationId xmlns:a16="http://schemas.microsoft.com/office/drawing/2014/main" id="{5C68EB8B-0331-40AE-8826-F45032D907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01" y="3204"/>
                <a:ext cx="62" cy="48"/>
              </a:xfrm>
              <a:custGeom>
                <a:avLst/>
                <a:gdLst>
                  <a:gd name="T0" fmla="*/ 2147483646 w 25"/>
                  <a:gd name="T1" fmla="*/ 0 h 18"/>
                  <a:gd name="T2" fmla="*/ 0 w 25"/>
                  <a:gd name="T3" fmla="*/ 2147483646 h 18"/>
                  <a:gd name="T4" fmla="*/ 2147483646 w 25"/>
                  <a:gd name="T5" fmla="*/ 2147483646 h 18"/>
                  <a:gd name="T6" fmla="*/ 2147483646 w 25"/>
                  <a:gd name="T7" fmla="*/ 2147483646 h 18"/>
                  <a:gd name="T8" fmla="*/ 2147483646 w 25"/>
                  <a:gd name="T9" fmla="*/ 2147483646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" h="18">
                    <a:moveTo>
                      <a:pt x="18" y="0"/>
                    </a:moveTo>
                    <a:cubicBezTo>
                      <a:pt x="15" y="10"/>
                      <a:pt x="8" y="13"/>
                      <a:pt x="0" y="18"/>
                    </a:cubicBezTo>
                    <a:cubicBezTo>
                      <a:pt x="4" y="17"/>
                      <a:pt x="8" y="17"/>
                      <a:pt x="13" y="17"/>
                    </a:cubicBezTo>
                    <a:cubicBezTo>
                      <a:pt x="17" y="17"/>
                      <a:pt x="21" y="16"/>
                      <a:pt x="25" y="16"/>
                    </a:cubicBezTo>
                    <a:cubicBezTo>
                      <a:pt x="22" y="14"/>
                      <a:pt x="18" y="10"/>
                      <a:pt x="17" y="6"/>
                    </a:cubicBezTo>
                  </a:path>
                </a:pathLst>
              </a:custGeom>
              <a:solidFill>
                <a:srgbClr val="AB0A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927" name="Oval 639">
                <a:extLst>
                  <a:ext uri="{FF2B5EF4-FFF2-40B4-BE49-F238E27FC236}">
                    <a16:creationId xmlns:a16="http://schemas.microsoft.com/office/drawing/2014/main" id="{036C0FE0-1390-4C24-86E6-453F5DB22E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83" y="3399"/>
                <a:ext cx="15" cy="16"/>
              </a:xfrm>
              <a:prstGeom prst="ellipse">
                <a:avLst/>
              </a:prstGeom>
              <a:solidFill>
                <a:srgbClr val="00B2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fr-FR" altLang="fr-FR" sz="1800"/>
              </a:p>
            </p:txBody>
          </p:sp>
          <p:sp>
            <p:nvSpPr>
              <p:cNvPr id="15928" name="Oval 640">
                <a:extLst>
                  <a:ext uri="{FF2B5EF4-FFF2-40B4-BE49-F238E27FC236}">
                    <a16:creationId xmlns:a16="http://schemas.microsoft.com/office/drawing/2014/main" id="{99346594-75EB-4BD8-9358-BF348C33C2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91" y="3497"/>
                <a:ext cx="15" cy="16"/>
              </a:xfrm>
              <a:prstGeom prst="ellipse">
                <a:avLst/>
              </a:prstGeom>
              <a:solidFill>
                <a:srgbClr val="00B2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fr-FR" altLang="fr-FR" sz="1800"/>
              </a:p>
            </p:txBody>
          </p:sp>
          <p:sp>
            <p:nvSpPr>
              <p:cNvPr id="15929" name="Oval 641">
                <a:extLst>
                  <a:ext uri="{FF2B5EF4-FFF2-40B4-BE49-F238E27FC236}">
                    <a16:creationId xmlns:a16="http://schemas.microsoft.com/office/drawing/2014/main" id="{3DD0BEB4-38DB-453A-81AA-70452F7249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28" y="3396"/>
                <a:ext cx="15" cy="16"/>
              </a:xfrm>
              <a:prstGeom prst="ellipse">
                <a:avLst/>
              </a:prstGeom>
              <a:solidFill>
                <a:srgbClr val="00B2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fr-FR" altLang="fr-FR" sz="1800"/>
              </a:p>
            </p:txBody>
          </p:sp>
          <p:sp>
            <p:nvSpPr>
              <p:cNvPr id="15930" name="Oval 642">
                <a:extLst>
                  <a:ext uri="{FF2B5EF4-FFF2-40B4-BE49-F238E27FC236}">
                    <a16:creationId xmlns:a16="http://schemas.microsoft.com/office/drawing/2014/main" id="{C7DE0EC5-80B2-4BFD-83CE-24B524C19C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71" y="3433"/>
                <a:ext cx="15" cy="16"/>
              </a:xfrm>
              <a:prstGeom prst="ellipse">
                <a:avLst/>
              </a:prstGeom>
              <a:solidFill>
                <a:srgbClr val="00B2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fr-FR" altLang="fr-FR" sz="1800"/>
              </a:p>
            </p:txBody>
          </p:sp>
          <p:sp>
            <p:nvSpPr>
              <p:cNvPr id="15931" name="Oval 643">
                <a:extLst>
                  <a:ext uri="{FF2B5EF4-FFF2-40B4-BE49-F238E27FC236}">
                    <a16:creationId xmlns:a16="http://schemas.microsoft.com/office/drawing/2014/main" id="{3E1194BE-A73F-4FE9-9601-BAB31182F5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26" y="3263"/>
                <a:ext cx="15" cy="16"/>
              </a:xfrm>
              <a:prstGeom prst="ellipse">
                <a:avLst/>
              </a:prstGeom>
              <a:solidFill>
                <a:srgbClr val="00B2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fr-FR" altLang="fr-FR" sz="1800"/>
              </a:p>
            </p:txBody>
          </p:sp>
          <p:sp>
            <p:nvSpPr>
              <p:cNvPr id="15932" name="Oval 644">
                <a:extLst>
                  <a:ext uri="{FF2B5EF4-FFF2-40B4-BE49-F238E27FC236}">
                    <a16:creationId xmlns:a16="http://schemas.microsoft.com/office/drawing/2014/main" id="{C4CEC91F-83F5-47D2-8C7C-3C11B5752E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26" y="3436"/>
                <a:ext cx="15" cy="19"/>
              </a:xfrm>
              <a:prstGeom prst="ellipse">
                <a:avLst/>
              </a:prstGeom>
              <a:solidFill>
                <a:srgbClr val="00B2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fr-FR" altLang="fr-FR" sz="1800"/>
              </a:p>
            </p:txBody>
          </p:sp>
          <p:sp>
            <p:nvSpPr>
              <p:cNvPr id="15933" name="Oval 645">
                <a:extLst>
                  <a:ext uri="{FF2B5EF4-FFF2-40B4-BE49-F238E27FC236}">
                    <a16:creationId xmlns:a16="http://schemas.microsoft.com/office/drawing/2014/main" id="{B4521BFD-DA1E-4422-AE07-6132766206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46" y="3551"/>
                <a:ext cx="17" cy="16"/>
              </a:xfrm>
              <a:prstGeom prst="ellipse">
                <a:avLst/>
              </a:prstGeom>
              <a:solidFill>
                <a:srgbClr val="00B2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fr-FR" altLang="fr-FR" sz="1800"/>
              </a:p>
            </p:txBody>
          </p:sp>
          <p:sp>
            <p:nvSpPr>
              <p:cNvPr id="15934" name="Oval 646">
                <a:extLst>
                  <a:ext uri="{FF2B5EF4-FFF2-40B4-BE49-F238E27FC236}">
                    <a16:creationId xmlns:a16="http://schemas.microsoft.com/office/drawing/2014/main" id="{B87803FD-9E36-4938-9D31-84F3DE2268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58" y="3471"/>
                <a:ext cx="15" cy="16"/>
              </a:xfrm>
              <a:prstGeom prst="ellipse">
                <a:avLst/>
              </a:prstGeom>
              <a:solidFill>
                <a:srgbClr val="00B2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fr-FR" altLang="fr-FR" sz="1800"/>
              </a:p>
            </p:txBody>
          </p:sp>
          <p:sp>
            <p:nvSpPr>
              <p:cNvPr id="15935" name="Oval 647">
                <a:extLst>
                  <a:ext uri="{FF2B5EF4-FFF2-40B4-BE49-F238E27FC236}">
                    <a16:creationId xmlns:a16="http://schemas.microsoft.com/office/drawing/2014/main" id="{C49DB868-FF25-48C2-A45E-C3A3F4A9C5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53" y="3516"/>
                <a:ext cx="15" cy="19"/>
              </a:xfrm>
              <a:prstGeom prst="ellipse">
                <a:avLst/>
              </a:prstGeom>
              <a:solidFill>
                <a:srgbClr val="00B2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fr-FR" altLang="fr-FR" sz="1800"/>
              </a:p>
            </p:txBody>
          </p:sp>
          <p:sp>
            <p:nvSpPr>
              <p:cNvPr id="15936" name="Oval 648">
                <a:extLst>
                  <a:ext uri="{FF2B5EF4-FFF2-40B4-BE49-F238E27FC236}">
                    <a16:creationId xmlns:a16="http://schemas.microsoft.com/office/drawing/2014/main" id="{B1502EA3-7A6F-4F4F-ADC3-245689E6D5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56" y="3468"/>
                <a:ext cx="17" cy="16"/>
              </a:xfrm>
              <a:prstGeom prst="ellipse">
                <a:avLst/>
              </a:prstGeom>
              <a:solidFill>
                <a:srgbClr val="00B2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fr-FR" altLang="fr-FR" sz="1800"/>
              </a:p>
            </p:txBody>
          </p:sp>
          <p:sp>
            <p:nvSpPr>
              <p:cNvPr id="15937" name="Oval 649">
                <a:extLst>
                  <a:ext uri="{FF2B5EF4-FFF2-40B4-BE49-F238E27FC236}">
                    <a16:creationId xmlns:a16="http://schemas.microsoft.com/office/drawing/2014/main" id="{282E35E8-77A6-4F55-B2F1-B55679258E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26" y="3353"/>
                <a:ext cx="17" cy="16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fr-FR" altLang="fr-FR" sz="1800"/>
              </a:p>
            </p:txBody>
          </p:sp>
          <p:sp>
            <p:nvSpPr>
              <p:cNvPr id="15938" name="Oval 650">
                <a:extLst>
                  <a:ext uri="{FF2B5EF4-FFF2-40B4-BE49-F238E27FC236}">
                    <a16:creationId xmlns:a16="http://schemas.microsoft.com/office/drawing/2014/main" id="{0A4BED5D-8560-4F4A-8EE9-CE9AF31AF6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56" y="3263"/>
                <a:ext cx="17" cy="16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fr-FR" altLang="fr-FR" sz="1800"/>
              </a:p>
            </p:txBody>
          </p:sp>
          <p:sp>
            <p:nvSpPr>
              <p:cNvPr id="15939" name="Oval 651">
                <a:extLst>
                  <a:ext uri="{FF2B5EF4-FFF2-40B4-BE49-F238E27FC236}">
                    <a16:creationId xmlns:a16="http://schemas.microsoft.com/office/drawing/2014/main" id="{D54F2D0A-8BBB-46CC-9C05-59020D7751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36" y="3399"/>
                <a:ext cx="17" cy="16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fr-FR" altLang="fr-FR" sz="1800"/>
              </a:p>
            </p:txBody>
          </p:sp>
          <p:sp>
            <p:nvSpPr>
              <p:cNvPr id="15940" name="Oval 652">
                <a:extLst>
                  <a:ext uri="{FF2B5EF4-FFF2-40B4-BE49-F238E27FC236}">
                    <a16:creationId xmlns:a16="http://schemas.microsoft.com/office/drawing/2014/main" id="{2D3DF3A2-4A63-4A17-8D95-BE48ED37D9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86" y="3425"/>
                <a:ext cx="17" cy="16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fr-FR" altLang="fr-FR" sz="1800"/>
              </a:p>
            </p:txBody>
          </p:sp>
          <p:sp>
            <p:nvSpPr>
              <p:cNvPr id="15941" name="Oval 653">
                <a:extLst>
                  <a:ext uri="{FF2B5EF4-FFF2-40B4-BE49-F238E27FC236}">
                    <a16:creationId xmlns:a16="http://schemas.microsoft.com/office/drawing/2014/main" id="{B81F243D-8764-4DF3-8994-660DFA20A2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58" y="3479"/>
                <a:ext cx="18" cy="16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fr-FR" altLang="fr-FR" sz="1800"/>
              </a:p>
            </p:txBody>
          </p:sp>
          <p:sp>
            <p:nvSpPr>
              <p:cNvPr id="15942" name="Oval 654">
                <a:extLst>
                  <a:ext uri="{FF2B5EF4-FFF2-40B4-BE49-F238E27FC236}">
                    <a16:creationId xmlns:a16="http://schemas.microsoft.com/office/drawing/2014/main" id="{0A6A48D7-E98A-4193-BCA2-266A3AFBF7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33" y="3361"/>
                <a:ext cx="15" cy="16"/>
              </a:xfrm>
              <a:prstGeom prst="ellipse">
                <a:avLst/>
              </a:prstGeom>
              <a:solidFill>
                <a:srgbClr val="00B2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fr-FR" altLang="fr-FR" sz="1800"/>
              </a:p>
            </p:txBody>
          </p:sp>
          <p:sp>
            <p:nvSpPr>
              <p:cNvPr id="15943" name="Oval 655">
                <a:extLst>
                  <a:ext uri="{FF2B5EF4-FFF2-40B4-BE49-F238E27FC236}">
                    <a16:creationId xmlns:a16="http://schemas.microsoft.com/office/drawing/2014/main" id="{95C679D1-BC73-46AA-B3E8-4D69A0C273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01" y="3401"/>
                <a:ext cx="15" cy="16"/>
              </a:xfrm>
              <a:prstGeom prst="ellipse">
                <a:avLst/>
              </a:prstGeom>
              <a:solidFill>
                <a:srgbClr val="00B2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fr-FR" altLang="fr-FR" sz="1800"/>
              </a:p>
            </p:txBody>
          </p:sp>
          <p:sp>
            <p:nvSpPr>
              <p:cNvPr id="15944" name="Oval 656">
                <a:extLst>
                  <a:ext uri="{FF2B5EF4-FFF2-40B4-BE49-F238E27FC236}">
                    <a16:creationId xmlns:a16="http://schemas.microsoft.com/office/drawing/2014/main" id="{E08ED363-940A-46D3-B7E4-238E2C83EA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93" y="3375"/>
                <a:ext cx="15" cy="16"/>
              </a:xfrm>
              <a:prstGeom prst="ellipse">
                <a:avLst/>
              </a:prstGeom>
              <a:solidFill>
                <a:srgbClr val="00B2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fr-FR" altLang="fr-FR" sz="1800"/>
              </a:p>
            </p:txBody>
          </p:sp>
          <p:sp>
            <p:nvSpPr>
              <p:cNvPr id="15945" name="Oval 657">
                <a:extLst>
                  <a:ext uri="{FF2B5EF4-FFF2-40B4-BE49-F238E27FC236}">
                    <a16:creationId xmlns:a16="http://schemas.microsoft.com/office/drawing/2014/main" id="{882C712E-81D5-4B3D-82BE-10F4FAF924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58" y="3425"/>
                <a:ext cx="15" cy="19"/>
              </a:xfrm>
              <a:prstGeom prst="ellipse">
                <a:avLst/>
              </a:prstGeom>
              <a:solidFill>
                <a:srgbClr val="00B2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fr-FR" altLang="fr-FR" sz="1800"/>
              </a:p>
            </p:txBody>
          </p:sp>
          <p:sp>
            <p:nvSpPr>
              <p:cNvPr id="15946" name="Oval 658">
                <a:extLst>
                  <a:ext uri="{FF2B5EF4-FFF2-40B4-BE49-F238E27FC236}">
                    <a16:creationId xmlns:a16="http://schemas.microsoft.com/office/drawing/2014/main" id="{E41C38F2-C6D4-4369-A755-06DF1ADDB8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26" y="3447"/>
                <a:ext cx="15" cy="16"/>
              </a:xfrm>
              <a:prstGeom prst="ellipse">
                <a:avLst/>
              </a:prstGeom>
              <a:solidFill>
                <a:srgbClr val="00B2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fr-FR" altLang="fr-FR" sz="1800"/>
              </a:p>
            </p:txBody>
          </p:sp>
          <p:sp>
            <p:nvSpPr>
              <p:cNvPr id="15947" name="Oval 659">
                <a:extLst>
                  <a:ext uri="{FF2B5EF4-FFF2-40B4-BE49-F238E27FC236}">
                    <a16:creationId xmlns:a16="http://schemas.microsoft.com/office/drawing/2014/main" id="{41AFEB7A-800C-4DA6-9F15-0F49DF32AE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96" y="3321"/>
                <a:ext cx="15" cy="16"/>
              </a:xfrm>
              <a:prstGeom prst="ellipse">
                <a:avLst/>
              </a:prstGeom>
              <a:solidFill>
                <a:srgbClr val="00B2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fr-FR" altLang="fr-FR" sz="1800"/>
              </a:p>
            </p:txBody>
          </p:sp>
          <p:sp>
            <p:nvSpPr>
              <p:cNvPr id="15948" name="Freeform 660">
                <a:extLst>
                  <a:ext uri="{FF2B5EF4-FFF2-40B4-BE49-F238E27FC236}">
                    <a16:creationId xmlns:a16="http://schemas.microsoft.com/office/drawing/2014/main" id="{F8C8AB7B-D283-44CA-9CF3-6DE868AA9C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3" y="3353"/>
                <a:ext cx="18" cy="19"/>
              </a:xfrm>
              <a:custGeom>
                <a:avLst/>
                <a:gdLst>
                  <a:gd name="T0" fmla="*/ 2147483646 w 7"/>
                  <a:gd name="T1" fmla="*/ 2147483646 h 7"/>
                  <a:gd name="T2" fmla="*/ 2147483646 w 7"/>
                  <a:gd name="T3" fmla="*/ 2147483646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2147483646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1" y="2"/>
                    </a:moveTo>
                    <a:cubicBezTo>
                      <a:pt x="2" y="1"/>
                      <a:pt x="4" y="0"/>
                      <a:pt x="5" y="1"/>
                    </a:cubicBezTo>
                    <a:cubicBezTo>
                      <a:pt x="7" y="2"/>
                      <a:pt x="7" y="4"/>
                      <a:pt x="6" y="5"/>
                    </a:cubicBezTo>
                    <a:cubicBezTo>
                      <a:pt x="6" y="7"/>
                      <a:pt x="4" y="7"/>
                      <a:pt x="2" y="7"/>
                    </a:cubicBezTo>
                    <a:cubicBezTo>
                      <a:pt x="1" y="6"/>
                      <a:pt x="0" y="4"/>
                      <a:pt x="1" y="2"/>
                    </a:cubicBezTo>
                    <a:close/>
                  </a:path>
                </a:pathLst>
              </a:custGeom>
              <a:solidFill>
                <a:srgbClr val="00B2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949" name="Freeform 661">
                <a:extLst>
                  <a:ext uri="{FF2B5EF4-FFF2-40B4-BE49-F238E27FC236}">
                    <a16:creationId xmlns:a16="http://schemas.microsoft.com/office/drawing/2014/main" id="{95961E85-0D39-4980-81D7-D3D56EE3C4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8" y="3380"/>
                <a:ext cx="18" cy="19"/>
              </a:xfrm>
              <a:custGeom>
                <a:avLst/>
                <a:gdLst>
                  <a:gd name="T0" fmla="*/ 2147483646 w 7"/>
                  <a:gd name="T1" fmla="*/ 2147483646 h 7"/>
                  <a:gd name="T2" fmla="*/ 2147483646 w 7"/>
                  <a:gd name="T3" fmla="*/ 2147483646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2147483646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1" y="2"/>
                    </a:moveTo>
                    <a:cubicBezTo>
                      <a:pt x="2" y="0"/>
                      <a:pt x="4" y="0"/>
                      <a:pt x="5" y="1"/>
                    </a:cubicBezTo>
                    <a:cubicBezTo>
                      <a:pt x="7" y="1"/>
                      <a:pt x="7" y="3"/>
                      <a:pt x="6" y="5"/>
                    </a:cubicBezTo>
                    <a:cubicBezTo>
                      <a:pt x="6" y="6"/>
                      <a:pt x="4" y="7"/>
                      <a:pt x="2" y="6"/>
                    </a:cubicBezTo>
                    <a:cubicBezTo>
                      <a:pt x="1" y="5"/>
                      <a:pt x="0" y="3"/>
                      <a:pt x="1" y="2"/>
                    </a:cubicBezTo>
                    <a:close/>
                  </a:path>
                </a:pathLst>
              </a:custGeom>
              <a:solidFill>
                <a:srgbClr val="00B2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950" name="Freeform 662">
                <a:extLst>
                  <a:ext uri="{FF2B5EF4-FFF2-40B4-BE49-F238E27FC236}">
                    <a16:creationId xmlns:a16="http://schemas.microsoft.com/office/drawing/2014/main" id="{BAE00C51-0F51-487F-9080-7F43F3A656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1" y="3343"/>
                <a:ext cx="17" cy="18"/>
              </a:xfrm>
              <a:custGeom>
                <a:avLst/>
                <a:gdLst>
                  <a:gd name="T0" fmla="*/ 0 w 7"/>
                  <a:gd name="T1" fmla="*/ 2147483646 h 7"/>
                  <a:gd name="T2" fmla="*/ 2147483646 w 7"/>
                  <a:gd name="T3" fmla="*/ 2147483646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0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2"/>
                    </a:moveTo>
                    <a:cubicBezTo>
                      <a:pt x="1" y="0"/>
                      <a:pt x="3" y="0"/>
                      <a:pt x="5" y="1"/>
                    </a:cubicBezTo>
                    <a:cubicBezTo>
                      <a:pt x="6" y="1"/>
                      <a:pt x="7" y="3"/>
                      <a:pt x="6" y="5"/>
                    </a:cubicBezTo>
                    <a:cubicBezTo>
                      <a:pt x="5" y="6"/>
                      <a:pt x="3" y="7"/>
                      <a:pt x="2" y="6"/>
                    </a:cubicBezTo>
                    <a:cubicBezTo>
                      <a:pt x="0" y="5"/>
                      <a:pt x="0" y="3"/>
                      <a:pt x="0" y="2"/>
                    </a:cubicBezTo>
                    <a:close/>
                  </a:path>
                </a:pathLst>
              </a:custGeom>
              <a:solidFill>
                <a:srgbClr val="00B2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951" name="Freeform 663">
                <a:extLst>
                  <a:ext uri="{FF2B5EF4-FFF2-40B4-BE49-F238E27FC236}">
                    <a16:creationId xmlns:a16="http://schemas.microsoft.com/office/drawing/2014/main" id="{999C1EBD-7D25-4317-BF72-439B2D4C09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8" y="3476"/>
                <a:ext cx="18" cy="19"/>
              </a:xfrm>
              <a:custGeom>
                <a:avLst/>
                <a:gdLst>
                  <a:gd name="T0" fmla="*/ 2147483646 w 7"/>
                  <a:gd name="T1" fmla="*/ 2147483646 h 7"/>
                  <a:gd name="T2" fmla="*/ 2147483646 w 7"/>
                  <a:gd name="T3" fmla="*/ 2147483646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2147483646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1" y="2"/>
                    </a:moveTo>
                    <a:cubicBezTo>
                      <a:pt x="2" y="1"/>
                      <a:pt x="4" y="0"/>
                      <a:pt x="5" y="1"/>
                    </a:cubicBezTo>
                    <a:cubicBezTo>
                      <a:pt x="7" y="2"/>
                      <a:pt x="7" y="4"/>
                      <a:pt x="6" y="5"/>
                    </a:cubicBezTo>
                    <a:cubicBezTo>
                      <a:pt x="6" y="7"/>
                      <a:pt x="4" y="7"/>
                      <a:pt x="2" y="7"/>
                    </a:cubicBezTo>
                    <a:cubicBezTo>
                      <a:pt x="1" y="6"/>
                      <a:pt x="0" y="4"/>
                      <a:pt x="1" y="2"/>
                    </a:cubicBezTo>
                    <a:close/>
                  </a:path>
                </a:pathLst>
              </a:custGeom>
              <a:solidFill>
                <a:srgbClr val="00B2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952" name="Freeform 664">
                <a:extLst>
                  <a:ext uri="{FF2B5EF4-FFF2-40B4-BE49-F238E27FC236}">
                    <a16:creationId xmlns:a16="http://schemas.microsoft.com/office/drawing/2014/main" id="{513CEEC8-1B15-459A-B4B0-4C462DE91E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3" y="3460"/>
                <a:ext cx="18" cy="19"/>
              </a:xfrm>
              <a:custGeom>
                <a:avLst/>
                <a:gdLst>
                  <a:gd name="T0" fmla="*/ 2147483646 w 7"/>
                  <a:gd name="T1" fmla="*/ 2147483646 h 7"/>
                  <a:gd name="T2" fmla="*/ 2147483646 w 7"/>
                  <a:gd name="T3" fmla="*/ 2147483646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2147483646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1" y="2"/>
                    </a:moveTo>
                    <a:cubicBezTo>
                      <a:pt x="2" y="0"/>
                      <a:pt x="4" y="0"/>
                      <a:pt x="5" y="1"/>
                    </a:cubicBezTo>
                    <a:cubicBezTo>
                      <a:pt x="7" y="1"/>
                      <a:pt x="7" y="3"/>
                      <a:pt x="6" y="5"/>
                    </a:cubicBezTo>
                    <a:cubicBezTo>
                      <a:pt x="6" y="6"/>
                      <a:pt x="4" y="7"/>
                      <a:pt x="2" y="6"/>
                    </a:cubicBezTo>
                    <a:cubicBezTo>
                      <a:pt x="1" y="5"/>
                      <a:pt x="0" y="3"/>
                      <a:pt x="1" y="2"/>
                    </a:cubicBezTo>
                    <a:close/>
                  </a:path>
                </a:pathLst>
              </a:custGeom>
              <a:solidFill>
                <a:srgbClr val="00B2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953" name="Freeform 665">
                <a:extLst>
                  <a:ext uri="{FF2B5EF4-FFF2-40B4-BE49-F238E27FC236}">
                    <a16:creationId xmlns:a16="http://schemas.microsoft.com/office/drawing/2014/main" id="{BC7370AF-1291-4192-B151-0225CB8D58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3" y="3516"/>
                <a:ext cx="18" cy="19"/>
              </a:xfrm>
              <a:custGeom>
                <a:avLst/>
                <a:gdLst>
                  <a:gd name="T0" fmla="*/ 2147483646 w 7"/>
                  <a:gd name="T1" fmla="*/ 2147483646 h 7"/>
                  <a:gd name="T2" fmla="*/ 2147483646 w 7"/>
                  <a:gd name="T3" fmla="*/ 2147483646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2147483646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1" y="2"/>
                    </a:moveTo>
                    <a:cubicBezTo>
                      <a:pt x="2" y="0"/>
                      <a:pt x="4" y="0"/>
                      <a:pt x="5" y="1"/>
                    </a:cubicBezTo>
                    <a:cubicBezTo>
                      <a:pt x="7" y="1"/>
                      <a:pt x="7" y="3"/>
                      <a:pt x="6" y="5"/>
                    </a:cubicBezTo>
                    <a:cubicBezTo>
                      <a:pt x="6" y="6"/>
                      <a:pt x="4" y="7"/>
                      <a:pt x="2" y="6"/>
                    </a:cubicBezTo>
                    <a:cubicBezTo>
                      <a:pt x="1" y="5"/>
                      <a:pt x="0" y="3"/>
                      <a:pt x="1" y="2"/>
                    </a:cubicBezTo>
                    <a:close/>
                  </a:path>
                </a:pathLst>
              </a:custGeom>
              <a:solidFill>
                <a:srgbClr val="00B2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954" name="Freeform 666">
                <a:extLst>
                  <a:ext uri="{FF2B5EF4-FFF2-40B4-BE49-F238E27FC236}">
                    <a16:creationId xmlns:a16="http://schemas.microsoft.com/office/drawing/2014/main" id="{FDE7C3AE-39F4-4E2E-B95E-F45ECF2BF7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23" y="3527"/>
                <a:ext cx="18" cy="18"/>
              </a:xfrm>
              <a:custGeom>
                <a:avLst/>
                <a:gdLst>
                  <a:gd name="T0" fmla="*/ 2147483646 w 7"/>
                  <a:gd name="T1" fmla="*/ 2147483646 h 7"/>
                  <a:gd name="T2" fmla="*/ 2147483646 w 7"/>
                  <a:gd name="T3" fmla="*/ 2147483646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2147483646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1" y="2"/>
                    </a:moveTo>
                    <a:cubicBezTo>
                      <a:pt x="2" y="1"/>
                      <a:pt x="4" y="0"/>
                      <a:pt x="5" y="1"/>
                    </a:cubicBezTo>
                    <a:cubicBezTo>
                      <a:pt x="7" y="2"/>
                      <a:pt x="7" y="4"/>
                      <a:pt x="6" y="5"/>
                    </a:cubicBezTo>
                    <a:cubicBezTo>
                      <a:pt x="6" y="7"/>
                      <a:pt x="4" y="7"/>
                      <a:pt x="2" y="7"/>
                    </a:cubicBezTo>
                    <a:cubicBezTo>
                      <a:pt x="1" y="6"/>
                      <a:pt x="0" y="4"/>
                      <a:pt x="1" y="2"/>
                    </a:cubicBezTo>
                    <a:close/>
                  </a:path>
                </a:pathLst>
              </a:custGeom>
              <a:solidFill>
                <a:srgbClr val="00B2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955" name="Freeform 667">
                <a:extLst>
                  <a:ext uri="{FF2B5EF4-FFF2-40B4-BE49-F238E27FC236}">
                    <a16:creationId xmlns:a16="http://schemas.microsoft.com/office/drawing/2014/main" id="{9D560F95-8F0F-456E-AFB4-7D351501F8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8" y="3407"/>
                <a:ext cx="18" cy="18"/>
              </a:xfrm>
              <a:custGeom>
                <a:avLst/>
                <a:gdLst>
                  <a:gd name="T0" fmla="*/ 0 w 7"/>
                  <a:gd name="T1" fmla="*/ 2147483646 h 7"/>
                  <a:gd name="T2" fmla="*/ 2147483646 w 7"/>
                  <a:gd name="T3" fmla="*/ 2147483646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0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2"/>
                    </a:moveTo>
                    <a:cubicBezTo>
                      <a:pt x="1" y="1"/>
                      <a:pt x="3" y="0"/>
                      <a:pt x="5" y="1"/>
                    </a:cubicBezTo>
                    <a:cubicBezTo>
                      <a:pt x="6" y="2"/>
                      <a:pt x="7" y="4"/>
                      <a:pt x="6" y="5"/>
                    </a:cubicBezTo>
                    <a:cubicBezTo>
                      <a:pt x="5" y="7"/>
                      <a:pt x="3" y="7"/>
                      <a:pt x="2" y="7"/>
                    </a:cubicBezTo>
                    <a:cubicBezTo>
                      <a:pt x="0" y="6"/>
                      <a:pt x="0" y="4"/>
                      <a:pt x="0" y="2"/>
                    </a:cubicBezTo>
                    <a:close/>
                  </a:path>
                </a:pathLst>
              </a:custGeom>
              <a:solidFill>
                <a:srgbClr val="00B2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956" name="Freeform 668">
                <a:extLst>
                  <a:ext uri="{FF2B5EF4-FFF2-40B4-BE49-F238E27FC236}">
                    <a16:creationId xmlns:a16="http://schemas.microsoft.com/office/drawing/2014/main" id="{FBEF23CA-8A72-4441-AFA8-55A00A9848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21" y="3428"/>
                <a:ext cx="17" cy="19"/>
              </a:xfrm>
              <a:custGeom>
                <a:avLst/>
                <a:gdLst>
                  <a:gd name="T0" fmla="*/ 0 w 7"/>
                  <a:gd name="T1" fmla="*/ 2147483646 h 7"/>
                  <a:gd name="T2" fmla="*/ 2147483646 w 7"/>
                  <a:gd name="T3" fmla="*/ 2147483646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0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2"/>
                    </a:moveTo>
                    <a:cubicBezTo>
                      <a:pt x="1" y="0"/>
                      <a:pt x="3" y="0"/>
                      <a:pt x="5" y="1"/>
                    </a:cubicBezTo>
                    <a:cubicBezTo>
                      <a:pt x="6" y="1"/>
                      <a:pt x="7" y="3"/>
                      <a:pt x="6" y="5"/>
                    </a:cubicBezTo>
                    <a:cubicBezTo>
                      <a:pt x="5" y="6"/>
                      <a:pt x="3" y="7"/>
                      <a:pt x="2" y="6"/>
                    </a:cubicBezTo>
                    <a:cubicBezTo>
                      <a:pt x="0" y="5"/>
                      <a:pt x="0" y="3"/>
                      <a:pt x="0" y="2"/>
                    </a:cubicBezTo>
                    <a:close/>
                  </a:path>
                </a:pathLst>
              </a:custGeom>
              <a:solidFill>
                <a:srgbClr val="00B2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957" name="Freeform 669">
                <a:extLst>
                  <a:ext uri="{FF2B5EF4-FFF2-40B4-BE49-F238E27FC236}">
                    <a16:creationId xmlns:a16="http://schemas.microsoft.com/office/drawing/2014/main" id="{6C474CB8-CE0A-470F-9A37-A94561483A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3" y="3420"/>
                <a:ext cx="18" cy="19"/>
              </a:xfrm>
              <a:custGeom>
                <a:avLst/>
                <a:gdLst>
                  <a:gd name="T0" fmla="*/ 2147483646 w 7"/>
                  <a:gd name="T1" fmla="*/ 2147483646 h 7"/>
                  <a:gd name="T2" fmla="*/ 2147483646 w 7"/>
                  <a:gd name="T3" fmla="*/ 2147483646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2147483646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1" y="2"/>
                    </a:moveTo>
                    <a:cubicBezTo>
                      <a:pt x="1" y="0"/>
                      <a:pt x="3" y="0"/>
                      <a:pt x="5" y="1"/>
                    </a:cubicBezTo>
                    <a:cubicBezTo>
                      <a:pt x="6" y="1"/>
                      <a:pt x="7" y="3"/>
                      <a:pt x="6" y="5"/>
                    </a:cubicBezTo>
                    <a:cubicBezTo>
                      <a:pt x="5" y="6"/>
                      <a:pt x="3" y="7"/>
                      <a:pt x="2" y="6"/>
                    </a:cubicBezTo>
                    <a:cubicBezTo>
                      <a:pt x="0" y="5"/>
                      <a:pt x="0" y="3"/>
                      <a:pt x="1" y="2"/>
                    </a:cubicBezTo>
                    <a:close/>
                  </a:path>
                </a:pathLst>
              </a:custGeom>
              <a:solidFill>
                <a:srgbClr val="00B2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958" name="Freeform 670">
                <a:extLst>
                  <a:ext uri="{FF2B5EF4-FFF2-40B4-BE49-F238E27FC236}">
                    <a16:creationId xmlns:a16="http://schemas.microsoft.com/office/drawing/2014/main" id="{772143B8-71FF-47C4-BA39-AD8640B679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6" y="3449"/>
                <a:ext cx="17" cy="19"/>
              </a:xfrm>
              <a:custGeom>
                <a:avLst/>
                <a:gdLst>
                  <a:gd name="T0" fmla="*/ 2147483646 w 7"/>
                  <a:gd name="T1" fmla="*/ 2147483646 h 7"/>
                  <a:gd name="T2" fmla="*/ 2147483646 w 7"/>
                  <a:gd name="T3" fmla="*/ 2147483646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2147483646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1" y="2"/>
                    </a:moveTo>
                    <a:cubicBezTo>
                      <a:pt x="2" y="1"/>
                      <a:pt x="4" y="0"/>
                      <a:pt x="5" y="1"/>
                    </a:cubicBezTo>
                    <a:cubicBezTo>
                      <a:pt x="7" y="2"/>
                      <a:pt x="7" y="4"/>
                      <a:pt x="6" y="5"/>
                    </a:cubicBezTo>
                    <a:cubicBezTo>
                      <a:pt x="6" y="7"/>
                      <a:pt x="4" y="7"/>
                      <a:pt x="2" y="6"/>
                    </a:cubicBezTo>
                    <a:cubicBezTo>
                      <a:pt x="1" y="6"/>
                      <a:pt x="0" y="4"/>
                      <a:pt x="1" y="2"/>
                    </a:cubicBezTo>
                    <a:close/>
                  </a:path>
                </a:pathLst>
              </a:custGeom>
              <a:solidFill>
                <a:srgbClr val="00B2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959" name="Freeform 671">
                <a:extLst>
                  <a:ext uri="{FF2B5EF4-FFF2-40B4-BE49-F238E27FC236}">
                    <a16:creationId xmlns:a16="http://schemas.microsoft.com/office/drawing/2014/main" id="{FAC5F248-342A-46F5-A369-3FA26A7EF2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8" y="3431"/>
                <a:ext cx="18" cy="18"/>
              </a:xfrm>
              <a:custGeom>
                <a:avLst/>
                <a:gdLst>
                  <a:gd name="T0" fmla="*/ 2147483646 w 7"/>
                  <a:gd name="T1" fmla="*/ 2147483646 h 7"/>
                  <a:gd name="T2" fmla="*/ 2147483646 w 7"/>
                  <a:gd name="T3" fmla="*/ 2147483646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2147483646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1" y="2"/>
                    </a:moveTo>
                    <a:cubicBezTo>
                      <a:pt x="2" y="1"/>
                      <a:pt x="4" y="0"/>
                      <a:pt x="5" y="1"/>
                    </a:cubicBezTo>
                    <a:cubicBezTo>
                      <a:pt x="7" y="2"/>
                      <a:pt x="7" y="4"/>
                      <a:pt x="7" y="5"/>
                    </a:cubicBezTo>
                    <a:cubicBezTo>
                      <a:pt x="6" y="7"/>
                      <a:pt x="4" y="7"/>
                      <a:pt x="2" y="7"/>
                    </a:cubicBezTo>
                    <a:cubicBezTo>
                      <a:pt x="1" y="6"/>
                      <a:pt x="0" y="4"/>
                      <a:pt x="1" y="2"/>
                    </a:cubicBezTo>
                    <a:close/>
                  </a:path>
                </a:pathLst>
              </a:custGeom>
              <a:solidFill>
                <a:srgbClr val="00B2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960" name="Freeform 672">
                <a:extLst>
                  <a:ext uri="{FF2B5EF4-FFF2-40B4-BE49-F238E27FC236}">
                    <a16:creationId xmlns:a16="http://schemas.microsoft.com/office/drawing/2014/main" id="{7E60AB84-47D1-41C0-8578-B3751CF384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8" y="3385"/>
                <a:ext cx="18" cy="19"/>
              </a:xfrm>
              <a:custGeom>
                <a:avLst/>
                <a:gdLst>
                  <a:gd name="T0" fmla="*/ 2147483646 w 7"/>
                  <a:gd name="T1" fmla="*/ 2147483646 h 7"/>
                  <a:gd name="T2" fmla="*/ 2147483646 w 7"/>
                  <a:gd name="T3" fmla="*/ 2147483646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2147483646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1" y="2"/>
                    </a:moveTo>
                    <a:cubicBezTo>
                      <a:pt x="2" y="0"/>
                      <a:pt x="4" y="0"/>
                      <a:pt x="5" y="1"/>
                    </a:cubicBezTo>
                    <a:cubicBezTo>
                      <a:pt x="7" y="2"/>
                      <a:pt x="7" y="3"/>
                      <a:pt x="7" y="5"/>
                    </a:cubicBezTo>
                    <a:cubicBezTo>
                      <a:pt x="6" y="6"/>
                      <a:pt x="4" y="7"/>
                      <a:pt x="2" y="6"/>
                    </a:cubicBezTo>
                    <a:cubicBezTo>
                      <a:pt x="1" y="5"/>
                      <a:pt x="0" y="3"/>
                      <a:pt x="1" y="2"/>
                    </a:cubicBezTo>
                    <a:close/>
                  </a:path>
                </a:pathLst>
              </a:custGeom>
              <a:solidFill>
                <a:srgbClr val="00B2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961" name="Freeform 673">
                <a:extLst>
                  <a:ext uri="{FF2B5EF4-FFF2-40B4-BE49-F238E27FC236}">
                    <a16:creationId xmlns:a16="http://schemas.microsoft.com/office/drawing/2014/main" id="{BDFD9CF3-6933-4198-86CA-63F051DD50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96" y="3385"/>
                <a:ext cx="17" cy="19"/>
              </a:xfrm>
              <a:custGeom>
                <a:avLst/>
                <a:gdLst>
                  <a:gd name="T0" fmla="*/ 0 w 7"/>
                  <a:gd name="T1" fmla="*/ 2147483646 h 7"/>
                  <a:gd name="T2" fmla="*/ 2147483646 w 7"/>
                  <a:gd name="T3" fmla="*/ 0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0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2"/>
                    </a:moveTo>
                    <a:cubicBezTo>
                      <a:pt x="1" y="0"/>
                      <a:pt x="3" y="0"/>
                      <a:pt x="5" y="0"/>
                    </a:cubicBezTo>
                    <a:cubicBezTo>
                      <a:pt x="6" y="1"/>
                      <a:pt x="7" y="3"/>
                      <a:pt x="6" y="5"/>
                    </a:cubicBezTo>
                    <a:cubicBezTo>
                      <a:pt x="5" y="6"/>
                      <a:pt x="3" y="7"/>
                      <a:pt x="2" y="6"/>
                    </a:cubicBezTo>
                    <a:cubicBezTo>
                      <a:pt x="0" y="5"/>
                      <a:pt x="0" y="3"/>
                      <a:pt x="0" y="2"/>
                    </a:cubicBezTo>
                    <a:close/>
                  </a:path>
                </a:pathLst>
              </a:custGeom>
              <a:solidFill>
                <a:srgbClr val="00B2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962" name="Freeform 674">
                <a:extLst>
                  <a:ext uri="{FF2B5EF4-FFF2-40B4-BE49-F238E27FC236}">
                    <a16:creationId xmlns:a16="http://schemas.microsoft.com/office/drawing/2014/main" id="{E7D5B7C1-900C-401C-AB5E-138FE5DCFD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3" y="3303"/>
                <a:ext cx="18" cy="18"/>
              </a:xfrm>
              <a:custGeom>
                <a:avLst/>
                <a:gdLst>
                  <a:gd name="T0" fmla="*/ 2147483646 w 7"/>
                  <a:gd name="T1" fmla="*/ 2147483646 h 7"/>
                  <a:gd name="T2" fmla="*/ 2147483646 w 7"/>
                  <a:gd name="T3" fmla="*/ 2147483646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2147483646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1" y="2"/>
                    </a:moveTo>
                    <a:cubicBezTo>
                      <a:pt x="2" y="1"/>
                      <a:pt x="3" y="0"/>
                      <a:pt x="5" y="1"/>
                    </a:cubicBezTo>
                    <a:cubicBezTo>
                      <a:pt x="6" y="2"/>
                      <a:pt x="7" y="4"/>
                      <a:pt x="6" y="5"/>
                    </a:cubicBezTo>
                    <a:cubicBezTo>
                      <a:pt x="5" y="7"/>
                      <a:pt x="4" y="7"/>
                      <a:pt x="2" y="6"/>
                    </a:cubicBezTo>
                    <a:cubicBezTo>
                      <a:pt x="1" y="5"/>
                      <a:pt x="0" y="4"/>
                      <a:pt x="1" y="2"/>
                    </a:cubicBezTo>
                    <a:close/>
                  </a:path>
                </a:pathLst>
              </a:custGeom>
              <a:solidFill>
                <a:srgbClr val="00B2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963" name="Freeform 675">
                <a:extLst>
                  <a:ext uri="{FF2B5EF4-FFF2-40B4-BE49-F238E27FC236}">
                    <a16:creationId xmlns:a16="http://schemas.microsoft.com/office/drawing/2014/main" id="{BE69F5A6-BD30-4303-A826-9A1317F66C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1" y="3359"/>
                <a:ext cx="17" cy="18"/>
              </a:xfrm>
              <a:custGeom>
                <a:avLst/>
                <a:gdLst>
                  <a:gd name="T0" fmla="*/ 2147483646 w 7"/>
                  <a:gd name="T1" fmla="*/ 2147483646 h 7"/>
                  <a:gd name="T2" fmla="*/ 2147483646 w 7"/>
                  <a:gd name="T3" fmla="*/ 2147483646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2147483646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1" y="2"/>
                    </a:moveTo>
                    <a:cubicBezTo>
                      <a:pt x="2" y="1"/>
                      <a:pt x="4" y="0"/>
                      <a:pt x="5" y="1"/>
                    </a:cubicBezTo>
                    <a:cubicBezTo>
                      <a:pt x="7" y="2"/>
                      <a:pt x="7" y="4"/>
                      <a:pt x="6" y="5"/>
                    </a:cubicBezTo>
                    <a:cubicBezTo>
                      <a:pt x="5" y="7"/>
                      <a:pt x="4" y="7"/>
                      <a:pt x="2" y="6"/>
                    </a:cubicBezTo>
                    <a:cubicBezTo>
                      <a:pt x="1" y="6"/>
                      <a:pt x="0" y="4"/>
                      <a:pt x="1" y="2"/>
                    </a:cubicBezTo>
                    <a:close/>
                  </a:path>
                </a:pathLst>
              </a:custGeom>
              <a:solidFill>
                <a:srgbClr val="00B2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964" name="Freeform 676">
                <a:extLst>
                  <a:ext uri="{FF2B5EF4-FFF2-40B4-BE49-F238E27FC236}">
                    <a16:creationId xmlns:a16="http://schemas.microsoft.com/office/drawing/2014/main" id="{9BC23A40-EC78-4786-A751-5DB8B867C0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1" y="3337"/>
                <a:ext cx="17" cy="22"/>
              </a:xfrm>
              <a:custGeom>
                <a:avLst/>
                <a:gdLst>
                  <a:gd name="T0" fmla="*/ 2147483646 w 7"/>
                  <a:gd name="T1" fmla="*/ 2147483646 h 8"/>
                  <a:gd name="T2" fmla="*/ 2147483646 w 7"/>
                  <a:gd name="T3" fmla="*/ 2147483646 h 8"/>
                  <a:gd name="T4" fmla="*/ 2147483646 w 7"/>
                  <a:gd name="T5" fmla="*/ 2147483646 h 8"/>
                  <a:gd name="T6" fmla="*/ 2147483646 w 7"/>
                  <a:gd name="T7" fmla="*/ 2147483646 h 8"/>
                  <a:gd name="T8" fmla="*/ 2147483646 w 7"/>
                  <a:gd name="T9" fmla="*/ 2147483646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8">
                    <a:moveTo>
                      <a:pt x="1" y="3"/>
                    </a:moveTo>
                    <a:cubicBezTo>
                      <a:pt x="2" y="1"/>
                      <a:pt x="4" y="0"/>
                      <a:pt x="5" y="1"/>
                    </a:cubicBezTo>
                    <a:cubicBezTo>
                      <a:pt x="7" y="2"/>
                      <a:pt x="7" y="4"/>
                      <a:pt x="6" y="5"/>
                    </a:cubicBezTo>
                    <a:cubicBezTo>
                      <a:pt x="6" y="7"/>
                      <a:pt x="4" y="8"/>
                      <a:pt x="2" y="7"/>
                    </a:cubicBezTo>
                    <a:cubicBezTo>
                      <a:pt x="1" y="6"/>
                      <a:pt x="0" y="4"/>
                      <a:pt x="1" y="3"/>
                    </a:cubicBezTo>
                    <a:close/>
                  </a:path>
                </a:pathLst>
              </a:custGeom>
              <a:solidFill>
                <a:srgbClr val="00B2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965" name="Freeform 677">
                <a:extLst>
                  <a:ext uri="{FF2B5EF4-FFF2-40B4-BE49-F238E27FC236}">
                    <a16:creationId xmlns:a16="http://schemas.microsoft.com/office/drawing/2014/main" id="{6EE8DFA3-8A0D-472D-8DE8-B9E29ADCE2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26" y="3399"/>
                <a:ext cx="17" cy="18"/>
              </a:xfrm>
              <a:custGeom>
                <a:avLst/>
                <a:gdLst>
                  <a:gd name="T0" fmla="*/ 2147483646 w 7"/>
                  <a:gd name="T1" fmla="*/ 2147483646 h 7"/>
                  <a:gd name="T2" fmla="*/ 2147483646 w 7"/>
                  <a:gd name="T3" fmla="*/ 2147483646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2147483646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1" y="2"/>
                    </a:moveTo>
                    <a:cubicBezTo>
                      <a:pt x="1" y="0"/>
                      <a:pt x="3" y="0"/>
                      <a:pt x="5" y="1"/>
                    </a:cubicBezTo>
                    <a:cubicBezTo>
                      <a:pt x="6" y="1"/>
                      <a:pt x="7" y="3"/>
                      <a:pt x="6" y="5"/>
                    </a:cubicBezTo>
                    <a:cubicBezTo>
                      <a:pt x="5" y="6"/>
                      <a:pt x="3" y="7"/>
                      <a:pt x="2" y="6"/>
                    </a:cubicBezTo>
                    <a:cubicBezTo>
                      <a:pt x="0" y="5"/>
                      <a:pt x="0" y="3"/>
                      <a:pt x="1" y="2"/>
                    </a:cubicBezTo>
                    <a:close/>
                  </a:path>
                </a:pathLst>
              </a:custGeom>
              <a:solidFill>
                <a:srgbClr val="00B2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966" name="Freeform 678">
                <a:extLst>
                  <a:ext uri="{FF2B5EF4-FFF2-40B4-BE49-F238E27FC236}">
                    <a16:creationId xmlns:a16="http://schemas.microsoft.com/office/drawing/2014/main" id="{1932ED9E-084D-46A4-A71E-19E55DB478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3" y="3433"/>
                <a:ext cx="18" cy="19"/>
              </a:xfrm>
              <a:custGeom>
                <a:avLst/>
                <a:gdLst>
                  <a:gd name="T0" fmla="*/ 2147483646 w 7"/>
                  <a:gd name="T1" fmla="*/ 2147483646 h 7"/>
                  <a:gd name="T2" fmla="*/ 2147483646 w 7"/>
                  <a:gd name="T3" fmla="*/ 2147483646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2147483646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1" y="3"/>
                    </a:moveTo>
                    <a:cubicBezTo>
                      <a:pt x="2" y="1"/>
                      <a:pt x="4" y="0"/>
                      <a:pt x="5" y="1"/>
                    </a:cubicBezTo>
                    <a:cubicBezTo>
                      <a:pt x="7" y="2"/>
                      <a:pt x="7" y="4"/>
                      <a:pt x="6" y="5"/>
                    </a:cubicBezTo>
                    <a:cubicBezTo>
                      <a:pt x="6" y="7"/>
                      <a:pt x="4" y="7"/>
                      <a:pt x="2" y="7"/>
                    </a:cubicBezTo>
                    <a:cubicBezTo>
                      <a:pt x="1" y="6"/>
                      <a:pt x="0" y="4"/>
                      <a:pt x="1" y="3"/>
                    </a:cubicBezTo>
                    <a:close/>
                  </a:path>
                </a:pathLst>
              </a:custGeom>
              <a:solidFill>
                <a:srgbClr val="00B2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967" name="Freeform 679">
                <a:extLst>
                  <a:ext uri="{FF2B5EF4-FFF2-40B4-BE49-F238E27FC236}">
                    <a16:creationId xmlns:a16="http://schemas.microsoft.com/office/drawing/2014/main" id="{FF6A320F-A59E-4AB4-84BA-2726A63A75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3" y="3489"/>
                <a:ext cx="18" cy="19"/>
              </a:xfrm>
              <a:custGeom>
                <a:avLst/>
                <a:gdLst>
                  <a:gd name="T0" fmla="*/ 0 w 7"/>
                  <a:gd name="T1" fmla="*/ 2147483646 h 7"/>
                  <a:gd name="T2" fmla="*/ 2147483646 w 7"/>
                  <a:gd name="T3" fmla="*/ 2147483646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0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2"/>
                    </a:moveTo>
                    <a:cubicBezTo>
                      <a:pt x="1" y="1"/>
                      <a:pt x="3" y="0"/>
                      <a:pt x="5" y="1"/>
                    </a:cubicBezTo>
                    <a:cubicBezTo>
                      <a:pt x="6" y="2"/>
                      <a:pt x="7" y="4"/>
                      <a:pt x="6" y="5"/>
                    </a:cubicBezTo>
                    <a:cubicBezTo>
                      <a:pt x="5" y="7"/>
                      <a:pt x="3" y="7"/>
                      <a:pt x="2" y="7"/>
                    </a:cubicBezTo>
                    <a:cubicBezTo>
                      <a:pt x="0" y="6"/>
                      <a:pt x="0" y="4"/>
                      <a:pt x="0" y="2"/>
                    </a:cubicBezTo>
                    <a:close/>
                  </a:path>
                </a:pathLst>
              </a:custGeom>
              <a:solidFill>
                <a:srgbClr val="00B2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968" name="Freeform 680">
                <a:extLst>
                  <a:ext uri="{FF2B5EF4-FFF2-40B4-BE49-F238E27FC236}">
                    <a16:creationId xmlns:a16="http://schemas.microsoft.com/office/drawing/2014/main" id="{8D507E85-4025-4E9F-BAE7-5FB96D3404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6" y="3359"/>
                <a:ext cx="17" cy="18"/>
              </a:xfrm>
              <a:custGeom>
                <a:avLst/>
                <a:gdLst>
                  <a:gd name="T0" fmla="*/ 0 w 7"/>
                  <a:gd name="T1" fmla="*/ 2147483646 h 7"/>
                  <a:gd name="T2" fmla="*/ 2147483646 w 7"/>
                  <a:gd name="T3" fmla="*/ 2147483646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0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2"/>
                    </a:moveTo>
                    <a:cubicBezTo>
                      <a:pt x="1" y="0"/>
                      <a:pt x="3" y="0"/>
                      <a:pt x="5" y="1"/>
                    </a:cubicBezTo>
                    <a:cubicBezTo>
                      <a:pt x="6" y="1"/>
                      <a:pt x="7" y="3"/>
                      <a:pt x="6" y="5"/>
                    </a:cubicBezTo>
                    <a:cubicBezTo>
                      <a:pt x="5" y="6"/>
                      <a:pt x="3" y="7"/>
                      <a:pt x="2" y="6"/>
                    </a:cubicBezTo>
                    <a:cubicBezTo>
                      <a:pt x="0" y="5"/>
                      <a:pt x="0" y="3"/>
                      <a:pt x="0" y="2"/>
                    </a:cubicBezTo>
                    <a:close/>
                  </a:path>
                </a:pathLst>
              </a:custGeom>
              <a:solidFill>
                <a:srgbClr val="C4E7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969" name="Freeform 681">
                <a:extLst>
                  <a:ext uri="{FF2B5EF4-FFF2-40B4-BE49-F238E27FC236}">
                    <a16:creationId xmlns:a16="http://schemas.microsoft.com/office/drawing/2014/main" id="{1D73CCF9-2232-492F-AA8A-63C8B5912C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1" y="3351"/>
                <a:ext cx="17" cy="18"/>
              </a:xfrm>
              <a:custGeom>
                <a:avLst/>
                <a:gdLst>
                  <a:gd name="T0" fmla="*/ 2147483646 w 7"/>
                  <a:gd name="T1" fmla="*/ 2147483646 h 7"/>
                  <a:gd name="T2" fmla="*/ 2147483646 w 7"/>
                  <a:gd name="T3" fmla="*/ 2147483646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2147483646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1" y="2"/>
                    </a:moveTo>
                    <a:cubicBezTo>
                      <a:pt x="2" y="0"/>
                      <a:pt x="4" y="0"/>
                      <a:pt x="5" y="1"/>
                    </a:cubicBezTo>
                    <a:cubicBezTo>
                      <a:pt x="7" y="1"/>
                      <a:pt x="7" y="3"/>
                      <a:pt x="6" y="5"/>
                    </a:cubicBezTo>
                    <a:cubicBezTo>
                      <a:pt x="6" y="6"/>
                      <a:pt x="4" y="7"/>
                      <a:pt x="2" y="6"/>
                    </a:cubicBezTo>
                    <a:cubicBezTo>
                      <a:pt x="1" y="5"/>
                      <a:pt x="0" y="3"/>
                      <a:pt x="1" y="2"/>
                    </a:cubicBezTo>
                    <a:close/>
                  </a:path>
                </a:pathLst>
              </a:custGeom>
              <a:solidFill>
                <a:srgbClr val="C4E7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970" name="Freeform 682">
                <a:extLst>
                  <a:ext uri="{FF2B5EF4-FFF2-40B4-BE49-F238E27FC236}">
                    <a16:creationId xmlns:a16="http://schemas.microsoft.com/office/drawing/2014/main" id="{F38D38A1-0EC1-4D2C-990B-C0F78C1CF8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6" y="3377"/>
                <a:ext cx="17" cy="19"/>
              </a:xfrm>
              <a:custGeom>
                <a:avLst/>
                <a:gdLst>
                  <a:gd name="T0" fmla="*/ 2147483646 w 7"/>
                  <a:gd name="T1" fmla="*/ 2147483646 h 7"/>
                  <a:gd name="T2" fmla="*/ 2147483646 w 7"/>
                  <a:gd name="T3" fmla="*/ 2147483646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2147483646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1" y="2"/>
                    </a:moveTo>
                    <a:cubicBezTo>
                      <a:pt x="2" y="1"/>
                      <a:pt x="4" y="0"/>
                      <a:pt x="5" y="1"/>
                    </a:cubicBezTo>
                    <a:cubicBezTo>
                      <a:pt x="7" y="2"/>
                      <a:pt x="7" y="4"/>
                      <a:pt x="6" y="5"/>
                    </a:cubicBezTo>
                    <a:cubicBezTo>
                      <a:pt x="6" y="7"/>
                      <a:pt x="4" y="7"/>
                      <a:pt x="2" y="7"/>
                    </a:cubicBezTo>
                    <a:cubicBezTo>
                      <a:pt x="1" y="6"/>
                      <a:pt x="0" y="4"/>
                      <a:pt x="1" y="2"/>
                    </a:cubicBezTo>
                    <a:close/>
                  </a:path>
                </a:pathLst>
              </a:custGeom>
              <a:solidFill>
                <a:srgbClr val="C4E7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971" name="Freeform 683">
                <a:extLst>
                  <a:ext uri="{FF2B5EF4-FFF2-40B4-BE49-F238E27FC236}">
                    <a16:creationId xmlns:a16="http://schemas.microsoft.com/office/drawing/2014/main" id="{9043EC52-664A-480E-A3E7-CD838BEAAB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3" y="3417"/>
                <a:ext cx="18" cy="19"/>
              </a:xfrm>
              <a:custGeom>
                <a:avLst/>
                <a:gdLst>
                  <a:gd name="T0" fmla="*/ 2147483646 w 7"/>
                  <a:gd name="T1" fmla="*/ 2147483646 h 7"/>
                  <a:gd name="T2" fmla="*/ 2147483646 w 7"/>
                  <a:gd name="T3" fmla="*/ 2147483646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2147483646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1" y="2"/>
                    </a:moveTo>
                    <a:cubicBezTo>
                      <a:pt x="2" y="1"/>
                      <a:pt x="4" y="0"/>
                      <a:pt x="5" y="1"/>
                    </a:cubicBezTo>
                    <a:cubicBezTo>
                      <a:pt x="7" y="2"/>
                      <a:pt x="7" y="4"/>
                      <a:pt x="6" y="5"/>
                    </a:cubicBezTo>
                    <a:cubicBezTo>
                      <a:pt x="6" y="7"/>
                      <a:pt x="4" y="7"/>
                      <a:pt x="2" y="7"/>
                    </a:cubicBezTo>
                    <a:cubicBezTo>
                      <a:pt x="1" y="6"/>
                      <a:pt x="0" y="4"/>
                      <a:pt x="1" y="2"/>
                    </a:cubicBezTo>
                    <a:close/>
                  </a:path>
                </a:pathLst>
              </a:custGeom>
              <a:solidFill>
                <a:srgbClr val="C4E7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972" name="Freeform 684">
                <a:extLst>
                  <a:ext uri="{FF2B5EF4-FFF2-40B4-BE49-F238E27FC236}">
                    <a16:creationId xmlns:a16="http://schemas.microsoft.com/office/drawing/2014/main" id="{85AD98DE-391E-448E-A348-EA21094278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46" y="3415"/>
                <a:ext cx="17" cy="18"/>
              </a:xfrm>
              <a:custGeom>
                <a:avLst/>
                <a:gdLst>
                  <a:gd name="T0" fmla="*/ 0 w 7"/>
                  <a:gd name="T1" fmla="*/ 2147483646 h 7"/>
                  <a:gd name="T2" fmla="*/ 2147483646 w 7"/>
                  <a:gd name="T3" fmla="*/ 2147483646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0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2"/>
                    </a:moveTo>
                    <a:cubicBezTo>
                      <a:pt x="1" y="0"/>
                      <a:pt x="3" y="0"/>
                      <a:pt x="5" y="1"/>
                    </a:cubicBezTo>
                    <a:cubicBezTo>
                      <a:pt x="6" y="1"/>
                      <a:pt x="7" y="3"/>
                      <a:pt x="6" y="5"/>
                    </a:cubicBezTo>
                    <a:cubicBezTo>
                      <a:pt x="5" y="6"/>
                      <a:pt x="3" y="7"/>
                      <a:pt x="2" y="6"/>
                    </a:cubicBezTo>
                    <a:cubicBezTo>
                      <a:pt x="0" y="5"/>
                      <a:pt x="0" y="3"/>
                      <a:pt x="0" y="2"/>
                    </a:cubicBezTo>
                    <a:close/>
                  </a:path>
                </a:pathLst>
              </a:custGeom>
              <a:solidFill>
                <a:srgbClr val="C4E7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973" name="Freeform 685">
                <a:extLst>
                  <a:ext uri="{FF2B5EF4-FFF2-40B4-BE49-F238E27FC236}">
                    <a16:creationId xmlns:a16="http://schemas.microsoft.com/office/drawing/2014/main" id="{35BF59B3-2B4A-49AE-8728-F5AB2F774D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48" y="3489"/>
                <a:ext cx="18" cy="19"/>
              </a:xfrm>
              <a:custGeom>
                <a:avLst/>
                <a:gdLst>
                  <a:gd name="T0" fmla="*/ 0 w 7"/>
                  <a:gd name="T1" fmla="*/ 2147483646 h 7"/>
                  <a:gd name="T2" fmla="*/ 2147483646 w 7"/>
                  <a:gd name="T3" fmla="*/ 2147483646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0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2"/>
                    </a:moveTo>
                    <a:cubicBezTo>
                      <a:pt x="1" y="0"/>
                      <a:pt x="3" y="0"/>
                      <a:pt x="5" y="1"/>
                    </a:cubicBezTo>
                    <a:cubicBezTo>
                      <a:pt x="6" y="1"/>
                      <a:pt x="7" y="3"/>
                      <a:pt x="6" y="5"/>
                    </a:cubicBezTo>
                    <a:cubicBezTo>
                      <a:pt x="5" y="6"/>
                      <a:pt x="3" y="7"/>
                      <a:pt x="2" y="6"/>
                    </a:cubicBezTo>
                    <a:cubicBezTo>
                      <a:pt x="0" y="5"/>
                      <a:pt x="0" y="3"/>
                      <a:pt x="0" y="2"/>
                    </a:cubicBezTo>
                    <a:close/>
                  </a:path>
                </a:pathLst>
              </a:custGeom>
              <a:solidFill>
                <a:srgbClr val="C4E7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974" name="Freeform 686">
                <a:extLst>
                  <a:ext uri="{FF2B5EF4-FFF2-40B4-BE49-F238E27FC236}">
                    <a16:creationId xmlns:a16="http://schemas.microsoft.com/office/drawing/2014/main" id="{73E56843-972F-4DF5-B71F-565AADE0F5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1" y="3516"/>
                <a:ext cx="17" cy="19"/>
              </a:xfrm>
              <a:custGeom>
                <a:avLst/>
                <a:gdLst>
                  <a:gd name="T0" fmla="*/ 2147483646 w 7"/>
                  <a:gd name="T1" fmla="*/ 2147483646 h 7"/>
                  <a:gd name="T2" fmla="*/ 2147483646 w 7"/>
                  <a:gd name="T3" fmla="*/ 2147483646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2147483646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1" y="2"/>
                    </a:moveTo>
                    <a:cubicBezTo>
                      <a:pt x="2" y="1"/>
                      <a:pt x="4" y="0"/>
                      <a:pt x="5" y="1"/>
                    </a:cubicBezTo>
                    <a:cubicBezTo>
                      <a:pt x="7" y="2"/>
                      <a:pt x="7" y="4"/>
                      <a:pt x="6" y="5"/>
                    </a:cubicBezTo>
                    <a:cubicBezTo>
                      <a:pt x="6" y="7"/>
                      <a:pt x="4" y="7"/>
                      <a:pt x="2" y="7"/>
                    </a:cubicBezTo>
                    <a:cubicBezTo>
                      <a:pt x="1" y="6"/>
                      <a:pt x="0" y="4"/>
                      <a:pt x="1" y="2"/>
                    </a:cubicBezTo>
                    <a:close/>
                  </a:path>
                </a:pathLst>
              </a:custGeom>
              <a:solidFill>
                <a:srgbClr val="C4E7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975" name="Freeform 687">
                <a:extLst>
                  <a:ext uri="{FF2B5EF4-FFF2-40B4-BE49-F238E27FC236}">
                    <a16:creationId xmlns:a16="http://schemas.microsoft.com/office/drawing/2014/main" id="{615F77AE-57BB-47FD-9517-E73F492B09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1" y="3481"/>
                <a:ext cx="17" cy="19"/>
              </a:xfrm>
              <a:custGeom>
                <a:avLst/>
                <a:gdLst>
                  <a:gd name="T0" fmla="*/ 0 w 7"/>
                  <a:gd name="T1" fmla="*/ 2147483646 h 7"/>
                  <a:gd name="T2" fmla="*/ 2147483646 w 7"/>
                  <a:gd name="T3" fmla="*/ 2147483646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0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2"/>
                    </a:moveTo>
                    <a:cubicBezTo>
                      <a:pt x="1" y="1"/>
                      <a:pt x="3" y="0"/>
                      <a:pt x="5" y="1"/>
                    </a:cubicBezTo>
                    <a:cubicBezTo>
                      <a:pt x="6" y="2"/>
                      <a:pt x="7" y="4"/>
                      <a:pt x="6" y="5"/>
                    </a:cubicBezTo>
                    <a:cubicBezTo>
                      <a:pt x="5" y="7"/>
                      <a:pt x="3" y="7"/>
                      <a:pt x="2" y="7"/>
                    </a:cubicBezTo>
                    <a:cubicBezTo>
                      <a:pt x="0" y="6"/>
                      <a:pt x="0" y="4"/>
                      <a:pt x="0" y="2"/>
                    </a:cubicBezTo>
                    <a:close/>
                  </a:path>
                </a:pathLst>
              </a:custGeom>
              <a:solidFill>
                <a:srgbClr val="C4E7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976" name="Freeform 688">
                <a:extLst>
                  <a:ext uri="{FF2B5EF4-FFF2-40B4-BE49-F238E27FC236}">
                    <a16:creationId xmlns:a16="http://schemas.microsoft.com/office/drawing/2014/main" id="{F56A9A14-6E84-4748-B9BC-8F10474AC6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1" y="3439"/>
                <a:ext cx="17" cy="18"/>
              </a:xfrm>
              <a:custGeom>
                <a:avLst/>
                <a:gdLst>
                  <a:gd name="T0" fmla="*/ 0 w 7"/>
                  <a:gd name="T1" fmla="*/ 2147483646 h 7"/>
                  <a:gd name="T2" fmla="*/ 2147483646 w 7"/>
                  <a:gd name="T3" fmla="*/ 2147483646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0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2"/>
                    </a:moveTo>
                    <a:cubicBezTo>
                      <a:pt x="1" y="1"/>
                      <a:pt x="3" y="0"/>
                      <a:pt x="5" y="1"/>
                    </a:cubicBezTo>
                    <a:cubicBezTo>
                      <a:pt x="6" y="2"/>
                      <a:pt x="7" y="4"/>
                      <a:pt x="6" y="5"/>
                    </a:cubicBezTo>
                    <a:cubicBezTo>
                      <a:pt x="5" y="7"/>
                      <a:pt x="3" y="7"/>
                      <a:pt x="2" y="7"/>
                    </a:cubicBezTo>
                    <a:cubicBezTo>
                      <a:pt x="0" y="6"/>
                      <a:pt x="0" y="4"/>
                      <a:pt x="0" y="2"/>
                    </a:cubicBezTo>
                    <a:close/>
                  </a:path>
                </a:pathLst>
              </a:custGeom>
              <a:solidFill>
                <a:srgbClr val="C4E7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977" name="Freeform 689">
                <a:extLst>
                  <a:ext uri="{FF2B5EF4-FFF2-40B4-BE49-F238E27FC236}">
                    <a16:creationId xmlns:a16="http://schemas.microsoft.com/office/drawing/2014/main" id="{8447DBBE-7AE7-45F6-8278-3059CDA46B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3" y="3537"/>
                <a:ext cx="18" cy="19"/>
              </a:xfrm>
              <a:custGeom>
                <a:avLst/>
                <a:gdLst>
                  <a:gd name="T0" fmla="*/ 0 w 7"/>
                  <a:gd name="T1" fmla="*/ 2147483646 h 7"/>
                  <a:gd name="T2" fmla="*/ 2147483646 w 7"/>
                  <a:gd name="T3" fmla="*/ 2147483646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0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2"/>
                    </a:moveTo>
                    <a:cubicBezTo>
                      <a:pt x="1" y="0"/>
                      <a:pt x="3" y="0"/>
                      <a:pt x="5" y="1"/>
                    </a:cubicBezTo>
                    <a:cubicBezTo>
                      <a:pt x="6" y="1"/>
                      <a:pt x="7" y="3"/>
                      <a:pt x="6" y="5"/>
                    </a:cubicBezTo>
                    <a:cubicBezTo>
                      <a:pt x="5" y="6"/>
                      <a:pt x="3" y="7"/>
                      <a:pt x="2" y="6"/>
                    </a:cubicBezTo>
                    <a:cubicBezTo>
                      <a:pt x="0" y="5"/>
                      <a:pt x="0" y="3"/>
                      <a:pt x="0" y="2"/>
                    </a:cubicBezTo>
                    <a:close/>
                  </a:path>
                </a:pathLst>
              </a:custGeom>
              <a:solidFill>
                <a:srgbClr val="C4E7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978" name="Freeform 690">
                <a:extLst>
                  <a:ext uri="{FF2B5EF4-FFF2-40B4-BE49-F238E27FC236}">
                    <a16:creationId xmlns:a16="http://schemas.microsoft.com/office/drawing/2014/main" id="{F0B4340F-D6E8-416F-836A-08CA08F926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1" y="3548"/>
                <a:ext cx="17" cy="19"/>
              </a:xfrm>
              <a:custGeom>
                <a:avLst/>
                <a:gdLst>
                  <a:gd name="T0" fmla="*/ 2147483646 w 7"/>
                  <a:gd name="T1" fmla="*/ 2147483646 h 7"/>
                  <a:gd name="T2" fmla="*/ 2147483646 w 7"/>
                  <a:gd name="T3" fmla="*/ 2147483646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2147483646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1" y="2"/>
                    </a:moveTo>
                    <a:cubicBezTo>
                      <a:pt x="2" y="1"/>
                      <a:pt x="4" y="0"/>
                      <a:pt x="5" y="1"/>
                    </a:cubicBezTo>
                    <a:cubicBezTo>
                      <a:pt x="7" y="2"/>
                      <a:pt x="7" y="4"/>
                      <a:pt x="6" y="5"/>
                    </a:cubicBezTo>
                    <a:cubicBezTo>
                      <a:pt x="6" y="7"/>
                      <a:pt x="4" y="7"/>
                      <a:pt x="2" y="7"/>
                    </a:cubicBezTo>
                    <a:cubicBezTo>
                      <a:pt x="1" y="6"/>
                      <a:pt x="0" y="4"/>
                      <a:pt x="1" y="2"/>
                    </a:cubicBezTo>
                    <a:close/>
                  </a:path>
                </a:pathLst>
              </a:custGeom>
              <a:solidFill>
                <a:srgbClr val="C4E7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979" name="Freeform 691">
                <a:extLst>
                  <a:ext uri="{FF2B5EF4-FFF2-40B4-BE49-F238E27FC236}">
                    <a16:creationId xmlns:a16="http://schemas.microsoft.com/office/drawing/2014/main" id="{85ACDA42-668F-40B1-B287-F70CE9840F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03" y="3548"/>
                <a:ext cx="18" cy="19"/>
              </a:xfrm>
              <a:custGeom>
                <a:avLst/>
                <a:gdLst>
                  <a:gd name="T0" fmla="*/ 2147483646 w 7"/>
                  <a:gd name="T1" fmla="*/ 2147483646 h 7"/>
                  <a:gd name="T2" fmla="*/ 2147483646 w 7"/>
                  <a:gd name="T3" fmla="*/ 2147483646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2147483646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1" y="2"/>
                    </a:moveTo>
                    <a:cubicBezTo>
                      <a:pt x="2" y="1"/>
                      <a:pt x="4" y="0"/>
                      <a:pt x="5" y="1"/>
                    </a:cubicBezTo>
                    <a:cubicBezTo>
                      <a:pt x="7" y="2"/>
                      <a:pt x="7" y="4"/>
                      <a:pt x="6" y="5"/>
                    </a:cubicBezTo>
                    <a:cubicBezTo>
                      <a:pt x="6" y="7"/>
                      <a:pt x="4" y="7"/>
                      <a:pt x="2" y="7"/>
                    </a:cubicBezTo>
                    <a:cubicBezTo>
                      <a:pt x="1" y="6"/>
                      <a:pt x="0" y="4"/>
                      <a:pt x="1" y="2"/>
                    </a:cubicBezTo>
                    <a:close/>
                  </a:path>
                </a:pathLst>
              </a:custGeom>
              <a:solidFill>
                <a:srgbClr val="C4E7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980" name="Freeform 692">
                <a:extLst>
                  <a:ext uri="{FF2B5EF4-FFF2-40B4-BE49-F238E27FC236}">
                    <a16:creationId xmlns:a16="http://schemas.microsoft.com/office/drawing/2014/main" id="{B04CB94F-BBC8-4273-BC7D-44B5E0A01E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8" y="3292"/>
                <a:ext cx="18" cy="19"/>
              </a:xfrm>
              <a:custGeom>
                <a:avLst/>
                <a:gdLst>
                  <a:gd name="T0" fmla="*/ 2147483646 w 7"/>
                  <a:gd name="T1" fmla="*/ 2147483646 h 7"/>
                  <a:gd name="T2" fmla="*/ 2147483646 w 7"/>
                  <a:gd name="T3" fmla="*/ 2147483646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2147483646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1" y="2"/>
                    </a:moveTo>
                    <a:cubicBezTo>
                      <a:pt x="2" y="0"/>
                      <a:pt x="4" y="0"/>
                      <a:pt x="5" y="1"/>
                    </a:cubicBezTo>
                    <a:cubicBezTo>
                      <a:pt x="7" y="1"/>
                      <a:pt x="7" y="3"/>
                      <a:pt x="6" y="5"/>
                    </a:cubicBezTo>
                    <a:cubicBezTo>
                      <a:pt x="6" y="6"/>
                      <a:pt x="4" y="7"/>
                      <a:pt x="2" y="6"/>
                    </a:cubicBezTo>
                    <a:cubicBezTo>
                      <a:pt x="1" y="5"/>
                      <a:pt x="0" y="3"/>
                      <a:pt x="1" y="2"/>
                    </a:cubicBezTo>
                    <a:close/>
                  </a:path>
                </a:pathLst>
              </a:custGeom>
              <a:solidFill>
                <a:srgbClr val="C4E7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981" name="Freeform 693">
                <a:extLst>
                  <a:ext uri="{FF2B5EF4-FFF2-40B4-BE49-F238E27FC236}">
                    <a16:creationId xmlns:a16="http://schemas.microsoft.com/office/drawing/2014/main" id="{AC8DE61D-D87B-4311-8DDD-C067A51E5D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3" y="3329"/>
                <a:ext cx="18" cy="19"/>
              </a:xfrm>
              <a:custGeom>
                <a:avLst/>
                <a:gdLst>
                  <a:gd name="T0" fmla="*/ 0 w 7"/>
                  <a:gd name="T1" fmla="*/ 2147483646 h 7"/>
                  <a:gd name="T2" fmla="*/ 2147483646 w 7"/>
                  <a:gd name="T3" fmla="*/ 2147483646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0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2"/>
                    </a:moveTo>
                    <a:cubicBezTo>
                      <a:pt x="1" y="1"/>
                      <a:pt x="3" y="0"/>
                      <a:pt x="5" y="1"/>
                    </a:cubicBezTo>
                    <a:cubicBezTo>
                      <a:pt x="6" y="2"/>
                      <a:pt x="7" y="4"/>
                      <a:pt x="6" y="5"/>
                    </a:cubicBezTo>
                    <a:cubicBezTo>
                      <a:pt x="5" y="7"/>
                      <a:pt x="3" y="7"/>
                      <a:pt x="2" y="7"/>
                    </a:cubicBezTo>
                    <a:cubicBezTo>
                      <a:pt x="0" y="6"/>
                      <a:pt x="0" y="4"/>
                      <a:pt x="0" y="2"/>
                    </a:cubicBezTo>
                    <a:close/>
                  </a:path>
                </a:pathLst>
              </a:custGeom>
              <a:solidFill>
                <a:srgbClr val="C4E7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982" name="Freeform 694">
                <a:extLst>
                  <a:ext uri="{FF2B5EF4-FFF2-40B4-BE49-F238E27FC236}">
                    <a16:creationId xmlns:a16="http://schemas.microsoft.com/office/drawing/2014/main" id="{BC3262B4-E80F-40EB-8623-61D90EA798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1" y="3380"/>
                <a:ext cx="17" cy="19"/>
              </a:xfrm>
              <a:custGeom>
                <a:avLst/>
                <a:gdLst>
                  <a:gd name="T0" fmla="*/ 0 w 7"/>
                  <a:gd name="T1" fmla="*/ 2147483646 h 7"/>
                  <a:gd name="T2" fmla="*/ 2147483646 w 7"/>
                  <a:gd name="T3" fmla="*/ 2147483646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0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2"/>
                    </a:moveTo>
                    <a:cubicBezTo>
                      <a:pt x="1" y="0"/>
                      <a:pt x="3" y="0"/>
                      <a:pt x="5" y="1"/>
                    </a:cubicBezTo>
                    <a:cubicBezTo>
                      <a:pt x="6" y="1"/>
                      <a:pt x="7" y="3"/>
                      <a:pt x="6" y="5"/>
                    </a:cubicBezTo>
                    <a:cubicBezTo>
                      <a:pt x="5" y="6"/>
                      <a:pt x="3" y="7"/>
                      <a:pt x="2" y="6"/>
                    </a:cubicBezTo>
                    <a:cubicBezTo>
                      <a:pt x="0" y="5"/>
                      <a:pt x="0" y="3"/>
                      <a:pt x="0" y="2"/>
                    </a:cubicBezTo>
                    <a:close/>
                  </a:path>
                </a:pathLst>
              </a:custGeom>
              <a:solidFill>
                <a:srgbClr val="B078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983" name="Freeform 695">
                <a:extLst>
                  <a:ext uri="{FF2B5EF4-FFF2-40B4-BE49-F238E27FC236}">
                    <a16:creationId xmlns:a16="http://schemas.microsoft.com/office/drawing/2014/main" id="{BDACDAB3-B5F1-4F9E-8137-6B4872BBE3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1" y="3393"/>
                <a:ext cx="17" cy="19"/>
              </a:xfrm>
              <a:custGeom>
                <a:avLst/>
                <a:gdLst>
                  <a:gd name="T0" fmla="*/ 2147483646 w 7"/>
                  <a:gd name="T1" fmla="*/ 2147483646 h 7"/>
                  <a:gd name="T2" fmla="*/ 2147483646 w 7"/>
                  <a:gd name="T3" fmla="*/ 2147483646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2147483646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1" y="2"/>
                    </a:moveTo>
                    <a:cubicBezTo>
                      <a:pt x="2" y="1"/>
                      <a:pt x="4" y="0"/>
                      <a:pt x="5" y="1"/>
                    </a:cubicBezTo>
                    <a:cubicBezTo>
                      <a:pt x="7" y="2"/>
                      <a:pt x="7" y="4"/>
                      <a:pt x="7" y="5"/>
                    </a:cubicBezTo>
                    <a:cubicBezTo>
                      <a:pt x="6" y="7"/>
                      <a:pt x="4" y="7"/>
                      <a:pt x="2" y="6"/>
                    </a:cubicBezTo>
                    <a:cubicBezTo>
                      <a:pt x="1" y="6"/>
                      <a:pt x="0" y="4"/>
                      <a:pt x="1" y="2"/>
                    </a:cubicBezTo>
                    <a:close/>
                  </a:path>
                </a:pathLst>
              </a:custGeom>
              <a:solidFill>
                <a:srgbClr val="B078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984" name="Freeform 696">
                <a:extLst>
                  <a:ext uri="{FF2B5EF4-FFF2-40B4-BE49-F238E27FC236}">
                    <a16:creationId xmlns:a16="http://schemas.microsoft.com/office/drawing/2014/main" id="{8C4527AE-D5C9-4B36-84F1-435EC1ACA1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3" y="3399"/>
                <a:ext cx="18" cy="18"/>
              </a:xfrm>
              <a:custGeom>
                <a:avLst/>
                <a:gdLst>
                  <a:gd name="T0" fmla="*/ 2147483646 w 7"/>
                  <a:gd name="T1" fmla="*/ 2147483646 h 7"/>
                  <a:gd name="T2" fmla="*/ 2147483646 w 7"/>
                  <a:gd name="T3" fmla="*/ 2147483646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2147483646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1" y="2"/>
                    </a:moveTo>
                    <a:cubicBezTo>
                      <a:pt x="2" y="1"/>
                      <a:pt x="4" y="0"/>
                      <a:pt x="5" y="1"/>
                    </a:cubicBezTo>
                    <a:cubicBezTo>
                      <a:pt x="7" y="2"/>
                      <a:pt x="7" y="4"/>
                      <a:pt x="6" y="5"/>
                    </a:cubicBezTo>
                    <a:cubicBezTo>
                      <a:pt x="6" y="7"/>
                      <a:pt x="4" y="7"/>
                      <a:pt x="2" y="6"/>
                    </a:cubicBezTo>
                    <a:cubicBezTo>
                      <a:pt x="1" y="6"/>
                      <a:pt x="0" y="4"/>
                      <a:pt x="1" y="2"/>
                    </a:cubicBezTo>
                    <a:close/>
                  </a:path>
                </a:pathLst>
              </a:custGeom>
              <a:solidFill>
                <a:srgbClr val="B078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985" name="Freeform 697">
                <a:extLst>
                  <a:ext uri="{FF2B5EF4-FFF2-40B4-BE49-F238E27FC236}">
                    <a16:creationId xmlns:a16="http://schemas.microsoft.com/office/drawing/2014/main" id="{7A487CA8-5113-4A7E-B46C-D9318C8386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3" y="3452"/>
                <a:ext cx="18" cy="19"/>
              </a:xfrm>
              <a:custGeom>
                <a:avLst/>
                <a:gdLst>
                  <a:gd name="T0" fmla="*/ 2147483646 w 7"/>
                  <a:gd name="T1" fmla="*/ 2147483646 h 7"/>
                  <a:gd name="T2" fmla="*/ 2147483646 w 7"/>
                  <a:gd name="T3" fmla="*/ 2147483646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2147483646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1" y="2"/>
                    </a:moveTo>
                    <a:cubicBezTo>
                      <a:pt x="1" y="1"/>
                      <a:pt x="3" y="0"/>
                      <a:pt x="5" y="1"/>
                    </a:cubicBezTo>
                    <a:cubicBezTo>
                      <a:pt x="6" y="2"/>
                      <a:pt x="7" y="4"/>
                      <a:pt x="6" y="5"/>
                    </a:cubicBezTo>
                    <a:cubicBezTo>
                      <a:pt x="5" y="7"/>
                      <a:pt x="3" y="7"/>
                      <a:pt x="2" y="6"/>
                    </a:cubicBezTo>
                    <a:cubicBezTo>
                      <a:pt x="0" y="6"/>
                      <a:pt x="0" y="4"/>
                      <a:pt x="1" y="2"/>
                    </a:cubicBezTo>
                    <a:close/>
                  </a:path>
                </a:pathLst>
              </a:custGeom>
              <a:solidFill>
                <a:srgbClr val="B078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986" name="Freeform 698">
                <a:extLst>
                  <a:ext uri="{FF2B5EF4-FFF2-40B4-BE49-F238E27FC236}">
                    <a16:creationId xmlns:a16="http://schemas.microsoft.com/office/drawing/2014/main" id="{B8BF77F5-EF54-4EB4-84E3-8E365CF970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03" y="3399"/>
                <a:ext cx="18" cy="18"/>
              </a:xfrm>
              <a:custGeom>
                <a:avLst/>
                <a:gdLst>
                  <a:gd name="T0" fmla="*/ 2147483646 w 7"/>
                  <a:gd name="T1" fmla="*/ 2147483646 h 7"/>
                  <a:gd name="T2" fmla="*/ 2147483646 w 7"/>
                  <a:gd name="T3" fmla="*/ 2147483646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2147483646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1" y="2"/>
                    </a:moveTo>
                    <a:cubicBezTo>
                      <a:pt x="2" y="0"/>
                      <a:pt x="4" y="0"/>
                      <a:pt x="5" y="1"/>
                    </a:cubicBezTo>
                    <a:cubicBezTo>
                      <a:pt x="7" y="1"/>
                      <a:pt x="7" y="3"/>
                      <a:pt x="7" y="5"/>
                    </a:cubicBezTo>
                    <a:cubicBezTo>
                      <a:pt x="6" y="6"/>
                      <a:pt x="4" y="7"/>
                      <a:pt x="2" y="6"/>
                    </a:cubicBezTo>
                    <a:cubicBezTo>
                      <a:pt x="1" y="5"/>
                      <a:pt x="0" y="3"/>
                      <a:pt x="1" y="2"/>
                    </a:cubicBezTo>
                    <a:close/>
                  </a:path>
                </a:pathLst>
              </a:custGeom>
              <a:solidFill>
                <a:srgbClr val="B078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987" name="Freeform 699">
                <a:extLst>
                  <a:ext uri="{FF2B5EF4-FFF2-40B4-BE49-F238E27FC236}">
                    <a16:creationId xmlns:a16="http://schemas.microsoft.com/office/drawing/2014/main" id="{A8CECF69-DA6D-4503-8CFC-59FAC91345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08" y="3479"/>
                <a:ext cx="18" cy="18"/>
              </a:xfrm>
              <a:custGeom>
                <a:avLst/>
                <a:gdLst>
                  <a:gd name="T0" fmla="*/ 2147483646 w 7"/>
                  <a:gd name="T1" fmla="*/ 2147483646 h 7"/>
                  <a:gd name="T2" fmla="*/ 2147483646 w 7"/>
                  <a:gd name="T3" fmla="*/ 2147483646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2147483646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1" y="2"/>
                    </a:moveTo>
                    <a:cubicBezTo>
                      <a:pt x="2" y="0"/>
                      <a:pt x="3" y="0"/>
                      <a:pt x="5" y="1"/>
                    </a:cubicBezTo>
                    <a:cubicBezTo>
                      <a:pt x="6" y="1"/>
                      <a:pt x="7" y="3"/>
                      <a:pt x="6" y="5"/>
                    </a:cubicBezTo>
                    <a:cubicBezTo>
                      <a:pt x="5" y="6"/>
                      <a:pt x="4" y="7"/>
                      <a:pt x="2" y="6"/>
                    </a:cubicBezTo>
                    <a:cubicBezTo>
                      <a:pt x="1" y="5"/>
                      <a:pt x="0" y="3"/>
                      <a:pt x="1" y="2"/>
                    </a:cubicBezTo>
                    <a:close/>
                  </a:path>
                </a:pathLst>
              </a:custGeom>
              <a:solidFill>
                <a:srgbClr val="B078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988" name="Freeform 700">
                <a:extLst>
                  <a:ext uri="{FF2B5EF4-FFF2-40B4-BE49-F238E27FC236}">
                    <a16:creationId xmlns:a16="http://schemas.microsoft.com/office/drawing/2014/main" id="{B324C320-927A-4AF2-A684-CCE7B9414F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1" y="3428"/>
                <a:ext cx="17" cy="19"/>
              </a:xfrm>
              <a:custGeom>
                <a:avLst/>
                <a:gdLst>
                  <a:gd name="T0" fmla="*/ 0 w 7"/>
                  <a:gd name="T1" fmla="*/ 2147483646 h 7"/>
                  <a:gd name="T2" fmla="*/ 2147483646 w 7"/>
                  <a:gd name="T3" fmla="*/ 2147483646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0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2"/>
                    </a:moveTo>
                    <a:cubicBezTo>
                      <a:pt x="1" y="1"/>
                      <a:pt x="3" y="0"/>
                      <a:pt x="4" y="1"/>
                    </a:cubicBezTo>
                    <a:cubicBezTo>
                      <a:pt x="6" y="2"/>
                      <a:pt x="7" y="4"/>
                      <a:pt x="6" y="5"/>
                    </a:cubicBezTo>
                    <a:cubicBezTo>
                      <a:pt x="5" y="7"/>
                      <a:pt x="3" y="7"/>
                      <a:pt x="2" y="6"/>
                    </a:cubicBezTo>
                    <a:cubicBezTo>
                      <a:pt x="0" y="6"/>
                      <a:pt x="0" y="4"/>
                      <a:pt x="0" y="2"/>
                    </a:cubicBezTo>
                    <a:close/>
                  </a:path>
                </a:pathLst>
              </a:custGeom>
              <a:solidFill>
                <a:srgbClr val="B078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989" name="Freeform 701">
                <a:extLst>
                  <a:ext uri="{FF2B5EF4-FFF2-40B4-BE49-F238E27FC236}">
                    <a16:creationId xmlns:a16="http://schemas.microsoft.com/office/drawing/2014/main" id="{CED6C6A6-23A1-4F2F-8AEC-1ABC9B3B85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1" y="3407"/>
                <a:ext cx="17" cy="18"/>
              </a:xfrm>
              <a:custGeom>
                <a:avLst/>
                <a:gdLst>
                  <a:gd name="T0" fmla="*/ 0 w 7"/>
                  <a:gd name="T1" fmla="*/ 2147483646 h 7"/>
                  <a:gd name="T2" fmla="*/ 2147483646 w 7"/>
                  <a:gd name="T3" fmla="*/ 2147483646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0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2"/>
                    </a:moveTo>
                    <a:cubicBezTo>
                      <a:pt x="1" y="1"/>
                      <a:pt x="3" y="0"/>
                      <a:pt x="5" y="1"/>
                    </a:cubicBezTo>
                    <a:cubicBezTo>
                      <a:pt x="6" y="2"/>
                      <a:pt x="7" y="4"/>
                      <a:pt x="6" y="5"/>
                    </a:cubicBezTo>
                    <a:cubicBezTo>
                      <a:pt x="5" y="7"/>
                      <a:pt x="3" y="7"/>
                      <a:pt x="2" y="6"/>
                    </a:cubicBezTo>
                    <a:cubicBezTo>
                      <a:pt x="0" y="5"/>
                      <a:pt x="0" y="4"/>
                      <a:pt x="0" y="2"/>
                    </a:cubicBezTo>
                    <a:close/>
                  </a:path>
                </a:pathLst>
              </a:custGeom>
              <a:solidFill>
                <a:srgbClr val="B078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990" name="Freeform 702">
                <a:extLst>
                  <a:ext uri="{FF2B5EF4-FFF2-40B4-BE49-F238E27FC236}">
                    <a16:creationId xmlns:a16="http://schemas.microsoft.com/office/drawing/2014/main" id="{5C7D27A1-AE02-42A6-B52A-72A2629A01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16" y="3372"/>
                <a:ext cx="17" cy="19"/>
              </a:xfrm>
              <a:custGeom>
                <a:avLst/>
                <a:gdLst>
                  <a:gd name="T0" fmla="*/ 2147483646 w 7"/>
                  <a:gd name="T1" fmla="*/ 2147483646 h 7"/>
                  <a:gd name="T2" fmla="*/ 2147483646 w 7"/>
                  <a:gd name="T3" fmla="*/ 0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2147483646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1" y="2"/>
                    </a:moveTo>
                    <a:cubicBezTo>
                      <a:pt x="2" y="0"/>
                      <a:pt x="4" y="0"/>
                      <a:pt x="5" y="0"/>
                    </a:cubicBezTo>
                    <a:cubicBezTo>
                      <a:pt x="7" y="1"/>
                      <a:pt x="7" y="3"/>
                      <a:pt x="6" y="5"/>
                    </a:cubicBezTo>
                    <a:cubicBezTo>
                      <a:pt x="6" y="6"/>
                      <a:pt x="4" y="7"/>
                      <a:pt x="2" y="6"/>
                    </a:cubicBezTo>
                    <a:cubicBezTo>
                      <a:pt x="1" y="5"/>
                      <a:pt x="0" y="3"/>
                      <a:pt x="1" y="2"/>
                    </a:cubicBezTo>
                    <a:close/>
                  </a:path>
                </a:pathLst>
              </a:custGeom>
              <a:solidFill>
                <a:srgbClr val="B078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991" name="Freeform 703">
                <a:extLst>
                  <a:ext uri="{FF2B5EF4-FFF2-40B4-BE49-F238E27FC236}">
                    <a16:creationId xmlns:a16="http://schemas.microsoft.com/office/drawing/2014/main" id="{119E0C89-71F6-49D6-9641-141CB6D9AA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6" y="3356"/>
                <a:ext cx="17" cy="19"/>
              </a:xfrm>
              <a:custGeom>
                <a:avLst/>
                <a:gdLst>
                  <a:gd name="T0" fmla="*/ 2147483646 w 7"/>
                  <a:gd name="T1" fmla="*/ 2147483646 h 7"/>
                  <a:gd name="T2" fmla="*/ 2147483646 w 7"/>
                  <a:gd name="T3" fmla="*/ 2147483646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2147483646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1" y="2"/>
                    </a:moveTo>
                    <a:cubicBezTo>
                      <a:pt x="1" y="1"/>
                      <a:pt x="3" y="0"/>
                      <a:pt x="5" y="1"/>
                    </a:cubicBezTo>
                    <a:cubicBezTo>
                      <a:pt x="6" y="2"/>
                      <a:pt x="7" y="3"/>
                      <a:pt x="6" y="5"/>
                    </a:cubicBezTo>
                    <a:cubicBezTo>
                      <a:pt x="5" y="6"/>
                      <a:pt x="3" y="7"/>
                      <a:pt x="2" y="6"/>
                    </a:cubicBezTo>
                    <a:cubicBezTo>
                      <a:pt x="0" y="5"/>
                      <a:pt x="0" y="4"/>
                      <a:pt x="1" y="2"/>
                    </a:cubicBezTo>
                    <a:close/>
                  </a:path>
                </a:pathLst>
              </a:custGeom>
              <a:solidFill>
                <a:srgbClr val="B078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992" name="Freeform 704">
                <a:extLst>
                  <a:ext uri="{FF2B5EF4-FFF2-40B4-BE49-F238E27FC236}">
                    <a16:creationId xmlns:a16="http://schemas.microsoft.com/office/drawing/2014/main" id="{9C740A84-A2CC-4200-84C8-888CBB3B0F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6" y="3375"/>
                <a:ext cx="17" cy="18"/>
              </a:xfrm>
              <a:custGeom>
                <a:avLst/>
                <a:gdLst>
                  <a:gd name="T0" fmla="*/ 2147483646 w 7"/>
                  <a:gd name="T1" fmla="*/ 2147483646 h 7"/>
                  <a:gd name="T2" fmla="*/ 2147483646 w 7"/>
                  <a:gd name="T3" fmla="*/ 0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2147483646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1" y="2"/>
                    </a:moveTo>
                    <a:cubicBezTo>
                      <a:pt x="2" y="0"/>
                      <a:pt x="4" y="0"/>
                      <a:pt x="5" y="0"/>
                    </a:cubicBezTo>
                    <a:cubicBezTo>
                      <a:pt x="7" y="1"/>
                      <a:pt x="7" y="3"/>
                      <a:pt x="6" y="5"/>
                    </a:cubicBezTo>
                    <a:cubicBezTo>
                      <a:pt x="5" y="6"/>
                      <a:pt x="4" y="7"/>
                      <a:pt x="2" y="6"/>
                    </a:cubicBezTo>
                    <a:cubicBezTo>
                      <a:pt x="1" y="5"/>
                      <a:pt x="0" y="3"/>
                      <a:pt x="1" y="2"/>
                    </a:cubicBezTo>
                    <a:close/>
                  </a:path>
                </a:pathLst>
              </a:custGeom>
              <a:solidFill>
                <a:srgbClr val="B078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993" name="Freeform 705">
                <a:extLst>
                  <a:ext uri="{FF2B5EF4-FFF2-40B4-BE49-F238E27FC236}">
                    <a16:creationId xmlns:a16="http://schemas.microsoft.com/office/drawing/2014/main" id="{DDAB1605-A8D9-4985-8F53-6B4CB63B94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3" y="3401"/>
                <a:ext cx="18" cy="19"/>
              </a:xfrm>
              <a:custGeom>
                <a:avLst/>
                <a:gdLst>
                  <a:gd name="T0" fmla="*/ 2147483646 w 7"/>
                  <a:gd name="T1" fmla="*/ 2147483646 h 7"/>
                  <a:gd name="T2" fmla="*/ 2147483646 w 7"/>
                  <a:gd name="T3" fmla="*/ 2147483646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2147483646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1" y="2"/>
                    </a:moveTo>
                    <a:cubicBezTo>
                      <a:pt x="2" y="1"/>
                      <a:pt x="3" y="0"/>
                      <a:pt x="5" y="1"/>
                    </a:cubicBezTo>
                    <a:cubicBezTo>
                      <a:pt x="6" y="2"/>
                      <a:pt x="7" y="4"/>
                      <a:pt x="6" y="5"/>
                    </a:cubicBezTo>
                    <a:cubicBezTo>
                      <a:pt x="5" y="7"/>
                      <a:pt x="4" y="7"/>
                      <a:pt x="2" y="7"/>
                    </a:cubicBezTo>
                    <a:cubicBezTo>
                      <a:pt x="1" y="6"/>
                      <a:pt x="0" y="4"/>
                      <a:pt x="1" y="2"/>
                    </a:cubicBezTo>
                    <a:close/>
                  </a:path>
                </a:pathLst>
              </a:custGeom>
              <a:solidFill>
                <a:srgbClr val="B078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994" name="Freeform 706">
                <a:extLst>
                  <a:ext uri="{FF2B5EF4-FFF2-40B4-BE49-F238E27FC236}">
                    <a16:creationId xmlns:a16="http://schemas.microsoft.com/office/drawing/2014/main" id="{379205DD-55E5-4F35-BA06-2D37ED0830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8" y="3444"/>
                <a:ext cx="18" cy="19"/>
              </a:xfrm>
              <a:custGeom>
                <a:avLst/>
                <a:gdLst>
                  <a:gd name="T0" fmla="*/ 2147483646 w 7"/>
                  <a:gd name="T1" fmla="*/ 2147483646 h 7"/>
                  <a:gd name="T2" fmla="*/ 2147483646 w 7"/>
                  <a:gd name="T3" fmla="*/ 2147483646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2147483646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1" y="2"/>
                    </a:moveTo>
                    <a:cubicBezTo>
                      <a:pt x="2" y="0"/>
                      <a:pt x="4" y="0"/>
                      <a:pt x="5" y="1"/>
                    </a:cubicBezTo>
                    <a:cubicBezTo>
                      <a:pt x="7" y="1"/>
                      <a:pt x="7" y="3"/>
                      <a:pt x="7" y="5"/>
                    </a:cubicBezTo>
                    <a:cubicBezTo>
                      <a:pt x="6" y="6"/>
                      <a:pt x="4" y="7"/>
                      <a:pt x="2" y="6"/>
                    </a:cubicBezTo>
                    <a:cubicBezTo>
                      <a:pt x="1" y="5"/>
                      <a:pt x="0" y="3"/>
                      <a:pt x="1" y="2"/>
                    </a:cubicBezTo>
                    <a:close/>
                  </a:path>
                </a:pathLst>
              </a:custGeom>
              <a:solidFill>
                <a:srgbClr val="B078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995" name="Freeform 707">
                <a:extLst>
                  <a:ext uri="{FF2B5EF4-FFF2-40B4-BE49-F238E27FC236}">
                    <a16:creationId xmlns:a16="http://schemas.microsoft.com/office/drawing/2014/main" id="{E1830016-2F25-40CA-9511-8226C5BD92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1" y="3423"/>
                <a:ext cx="17" cy="18"/>
              </a:xfrm>
              <a:custGeom>
                <a:avLst/>
                <a:gdLst>
                  <a:gd name="T0" fmla="*/ 2147483646 w 7"/>
                  <a:gd name="T1" fmla="*/ 2147483646 h 7"/>
                  <a:gd name="T2" fmla="*/ 2147483646 w 7"/>
                  <a:gd name="T3" fmla="*/ 2147483646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2147483646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1" y="2"/>
                    </a:moveTo>
                    <a:cubicBezTo>
                      <a:pt x="2" y="1"/>
                      <a:pt x="4" y="0"/>
                      <a:pt x="5" y="1"/>
                    </a:cubicBezTo>
                    <a:cubicBezTo>
                      <a:pt x="7" y="2"/>
                      <a:pt x="7" y="4"/>
                      <a:pt x="7" y="5"/>
                    </a:cubicBezTo>
                    <a:cubicBezTo>
                      <a:pt x="6" y="7"/>
                      <a:pt x="4" y="7"/>
                      <a:pt x="2" y="6"/>
                    </a:cubicBezTo>
                    <a:cubicBezTo>
                      <a:pt x="1" y="6"/>
                      <a:pt x="0" y="4"/>
                      <a:pt x="1" y="2"/>
                    </a:cubicBezTo>
                    <a:close/>
                  </a:path>
                </a:pathLst>
              </a:custGeom>
              <a:solidFill>
                <a:srgbClr val="B078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996" name="Freeform 708">
                <a:extLst>
                  <a:ext uri="{FF2B5EF4-FFF2-40B4-BE49-F238E27FC236}">
                    <a16:creationId xmlns:a16="http://schemas.microsoft.com/office/drawing/2014/main" id="{E3B1E0A1-619B-486A-BE85-EDB742CA62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13" y="3388"/>
                <a:ext cx="18" cy="19"/>
              </a:xfrm>
              <a:custGeom>
                <a:avLst/>
                <a:gdLst>
                  <a:gd name="T0" fmla="*/ 2147483646 w 7"/>
                  <a:gd name="T1" fmla="*/ 2147483646 h 7"/>
                  <a:gd name="T2" fmla="*/ 2147483646 w 7"/>
                  <a:gd name="T3" fmla="*/ 0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2147483646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1" y="2"/>
                    </a:moveTo>
                    <a:cubicBezTo>
                      <a:pt x="2" y="0"/>
                      <a:pt x="4" y="0"/>
                      <a:pt x="5" y="0"/>
                    </a:cubicBezTo>
                    <a:cubicBezTo>
                      <a:pt x="7" y="1"/>
                      <a:pt x="7" y="3"/>
                      <a:pt x="6" y="5"/>
                    </a:cubicBezTo>
                    <a:cubicBezTo>
                      <a:pt x="6" y="6"/>
                      <a:pt x="4" y="7"/>
                      <a:pt x="2" y="6"/>
                    </a:cubicBezTo>
                    <a:cubicBezTo>
                      <a:pt x="1" y="5"/>
                      <a:pt x="0" y="3"/>
                      <a:pt x="1" y="2"/>
                    </a:cubicBezTo>
                    <a:close/>
                  </a:path>
                </a:pathLst>
              </a:custGeom>
              <a:solidFill>
                <a:srgbClr val="B078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997" name="Freeform 709">
                <a:extLst>
                  <a:ext uri="{FF2B5EF4-FFF2-40B4-BE49-F238E27FC236}">
                    <a16:creationId xmlns:a16="http://schemas.microsoft.com/office/drawing/2014/main" id="{A9DDE256-C015-4279-9AC1-067705FB4A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3" y="3380"/>
                <a:ext cx="18" cy="19"/>
              </a:xfrm>
              <a:custGeom>
                <a:avLst/>
                <a:gdLst>
                  <a:gd name="T0" fmla="*/ 0 w 7"/>
                  <a:gd name="T1" fmla="*/ 2147483646 h 7"/>
                  <a:gd name="T2" fmla="*/ 2147483646 w 7"/>
                  <a:gd name="T3" fmla="*/ 0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0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2"/>
                    </a:moveTo>
                    <a:cubicBezTo>
                      <a:pt x="1" y="0"/>
                      <a:pt x="3" y="0"/>
                      <a:pt x="5" y="0"/>
                    </a:cubicBezTo>
                    <a:cubicBezTo>
                      <a:pt x="6" y="1"/>
                      <a:pt x="7" y="3"/>
                      <a:pt x="6" y="5"/>
                    </a:cubicBezTo>
                    <a:cubicBezTo>
                      <a:pt x="5" y="6"/>
                      <a:pt x="3" y="7"/>
                      <a:pt x="2" y="6"/>
                    </a:cubicBezTo>
                    <a:cubicBezTo>
                      <a:pt x="0" y="5"/>
                      <a:pt x="0" y="3"/>
                      <a:pt x="0" y="2"/>
                    </a:cubicBezTo>
                    <a:close/>
                  </a:path>
                </a:pathLst>
              </a:custGeom>
              <a:solidFill>
                <a:srgbClr val="B078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998" name="Freeform 710">
                <a:extLst>
                  <a:ext uri="{FF2B5EF4-FFF2-40B4-BE49-F238E27FC236}">
                    <a16:creationId xmlns:a16="http://schemas.microsoft.com/office/drawing/2014/main" id="{43FE23E5-3A93-4DB6-941A-737CF998D3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8" y="3473"/>
                <a:ext cx="18" cy="19"/>
              </a:xfrm>
              <a:custGeom>
                <a:avLst/>
                <a:gdLst>
                  <a:gd name="T0" fmla="*/ 0 w 7"/>
                  <a:gd name="T1" fmla="*/ 2147483646 h 7"/>
                  <a:gd name="T2" fmla="*/ 2147483646 w 7"/>
                  <a:gd name="T3" fmla="*/ 2147483646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0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2"/>
                    </a:moveTo>
                    <a:cubicBezTo>
                      <a:pt x="1" y="1"/>
                      <a:pt x="3" y="0"/>
                      <a:pt x="5" y="1"/>
                    </a:cubicBezTo>
                    <a:cubicBezTo>
                      <a:pt x="6" y="2"/>
                      <a:pt x="7" y="4"/>
                      <a:pt x="6" y="5"/>
                    </a:cubicBezTo>
                    <a:cubicBezTo>
                      <a:pt x="5" y="7"/>
                      <a:pt x="3" y="7"/>
                      <a:pt x="2" y="6"/>
                    </a:cubicBezTo>
                    <a:cubicBezTo>
                      <a:pt x="0" y="6"/>
                      <a:pt x="0" y="4"/>
                      <a:pt x="0" y="2"/>
                    </a:cubicBezTo>
                    <a:close/>
                  </a:path>
                </a:pathLst>
              </a:custGeom>
              <a:solidFill>
                <a:srgbClr val="B078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999" name="Freeform 711">
                <a:extLst>
                  <a:ext uri="{FF2B5EF4-FFF2-40B4-BE49-F238E27FC236}">
                    <a16:creationId xmlns:a16="http://schemas.microsoft.com/office/drawing/2014/main" id="{B8DFEB6E-F8EE-4A42-A833-46C71F94DD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6" y="3497"/>
                <a:ext cx="17" cy="19"/>
              </a:xfrm>
              <a:custGeom>
                <a:avLst/>
                <a:gdLst>
                  <a:gd name="T0" fmla="*/ 2147483646 w 7"/>
                  <a:gd name="T1" fmla="*/ 2147483646 h 7"/>
                  <a:gd name="T2" fmla="*/ 2147483646 w 7"/>
                  <a:gd name="T3" fmla="*/ 2147483646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2147483646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1" y="2"/>
                    </a:moveTo>
                    <a:cubicBezTo>
                      <a:pt x="2" y="1"/>
                      <a:pt x="4" y="0"/>
                      <a:pt x="5" y="1"/>
                    </a:cubicBezTo>
                    <a:cubicBezTo>
                      <a:pt x="7" y="2"/>
                      <a:pt x="7" y="4"/>
                      <a:pt x="7" y="5"/>
                    </a:cubicBezTo>
                    <a:cubicBezTo>
                      <a:pt x="6" y="7"/>
                      <a:pt x="4" y="7"/>
                      <a:pt x="2" y="6"/>
                    </a:cubicBezTo>
                    <a:cubicBezTo>
                      <a:pt x="1" y="6"/>
                      <a:pt x="0" y="4"/>
                      <a:pt x="1" y="2"/>
                    </a:cubicBezTo>
                    <a:close/>
                  </a:path>
                </a:pathLst>
              </a:custGeom>
              <a:solidFill>
                <a:srgbClr val="B078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000" name="Freeform 712">
                <a:extLst>
                  <a:ext uri="{FF2B5EF4-FFF2-40B4-BE49-F238E27FC236}">
                    <a16:creationId xmlns:a16="http://schemas.microsoft.com/office/drawing/2014/main" id="{2D24080D-6728-44AF-941F-68FA56A001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3" y="3489"/>
                <a:ext cx="18" cy="19"/>
              </a:xfrm>
              <a:custGeom>
                <a:avLst/>
                <a:gdLst>
                  <a:gd name="T0" fmla="*/ 0 w 7"/>
                  <a:gd name="T1" fmla="*/ 2147483646 h 7"/>
                  <a:gd name="T2" fmla="*/ 2147483646 w 7"/>
                  <a:gd name="T3" fmla="*/ 2147483646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0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2"/>
                    </a:moveTo>
                    <a:cubicBezTo>
                      <a:pt x="1" y="1"/>
                      <a:pt x="3" y="0"/>
                      <a:pt x="5" y="1"/>
                    </a:cubicBezTo>
                    <a:cubicBezTo>
                      <a:pt x="6" y="2"/>
                      <a:pt x="7" y="4"/>
                      <a:pt x="6" y="5"/>
                    </a:cubicBezTo>
                    <a:cubicBezTo>
                      <a:pt x="5" y="7"/>
                      <a:pt x="3" y="7"/>
                      <a:pt x="2" y="7"/>
                    </a:cubicBezTo>
                    <a:cubicBezTo>
                      <a:pt x="0" y="6"/>
                      <a:pt x="0" y="4"/>
                      <a:pt x="0" y="2"/>
                    </a:cubicBezTo>
                    <a:close/>
                  </a:path>
                </a:pathLst>
              </a:custGeom>
              <a:solidFill>
                <a:srgbClr val="B078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001" name="Freeform 713">
                <a:extLst>
                  <a:ext uri="{FF2B5EF4-FFF2-40B4-BE49-F238E27FC236}">
                    <a16:creationId xmlns:a16="http://schemas.microsoft.com/office/drawing/2014/main" id="{49B7637C-0CC7-45BB-9629-2BD3E1E80E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3" y="3449"/>
                <a:ext cx="18" cy="19"/>
              </a:xfrm>
              <a:custGeom>
                <a:avLst/>
                <a:gdLst>
                  <a:gd name="T0" fmla="*/ 0 w 7"/>
                  <a:gd name="T1" fmla="*/ 2147483646 h 7"/>
                  <a:gd name="T2" fmla="*/ 2147483646 w 7"/>
                  <a:gd name="T3" fmla="*/ 0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0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2"/>
                    </a:moveTo>
                    <a:cubicBezTo>
                      <a:pt x="1" y="0"/>
                      <a:pt x="3" y="0"/>
                      <a:pt x="5" y="0"/>
                    </a:cubicBezTo>
                    <a:cubicBezTo>
                      <a:pt x="6" y="1"/>
                      <a:pt x="7" y="3"/>
                      <a:pt x="6" y="5"/>
                    </a:cubicBezTo>
                    <a:cubicBezTo>
                      <a:pt x="5" y="6"/>
                      <a:pt x="3" y="7"/>
                      <a:pt x="2" y="6"/>
                    </a:cubicBezTo>
                    <a:cubicBezTo>
                      <a:pt x="0" y="5"/>
                      <a:pt x="0" y="3"/>
                      <a:pt x="0" y="2"/>
                    </a:cubicBezTo>
                    <a:close/>
                  </a:path>
                </a:pathLst>
              </a:custGeom>
              <a:solidFill>
                <a:srgbClr val="B078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002" name="Freeform 714">
                <a:extLst>
                  <a:ext uri="{FF2B5EF4-FFF2-40B4-BE49-F238E27FC236}">
                    <a16:creationId xmlns:a16="http://schemas.microsoft.com/office/drawing/2014/main" id="{9D3C2EBC-1A43-4F40-AF85-994614D4A5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3" y="3420"/>
                <a:ext cx="18" cy="19"/>
              </a:xfrm>
              <a:custGeom>
                <a:avLst/>
                <a:gdLst>
                  <a:gd name="T0" fmla="*/ 0 w 7"/>
                  <a:gd name="T1" fmla="*/ 2147483646 h 7"/>
                  <a:gd name="T2" fmla="*/ 2147483646 w 7"/>
                  <a:gd name="T3" fmla="*/ 2147483646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0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2"/>
                    </a:moveTo>
                    <a:cubicBezTo>
                      <a:pt x="1" y="1"/>
                      <a:pt x="3" y="0"/>
                      <a:pt x="5" y="1"/>
                    </a:cubicBezTo>
                    <a:cubicBezTo>
                      <a:pt x="6" y="2"/>
                      <a:pt x="7" y="4"/>
                      <a:pt x="6" y="5"/>
                    </a:cubicBezTo>
                    <a:cubicBezTo>
                      <a:pt x="5" y="7"/>
                      <a:pt x="3" y="7"/>
                      <a:pt x="2" y="7"/>
                    </a:cubicBezTo>
                    <a:cubicBezTo>
                      <a:pt x="0" y="6"/>
                      <a:pt x="0" y="4"/>
                      <a:pt x="0" y="2"/>
                    </a:cubicBezTo>
                    <a:close/>
                  </a:path>
                </a:pathLst>
              </a:custGeom>
              <a:solidFill>
                <a:srgbClr val="B078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003" name="Freeform 715">
                <a:extLst>
                  <a:ext uri="{FF2B5EF4-FFF2-40B4-BE49-F238E27FC236}">
                    <a16:creationId xmlns:a16="http://schemas.microsoft.com/office/drawing/2014/main" id="{0CF83A1F-FA00-4F5E-86DB-4171F08700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1" y="3428"/>
                <a:ext cx="17" cy="19"/>
              </a:xfrm>
              <a:custGeom>
                <a:avLst/>
                <a:gdLst>
                  <a:gd name="T0" fmla="*/ 2147483646 w 7"/>
                  <a:gd name="T1" fmla="*/ 2147483646 h 7"/>
                  <a:gd name="T2" fmla="*/ 2147483646 w 7"/>
                  <a:gd name="T3" fmla="*/ 2147483646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2147483646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1" y="2"/>
                    </a:moveTo>
                    <a:cubicBezTo>
                      <a:pt x="2" y="1"/>
                      <a:pt x="4" y="0"/>
                      <a:pt x="5" y="1"/>
                    </a:cubicBezTo>
                    <a:cubicBezTo>
                      <a:pt x="7" y="2"/>
                      <a:pt x="7" y="4"/>
                      <a:pt x="6" y="5"/>
                    </a:cubicBezTo>
                    <a:cubicBezTo>
                      <a:pt x="6" y="7"/>
                      <a:pt x="4" y="7"/>
                      <a:pt x="2" y="7"/>
                    </a:cubicBezTo>
                    <a:cubicBezTo>
                      <a:pt x="1" y="6"/>
                      <a:pt x="0" y="4"/>
                      <a:pt x="1" y="2"/>
                    </a:cubicBezTo>
                    <a:close/>
                  </a:path>
                </a:pathLst>
              </a:custGeom>
              <a:solidFill>
                <a:srgbClr val="B078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004" name="Freeform 716">
                <a:extLst>
                  <a:ext uri="{FF2B5EF4-FFF2-40B4-BE49-F238E27FC236}">
                    <a16:creationId xmlns:a16="http://schemas.microsoft.com/office/drawing/2014/main" id="{C27D69EC-20B7-4BB2-838E-CA30B55F9B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83" y="3468"/>
                <a:ext cx="18" cy="19"/>
              </a:xfrm>
              <a:custGeom>
                <a:avLst/>
                <a:gdLst>
                  <a:gd name="T0" fmla="*/ 2147483646 w 7"/>
                  <a:gd name="T1" fmla="*/ 2147483646 h 7"/>
                  <a:gd name="T2" fmla="*/ 2147483646 w 7"/>
                  <a:gd name="T3" fmla="*/ 2147483646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2147483646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1" y="2"/>
                    </a:moveTo>
                    <a:cubicBezTo>
                      <a:pt x="1" y="1"/>
                      <a:pt x="3" y="0"/>
                      <a:pt x="5" y="1"/>
                    </a:cubicBezTo>
                    <a:cubicBezTo>
                      <a:pt x="6" y="2"/>
                      <a:pt x="7" y="4"/>
                      <a:pt x="6" y="5"/>
                    </a:cubicBezTo>
                    <a:cubicBezTo>
                      <a:pt x="5" y="7"/>
                      <a:pt x="3" y="7"/>
                      <a:pt x="2" y="7"/>
                    </a:cubicBezTo>
                    <a:cubicBezTo>
                      <a:pt x="0" y="6"/>
                      <a:pt x="0" y="4"/>
                      <a:pt x="1" y="2"/>
                    </a:cubicBezTo>
                    <a:close/>
                  </a:path>
                </a:pathLst>
              </a:custGeom>
              <a:solidFill>
                <a:srgbClr val="B078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005" name="Freeform 717">
                <a:extLst>
                  <a:ext uri="{FF2B5EF4-FFF2-40B4-BE49-F238E27FC236}">
                    <a16:creationId xmlns:a16="http://schemas.microsoft.com/office/drawing/2014/main" id="{8D542B11-AEDD-4204-861E-382EC9A22B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8" y="3407"/>
                <a:ext cx="18" cy="18"/>
              </a:xfrm>
              <a:custGeom>
                <a:avLst/>
                <a:gdLst>
                  <a:gd name="T0" fmla="*/ 2147483646 w 7"/>
                  <a:gd name="T1" fmla="*/ 2147483646 h 7"/>
                  <a:gd name="T2" fmla="*/ 2147483646 w 7"/>
                  <a:gd name="T3" fmla="*/ 2147483646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2147483646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1" y="2"/>
                    </a:moveTo>
                    <a:cubicBezTo>
                      <a:pt x="2" y="0"/>
                      <a:pt x="4" y="0"/>
                      <a:pt x="5" y="1"/>
                    </a:cubicBezTo>
                    <a:cubicBezTo>
                      <a:pt x="7" y="1"/>
                      <a:pt x="7" y="3"/>
                      <a:pt x="6" y="5"/>
                    </a:cubicBezTo>
                    <a:cubicBezTo>
                      <a:pt x="6" y="6"/>
                      <a:pt x="4" y="7"/>
                      <a:pt x="2" y="6"/>
                    </a:cubicBezTo>
                    <a:cubicBezTo>
                      <a:pt x="1" y="5"/>
                      <a:pt x="0" y="3"/>
                      <a:pt x="1" y="2"/>
                    </a:cubicBezTo>
                    <a:close/>
                  </a:path>
                </a:pathLst>
              </a:custGeom>
              <a:solidFill>
                <a:srgbClr val="B078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006" name="Freeform 718">
                <a:extLst>
                  <a:ext uri="{FF2B5EF4-FFF2-40B4-BE49-F238E27FC236}">
                    <a16:creationId xmlns:a16="http://schemas.microsoft.com/office/drawing/2014/main" id="{EED26AC6-EFFA-4DE2-9B76-2A03261C80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6" y="3393"/>
                <a:ext cx="17" cy="19"/>
              </a:xfrm>
              <a:custGeom>
                <a:avLst/>
                <a:gdLst>
                  <a:gd name="T0" fmla="*/ 2147483646 w 7"/>
                  <a:gd name="T1" fmla="*/ 2147483646 h 7"/>
                  <a:gd name="T2" fmla="*/ 2147483646 w 7"/>
                  <a:gd name="T3" fmla="*/ 0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2147483646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1" y="2"/>
                    </a:moveTo>
                    <a:cubicBezTo>
                      <a:pt x="2" y="0"/>
                      <a:pt x="4" y="0"/>
                      <a:pt x="5" y="0"/>
                    </a:cubicBezTo>
                    <a:cubicBezTo>
                      <a:pt x="7" y="1"/>
                      <a:pt x="7" y="3"/>
                      <a:pt x="6" y="5"/>
                    </a:cubicBezTo>
                    <a:cubicBezTo>
                      <a:pt x="6" y="6"/>
                      <a:pt x="4" y="7"/>
                      <a:pt x="2" y="6"/>
                    </a:cubicBezTo>
                    <a:cubicBezTo>
                      <a:pt x="1" y="5"/>
                      <a:pt x="0" y="3"/>
                      <a:pt x="1" y="2"/>
                    </a:cubicBezTo>
                    <a:close/>
                  </a:path>
                </a:pathLst>
              </a:custGeom>
              <a:solidFill>
                <a:srgbClr val="B078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007" name="Freeform 719">
                <a:extLst>
                  <a:ext uri="{FF2B5EF4-FFF2-40B4-BE49-F238E27FC236}">
                    <a16:creationId xmlns:a16="http://schemas.microsoft.com/office/drawing/2014/main" id="{5FFAD297-15D8-4B3C-A6FE-7950D63D2F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8" y="3369"/>
                <a:ext cx="18" cy="19"/>
              </a:xfrm>
              <a:custGeom>
                <a:avLst/>
                <a:gdLst>
                  <a:gd name="T0" fmla="*/ 2147483646 w 7"/>
                  <a:gd name="T1" fmla="*/ 2147483646 h 7"/>
                  <a:gd name="T2" fmla="*/ 2147483646 w 7"/>
                  <a:gd name="T3" fmla="*/ 2147483646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2147483646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1" y="2"/>
                    </a:moveTo>
                    <a:cubicBezTo>
                      <a:pt x="2" y="1"/>
                      <a:pt x="4" y="0"/>
                      <a:pt x="5" y="1"/>
                    </a:cubicBezTo>
                    <a:cubicBezTo>
                      <a:pt x="7" y="2"/>
                      <a:pt x="7" y="4"/>
                      <a:pt x="6" y="5"/>
                    </a:cubicBezTo>
                    <a:cubicBezTo>
                      <a:pt x="6" y="7"/>
                      <a:pt x="4" y="7"/>
                      <a:pt x="2" y="6"/>
                    </a:cubicBezTo>
                    <a:cubicBezTo>
                      <a:pt x="1" y="6"/>
                      <a:pt x="0" y="4"/>
                      <a:pt x="1" y="2"/>
                    </a:cubicBezTo>
                    <a:close/>
                  </a:path>
                </a:pathLst>
              </a:custGeom>
              <a:solidFill>
                <a:srgbClr val="B078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008" name="Freeform 720">
                <a:extLst>
                  <a:ext uri="{FF2B5EF4-FFF2-40B4-BE49-F238E27FC236}">
                    <a16:creationId xmlns:a16="http://schemas.microsoft.com/office/drawing/2014/main" id="{14B026CD-4598-4CC8-8038-33C62E809B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53" y="3364"/>
                <a:ext cx="18" cy="21"/>
              </a:xfrm>
              <a:custGeom>
                <a:avLst/>
                <a:gdLst>
                  <a:gd name="T0" fmla="*/ 2147483646 w 7"/>
                  <a:gd name="T1" fmla="*/ 2147483646 h 8"/>
                  <a:gd name="T2" fmla="*/ 2147483646 w 7"/>
                  <a:gd name="T3" fmla="*/ 2147483646 h 8"/>
                  <a:gd name="T4" fmla="*/ 2147483646 w 7"/>
                  <a:gd name="T5" fmla="*/ 2147483646 h 8"/>
                  <a:gd name="T6" fmla="*/ 2147483646 w 7"/>
                  <a:gd name="T7" fmla="*/ 2147483646 h 8"/>
                  <a:gd name="T8" fmla="*/ 2147483646 w 7"/>
                  <a:gd name="T9" fmla="*/ 2147483646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8">
                    <a:moveTo>
                      <a:pt x="1" y="3"/>
                    </a:moveTo>
                    <a:cubicBezTo>
                      <a:pt x="2" y="1"/>
                      <a:pt x="4" y="0"/>
                      <a:pt x="5" y="1"/>
                    </a:cubicBezTo>
                    <a:cubicBezTo>
                      <a:pt x="7" y="2"/>
                      <a:pt x="7" y="4"/>
                      <a:pt x="6" y="5"/>
                    </a:cubicBezTo>
                    <a:cubicBezTo>
                      <a:pt x="6" y="7"/>
                      <a:pt x="4" y="8"/>
                      <a:pt x="2" y="7"/>
                    </a:cubicBezTo>
                    <a:cubicBezTo>
                      <a:pt x="1" y="6"/>
                      <a:pt x="0" y="4"/>
                      <a:pt x="1" y="3"/>
                    </a:cubicBezTo>
                    <a:close/>
                  </a:path>
                </a:pathLst>
              </a:custGeom>
              <a:solidFill>
                <a:srgbClr val="B078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009" name="Freeform 721">
                <a:extLst>
                  <a:ext uri="{FF2B5EF4-FFF2-40B4-BE49-F238E27FC236}">
                    <a16:creationId xmlns:a16="http://schemas.microsoft.com/office/drawing/2014/main" id="{89CF8348-C8B0-483E-8F6E-60499FDDCB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1" y="3393"/>
                <a:ext cx="17" cy="19"/>
              </a:xfrm>
              <a:custGeom>
                <a:avLst/>
                <a:gdLst>
                  <a:gd name="T0" fmla="*/ 2147483646 w 7"/>
                  <a:gd name="T1" fmla="*/ 2147483646 h 7"/>
                  <a:gd name="T2" fmla="*/ 2147483646 w 7"/>
                  <a:gd name="T3" fmla="*/ 2147483646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2147483646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1" y="2"/>
                    </a:moveTo>
                    <a:cubicBezTo>
                      <a:pt x="1" y="1"/>
                      <a:pt x="3" y="0"/>
                      <a:pt x="5" y="1"/>
                    </a:cubicBezTo>
                    <a:cubicBezTo>
                      <a:pt x="6" y="2"/>
                      <a:pt x="7" y="4"/>
                      <a:pt x="6" y="5"/>
                    </a:cubicBezTo>
                    <a:cubicBezTo>
                      <a:pt x="5" y="7"/>
                      <a:pt x="3" y="7"/>
                      <a:pt x="2" y="6"/>
                    </a:cubicBezTo>
                    <a:cubicBezTo>
                      <a:pt x="0" y="6"/>
                      <a:pt x="0" y="4"/>
                      <a:pt x="1" y="2"/>
                    </a:cubicBezTo>
                    <a:close/>
                  </a:path>
                </a:pathLst>
              </a:custGeom>
              <a:solidFill>
                <a:srgbClr val="B078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010" name="Freeform 722">
                <a:extLst>
                  <a:ext uri="{FF2B5EF4-FFF2-40B4-BE49-F238E27FC236}">
                    <a16:creationId xmlns:a16="http://schemas.microsoft.com/office/drawing/2014/main" id="{242F550C-882F-47E4-B537-FBDE7B27D9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61" y="3417"/>
                <a:ext cx="17" cy="19"/>
              </a:xfrm>
              <a:custGeom>
                <a:avLst/>
                <a:gdLst>
                  <a:gd name="T0" fmla="*/ 2147483646 w 7"/>
                  <a:gd name="T1" fmla="*/ 2147483646 h 7"/>
                  <a:gd name="T2" fmla="*/ 2147483646 w 7"/>
                  <a:gd name="T3" fmla="*/ 0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2147483646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1" y="2"/>
                    </a:moveTo>
                    <a:cubicBezTo>
                      <a:pt x="2" y="0"/>
                      <a:pt x="4" y="0"/>
                      <a:pt x="5" y="0"/>
                    </a:cubicBezTo>
                    <a:cubicBezTo>
                      <a:pt x="7" y="1"/>
                      <a:pt x="7" y="3"/>
                      <a:pt x="7" y="5"/>
                    </a:cubicBezTo>
                    <a:cubicBezTo>
                      <a:pt x="6" y="6"/>
                      <a:pt x="4" y="7"/>
                      <a:pt x="2" y="6"/>
                    </a:cubicBezTo>
                    <a:cubicBezTo>
                      <a:pt x="1" y="5"/>
                      <a:pt x="0" y="3"/>
                      <a:pt x="1" y="2"/>
                    </a:cubicBezTo>
                    <a:close/>
                  </a:path>
                </a:pathLst>
              </a:custGeom>
              <a:solidFill>
                <a:srgbClr val="B078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011" name="Freeform 723">
                <a:extLst>
                  <a:ext uri="{FF2B5EF4-FFF2-40B4-BE49-F238E27FC236}">
                    <a16:creationId xmlns:a16="http://schemas.microsoft.com/office/drawing/2014/main" id="{16F65542-949D-4745-BF99-1701B3F137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8" y="3401"/>
                <a:ext cx="18" cy="19"/>
              </a:xfrm>
              <a:custGeom>
                <a:avLst/>
                <a:gdLst>
                  <a:gd name="T0" fmla="*/ 2147483646 w 7"/>
                  <a:gd name="T1" fmla="*/ 2147483646 h 7"/>
                  <a:gd name="T2" fmla="*/ 2147483646 w 7"/>
                  <a:gd name="T3" fmla="*/ 2147483646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2147483646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1" y="2"/>
                    </a:moveTo>
                    <a:cubicBezTo>
                      <a:pt x="1" y="0"/>
                      <a:pt x="3" y="0"/>
                      <a:pt x="5" y="1"/>
                    </a:cubicBezTo>
                    <a:cubicBezTo>
                      <a:pt x="6" y="2"/>
                      <a:pt x="7" y="3"/>
                      <a:pt x="6" y="5"/>
                    </a:cubicBezTo>
                    <a:cubicBezTo>
                      <a:pt x="5" y="6"/>
                      <a:pt x="3" y="7"/>
                      <a:pt x="2" y="6"/>
                    </a:cubicBezTo>
                    <a:cubicBezTo>
                      <a:pt x="0" y="5"/>
                      <a:pt x="0" y="3"/>
                      <a:pt x="1" y="2"/>
                    </a:cubicBezTo>
                    <a:close/>
                  </a:path>
                </a:pathLst>
              </a:custGeom>
              <a:solidFill>
                <a:srgbClr val="B078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012" name="Freeform 724">
                <a:extLst>
                  <a:ext uri="{FF2B5EF4-FFF2-40B4-BE49-F238E27FC236}">
                    <a16:creationId xmlns:a16="http://schemas.microsoft.com/office/drawing/2014/main" id="{8B0DA9DA-58C8-4CC6-8D77-6E6267D4C9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6" y="3391"/>
                <a:ext cx="17" cy="18"/>
              </a:xfrm>
              <a:custGeom>
                <a:avLst/>
                <a:gdLst>
                  <a:gd name="T0" fmla="*/ 2147483646 w 7"/>
                  <a:gd name="T1" fmla="*/ 2147483646 h 7"/>
                  <a:gd name="T2" fmla="*/ 2147483646 w 7"/>
                  <a:gd name="T3" fmla="*/ 2147483646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2147483646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1" y="2"/>
                    </a:moveTo>
                    <a:cubicBezTo>
                      <a:pt x="2" y="0"/>
                      <a:pt x="4" y="0"/>
                      <a:pt x="5" y="1"/>
                    </a:cubicBezTo>
                    <a:cubicBezTo>
                      <a:pt x="7" y="1"/>
                      <a:pt x="7" y="3"/>
                      <a:pt x="6" y="5"/>
                    </a:cubicBezTo>
                    <a:cubicBezTo>
                      <a:pt x="6" y="6"/>
                      <a:pt x="4" y="7"/>
                      <a:pt x="2" y="6"/>
                    </a:cubicBezTo>
                    <a:cubicBezTo>
                      <a:pt x="1" y="5"/>
                      <a:pt x="0" y="3"/>
                      <a:pt x="1" y="2"/>
                    </a:cubicBezTo>
                    <a:close/>
                  </a:path>
                </a:pathLst>
              </a:custGeom>
              <a:solidFill>
                <a:srgbClr val="B078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013" name="Freeform 725">
                <a:extLst>
                  <a:ext uri="{FF2B5EF4-FFF2-40B4-BE49-F238E27FC236}">
                    <a16:creationId xmlns:a16="http://schemas.microsoft.com/office/drawing/2014/main" id="{5C7D991D-68B3-4E0A-AB8C-D3B4848538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8" y="3417"/>
                <a:ext cx="18" cy="19"/>
              </a:xfrm>
              <a:custGeom>
                <a:avLst/>
                <a:gdLst>
                  <a:gd name="T0" fmla="*/ 2147483646 w 7"/>
                  <a:gd name="T1" fmla="*/ 2147483646 h 7"/>
                  <a:gd name="T2" fmla="*/ 2147483646 w 7"/>
                  <a:gd name="T3" fmla="*/ 2147483646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2147483646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1" y="2"/>
                    </a:moveTo>
                    <a:cubicBezTo>
                      <a:pt x="2" y="1"/>
                      <a:pt x="4" y="0"/>
                      <a:pt x="5" y="1"/>
                    </a:cubicBezTo>
                    <a:cubicBezTo>
                      <a:pt x="7" y="2"/>
                      <a:pt x="7" y="4"/>
                      <a:pt x="7" y="5"/>
                    </a:cubicBezTo>
                    <a:cubicBezTo>
                      <a:pt x="6" y="7"/>
                      <a:pt x="4" y="7"/>
                      <a:pt x="2" y="7"/>
                    </a:cubicBezTo>
                    <a:cubicBezTo>
                      <a:pt x="1" y="6"/>
                      <a:pt x="0" y="4"/>
                      <a:pt x="1" y="2"/>
                    </a:cubicBezTo>
                    <a:close/>
                  </a:path>
                </a:pathLst>
              </a:custGeom>
              <a:solidFill>
                <a:srgbClr val="B078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014" name="Freeform 726">
                <a:extLst>
                  <a:ext uri="{FF2B5EF4-FFF2-40B4-BE49-F238E27FC236}">
                    <a16:creationId xmlns:a16="http://schemas.microsoft.com/office/drawing/2014/main" id="{EEB7D384-1918-4E57-AD74-4240E0A3ED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1" y="3409"/>
                <a:ext cx="20" cy="19"/>
              </a:xfrm>
              <a:custGeom>
                <a:avLst/>
                <a:gdLst>
                  <a:gd name="T0" fmla="*/ 2147483646 w 8"/>
                  <a:gd name="T1" fmla="*/ 2147483646 h 7"/>
                  <a:gd name="T2" fmla="*/ 2147483646 w 8"/>
                  <a:gd name="T3" fmla="*/ 2147483646 h 7"/>
                  <a:gd name="T4" fmla="*/ 2147483646 w 8"/>
                  <a:gd name="T5" fmla="*/ 2147483646 h 7"/>
                  <a:gd name="T6" fmla="*/ 2147483646 w 8"/>
                  <a:gd name="T7" fmla="*/ 2147483646 h 7"/>
                  <a:gd name="T8" fmla="*/ 2147483646 w 8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7">
                    <a:moveTo>
                      <a:pt x="1" y="2"/>
                    </a:moveTo>
                    <a:cubicBezTo>
                      <a:pt x="2" y="1"/>
                      <a:pt x="4" y="0"/>
                      <a:pt x="5" y="1"/>
                    </a:cubicBezTo>
                    <a:cubicBezTo>
                      <a:pt x="7" y="2"/>
                      <a:pt x="8" y="4"/>
                      <a:pt x="7" y="5"/>
                    </a:cubicBezTo>
                    <a:cubicBezTo>
                      <a:pt x="6" y="7"/>
                      <a:pt x="4" y="7"/>
                      <a:pt x="3" y="6"/>
                    </a:cubicBezTo>
                    <a:cubicBezTo>
                      <a:pt x="1" y="6"/>
                      <a:pt x="0" y="4"/>
                      <a:pt x="1" y="2"/>
                    </a:cubicBezTo>
                    <a:close/>
                  </a:path>
                </a:pathLst>
              </a:custGeom>
              <a:solidFill>
                <a:srgbClr val="B078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015" name="Freeform 727">
                <a:extLst>
                  <a:ext uri="{FF2B5EF4-FFF2-40B4-BE49-F238E27FC236}">
                    <a16:creationId xmlns:a16="http://schemas.microsoft.com/office/drawing/2014/main" id="{507C4004-783E-4563-BF70-C420DFEAEC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1" y="3412"/>
                <a:ext cx="17" cy="19"/>
              </a:xfrm>
              <a:custGeom>
                <a:avLst/>
                <a:gdLst>
                  <a:gd name="T0" fmla="*/ 2147483646 w 7"/>
                  <a:gd name="T1" fmla="*/ 2147483646 h 7"/>
                  <a:gd name="T2" fmla="*/ 2147483646 w 7"/>
                  <a:gd name="T3" fmla="*/ 0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2147483646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1" y="2"/>
                    </a:moveTo>
                    <a:cubicBezTo>
                      <a:pt x="1" y="0"/>
                      <a:pt x="3" y="0"/>
                      <a:pt x="5" y="0"/>
                    </a:cubicBezTo>
                    <a:cubicBezTo>
                      <a:pt x="6" y="1"/>
                      <a:pt x="7" y="3"/>
                      <a:pt x="6" y="5"/>
                    </a:cubicBezTo>
                    <a:cubicBezTo>
                      <a:pt x="5" y="6"/>
                      <a:pt x="3" y="7"/>
                      <a:pt x="2" y="6"/>
                    </a:cubicBezTo>
                    <a:cubicBezTo>
                      <a:pt x="0" y="5"/>
                      <a:pt x="0" y="3"/>
                      <a:pt x="1" y="2"/>
                    </a:cubicBezTo>
                    <a:close/>
                  </a:path>
                </a:pathLst>
              </a:custGeom>
              <a:solidFill>
                <a:srgbClr val="B078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016" name="Freeform 728">
                <a:extLst>
                  <a:ext uri="{FF2B5EF4-FFF2-40B4-BE49-F238E27FC236}">
                    <a16:creationId xmlns:a16="http://schemas.microsoft.com/office/drawing/2014/main" id="{34215CB7-F580-4A68-BDFB-1217D7DE98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08" y="3447"/>
                <a:ext cx="20" cy="18"/>
              </a:xfrm>
              <a:custGeom>
                <a:avLst/>
                <a:gdLst>
                  <a:gd name="T0" fmla="*/ 2147483646 w 8"/>
                  <a:gd name="T1" fmla="*/ 2147483646 h 7"/>
                  <a:gd name="T2" fmla="*/ 2147483646 w 8"/>
                  <a:gd name="T3" fmla="*/ 0 h 7"/>
                  <a:gd name="T4" fmla="*/ 2147483646 w 8"/>
                  <a:gd name="T5" fmla="*/ 2147483646 h 7"/>
                  <a:gd name="T6" fmla="*/ 2147483646 w 8"/>
                  <a:gd name="T7" fmla="*/ 2147483646 h 7"/>
                  <a:gd name="T8" fmla="*/ 2147483646 w 8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7">
                    <a:moveTo>
                      <a:pt x="1" y="2"/>
                    </a:moveTo>
                    <a:cubicBezTo>
                      <a:pt x="2" y="0"/>
                      <a:pt x="4" y="0"/>
                      <a:pt x="5" y="0"/>
                    </a:cubicBezTo>
                    <a:cubicBezTo>
                      <a:pt x="7" y="1"/>
                      <a:pt x="8" y="3"/>
                      <a:pt x="7" y="5"/>
                    </a:cubicBezTo>
                    <a:cubicBezTo>
                      <a:pt x="6" y="6"/>
                      <a:pt x="4" y="7"/>
                      <a:pt x="3" y="6"/>
                    </a:cubicBezTo>
                    <a:cubicBezTo>
                      <a:pt x="1" y="5"/>
                      <a:pt x="0" y="3"/>
                      <a:pt x="1" y="2"/>
                    </a:cubicBezTo>
                    <a:close/>
                  </a:path>
                </a:pathLst>
              </a:custGeom>
              <a:solidFill>
                <a:srgbClr val="B078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017" name="Freeform 729">
                <a:extLst>
                  <a:ext uri="{FF2B5EF4-FFF2-40B4-BE49-F238E27FC236}">
                    <a16:creationId xmlns:a16="http://schemas.microsoft.com/office/drawing/2014/main" id="{98420A52-B013-4085-9750-E42F6FD49F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8" y="3441"/>
                <a:ext cx="18" cy="22"/>
              </a:xfrm>
              <a:custGeom>
                <a:avLst/>
                <a:gdLst>
                  <a:gd name="T0" fmla="*/ 2147483646 w 7"/>
                  <a:gd name="T1" fmla="*/ 2147483646 h 8"/>
                  <a:gd name="T2" fmla="*/ 2147483646 w 7"/>
                  <a:gd name="T3" fmla="*/ 2147483646 h 8"/>
                  <a:gd name="T4" fmla="*/ 2147483646 w 7"/>
                  <a:gd name="T5" fmla="*/ 2147483646 h 8"/>
                  <a:gd name="T6" fmla="*/ 2147483646 w 7"/>
                  <a:gd name="T7" fmla="*/ 2147483646 h 8"/>
                  <a:gd name="T8" fmla="*/ 2147483646 w 7"/>
                  <a:gd name="T9" fmla="*/ 2147483646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8">
                    <a:moveTo>
                      <a:pt x="1" y="3"/>
                    </a:moveTo>
                    <a:cubicBezTo>
                      <a:pt x="2" y="1"/>
                      <a:pt x="4" y="0"/>
                      <a:pt x="5" y="1"/>
                    </a:cubicBezTo>
                    <a:cubicBezTo>
                      <a:pt x="7" y="2"/>
                      <a:pt x="7" y="4"/>
                      <a:pt x="7" y="5"/>
                    </a:cubicBezTo>
                    <a:cubicBezTo>
                      <a:pt x="6" y="7"/>
                      <a:pt x="4" y="8"/>
                      <a:pt x="2" y="7"/>
                    </a:cubicBezTo>
                    <a:cubicBezTo>
                      <a:pt x="1" y="6"/>
                      <a:pt x="0" y="4"/>
                      <a:pt x="1" y="3"/>
                    </a:cubicBezTo>
                    <a:close/>
                  </a:path>
                </a:pathLst>
              </a:custGeom>
              <a:solidFill>
                <a:srgbClr val="B078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018" name="Freeform 730">
                <a:extLst>
                  <a:ext uri="{FF2B5EF4-FFF2-40B4-BE49-F238E27FC236}">
                    <a16:creationId xmlns:a16="http://schemas.microsoft.com/office/drawing/2014/main" id="{914BABAC-FD8F-4B13-9E29-1B265B12E5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96" y="3436"/>
                <a:ext cx="17" cy="19"/>
              </a:xfrm>
              <a:custGeom>
                <a:avLst/>
                <a:gdLst>
                  <a:gd name="T0" fmla="*/ 2147483646 w 7"/>
                  <a:gd name="T1" fmla="*/ 2147483646 h 7"/>
                  <a:gd name="T2" fmla="*/ 2147483646 w 7"/>
                  <a:gd name="T3" fmla="*/ 0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2147483646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1" y="2"/>
                    </a:moveTo>
                    <a:cubicBezTo>
                      <a:pt x="2" y="0"/>
                      <a:pt x="4" y="0"/>
                      <a:pt x="5" y="0"/>
                    </a:cubicBezTo>
                    <a:cubicBezTo>
                      <a:pt x="7" y="1"/>
                      <a:pt x="7" y="3"/>
                      <a:pt x="7" y="4"/>
                    </a:cubicBezTo>
                    <a:cubicBezTo>
                      <a:pt x="6" y="6"/>
                      <a:pt x="4" y="7"/>
                      <a:pt x="2" y="6"/>
                    </a:cubicBezTo>
                    <a:cubicBezTo>
                      <a:pt x="1" y="5"/>
                      <a:pt x="0" y="3"/>
                      <a:pt x="1" y="2"/>
                    </a:cubicBezTo>
                    <a:close/>
                  </a:path>
                </a:pathLst>
              </a:custGeom>
              <a:solidFill>
                <a:srgbClr val="B078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019" name="Freeform 731">
                <a:extLst>
                  <a:ext uri="{FF2B5EF4-FFF2-40B4-BE49-F238E27FC236}">
                    <a16:creationId xmlns:a16="http://schemas.microsoft.com/office/drawing/2014/main" id="{2B6B9893-B10E-4F08-9D76-47E66ED899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8" y="3369"/>
                <a:ext cx="18" cy="19"/>
              </a:xfrm>
              <a:custGeom>
                <a:avLst/>
                <a:gdLst>
                  <a:gd name="T0" fmla="*/ 2147483646 w 7"/>
                  <a:gd name="T1" fmla="*/ 2147483646 h 7"/>
                  <a:gd name="T2" fmla="*/ 2147483646 w 7"/>
                  <a:gd name="T3" fmla="*/ 2147483646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2147483646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1" y="2"/>
                    </a:moveTo>
                    <a:cubicBezTo>
                      <a:pt x="2" y="1"/>
                      <a:pt x="4" y="0"/>
                      <a:pt x="5" y="1"/>
                    </a:cubicBezTo>
                    <a:cubicBezTo>
                      <a:pt x="7" y="2"/>
                      <a:pt x="7" y="4"/>
                      <a:pt x="7" y="5"/>
                    </a:cubicBezTo>
                    <a:cubicBezTo>
                      <a:pt x="6" y="7"/>
                      <a:pt x="4" y="7"/>
                      <a:pt x="2" y="6"/>
                    </a:cubicBezTo>
                    <a:cubicBezTo>
                      <a:pt x="1" y="6"/>
                      <a:pt x="0" y="4"/>
                      <a:pt x="1" y="2"/>
                    </a:cubicBezTo>
                    <a:close/>
                  </a:path>
                </a:pathLst>
              </a:custGeom>
              <a:solidFill>
                <a:srgbClr val="B078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020" name="Freeform 732">
                <a:extLst>
                  <a:ext uri="{FF2B5EF4-FFF2-40B4-BE49-F238E27FC236}">
                    <a16:creationId xmlns:a16="http://schemas.microsoft.com/office/drawing/2014/main" id="{F37BF80F-5257-49C9-8C50-559F2710A4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6" y="3284"/>
                <a:ext cx="17" cy="19"/>
              </a:xfrm>
              <a:custGeom>
                <a:avLst/>
                <a:gdLst>
                  <a:gd name="T0" fmla="*/ 2147483646 w 7"/>
                  <a:gd name="T1" fmla="*/ 2147483646 h 7"/>
                  <a:gd name="T2" fmla="*/ 2147483646 w 7"/>
                  <a:gd name="T3" fmla="*/ 2147483646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2147483646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1" y="2"/>
                    </a:moveTo>
                    <a:cubicBezTo>
                      <a:pt x="2" y="1"/>
                      <a:pt x="4" y="0"/>
                      <a:pt x="5" y="1"/>
                    </a:cubicBezTo>
                    <a:cubicBezTo>
                      <a:pt x="7" y="2"/>
                      <a:pt x="7" y="4"/>
                      <a:pt x="7" y="5"/>
                    </a:cubicBezTo>
                    <a:cubicBezTo>
                      <a:pt x="6" y="7"/>
                      <a:pt x="4" y="7"/>
                      <a:pt x="2" y="7"/>
                    </a:cubicBezTo>
                    <a:cubicBezTo>
                      <a:pt x="1" y="6"/>
                      <a:pt x="0" y="4"/>
                      <a:pt x="1" y="2"/>
                    </a:cubicBezTo>
                    <a:close/>
                  </a:path>
                </a:pathLst>
              </a:custGeom>
              <a:solidFill>
                <a:srgbClr val="B078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021" name="Freeform 733">
                <a:extLst>
                  <a:ext uri="{FF2B5EF4-FFF2-40B4-BE49-F238E27FC236}">
                    <a16:creationId xmlns:a16="http://schemas.microsoft.com/office/drawing/2014/main" id="{1D59C2B5-18D5-40B8-A720-7C8BD09FE3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6" y="3316"/>
                <a:ext cx="17" cy="19"/>
              </a:xfrm>
              <a:custGeom>
                <a:avLst/>
                <a:gdLst>
                  <a:gd name="T0" fmla="*/ 2147483646 w 7"/>
                  <a:gd name="T1" fmla="*/ 2147483646 h 7"/>
                  <a:gd name="T2" fmla="*/ 2147483646 w 7"/>
                  <a:gd name="T3" fmla="*/ 2147483646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2147483646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1" y="2"/>
                    </a:moveTo>
                    <a:cubicBezTo>
                      <a:pt x="2" y="0"/>
                      <a:pt x="4" y="0"/>
                      <a:pt x="5" y="1"/>
                    </a:cubicBezTo>
                    <a:cubicBezTo>
                      <a:pt x="7" y="2"/>
                      <a:pt x="7" y="3"/>
                      <a:pt x="6" y="5"/>
                    </a:cubicBezTo>
                    <a:cubicBezTo>
                      <a:pt x="6" y="6"/>
                      <a:pt x="4" y="7"/>
                      <a:pt x="2" y="6"/>
                    </a:cubicBezTo>
                    <a:cubicBezTo>
                      <a:pt x="1" y="5"/>
                      <a:pt x="0" y="3"/>
                      <a:pt x="1" y="2"/>
                    </a:cubicBezTo>
                    <a:close/>
                  </a:path>
                </a:pathLst>
              </a:custGeom>
              <a:solidFill>
                <a:srgbClr val="B078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022" name="Freeform 734">
                <a:extLst>
                  <a:ext uri="{FF2B5EF4-FFF2-40B4-BE49-F238E27FC236}">
                    <a16:creationId xmlns:a16="http://schemas.microsoft.com/office/drawing/2014/main" id="{E2590F0D-5576-4325-9800-AA67C877A0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6" y="3364"/>
                <a:ext cx="17" cy="19"/>
              </a:xfrm>
              <a:custGeom>
                <a:avLst/>
                <a:gdLst>
                  <a:gd name="T0" fmla="*/ 2147483646 w 7"/>
                  <a:gd name="T1" fmla="*/ 2147483646 h 7"/>
                  <a:gd name="T2" fmla="*/ 2147483646 w 7"/>
                  <a:gd name="T3" fmla="*/ 0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2147483646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1" y="2"/>
                    </a:moveTo>
                    <a:cubicBezTo>
                      <a:pt x="2" y="0"/>
                      <a:pt x="4" y="0"/>
                      <a:pt x="5" y="0"/>
                    </a:cubicBezTo>
                    <a:cubicBezTo>
                      <a:pt x="7" y="1"/>
                      <a:pt x="7" y="3"/>
                      <a:pt x="6" y="5"/>
                    </a:cubicBezTo>
                    <a:cubicBezTo>
                      <a:pt x="6" y="6"/>
                      <a:pt x="4" y="7"/>
                      <a:pt x="2" y="6"/>
                    </a:cubicBezTo>
                    <a:cubicBezTo>
                      <a:pt x="1" y="5"/>
                      <a:pt x="0" y="3"/>
                      <a:pt x="1" y="2"/>
                    </a:cubicBezTo>
                    <a:close/>
                  </a:path>
                </a:pathLst>
              </a:custGeom>
              <a:solidFill>
                <a:srgbClr val="B078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023" name="Freeform 735">
                <a:extLst>
                  <a:ext uri="{FF2B5EF4-FFF2-40B4-BE49-F238E27FC236}">
                    <a16:creationId xmlns:a16="http://schemas.microsoft.com/office/drawing/2014/main" id="{A0CBC029-9EA8-467C-907E-B9BD6BC886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41" y="3508"/>
                <a:ext cx="17" cy="19"/>
              </a:xfrm>
              <a:custGeom>
                <a:avLst/>
                <a:gdLst>
                  <a:gd name="T0" fmla="*/ 2147483646 w 7"/>
                  <a:gd name="T1" fmla="*/ 2147483646 h 7"/>
                  <a:gd name="T2" fmla="*/ 2147483646 w 7"/>
                  <a:gd name="T3" fmla="*/ 2147483646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2147483646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1" y="2"/>
                    </a:moveTo>
                    <a:cubicBezTo>
                      <a:pt x="2" y="1"/>
                      <a:pt x="4" y="0"/>
                      <a:pt x="5" y="1"/>
                    </a:cubicBezTo>
                    <a:cubicBezTo>
                      <a:pt x="7" y="2"/>
                      <a:pt x="7" y="4"/>
                      <a:pt x="6" y="5"/>
                    </a:cubicBezTo>
                    <a:cubicBezTo>
                      <a:pt x="5" y="7"/>
                      <a:pt x="4" y="7"/>
                      <a:pt x="2" y="6"/>
                    </a:cubicBezTo>
                    <a:cubicBezTo>
                      <a:pt x="1" y="5"/>
                      <a:pt x="0" y="4"/>
                      <a:pt x="1" y="2"/>
                    </a:cubicBezTo>
                    <a:close/>
                  </a:path>
                </a:pathLst>
              </a:custGeom>
              <a:solidFill>
                <a:srgbClr val="B078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024" name="Freeform 736">
                <a:extLst>
                  <a:ext uri="{FF2B5EF4-FFF2-40B4-BE49-F238E27FC236}">
                    <a16:creationId xmlns:a16="http://schemas.microsoft.com/office/drawing/2014/main" id="{07B96164-A51E-49D0-AD4A-49CF55B433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3" y="3505"/>
                <a:ext cx="18" cy="19"/>
              </a:xfrm>
              <a:custGeom>
                <a:avLst/>
                <a:gdLst>
                  <a:gd name="T0" fmla="*/ 2147483646 w 7"/>
                  <a:gd name="T1" fmla="*/ 2147483646 h 7"/>
                  <a:gd name="T2" fmla="*/ 2147483646 w 7"/>
                  <a:gd name="T3" fmla="*/ 2147483646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2147483646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1" y="2"/>
                    </a:moveTo>
                    <a:cubicBezTo>
                      <a:pt x="2" y="1"/>
                      <a:pt x="3" y="0"/>
                      <a:pt x="5" y="1"/>
                    </a:cubicBezTo>
                    <a:cubicBezTo>
                      <a:pt x="6" y="2"/>
                      <a:pt x="7" y="4"/>
                      <a:pt x="6" y="5"/>
                    </a:cubicBezTo>
                    <a:cubicBezTo>
                      <a:pt x="5" y="7"/>
                      <a:pt x="3" y="7"/>
                      <a:pt x="2" y="7"/>
                    </a:cubicBezTo>
                    <a:cubicBezTo>
                      <a:pt x="0" y="6"/>
                      <a:pt x="0" y="4"/>
                      <a:pt x="1" y="2"/>
                    </a:cubicBezTo>
                    <a:close/>
                  </a:path>
                </a:pathLst>
              </a:custGeom>
              <a:solidFill>
                <a:srgbClr val="B078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025" name="Freeform 737">
                <a:extLst>
                  <a:ext uri="{FF2B5EF4-FFF2-40B4-BE49-F238E27FC236}">
                    <a16:creationId xmlns:a16="http://schemas.microsoft.com/office/drawing/2014/main" id="{0D2D1CEF-9CD5-474E-8F6F-2734F5A565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6" y="3535"/>
                <a:ext cx="17" cy="18"/>
              </a:xfrm>
              <a:custGeom>
                <a:avLst/>
                <a:gdLst>
                  <a:gd name="T0" fmla="*/ 2147483646 w 7"/>
                  <a:gd name="T1" fmla="*/ 2147483646 h 7"/>
                  <a:gd name="T2" fmla="*/ 2147483646 w 7"/>
                  <a:gd name="T3" fmla="*/ 2147483646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2147483646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1" y="2"/>
                    </a:moveTo>
                    <a:cubicBezTo>
                      <a:pt x="2" y="1"/>
                      <a:pt x="4" y="0"/>
                      <a:pt x="5" y="1"/>
                    </a:cubicBezTo>
                    <a:cubicBezTo>
                      <a:pt x="7" y="2"/>
                      <a:pt x="7" y="4"/>
                      <a:pt x="6" y="5"/>
                    </a:cubicBezTo>
                    <a:cubicBezTo>
                      <a:pt x="6" y="7"/>
                      <a:pt x="4" y="7"/>
                      <a:pt x="2" y="7"/>
                    </a:cubicBezTo>
                    <a:cubicBezTo>
                      <a:pt x="1" y="6"/>
                      <a:pt x="0" y="4"/>
                      <a:pt x="1" y="2"/>
                    </a:cubicBezTo>
                    <a:close/>
                  </a:path>
                </a:pathLst>
              </a:custGeom>
              <a:solidFill>
                <a:srgbClr val="B078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026" name="Freeform 738">
                <a:extLst>
                  <a:ext uri="{FF2B5EF4-FFF2-40B4-BE49-F238E27FC236}">
                    <a16:creationId xmlns:a16="http://schemas.microsoft.com/office/drawing/2014/main" id="{378C912C-6B12-4639-9250-88C3A28FE4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6" y="3556"/>
                <a:ext cx="17" cy="19"/>
              </a:xfrm>
              <a:custGeom>
                <a:avLst/>
                <a:gdLst>
                  <a:gd name="T0" fmla="*/ 2147483646 w 7"/>
                  <a:gd name="T1" fmla="*/ 2147483646 h 7"/>
                  <a:gd name="T2" fmla="*/ 2147483646 w 7"/>
                  <a:gd name="T3" fmla="*/ 2147483646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2147483646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1" y="2"/>
                    </a:moveTo>
                    <a:cubicBezTo>
                      <a:pt x="1" y="1"/>
                      <a:pt x="3" y="0"/>
                      <a:pt x="5" y="1"/>
                    </a:cubicBezTo>
                    <a:cubicBezTo>
                      <a:pt x="6" y="2"/>
                      <a:pt x="7" y="4"/>
                      <a:pt x="6" y="5"/>
                    </a:cubicBezTo>
                    <a:cubicBezTo>
                      <a:pt x="5" y="7"/>
                      <a:pt x="3" y="7"/>
                      <a:pt x="2" y="7"/>
                    </a:cubicBezTo>
                    <a:cubicBezTo>
                      <a:pt x="0" y="6"/>
                      <a:pt x="0" y="4"/>
                      <a:pt x="1" y="2"/>
                    </a:cubicBezTo>
                    <a:close/>
                  </a:path>
                </a:pathLst>
              </a:custGeom>
              <a:solidFill>
                <a:srgbClr val="B078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027" name="Freeform 739">
                <a:extLst>
                  <a:ext uri="{FF2B5EF4-FFF2-40B4-BE49-F238E27FC236}">
                    <a16:creationId xmlns:a16="http://schemas.microsoft.com/office/drawing/2014/main" id="{80BE7EF1-487B-4586-A79F-008DEE77BD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11" y="3455"/>
                <a:ext cx="17" cy="18"/>
              </a:xfrm>
              <a:custGeom>
                <a:avLst/>
                <a:gdLst>
                  <a:gd name="T0" fmla="*/ 2147483646 w 7"/>
                  <a:gd name="T1" fmla="*/ 2147483646 h 7"/>
                  <a:gd name="T2" fmla="*/ 2147483646 w 7"/>
                  <a:gd name="T3" fmla="*/ 2147483646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2147483646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1" y="2"/>
                    </a:moveTo>
                    <a:cubicBezTo>
                      <a:pt x="2" y="1"/>
                      <a:pt x="4" y="0"/>
                      <a:pt x="5" y="1"/>
                    </a:cubicBezTo>
                    <a:cubicBezTo>
                      <a:pt x="7" y="2"/>
                      <a:pt x="7" y="4"/>
                      <a:pt x="6" y="5"/>
                    </a:cubicBezTo>
                    <a:cubicBezTo>
                      <a:pt x="5" y="7"/>
                      <a:pt x="4" y="7"/>
                      <a:pt x="2" y="6"/>
                    </a:cubicBezTo>
                    <a:cubicBezTo>
                      <a:pt x="1" y="5"/>
                      <a:pt x="0" y="4"/>
                      <a:pt x="1" y="2"/>
                    </a:cubicBezTo>
                    <a:close/>
                  </a:path>
                </a:pathLst>
              </a:custGeom>
              <a:solidFill>
                <a:srgbClr val="B078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028" name="Freeform 740">
                <a:extLst>
                  <a:ext uri="{FF2B5EF4-FFF2-40B4-BE49-F238E27FC236}">
                    <a16:creationId xmlns:a16="http://schemas.microsoft.com/office/drawing/2014/main" id="{9E89B1AF-6519-4D5F-B886-CEDD5B6542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6" y="3399"/>
                <a:ext cx="17" cy="18"/>
              </a:xfrm>
              <a:custGeom>
                <a:avLst/>
                <a:gdLst>
                  <a:gd name="T0" fmla="*/ 2147483646 w 7"/>
                  <a:gd name="T1" fmla="*/ 2147483646 h 7"/>
                  <a:gd name="T2" fmla="*/ 2147483646 w 7"/>
                  <a:gd name="T3" fmla="*/ 2147483646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2147483646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1" y="2"/>
                    </a:moveTo>
                    <a:cubicBezTo>
                      <a:pt x="2" y="1"/>
                      <a:pt x="4" y="0"/>
                      <a:pt x="5" y="1"/>
                    </a:cubicBezTo>
                    <a:cubicBezTo>
                      <a:pt x="7" y="2"/>
                      <a:pt x="7" y="4"/>
                      <a:pt x="6" y="5"/>
                    </a:cubicBezTo>
                    <a:cubicBezTo>
                      <a:pt x="6" y="7"/>
                      <a:pt x="4" y="7"/>
                      <a:pt x="2" y="7"/>
                    </a:cubicBezTo>
                    <a:cubicBezTo>
                      <a:pt x="1" y="6"/>
                      <a:pt x="0" y="4"/>
                      <a:pt x="1" y="2"/>
                    </a:cubicBezTo>
                    <a:close/>
                  </a:path>
                </a:pathLst>
              </a:custGeom>
              <a:solidFill>
                <a:srgbClr val="B078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029" name="Freeform 741">
                <a:extLst>
                  <a:ext uri="{FF2B5EF4-FFF2-40B4-BE49-F238E27FC236}">
                    <a16:creationId xmlns:a16="http://schemas.microsoft.com/office/drawing/2014/main" id="{6D129663-62BC-49D6-9299-F0F28D6CB0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1" y="3441"/>
                <a:ext cx="17" cy="19"/>
              </a:xfrm>
              <a:custGeom>
                <a:avLst/>
                <a:gdLst>
                  <a:gd name="T0" fmla="*/ 2147483646 w 7"/>
                  <a:gd name="T1" fmla="*/ 2147483646 h 7"/>
                  <a:gd name="T2" fmla="*/ 2147483646 w 7"/>
                  <a:gd name="T3" fmla="*/ 2147483646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2147483646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1" y="2"/>
                    </a:moveTo>
                    <a:cubicBezTo>
                      <a:pt x="2" y="1"/>
                      <a:pt x="4" y="0"/>
                      <a:pt x="5" y="1"/>
                    </a:cubicBezTo>
                    <a:cubicBezTo>
                      <a:pt x="7" y="2"/>
                      <a:pt x="7" y="4"/>
                      <a:pt x="6" y="5"/>
                    </a:cubicBezTo>
                    <a:cubicBezTo>
                      <a:pt x="6" y="7"/>
                      <a:pt x="4" y="7"/>
                      <a:pt x="2" y="6"/>
                    </a:cubicBezTo>
                    <a:cubicBezTo>
                      <a:pt x="1" y="6"/>
                      <a:pt x="0" y="4"/>
                      <a:pt x="1" y="2"/>
                    </a:cubicBezTo>
                    <a:close/>
                  </a:path>
                </a:pathLst>
              </a:custGeom>
              <a:solidFill>
                <a:srgbClr val="B078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030" name="Freeform 742">
                <a:extLst>
                  <a:ext uri="{FF2B5EF4-FFF2-40B4-BE49-F238E27FC236}">
                    <a16:creationId xmlns:a16="http://schemas.microsoft.com/office/drawing/2014/main" id="{A2A62234-9B94-4848-9AA1-9FD8A7CA2A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01" y="3423"/>
                <a:ext cx="17" cy="21"/>
              </a:xfrm>
              <a:custGeom>
                <a:avLst/>
                <a:gdLst>
                  <a:gd name="T0" fmla="*/ 2147483646 w 7"/>
                  <a:gd name="T1" fmla="*/ 2147483646 h 8"/>
                  <a:gd name="T2" fmla="*/ 2147483646 w 7"/>
                  <a:gd name="T3" fmla="*/ 2147483646 h 8"/>
                  <a:gd name="T4" fmla="*/ 2147483646 w 7"/>
                  <a:gd name="T5" fmla="*/ 2147483646 h 8"/>
                  <a:gd name="T6" fmla="*/ 2147483646 w 7"/>
                  <a:gd name="T7" fmla="*/ 2147483646 h 8"/>
                  <a:gd name="T8" fmla="*/ 2147483646 w 7"/>
                  <a:gd name="T9" fmla="*/ 2147483646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8">
                    <a:moveTo>
                      <a:pt x="1" y="3"/>
                    </a:moveTo>
                    <a:cubicBezTo>
                      <a:pt x="1" y="1"/>
                      <a:pt x="3" y="0"/>
                      <a:pt x="5" y="1"/>
                    </a:cubicBezTo>
                    <a:cubicBezTo>
                      <a:pt x="6" y="2"/>
                      <a:pt x="7" y="4"/>
                      <a:pt x="6" y="5"/>
                    </a:cubicBezTo>
                    <a:cubicBezTo>
                      <a:pt x="5" y="7"/>
                      <a:pt x="3" y="8"/>
                      <a:pt x="2" y="7"/>
                    </a:cubicBezTo>
                    <a:cubicBezTo>
                      <a:pt x="0" y="6"/>
                      <a:pt x="0" y="4"/>
                      <a:pt x="1" y="3"/>
                    </a:cubicBezTo>
                    <a:close/>
                  </a:path>
                </a:pathLst>
              </a:custGeom>
              <a:solidFill>
                <a:srgbClr val="B078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031" name="Freeform 743">
                <a:extLst>
                  <a:ext uri="{FF2B5EF4-FFF2-40B4-BE49-F238E27FC236}">
                    <a16:creationId xmlns:a16="http://schemas.microsoft.com/office/drawing/2014/main" id="{B692F266-B305-4586-9B5E-0D3269F34D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16" y="3409"/>
                <a:ext cx="17" cy="19"/>
              </a:xfrm>
              <a:custGeom>
                <a:avLst/>
                <a:gdLst>
                  <a:gd name="T0" fmla="*/ 0 w 7"/>
                  <a:gd name="T1" fmla="*/ 2147483646 h 7"/>
                  <a:gd name="T2" fmla="*/ 2147483646 w 7"/>
                  <a:gd name="T3" fmla="*/ 2147483646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0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2"/>
                    </a:moveTo>
                    <a:cubicBezTo>
                      <a:pt x="1" y="0"/>
                      <a:pt x="3" y="0"/>
                      <a:pt x="5" y="1"/>
                    </a:cubicBezTo>
                    <a:cubicBezTo>
                      <a:pt x="6" y="1"/>
                      <a:pt x="7" y="3"/>
                      <a:pt x="6" y="5"/>
                    </a:cubicBezTo>
                    <a:cubicBezTo>
                      <a:pt x="5" y="6"/>
                      <a:pt x="3" y="7"/>
                      <a:pt x="2" y="6"/>
                    </a:cubicBezTo>
                    <a:cubicBezTo>
                      <a:pt x="0" y="5"/>
                      <a:pt x="0" y="3"/>
                      <a:pt x="0" y="2"/>
                    </a:cubicBezTo>
                    <a:close/>
                  </a:path>
                </a:pathLst>
              </a:custGeom>
              <a:solidFill>
                <a:srgbClr val="B078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032" name="Freeform 744">
                <a:extLst>
                  <a:ext uri="{FF2B5EF4-FFF2-40B4-BE49-F238E27FC236}">
                    <a16:creationId xmlns:a16="http://schemas.microsoft.com/office/drawing/2014/main" id="{F8EC239D-AF76-4B90-884A-CA0E9608B7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8" y="3385"/>
                <a:ext cx="18" cy="19"/>
              </a:xfrm>
              <a:custGeom>
                <a:avLst/>
                <a:gdLst>
                  <a:gd name="T0" fmla="*/ 2147483646 w 7"/>
                  <a:gd name="T1" fmla="*/ 2147483646 h 7"/>
                  <a:gd name="T2" fmla="*/ 2147483646 w 7"/>
                  <a:gd name="T3" fmla="*/ 2147483646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2147483646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1" y="2"/>
                    </a:moveTo>
                    <a:cubicBezTo>
                      <a:pt x="2" y="1"/>
                      <a:pt x="4" y="0"/>
                      <a:pt x="5" y="1"/>
                    </a:cubicBezTo>
                    <a:cubicBezTo>
                      <a:pt x="7" y="2"/>
                      <a:pt x="7" y="3"/>
                      <a:pt x="6" y="5"/>
                    </a:cubicBezTo>
                    <a:cubicBezTo>
                      <a:pt x="5" y="6"/>
                      <a:pt x="4" y="7"/>
                      <a:pt x="2" y="6"/>
                    </a:cubicBezTo>
                    <a:cubicBezTo>
                      <a:pt x="1" y="5"/>
                      <a:pt x="0" y="4"/>
                      <a:pt x="1" y="2"/>
                    </a:cubicBezTo>
                    <a:close/>
                  </a:path>
                </a:pathLst>
              </a:custGeom>
              <a:solidFill>
                <a:srgbClr val="B078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033" name="Freeform 745">
                <a:extLst>
                  <a:ext uri="{FF2B5EF4-FFF2-40B4-BE49-F238E27FC236}">
                    <a16:creationId xmlns:a16="http://schemas.microsoft.com/office/drawing/2014/main" id="{0D29BC5E-5860-4416-9331-535F06E819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3" y="3556"/>
                <a:ext cx="18" cy="19"/>
              </a:xfrm>
              <a:custGeom>
                <a:avLst/>
                <a:gdLst>
                  <a:gd name="T0" fmla="*/ 2147483646 w 7"/>
                  <a:gd name="T1" fmla="*/ 2147483646 h 7"/>
                  <a:gd name="T2" fmla="*/ 2147483646 w 7"/>
                  <a:gd name="T3" fmla="*/ 2147483646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2147483646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1" y="2"/>
                    </a:moveTo>
                    <a:cubicBezTo>
                      <a:pt x="2" y="1"/>
                      <a:pt x="4" y="0"/>
                      <a:pt x="5" y="1"/>
                    </a:cubicBezTo>
                    <a:cubicBezTo>
                      <a:pt x="7" y="2"/>
                      <a:pt x="7" y="4"/>
                      <a:pt x="6" y="5"/>
                    </a:cubicBezTo>
                    <a:cubicBezTo>
                      <a:pt x="5" y="7"/>
                      <a:pt x="4" y="7"/>
                      <a:pt x="2" y="7"/>
                    </a:cubicBezTo>
                    <a:cubicBezTo>
                      <a:pt x="1" y="6"/>
                      <a:pt x="0" y="4"/>
                      <a:pt x="1" y="2"/>
                    </a:cubicBezTo>
                    <a:close/>
                  </a:path>
                </a:pathLst>
              </a:custGeom>
              <a:solidFill>
                <a:srgbClr val="B078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034" name="Freeform 746">
                <a:extLst>
                  <a:ext uri="{FF2B5EF4-FFF2-40B4-BE49-F238E27FC236}">
                    <a16:creationId xmlns:a16="http://schemas.microsoft.com/office/drawing/2014/main" id="{FCF439D6-93B0-4211-B5EE-B6EE4BE798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6" y="3428"/>
                <a:ext cx="17" cy="19"/>
              </a:xfrm>
              <a:custGeom>
                <a:avLst/>
                <a:gdLst>
                  <a:gd name="T0" fmla="*/ 2147483646 w 7"/>
                  <a:gd name="T1" fmla="*/ 2147483646 h 7"/>
                  <a:gd name="T2" fmla="*/ 2147483646 w 7"/>
                  <a:gd name="T3" fmla="*/ 0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2147483646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1" y="2"/>
                    </a:moveTo>
                    <a:cubicBezTo>
                      <a:pt x="1" y="0"/>
                      <a:pt x="3" y="0"/>
                      <a:pt x="5" y="0"/>
                    </a:cubicBezTo>
                    <a:cubicBezTo>
                      <a:pt x="6" y="1"/>
                      <a:pt x="7" y="3"/>
                      <a:pt x="6" y="5"/>
                    </a:cubicBezTo>
                    <a:cubicBezTo>
                      <a:pt x="5" y="6"/>
                      <a:pt x="3" y="7"/>
                      <a:pt x="2" y="6"/>
                    </a:cubicBezTo>
                    <a:cubicBezTo>
                      <a:pt x="0" y="5"/>
                      <a:pt x="0" y="3"/>
                      <a:pt x="1" y="2"/>
                    </a:cubicBezTo>
                    <a:close/>
                  </a:path>
                </a:pathLst>
              </a:custGeom>
              <a:solidFill>
                <a:srgbClr val="C4E7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035" name="Freeform 747">
                <a:extLst>
                  <a:ext uri="{FF2B5EF4-FFF2-40B4-BE49-F238E27FC236}">
                    <a16:creationId xmlns:a16="http://schemas.microsoft.com/office/drawing/2014/main" id="{4A339AC5-76BF-4447-8143-2C00D10C6C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3" y="3473"/>
                <a:ext cx="18" cy="19"/>
              </a:xfrm>
              <a:custGeom>
                <a:avLst/>
                <a:gdLst>
                  <a:gd name="T0" fmla="*/ 2147483646 w 7"/>
                  <a:gd name="T1" fmla="*/ 2147483646 h 7"/>
                  <a:gd name="T2" fmla="*/ 2147483646 w 7"/>
                  <a:gd name="T3" fmla="*/ 2147483646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2147483646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1" y="2"/>
                    </a:moveTo>
                    <a:cubicBezTo>
                      <a:pt x="2" y="1"/>
                      <a:pt x="4" y="0"/>
                      <a:pt x="5" y="1"/>
                    </a:cubicBezTo>
                    <a:cubicBezTo>
                      <a:pt x="7" y="2"/>
                      <a:pt x="7" y="4"/>
                      <a:pt x="6" y="5"/>
                    </a:cubicBezTo>
                    <a:cubicBezTo>
                      <a:pt x="5" y="7"/>
                      <a:pt x="4" y="7"/>
                      <a:pt x="2" y="7"/>
                    </a:cubicBezTo>
                    <a:cubicBezTo>
                      <a:pt x="1" y="6"/>
                      <a:pt x="0" y="4"/>
                      <a:pt x="1" y="2"/>
                    </a:cubicBezTo>
                    <a:close/>
                  </a:path>
                </a:pathLst>
              </a:custGeom>
              <a:solidFill>
                <a:srgbClr val="C4E7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036" name="Freeform 748">
                <a:extLst>
                  <a:ext uri="{FF2B5EF4-FFF2-40B4-BE49-F238E27FC236}">
                    <a16:creationId xmlns:a16="http://schemas.microsoft.com/office/drawing/2014/main" id="{6BD3EDED-A11D-47E5-AA06-36FE45E0BF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3" y="3500"/>
                <a:ext cx="18" cy="21"/>
              </a:xfrm>
              <a:custGeom>
                <a:avLst/>
                <a:gdLst>
                  <a:gd name="T0" fmla="*/ 2147483646 w 7"/>
                  <a:gd name="T1" fmla="*/ 2147483646 h 8"/>
                  <a:gd name="T2" fmla="*/ 2147483646 w 7"/>
                  <a:gd name="T3" fmla="*/ 2147483646 h 8"/>
                  <a:gd name="T4" fmla="*/ 2147483646 w 7"/>
                  <a:gd name="T5" fmla="*/ 2147483646 h 8"/>
                  <a:gd name="T6" fmla="*/ 2147483646 w 7"/>
                  <a:gd name="T7" fmla="*/ 2147483646 h 8"/>
                  <a:gd name="T8" fmla="*/ 2147483646 w 7"/>
                  <a:gd name="T9" fmla="*/ 2147483646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8">
                    <a:moveTo>
                      <a:pt x="1" y="3"/>
                    </a:moveTo>
                    <a:cubicBezTo>
                      <a:pt x="1" y="1"/>
                      <a:pt x="3" y="0"/>
                      <a:pt x="5" y="1"/>
                    </a:cubicBezTo>
                    <a:cubicBezTo>
                      <a:pt x="6" y="2"/>
                      <a:pt x="7" y="4"/>
                      <a:pt x="6" y="5"/>
                    </a:cubicBezTo>
                    <a:cubicBezTo>
                      <a:pt x="5" y="7"/>
                      <a:pt x="3" y="8"/>
                      <a:pt x="2" y="7"/>
                    </a:cubicBezTo>
                    <a:cubicBezTo>
                      <a:pt x="0" y="6"/>
                      <a:pt x="0" y="4"/>
                      <a:pt x="1" y="3"/>
                    </a:cubicBezTo>
                    <a:close/>
                  </a:path>
                </a:pathLst>
              </a:custGeom>
              <a:solidFill>
                <a:srgbClr val="C4E7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037" name="Freeform 749">
                <a:extLst>
                  <a:ext uri="{FF2B5EF4-FFF2-40B4-BE49-F238E27FC236}">
                    <a16:creationId xmlns:a16="http://schemas.microsoft.com/office/drawing/2014/main" id="{58E8C9FA-AAC0-46E7-9184-41D1FF136E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16" y="3524"/>
                <a:ext cx="17" cy="19"/>
              </a:xfrm>
              <a:custGeom>
                <a:avLst/>
                <a:gdLst>
                  <a:gd name="T0" fmla="*/ 2147483646 w 7"/>
                  <a:gd name="T1" fmla="*/ 2147483646 h 7"/>
                  <a:gd name="T2" fmla="*/ 2147483646 w 7"/>
                  <a:gd name="T3" fmla="*/ 2147483646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2147483646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1" y="2"/>
                    </a:moveTo>
                    <a:cubicBezTo>
                      <a:pt x="2" y="1"/>
                      <a:pt x="4" y="0"/>
                      <a:pt x="5" y="1"/>
                    </a:cubicBezTo>
                    <a:cubicBezTo>
                      <a:pt x="7" y="2"/>
                      <a:pt x="7" y="4"/>
                      <a:pt x="7" y="5"/>
                    </a:cubicBezTo>
                    <a:cubicBezTo>
                      <a:pt x="6" y="7"/>
                      <a:pt x="4" y="7"/>
                      <a:pt x="2" y="7"/>
                    </a:cubicBezTo>
                    <a:cubicBezTo>
                      <a:pt x="1" y="6"/>
                      <a:pt x="0" y="4"/>
                      <a:pt x="1" y="2"/>
                    </a:cubicBezTo>
                    <a:close/>
                  </a:path>
                </a:pathLst>
              </a:custGeom>
              <a:solidFill>
                <a:srgbClr val="C4E7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038" name="Freeform 750">
                <a:extLst>
                  <a:ext uri="{FF2B5EF4-FFF2-40B4-BE49-F238E27FC236}">
                    <a16:creationId xmlns:a16="http://schemas.microsoft.com/office/drawing/2014/main" id="{8A18CF45-F6CD-4B4A-848B-F1116C48DD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13" y="3505"/>
                <a:ext cx="18" cy="19"/>
              </a:xfrm>
              <a:custGeom>
                <a:avLst/>
                <a:gdLst>
                  <a:gd name="T0" fmla="*/ 2147483646 w 7"/>
                  <a:gd name="T1" fmla="*/ 2147483646 h 7"/>
                  <a:gd name="T2" fmla="*/ 2147483646 w 7"/>
                  <a:gd name="T3" fmla="*/ 0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2147483646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1" y="2"/>
                    </a:moveTo>
                    <a:cubicBezTo>
                      <a:pt x="2" y="0"/>
                      <a:pt x="4" y="0"/>
                      <a:pt x="5" y="0"/>
                    </a:cubicBezTo>
                    <a:cubicBezTo>
                      <a:pt x="7" y="1"/>
                      <a:pt x="7" y="3"/>
                      <a:pt x="7" y="5"/>
                    </a:cubicBezTo>
                    <a:cubicBezTo>
                      <a:pt x="6" y="6"/>
                      <a:pt x="4" y="7"/>
                      <a:pt x="2" y="6"/>
                    </a:cubicBezTo>
                    <a:cubicBezTo>
                      <a:pt x="1" y="5"/>
                      <a:pt x="0" y="3"/>
                      <a:pt x="1" y="2"/>
                    </a:cubicBezTo>
                    <a:close/>
                  </a:path>
                </a:pathLst>
              </a:custGeom>
              <a:solidFill>
                <a:srgbClr val="C4E7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039" name="Freeform 751">
                <a:extLst>
                  <a:ext uri="{FF2B5EF4-FFF2-40B4-BE49-F238E27FC236}">
                    <a16:creationId xmlns:a16="http://schemas.microsoft.com/office/drawing/2014/main" id="{390DAD0B-5D31-48AA-9AED-BCBBA9270D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1" y="3447"/>
                <a:ext cx="17" cy="18"/>
              </a:xfrm>
              <a:custGeom>
                <a:avLst/>
                <a:gdLst>
                  <a:gd name="T0" fmla="*/ 0 w 7"/>
                  <a:gd name="T1" fmla="*/ 2147483646 h 7"/>
                  <a:gd name="T2" fmla="*/ 2147483646 w 7"/>
                  <a:gd name="T3" fmla="*/ 2147483646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0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2"/>
                    </a:moveTo>
                    <a:cubicBezTo>
                      <a:pt x="1" y="0"/>
                      <a:pt x="3" y="0"/>
                      <a:pt x="4" y="1"/>
                    </a:cubicBezTo>
                    <a:cubicBezTo>
                      <a:pt x="6" y="1"/>
                      <a:pt x="7" y="3"/>
                      <a:pt x="6" y="5"/>
                    </a:cubicBezTo>
                    <a:cubicBezTo>
                      <a:pt x="5" y="6"/>
                      <a:pt x="3" y="7"/>
                      <a:pt x="2" y="6"/>
                    </a:cubicBezTo>
                    <a:cubicBezTo>
                      <a:pt x="0" y="5"/>
                      <a:pt x="0" y="3"/>
                      <a:pt x="0" y="2"/>
                    </a:cubicBezTo>
                    <a:close/>
                  </a:path>
                </a:pathLst>
              </a:custGeom>
              <a:solidFill>
                <a:srgbClr val="C4E7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040" name="Freeform 752">
                <a:extLst>
                  <a:ext uri="{FF2B5EF4-FFF2-40B4-BE49-F238E27FC236}">
                    <a16:creationId xmlns:a16="http://schemas.microsoft.com/office/drawing/2014/main" id="{4BE4B89F-8189-45E2-BC1B-C82AD1C69F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1" y="3369"/>
                <a:ext cx="17" cy="19"/>
              </a:xfrm>
              <a:custGeom>
                <a:avLst/>
                <a:gdLst>
                  <a:gd name="T0" fmla="*/ 2147483646 w 7"/>
                  <a:gd name="T1" fmla="*/ 2147483646 h 7"/>
                  <a:gd name="T2" fmla="*/ 2147483646 w 7"/>
                  <a:gd name="T3" fmla="*/ 0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2147483646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1" y="2"/>
                    </a:moveTo>
                    <a:cubicBezTo>
                      <a:pt x="1" y="0"/>
                      <a:pt x="3" y="0"/>
                      <a:pt x="5" y="0"/>
                    </a:cubicBezTo>
                    <a:cubicBezTo>
                      <a:pt x="6" y="1"/>
                      <a:pt x="7" y="3"/>
                      <a:pt x="6" y="5"/>
                    </a:cubicBezTo>
                    <a:cubicBezTo>
                      <a:pt x="5" y="6"/>
                      <a:pt x="3" y="7"/>
                      <a:pt x="2" y="6"/>
                    </a:cubicBezTo>
                    <a:cubicBezTo>
                      <a:pt x="0" y="5"/>
                      <a:pt x="0" y="3"/>
                      <a:pt x="1" y="2"/>
                    </a:cubicBezTo>
                    <a:close/>
                  </a:path>
                </a:pathLst>
              </a:custGeom>
              <a:solidFill>
                <a:srgbClr val="C4E7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041" name="Freeform 753">
                <a:extLst>
                  <a:ext uri="{FF2B5EF4-FFF2-40B4-BE49-F238E27FC236}">
                    <a16:creationId xmlns:a16="http://schemas.microsoft.com/office/drawing/2014/main" id="{BB4584A6-6462-4B04-A83D-00B732A114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3" y="3313"/>
                <a:ext cx="18" cy="19"/>
              </a:xfrm>
              <a:custGeom>
                <a:avLst/>
                <a:gdLst>
                  <a:gd name="T0" fmla="*/ 0 w 7"/>
                  <a:gd name="T1" fmla="*/ 2147483646 h 7"/>
                  <a:gd name="T2" fmla="*/ 2147483646 w 7"/>
                  <a:gd name="T3" fmla="*/ 2147483646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0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2"/>
                    </a:moveTo>
                    <a:cubicBezTo>
                      <a:pt x="1" y="0"/>
                      <a:pt x="3" y="0"/>
                      <a:pt x="5" y="1"/>
                    </a:cubicBezTo>
                    <a:cubicBezTo>
                      <a:pt x="6" y="2"/>
                      <a:pt x="7" y="3"/>
                      <a:pt x="6" y="5"/>
                    </a:cubicBezTo>
                    <a:cubicBezTo>
                      <a:pt x="5" y="6"/>
                      <a:pt x="3" y="7"/>
                      <a:pt x="2" y="6"/>
                    </a:cubicBezTo>
                    <a:cubicBezTo>
                      <a:pt x="0" y="5"/>
                      <a:pt x="0" y="3"/>
                      <a:pt x="0" y="2"/>
                    </a:cubicBezTo>
                    <a:close/>
                  </a:path>
                </a:pathLst>
              </a:custGeom>
              <a:solidFill>
                <a:srgbClr val="C4E7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042" name="Freeform 754">
                <a:extLst>
                  <a:ext uri="{FF2B5EF4-FFF2-40B4-BE49-F238E27FC236}">
                    <a16:creationId xmlns:a16="http://schemas.microsoft.com/office/drawing/2014/main" id="{B5814A39-6AF6-456E-9F4D-B0C9454025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16" y="3321"/>
                <a:ext cx="17" cy="19"/>
              </a:xfrm>
              <a:custGeom>
                <a:avLst/>
                <a:gdLst>
                  <a:gd name="T0" fmla="*/ 2147483646 w 7"/>
                  <a:gd name="T1" fmla="*/ 2147483646 h 7"/>
                  <a:gd name="T2" fmla="*/ 2147483646 w 7"/>
                  <a:gd name="T3" fmla="*/ 2147483646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2147483646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1" y="2"/>
                    </a:moveTo>
                    <a:cubicBezTo>
                      <a:pt x="2" y="1"/>
                      <a:pt x="4" y="0"/>
                      <a:pt x="5" y="1"/>
                    </a:cubicBezTo>
                    <a:cubicBezTo>
                      <a:pt x="7" y="2"/>
                      <a:pt x="7" y="4"/>
                      <a:pt x="6" y="5"/>
                    </a:cubicBezTo>
                    <a:cubicBezTo>
                      <a:pt x="6" y="7"/>
                      <a:pt x="4" y="7"/>
                      <a:pt x="2" y="6"/>
                    </a:cubicBezTo>
                    <a:cubicBezTo>
                      <a:pt x="1" y="6"/>
                      <a:pt x="0" y="4"/>
                      <a:pt x="1" y="2"/>
                    </a:cubicBezTo>
                    <a:close/>
                  </a:path>
                </a:pathLst>
              </a:custGeom>
              <a:solidFill>
                <a:srgbClr val="C4E7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043" name="Freeform 755">
                <a:extLst>
                  <a:ext uri="{FF2B5EF4-FFF2-40B4-BE49-F238E27FC236}">
                    <a16:creationId xmlns:a16="http://schemas.microsoft.com/office/drawing/2014/main" id="{EC1CD22C-EBD3-43E7-8EFD-6F3EBFB4EF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06" y="3343"/>
                <a:ext cx="17" cy="18"/>
              </a:xfrm>
              <a:custGeom>
                <a:avLst/>
                <a:gdLst>
                  <a:gd name="T0" fmla="*/ 2147483646 w 7"/>
                  <a:gd name="T1" fmla="*/ 2147483646 h 7"/>
                  <a:gd name="T2" fmla="*/ 2147483646 w 7"/>
                  <a:gd name="T3" fmla="*/ 2147483646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2147483646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1" y="2"/>
                    </a:moveTo>
                    <a:cubicBezTo>
                      <a:pt x="1" y="1"/>
                      <a:pt x="3" y="0"/>
                      <a:pt x="5" y="1"/>
                    </a:cubicBezTo>
                    <a:cubicBezTo>
                      <a:pt x="6" y="2"/>
                      <a:pt x="7" y="4"/>
                      <a:pt x="6" y="5"/>
                    </a:cubicBezTo>
                    <a:cubicBezTo>
                      <a:pt x="5" y="7"/>
                      <a:pt x="3" y="7"/>
                      <a:pt x="2" y="6"/>
                    </a:cubicBezTo>
                    <a:cubicBezTo>
                      <a:pt x="0" y="6"/>
                      <a:pt x="0" y="4"/>
                      <a:pt x="1" y="2"/>
                    </a:cubicBezTo>
                    <a:close/>
                  </a:path>
                </a:pathLst>
              </a:custGeom>
              <a:solidFill>
                <a:srgbClr val="C4E7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044" name="Freeform 756">
                <a:extLst>
                  <a:ext uri="{FF2B5EF4-FFF2-40B4-BE49-F238E27FC236}">
                    <a16:creationId xmlns:a16="http://schemas.microsoft.com/office/drawing/2014/main" id="{E66A3366-177B-4D0B-B016-02D60867C8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3" y="3372"/>
                <a:ext cx="18" cy="19"/>
              </a:xfrm>
              <a:custGeom>
                <a:avLst/>
                <a:gdLst>
                  <a:gd name="T0" fmla="*/ 2147483646 w 7"/>
                  <a:gd name="T1" fmla="*/ 2147483646 h 7"/>
                  <a:gd name="T2" fmla="*/ 2147483646 w 7"/>
                  <a:gd name="T3" fmla="*/ 0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2147483646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1" y="2"/>
                    </a:moveTo>
                    <a:cubicBezTo>
                      <a:pt x="1" y="0"/>
                      <a:pt x="3" y="0"/>
                      <a:pt x="5" y="0"/>
                    </a:cubicBezTo>
                    <a:cubicBezTo>
                      <a:pt x="6" y="1"/>
                      <a:pt x="7" y="3"/>
                      <a:pt x="6" y="5"/>
                    </a:cubicBezTo>
                    <a:cubicBezTo>
                      <a:pt x="5" y="6"/>
                      <a:pt x="3" y="7"/>
                      <a:pt x="2" y="6"/>
                    </a:cubicBezTo>
                    <a:cubicBezTo>
                      <a:pt x="0" y="5"/>
                      <a:pt x="0" y="3"/>
                      <a:pt x="1" y="2"/>
                    </a:cubicBezTo>
                    <a:close/>
                  </a:path>
                </a:pathLst>
              </a:custGeom>
              <a:solidFill>
                <a:srgbClr val="C4E7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045" name="Freeform 757">
                <a:extLst>
                  <a:ext uri="{FF2B5EF4-FFF2-40B4-BE49-F238E27FC236}">
                    <a16:creationId xmlns:a16="http://schemas.microsoft.com/office/drawing/2014/main" id="{38480900-9DF8-4165-8A7F-B4956ADDF8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1" y="3356"/>
                <a:ext cx="17" cy="19"/>
              </a:xfrm>
              <a:custGeom>
                <a:avLst/>
                <a:gdLst>
                  <a:gd name="T0" fmla="*/ 2147483646 w 7"/>
                  <a:gd name="T1" fmla="*/ 2147483646 h 7"/>
                  <a:gd name="T2" fmla="*/ 2147483646 w 7"/>
                  <a:gd name="T3" fmla="*/ 2147483646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2147483646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1" y="2"/>
                    </a:moveTo>
                    <a:cubicBezTo>
                      <a:pt x="2" y="1"/>
                      <a:pt x="4" y="0"/>
                      <a:pt x="5" y="1"/>
                    </a:cubicBezTo>
                    <a:cubicBezTo>
                      <a:pt x="7" y="2"/>
                      <a:pt x="7" y="4"/>
                      <a:pt x="7" y="5"/>
                    </a:cubicBezTo>
                    <a:cubicBezTo>
                      <a:pt x="6" y="7"/>
                      <a:pt x="4" y="7"/>
                      <a:pt x="2" y="7"/>
                    </a:cubicBezTo>
                    <a:cubicBezTo>
                      <a:pt x="1" y="6"/>
                      <a:pt x="0" y="4"/>
                      <a:pt x="1" y="2"/>
                    </a:cubicBezTo>
                    <a:close/>
                  </a:path>
                </a:pathLst>
              </a:custGeom>
              <a:solidFill>
                <a:srgbClr val="C4E7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046" name="Freeform 758">
                <a:extLst>
                  <a:ext uri="{FF2B5EF4-FFF2-40B4-BE49-F238E27FC236}">
                    <a16:creationId xmlns:a16="http://schemas.microsoft.com/office/drawing/2014/main" id="{1B0E2A66-5820-4F03-A641-7250DCBB81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3" y="3332"/>
                <a:ext cx="18" cy="19"/>
              </a:xfrm>
              <a:custGeom>
                <a:avLst/>
                <a:gdLst>
                  <a:gd name="T0" fmla="*/ 0 w 7"/>
                  <a:gd name="T1" fmla="*/ 2147483646 h 7"/>
                  <a:gd name="T2" fmla="*/ 2147483646 w 7"/>
                  <a:gd name="T3" fmla="*/ 0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0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2"/>
                    </a:moveTo>
                    <a:cubicBezTo>
                      <a:pt x="1" y="0"/>
                      <a:pt x="3" y="0"/>
                      <a:pt x="5" y="0"/>
                    </a:cubicBezTo>
                    <a:cubicBezTo>
                      <a:pt x="6" y="1"/>
                      <a:pt x="7" y="3"/>
                      <a:pt x="6" y="5"/>
                    </a:cubicBezTo>
                    <a:cubicBezTo>
                      <a:pt x="5" y="6"/>
                      <a:pt x="3" y="7"/>
                      <a:pt x="2" y="6"/>
                    </a:cubicBezTo>
                    <a:cubicBezTo>
                      <a:pt x="0" y="5"/>
                      <a:pt x="0" y="3"/>
                      <a:pt x="0" y="2"/>
                    </a:cubicBezTo>
                    <a:close/>
                  </a:path>
                </a:pathLst>
              </a:custGeom>
              <a:solidFill>
                <a:srgbClr val="C4E7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047" name="Freeform 759">
                <a:extLst>
                  <a:ext uri="{FF2B5EF4-FFF2-40B4-BE49-F238E27FC236}">
                    <a16:creationId xmlns:a16="http://schemas.microsoft.com/office/drawing/2014/main" id="{F87A842C-5C57-4C3D-B208-54E40D3272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06" y="3289"/>
                <a:ext cx="17" cy="19"/>
              </a:xfrm>
              <a:custGeom>
                <a:avLst/>
                <a:gdLst>
                  <a:gd name="T0" fmla="*/ 0 w 7"/>
                  <a:gd name="T1" fmla="*/ 2147483646 h 7"/>
                  <a:gd name="T2" fmla="*/ 2147483646 w 7"/>
                  <a:gd name="T3" fmla="*/ 2147483646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0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2"/>
                    </a:moveTo>
                    <a:cubicBezTo>
                      <a:pt x="1" y="0"/>
                      <a:pt x="3" y="0"/>
                      <a:pt x="5" y="1"/>
                    </a:cubicBezTo>
                    <a:cubicBezTo>
                      <a:pt x="6" y="1"/>
                      <a:pt x="7" y="3"/>
                      <a:pt x="6" y="5"/>
                    </a:cubicBezTo>
                    <a:cubicBezTo>
                      <a:pt x="5" y="6"/>
                      <a:pt x="3" y="7"/>
                      <a:pt x="2" y="6"/>
                    </a:cubicBezTo>
                    <a:cubicBezTo>
                      <a:pt x="0" y="5"/>
                      <a:pt x="0" y="3"/>
                      <a:pt x="0" y="2"/>
                    </a:cubicBezTo>
                    <a:close/>
                  </a:path>
                </a:pathLst>
              </a:custGeom>
              <a:solidFill>
                <a:srgbClr val="C4E7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048" name="Freeform 760">
                <a:extLst>
                  <a:ext uri="{FF2B5EF4-FFF2-40B4-BE49-F238E27FC236}">
                    <a16:creationId xmlns:a16="http://schemas.microsoft.com/office/drawing/2014/main" id="{2D5CD03D-9283-41CE-A87D-F1BEC65572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8" y="3289"/>
                <a:ext cx="18" cy="19"/>
              </a:xfrm>
              <a:custGeom>
                <a:avLst/>
                <a:gdLst>
                  <a:gd name="T0" fmla="*/ 2147483646 w 7"/>
                  <a:gd name="T1" fmla="*/ 2147483646 h 7"/>
                  <a:gd name="T2" fmla="*/ 2147483646 w 7"/>
                  <a:gd name="T3" fmla="*/ 2147483646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2147483646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1" y="2"/>
                    </a:moveTo>
                    <a:cubicBezTo>
                      <a:pt x="2" y="1"/>
                      <a:pt x="3" y="0"/>
                      <a:pt x="5" y="1"/>
                    </a:cubicBezTo>
                    <a:cubicBezTo>
                      <a:pt x="6" y="2"/>
                      <a:pt x="7" y="4"/>
                      <a:pt x="6" y="5"/>
                    </a:cubicBezTo>
                    <a:cubicBezTo>
                      <a:pt x="5" y="7"/>
                      <a:pt x="4" y="7"/>
                      <a:pt x="2" y="6"/>
                    </a:cubicBezTo>
                    <a:cubicBezTo>
                      <a:pt x="1" y="5"/>
                      <a:pt x="0" y="4"/>
                      <a:pt x="1" y="2"/>
                    </a:cubicBezTo>
                    <a:close/>
                  </a:path>
                </a:pathLst>
              </a:custGeom>
              <a:solidFill>
                <a:srgbClr val="C4E7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049" name="Freeform 761">
                <a:extLst>
                  <a:ext uri="{FF2B5EF4-FFF2-40B4-BE49-F238E27FC236}">
                    <a16:creationId xmlns:a16="http://schemas.microsoft.com/office/drawing/2014/main" id="{4D6792A3-E91F-4BE2-AA76-07CFE0DD24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1" y="3399"/>
                <a:ext cx="17" cy="18"/>
              </a:xfrm>
              <a:custGeom>
                <a:avLst/>
                <a:gdLst>
                  <a:gd name="T0" fmla="*/ 2147483646 w 7"/>
                  <a:gd name="T1" fmla="*/ 2147483646 h 7"/>
                  <a:gd name="T2" fmla="*/ 2147483646 w 7"/>
                  <a:gd name="T3" fmla="*/ 2147483646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2147483646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1" y="2"/>
                    </a:moveTo>
                    <a:cubicBezTo>
                      <a:pt x="2" y="0"/>
                      <a:pt x="4" y="0"/>
                      <a:pt x="5" y="1"/>
                    </a:cubicBezTo>
                    <a:cubicBezTo>
                      <a:pt x="7" y="1"/>
                      <a:pt x="7" y="3"/>
                      <a:pt x="6" y="5"/>
                    </a:cubicBezTo>
                    <a:cubicBezTo>
                      <a:pt x="5" y="6"/>
                      <a:pt x="4" y="7"/>
                      <a:pt x="2" y="6"/>
                    </a:cubicBezTo>
                    <a:cubicBezTo>
                      <a:pt x="1" y="5"/>
                      <a:pt x="0" y="3"/>
                      <a:pt x="1" y="2"/>
                    </a:cubicBezTo>
                    <a:close/>
                  </a:path>
                </a:pathLst>
              </a:custGeom>
              <a:solidFill>
                <a:srgbClr val="C4E7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050" name="Freeform 762">
                <a:extLst>
                  <a:ext uri="{FF2B5EF4-FFF2-40B4-BE49-F238E27FC236}">
                    <a16:creationId xmlns:a16="http://schemas.microsoft.com/office/drawing/2014/main" id="{DD00DEF1-5C66-463C-8C3B-5E0A332B0E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88" y="3396"/>
                <a:ext cx="18" cy="19"/>
              </a:xfrm>
              <a:custGeom>
                <a:avLst/>
                <a:gdLst>
                  <a:gd name="T0" fmla="*/ 2147483646 w 7"/>
                  <a:gd name="T1" fmla="*/ 2147483646 h 7"/>
                  <a:gd name="T2" fmla="*/ 2147483646 w 7"/>
                  <a:gd name="T3" fmla="*/ 2147483646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2147483646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1" y="2"/>
                    </a:moveTo>
                    <a:cubicBezTo>
                      <a:pt x="2" y="1"/>
                      <a:pt x="4" y="0"/>
                      <a:pt x="5" y="1"/>
                    </a:cubicBezTo>
                    <a:cubicBezTo>
                      <a:pt x="7" y="2"/>
                      <a:pt x="7" y="4"/>
                      <a:pt x="7" y="5"/>
                    </a:cubicBezTo>
                    <a:cubicBezTo>
                      <a:pt x="6" y="7"/>
                      <a:pt x="4" y="7"/>
                      <a:pt x="2" y="7"/>
                    </a:cubicBezTo>
                    <a:cubicBezTo>
                      <a:pt x="1" y="6"/>
                      <a:pt x="0" y="4"/>
                      <a:pt x="1" y="2"/>
                    </a:cubicBezTo>
                    <a:close/>
                  </a:path>
                </a:pathLst>
              </a:custGeom>
              <a:solidFill>
                <a:srgbClr val="C4E7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051" name="Freeform 763">
                <a:extLst>
                  <a:ext uri="{FF2B5EF4-FFF2-40B4-BE49-F238E27FC236}">
                    <a16:creationId xmlns:a16="http://schemas.microsoft.com/office/drawing/2014/main" id="{58937B6A-529D-4835-A1CB-78D67679FB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6" y="3375"/>
                <a:ext cx="17" cy="18"/>
              </a:xfrm>
              <a:custGeom>
                <a:avLst/>
                <a:gdLst>
                  <a:gd name="T0" fmla="*/ 2147483646 w 7"/>
                  <a:gd name="T1" fmla="*/ 2147483646 h 7"/>
                  <a:gd name="T2" fmla="*/ 2147483646 w 7"/>
                  <a:gd name="T3" fmla="*/ 2147483646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2147483646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1" y="2"/>
                    </a:moveTo>
                    <a:cubicBezTo>
                      <a:pt x="1" y="1"/>
                      <a:pt x="3" y="0"/>
                      <a:pt x="5" y="1"/>
                    </a:cubicBezTo>
                    <a:cubicBezTo>
                      <a:pt x="6" y="2"/>
                      <a:pt x="7" y="4"/>
                      <a:pt x="6" y="5"/>
                    </a:cubicBezTo>
                    <a:cubicBezTo>
                      <a:pt x="5" y="7"/>
                      <a:pt x="3" y="7"/>
                      <a:pt x="2" y="6"/>
                    </a:cubicBezTo>
                    <a:cubicBezTo>
                      <a:pt x="0" y="6"/>
                      <a:pt x="0" y="4"/>
                      <a:pt x="1" y="2"/>
                    </a:cubicBezTo>
                    <a:close/>
                  </a:path>
                </a:pathLst>
              </a:custGeom>
              <a:solidFill>
                <a:srgbClr val="C4E7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052" name="Freeform 764">
                <a:extLst>
                  <a:ext uri="{FF2B5EF4-FFF2-40B4-BE49-F238E27FC236}">
                    <a16:creationId xmlns:a16="http://schemas.microsoft.com/office/drawing/2014/main" id="{41CA1EE1-0089-4361-8456-0E23E882CC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1" y="3353"/>
                <a:ext cx="17" cy="19"/>
              </a:xfrm>
              <a:custGeom>
                <a:avLst/>
                <a:gdLst>
                  <a:gd name="T0" fmla="*/ 2147483646 w 7"/>
                  <a:gd name="T1" fmla="*/ 2147483646 h 7"/>
                  <a:gd name="T2" fmla="*/ 2147483646 w 7"/>
                  <a:gd name="T3" fmla="*/ 0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2147483646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1" y="2"/>
                    </a:moveTo>
                    <a:cubicBezTo>
                      <a:pt x="1" y="0"/>
                      <a:pt x="3" y="0"/>
                      <a:pt x="5" y="0"/>
                    </a:cubicBezTo>
                    <a:cubicBezTo>
                      <a:pt x="6" y="1"/>
                      <a:pt x="7" y="3"/>
                      <a:pt x="6" y="5"/>
                    </a:cubicBezTo>
                    <a:cubicBezTo>
                      <a:pt x="5" y="6"/>
                      <a:pt x="3" y="7"/>
                      <a:pt x="2" y="6"/>
                    </a:cubicBezTo>
                    <a:cubicBezTo>
                      <a:pt x="0" y="5"/>
                      <a:pt x="0" y="3"/>
                      <a:pt x="1" y="2"/>
                    </a:cubicBezTo>
                    <a:close/>
                  </a:path>
                </a:pathLst>
              </a:custGeom>
              <a:solidFill>
                <a:srgbClr val="C4E7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053" name="Freeform 765">
                <a:extLst>
                  <a:ext uri="{FF2B5EF4-FFF2-40B4-BE49-F238E27FC236}">
                    <a16:creationId xmlns:a16="http://schemas.microsoft.com/office/drawing/2014/main" id="{CC09566D-041F-469B-BA5E-26A056D0F8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96" y="3343"/>
                <a:ext cx="17" cy="18"/>
              </a:xfrm>
              <a:custGeom>
                <a:avLst/>
                <a:gdLst>
                  <a:gd name="T0" fmla="*/ 2147483646 w 7"/>
                  <a:gd name="T1" fmla="*/ 2147483646 h 7"/>
                  <a:gd name="T2" fmla="*/ 2147483646 w 7"/>
                  <a:gd name="T3" fmla="*/ 0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2147483646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1" y="2"/>
                    </a:moveTo>
                    <a:cubicBezTo>
                      <a:pt x="1" y="0"/>
                      <a:pt x="3" y="0"/>
                      <a:pt x="5" y="0"/>
                    </a:cubicBezTo>
                    <a:cubicBezTo>
                      <a:pt x="6" y="1"/>
                      <a:pt x="7" y="3"/>
                      <a:pt x="6" y="5"/>
                    </a:cubicBezTo>
                    <a:cubicBezTo>
                      <a:pt x="5" y="6"/>
                      <a:pt x="3" y="7"/>
                      <a:pt x="2" y="6"/>
                    </a:cubicBezTo>
                    <a:cubicBezTo>
                      <a:pt x="0" y="5"/>
                      <a:pt x="0" y="3"/>
                      <a:pt x="1" y="2"/>
                    </a:cubicBezTo>
                    <a:close/>
                  </a:path>
                </a:pathLst>
              </a:custGeom>
              <a:solidFill>
                <a:srgbClr val="C4E7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054" name="Freeform 766">
                <a:extLst>
                  <a:ext uri="{FF2B5EF4-FFF2-40B4-BE49-F238E27FC236}">
                    <a16:creationId xmlns:a16="http://schemas.microsoft.com/office/drawing/2014/main" id="{625C8A02-8A36-4A96-B2EE-0D4F56B498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86" y="3369"/>
                <a:ext cx="17" cy="19"/>
              </a:xfrm>
              <a:custGeom>
                <a:avLst/>
                <a:gdLst>
                  <a:gd name="T0" fmla="*/ 2147483646 w 7"/>
                  <a:gd name="T1" fmla="*/ 2147483646 h 7"/>
                  <a:gd name="T2" fmla="*/ 2147483646 w 7"/>
                  <a:gd name="T3" fmla="*/ 2147483646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2147483646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1" y="2"/>
                    </a:moveTo>
                    <a:cubicBezTo>
                      <a:pt x="1" y="0"/>
                      <a:pt x="3" y="0"/>
                      <a:pt x="5" y="1"/>
                    </a:cubicBezTo>
                    <a:cubicBezTo>
                      <a:pt x="6" y="1"/>
                      <a:pt x="7" y="3"/>
                      <a:pt x="6" y="5"/>
                    </a:cubicBezTo>
                    <a:cubicBezTo>
                      <a:pt x="5" y="6"/>
                      <a:pt x="3" y="7"/>
                      <a:pt x="2" y="6"/>
                    </a:cubicBezTo>
                    <a:cubicBezTo>
                      <a:pt x="0" y="5"/>
                      <a:pt x="0" y="3"/>
                      <a:pt x="1" y="2"/>
                    </a:cubicBezTo>
                    <a:close/>
                  </a:path>
                </a:pathLst>
              </a:custGeom>
              <a:solidFill>
                <a:srgbClr val="C4E7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055" name="Freeform 767">
                <a:extLst>
                  <a:ext uri="{FF2B5EF4-FFF2-40B4-BE49-F238E27FC236}">
                    <a16:creationId xmlns:a16="http://schemas.microsoft.com/office/drawing/2014/main" id="{11D3999D-E1FA-4AD3-9C8A-407A1C3C64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6" y="3351"/>
                <a:ext cx="17" cy="18"/>
              </a:xfrm>
              <a:custGeom>
                <a:avLst/>
                <a:gdLst>
                  <a:gd name="T0" fmla="*/ 0 w 7"/>
                  <a:gd name="T1" fmla="*/ 2147483646 h 7"/>
                  <a:gd name="T2" fmla="*/ 2147483646 w 7"/>
                  <a:gd name="T3" fmla="*/ 2147483646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0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2"/>
                    </a:moveTo>
                    <a:cubicBezTo>
                      <a:pt x="1" y="0"/>
                      <a:pt x="3" y="0"/>
                      <a:pt x="5" y="1"/>
                    </a:cubicBezTo>
                    <a:cubicBezTo>
                      <a:pt x="6" y="1"/>
                      <a:pt x="7" y="3"/>
                      <a:pt x="6" y="5"/>
                    </a:cubicBezTo>
                    <a:cubicBezTo>
                      <a:pt x="5" y="6"/>
                      <a:pt x="3" y="7"/>
                      <a:pt x="2" y="6"/>
                    </a:cubicBezTo>
                    <a:cubicBezTo>
                      <a:pt x="0" y="5"/>
                      <a:pt x="0" y="3"/>
                      <a:pt x="0" y="2"/>
                    </a:cubicBezTo>
                    <a:close/>
                  </a:path>
                </a:pathLst>
              </a:custGeom>
              <a:solidFill>
                <a:srgbClr val="C4E7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056" name="Freeform 768">
                <a:extLst>
                  <a:ext uri="{FF2B5EF4-FFF2-40B4-BE49-F238E27FC236}">
                    <a16:creationId xmlns:a16="http://schemas.microsoft.com/office/drawing/2014/main" id="{DDE4F218-323B-49CA-A4CD-CA379962D7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1" y="3372"/>
                <a:ext cx="17" cy="19"/>
              </a:xfrm>
              <a:custGeom>
                <a:avLst/>
                <a:gdLst>
                  <a:gd name="T0" fmla="*/ 2147483646 w 7"/>
                  <a:gd name="T1" fmla="*/ 2147483646 h 7"/>
                  <a:gd name="T2" fmla="*/ 2147483646 w 7"/>
                  <a:gd name="T3" fmla="*/ 2147483646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2147483646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1" y="3"/>
                    </a:moveTo>
                    <a:cubicBezTo>
                      <a:pt x="1" y="1"/>
                      <a:pt x="3" y="0"/>
                      <a:pt x="5" y="1"/>
                    </a:cubicBezTo>
                    <a:cubicBezTo>
                      <a:pt x="6" y="2"/>
                      <a:pt x="7" y="4"/>
                      <a:pt x="6" y="5"/>
                    </a:cubicBezTo>
                    <a:cubicBezTo>
                      <a:pt x="5" y="7"/>
                      <a:pt x="3" y="7"/>
                      <a:pt x="2" y="7"/>
                    </a:cubicBezTo>
                    <a:cubicBezTo>
                      <a:pt x="0" y="6"/>
                      <a:pt x="0" y="4"/>
                      <a:pt x="1" y="3"/>
                    </a:cubicBezTo>
                    <a:close/>
                  </a:path>
                </a:pathLst>
              </a:custGeom>
              <a:solidFill>
                <a:srgbClr val="C4E7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057" name="Freeform 769">
                <a:extLst>
                  <a:ext uri="{FF2B5EF4-FFF2-40B4-BE49-F238E27FC236}">
                    <a16:creationId xmlns:a16="http://schemas.microsoft.com/office/drawing/2014/main" id="{3110A8D1-A1ED-4C2D-8A7A-C3EED9FBF4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6" y="3372"/>
                <a:ext cx="17" cy="19"/>
              </a:xfrm>
              <a:custGeom>
                <a:avLst/>
                <a:gdLst>
                  <a:gd name="T0" fmla="*/ 0 w 7"/>
                  <a:gd name="T1" fmla="*/ 2147483646 h 7"/>
                  <a:gd name="T2" fmla="*/ 2147483646 w 7"/>
                  <a:gd name="T3" fmla="*/ 2147483646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0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3"/>
                    </a:moveTo>
                    <a:cubicBezTo>
                      <a:pt x="1" y="1"/>
                      <a:pt x="3" y="0"/>
                      <a:pt x="5" y="1"/>
                    </a:cubicBezTo>
                    <a:cubicBezTo>
                      <a:pt x="6" y="2"/>
                      <a:pt x="7" y="4"/>
                      <a:pt x="6" y="5"/>
                    </a:cubicBezTo>
                    <a:cubicBezTo>
                      <a:pt x="5" y="7"/>
                      <a:pt x="3" y="7"/>
                      <a:pt x="2" y="7"/>
                    </a:cubicBezTo>
                    <a:cubicBezTo>
                      <a:pt x="0" y="6"/>
                      <a:pt x="0" y="4"/>
                      <a:pt x="0" y="3"/>
                    </a:cubicBezTo>
                    <a:close/>
                  </a:path>
                </a:pathLst>
              </a:custGeom>
              <a:solidFill>
                <a:srgbClr val="C4E7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058" name="Freeform 770">
                <a:extLst>
                  <a:ext uri="{FF2B5EF4-FFF2-40B4-BE49-F238E27FC236}">
                    <a16:creationId xmlns:a16="http://schemas.microsoft.com/office/drawing/2014/main" id="{0D715915-7BA8-49F5-9048-0A47E2B070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1" y="3401"/>
                <a:ext cx="17" cy="19"/>
              </a:xfrm>
              <a:custGeom>
                <a:avLst/>
                <a:gdLst>
                  <a:gd name="T0" fmla="*/ 0 w 7"/>
                  <a:gd name="T1" fmla="*/ 2147483646 h 7"/>
                  <a:gd name="T2" fmla="*/ 2147483646 w 7"/>
                  <a:gd name="T3" fmla="*/ 2147483646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0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2"/>
                    </a:moveTo>
                    <a:cubicBezTo>
                      <a:pt x="1" y="1"/>
                      <a:pt x="3" y="0"/>
                      <a:pt x="5" y="1"/>
                    </a:cubicBezTo>
                    <a:cubicBezTo>
                      <a:pt x="6" y="2"/>
                      <a:pt x="7" y="4"/>
                      <a:pt x="6" y="5"/>
                    </a:cubicBezTo>
                    <a:cubicBezTo>
                      <a:pt x="5" y="7"/>
                      <a:pt x="3" y="7"/>
                      <a:pt x="2" y="6"/>
                    </a:cubicBezTo>
                    <a:cubicBezTo>
                      <a:pt x="0" y="6"/>
                      <a:pt x="0" y="4"/>
                      <a:pt x="0" y="2"/>
                    </a:cubicBezTo>
                    <a:close/>
                  </a:path>
                </a:pathLst>
              </a:custGeom>
              <a:solidFill>
                <a:srgbClr val="C4E7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059" name="Freeform 771">
                <a:extLst>
                  <a:ext uri="{FF2B5EF4-FFF2-40B4-BE49-F238E27FC236}">
                    <a16:creationId xmlns:a16="http://schemas.microsoft.com/office/drawing/2014/main" id="{8EA55D48-CA58-4283-9C81-8E6E7B9726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6" y="3460"/>
                <a:ext cx="17" cy="19"/>
              </a:xfrm>
              <a:custGeom>
                <a:avLst/>
                <a:gdLst>
                  <a:gd name="T0" fmla="*/ 2147483646 w 7"/>
                  <a:gd name="T1" fmla="*/ 2147483646 h 7"/>
                  <a:gd name="T2" fmla="*/ 2147483646 w 7"/>
                  <a:gd name="T3" fmla="*/ 0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2147483646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1" y="2"/>
                    </a:moveTo>
                    <a:cubicBezTo>
                      <a:pt x="2" y="0"/>
                      <a:pt x="4" y="0"/>
                      <a:pt x="5" y="0"/>
                    </a:cubicBezTo>
                    <a:cubicBezTo>
                      <a:pt x="7" y="1"/>
                      <a:pt x="7" y="3"/>
                      <a:pt x="7" y="5"/>
                    </a:cubicBezTo>
                    <a:cubicBezTo>
                      <a:pt x="6" y="6"/>
                      <a:pt x="4" y="7"/>
                      <a:pt x="2" y="6"/>
                    </a:cubicBezTo>
                    <a:cubicBezTo>
                      <a:pt x="1" y="5"/>
                      <a:pt x="0" y="3"/>
                      <a:pt x="1" y="2"/>
                    </a:cubicBezTo>
                    <a:close/>
                  </a:path>
                </a:pathLst>
              </a:custGeom>
              <a:solidFill>
                <a:srgbClr val="C4E7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060" name="Freeform 772">
                <a:extLst>
                  <a:ext uri="{FF2B5EF4-FFF2-40B4-BE49-F238E27FC236}">
                    <a16:creationId xmlns:a16="http://schemas.microsoft.com/office/drawing/2014/main" id="{C35F9A81-C8B3-409C-8EA4-0902668ACD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3" y="3449"/>
                <a:ext cx="18" cy="19"/>
              </a:xfrm>
              <a:custGeom>
                <a:avLst/>
                <a:gdLst>
                  <a:gd name="T0" fmla="*/ 0 w 7"/>
                  <a:gd name="T1" fmla="*/ 2147483646 h 7"/>
                  <a:gd name="T2" fmla="*/ 2147483646 w 7"/>
                  <a:gd name="T3" fmla="*/ 2147483646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0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2"/>
                    </a:moveTo>
                    <a:cubicBezTo>
                      <a:pt x="1" y="1"/>
                      <a:pt x="3" y="0"/>
                      <a:pt x="5" y="1"/>
                    </a:cubicBezTo>
                    <a:cubicBezTo>
                      <a:pt x="6" y="2"/>
                      <a:pt x="7" y="4"/>
                      <a:pt x="6" y="5"/>
                    </a:cubicBezTo>
                    <a:cubicBezTo>
                      <a:pt x="5" y="7"/>
                      <a:pt x="3" y="7"/>
                      <a:pt x="2" y="6"/>
                    </a:cubicBezTo>
                    <a:cubicBezTo>
                      <a:pt x="0" y="6"/>
                      <a:pt x="0" y="4"/>
                      <a:pt x="0" y="2"/>
                    </a:cubicBezTo>
                    <a:close/>
                  </a:path>
                </a:pathLst>
              </a:custGeom>
              <a:solidFill>
                <a:srgbClr val="C4E7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061" name="Freeform 773">
                <a:extLst>
                  <a:ext uri="{FF2B5EF4-FFF2-40B4-BE49-F238E27FC236}">
                    <a16:creationId xmlns:a16="http://schemas.microsoft.com/office/drawing/2014/main" id="{C01C47B2-EDCB-4EEF-8E6F-033B2F7DBC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6" y="3457"/>
                <a:ext cx="20" cy="19"/>
              </a:xfrm>
              <a:custGeom>
                <a:avLst/>
                <a:gdLst>
                  <a:gd name="T0" fmla="*/ 2147483646 w 8"/>
                  <a:gd name="T1" fmla="*/ 2147483646 h 7"/>
                  <a:gd name="T2" fmla="*/ 2147483646 w 8"/>
                  <a:gd name="T3" fmla="*/ 2147483646 h 7"/>
                  <a:gd name="T4" fmla="*/ 2147483646 w 8"/>
                  <a:gd name="T5" fmla="*/ 2147483646 h 7"/>
                  <a:gd name="T6" fmla="*/ 2147483646 w 8"/>
                  <a:gd name="T7" fmla="*/ 2147483646 h 7"/>
                  <a:gd name="T8" fmla="*/ 2147483646 w 8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7">
                    <a:moveTo>
                      <a:pt x="1" y="2"/>
                    </a:moveTo>
                    <a:cubicBezTo>
                      <a:pt x="2" y="0"/>
                      <a:pt x="4" y="0"/>
                      <a:pt x="5" y="1"/>
                    </a:cubicBezTo>
                    <a:cubicBezTo>
                      <a:pt x="7" y="1"/>
                      <a:pt x="8" y="3"/>
                      <a:pt x="7" y="5"/>
                    </a:cubicBezTo>
                    <a:cubicBezTo>
                      <a:pt x="6" y="6"/>
                      <a:pt x="4" y="7"/>
                      <a:pt x="3" y="6"/>
                    </a:cubicBezTo>
                    <a:cubicBezTo>
                      <a:pt x="1" y="5"/>
                      <a:pt x="0" y="3"/>
                      <a:pt x="1" y="2"/>
                    </a:cubicBezTo>
                    <a:close/>
                  </a:path>
                </a:pathLst>
              </a:custGeom>
              <a:solidFill>
                <a:srgbClr val="C4E7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062" name="Freeform 774">
                <a:extLst>
                  <a:ext uri="{FF2B5EF4-FFF2-40B4-BE49-F238E27FC236}">
                    <a16:creationId xmlns:a16="http://schemas.microsoft.com/office/drawing/2014/main" id="{BC82C92B-2159-4866-9FEF-E2B85CCA8A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3" y="3479"/>
                <a:ext cx="18" cy="18"/>
              </a:xfrm>
              <a:custGeom>
                <a:avLst/>
                <a:gdLst>
                  <a:gd name="T0" fmla="*/ 0 w 7"/>
                  <a:gd name="T1" fmla="*/ 2147483646 h 7"/>
                  <a:gd name="T2" fmla="*/ 2147483646 w 7"/>
                  <a:gd name="T3" fmla="*/ 2147483646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0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2"/>
                    </a:moveTo>
                    <a:cubicBezTo>
                      <a:pt x="1" y="0"/>
                      <a:pt x="3" y="0"/>
                      <a:pt x="5" y="1"/>
                    </a:cubicBezTo>
                    <a:cubicBezTo>
                      <a:pt x="6" y="2"/>
                      <a:pt x="7" y="3"/>
                      <a:pt x="6" y="5"/>
                    </a:cubicBezTo>
                    <a:cubicBezTo>
                      <a:pt x="5" y="6"/>
                      <a:pt x="3" y="7"/>
                      <a:pt x="2" y="6"/>
                    </a:cubicBezTo>
                    <a:cubicBezTo>
                      <a:pt x="0" y="5"/>
                      <a:pt x="0" y="3"/>
                      <a:pt x="0" y="2"/>
                    </a:cubicBezTo>
                    <a:close/>
                  </a:path>
                </a:pathLst>
              </a:custGeom>
              <a:solidFill>
                <a:srgbClr val="C4E7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063" name="Freeform 775">
                <a:extLst>
                  <a:ext uri="{FF2B5EF4-FFF2-40B4-BE49-F238E27FC236}">
                    <a16:creationId xmlns:a16="http://schemas.microsoft.com/office/drawing/2014/main" id="{939751F2-DE1E-40EB-A156-6688D933AD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3" y="3492"/>
                <a:ext cx="18" cy="19"/>
              </a:xfrm>
              <a:custGeom>
                <a:avLst/>
                <a:gdLst>
                  <a:gd name="T0" fmla="*/ 0 w 7"/>
                  <a:gd name="T1" fmla="*/ 2147483646 h 7"/>
                  <a:gd name="T2" fmla="*/ 2147483646 w 7"/>
                  <a:gd name="T3" fmla="*/ 2147483646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0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2"/>
                    </a:moveTo>
                    <a:cubicBezTo>
                      <a:pt x="1" y="0"/>
                      <a:pt x="3" y="0"/>
                      <a:pt x="5" y="1"/>
                    </a:cubicBezTo>
                    <a:cubicBezTo>
                      <a:pt x="6" y="1"/>
                      <a:pt x="7" y="3"/>
                      <a:pt x="6" y="5"/>
                    </a:cubicBezTo>
                    <a:cubicBezTo>
                      <a:pt x="5" y="6"/>
                      <a:pt x="3" y="7"/>
                      <a:pt x="2" y="6"/>
                    </a:cubicBezTo>
                    <a:cubicBezTo>
                      <a:pt x="0" y="5"/>
                      <a:pt x="0" y="3"/>
                      <a:pt x="0" y="2"/>
                    </a:cubicBezTo>
                    <a:close/>
                  </a:path>
                </a:pathLst>
              </a:custGeom>
              <a:solidFill>
                <a:srgbClr val="C4E7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064" name="Freeform 776">
                <a:extLst>
                  <a:ext uri="{FF2B5EF4-FFF2-40B4-BE49-F238E27FC236}">
                    <a16:creationId xmlns:a16="http://schemas.microsoft.com/office/drawing/2014/main" id="{1B1CB3B2-A57E-4062-9B74-7F8B7873BF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1" y="3511"/>
                <a:ext cx="17" cy="18"/>
              </a:xfrm>
              <a:custGeom>
                <a:avLst/>
                <a:gdLst>
                  <a:gd name="T0" fmla="*/ 2147483646 w 7"/>
                  <a:gd name="T1" fmla="*/ 2147483646 h 7"/>
                  <a:gd name="T2" fmla="*/ 2147483646 w 7"/>
                  <a:gd name="T3" fmla="*/ 2147483646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2147483646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1" y="2"/>
                    </a:moveTo>
                    <a:cubicBezTo>
                      <a:pt x="2" y="1"/>
                      <a:pt x="4" y="0"/>
                      <a:pt x="5" y="1"/>
                    </a:cubicBezTo>
                    <a:cubicBezTo>
                      <a:pt x="7" y="2"/>
                      <a:pt x="7" y="4"/>
                      <a:pt x="7" y="5"/>
                    </a:cubicBezTo>
                    <a:cubicBezTo>
                      <a:pt x="6" y="7"/>
                      <a:pt x="4" y="7"/>
                      <a:pt x="2" y="6"/>
                    </a:cubicBezTo>
                    <a:cubicBezTo>
                      <a:pt x="1" y="6"/>
                      <a:pt x="0" y="4"/>
                      <a:pt x="1" y="2"/>
                    </a:cubicBezTo>
                    <a:close/>
                  </a:path>
                </a:pathLst>
              </a:custGeom>
              <a:solidFill>
                <a:srgbClr val="C4E7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065" name="Freeform 777">
                <a:extLst>
                  <a:ext uri="{FF2B5EF4-FFF2-40B4-BE49-F238E27FC236}">
                    <a16:creationId xmlns:a16="http://schemas.microsoft.com/office/drawing/2014/main" id="{A3B90C78-B20C-441B-BA61-BA544BC694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1" y="3401"/>
                <a:ext cx="17" cy="19"/>
              </a:xfrm>
              <a:custGeom>
                <a:avLst/>
                <a:gdLst>
                  <a:gd name="T0" fmla="*/ 2147483646 w 7"/>
                  <a:gd name="T1" fmla="*/ 2147483646 h 7"/>
                  <a:gd name="T2" fmla="*/ 2147483646 w 7"/>
                  <a:gd name="T3" fmla="*/ 2147483646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2147483646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1" y="2"/>
                    </a:moveTo>
                    <a:cubicBezTo>
                      <a:pt x="2" y="1"/>
                      <a:pt x="4" y="0"/>
                      <a:pt x="5" y="1"/>
                    </a:cubicBezTo>
                    <a:cubicBezTo>
                      <a:pt x="7" y="2"/>
                      <a:pt x="7" y="4"/>
                      <a:pt x="6" y="5"/>
                    </a:cubicBezTo>
                    <a:cubicBezTo>
                      <a:pt x="6" y="7"/>
                      <a:pt x="4" y="7"/>
                      <a:pt x="2" y="6"/>
                    </a:cubicBezTo>
                    <a:cubicBezTo>
                      <a:pt x="1" y="6"/>
                      <a:pt x="0" y="4"/>
                      <a:pt x="1" y="2"/>
                    </a:cubicBezTo>
                    <a:close/>
                  </a:path>
                </a:pathLst>
              </a:custGeom>
              <a:solidFill>
                <a:srgbClr val="C4E7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066" name="Freeform 778">
                <a:extLst>
                  <a:ext uri="{FF2B5EF4-FFF2-40B4-BE49-F238E27FC236}">
                    <a16:creationId xmlns:a16="http://schemas.microsoft.com/office/drawing/2014/main" id="{03B88F92-BAD1-47FF-AAE6-1AEE813113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6" y="3396"/>
                <a:ext cx="17" cy="19"/>
              </a:xfrm>
              <a:custGeom>
                <a:avLst/>
                <a:gdLst>
                  <a:gd name="T0" fmla="*/ 2147483646 w 7"/>
                  <a:gd name="T1" fmla="*/ 2147483646 h 7"/>
                  <a:gd name="T2" fmla="*/ 2147483646 w 7"/>
                  <a:gd name="T3" fmla="*/ 2147483646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2147483646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1" y="2"/>
                    </a:moveTo>
                    <a:cubicBezTo>
                      <a:pt x="2" y="0"/>
                      <a:pt x="4" y="0"/>
                      <a:pt x="5" y="1"/>
                    </a:cubicBezTo>
                    <a:cubicBezTo>
                      <a:pt x="7" y="1"/>
                      <a:pt x="7" y="3"/>
                      <a:pt x="7" y="5"/>
                    </a:cubicBezTo>
                    <a:cubicBezTo>
                      <a:pt x="6" y="6"/>
                      <a:pt x="4" y="7"/>
                      <a:pt x="2" y="6"/>
                    </a:cubicBezTo>
                    <a:cubicBezTo>
                      <a:pt x="1" y="5"/>
                      <a:pt x="0" y="3"/>
                      <a:pt x="1" y="2"/>
                    </a:cubicBezTo>
                    <a:close/>
                  </a:path>
                </a:pathLst>
              </a:custGeom>
              <a:solidFill>
                <a:srgbClr val="C4E7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067" name="Freeform 779">
                <a:extLst>
                  <a:ext uri="{FF2B5EF4-FFF2-40B4-BE49-F238E27FC236}">
                    <a16:creationId xmlns:a16="http://schemas.microsoft.com/office/drawing/2014/main" id="{EA7771FF-D694-4E50-82ED-6D9ABBB983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3" y="3425"/>
                <a:ext cx="18" cy="19"/>
              </a:xfrm>
              <a:custGeom>
                <a:avLst/>
                <a:gdLst>
                  <a:gd name="T0" fmla="*/ 2147483646 w 7"/>
                  <a:gd name="T1" fmla="*/ 2147483646 h 7"/>
                  <a:gd name="T2" fmla="*/ 2147483646 w 7"/>
                  <a:gd name="T3" fmla="*/ 0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2147483646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1" y="2"/>
                    </a:moveTo>
                    <a:cubicBezTo>
                      <a:pt x="2" y="0"/>
                      <a:pt x="4" y="0"/>
                      <a:pt x="5" y="0"/>
                    </a:cubicBezTo>
                    <a:cubicBezTo>
                      <a:pt x="7" y="1"/>
                      <a:pt x="7" y="3"/>
                      <a:pt x="7" y="4"/>
                    </a:cubicBezTo>
                    <a:cubicBezTo>
                      <a:pt x="6" y="6"/>
                      <a:pt x="4" y="7"/>
                      <a:pt x="2" y="6"/>
                    </a:cubicBezTo>
                    <a:cubicBezTo>
                      <a:pt x="1" y="5"/>
                      <a:pt x="0" y="3"/>
                      <a:pt x="1" y="2"/>
                    </a:cubicBezTo>
                    <a:close/>
                  </a:path>
                </a:pathLst>
              </a:custGeom>
              <a:solidFill>
                <a:srgbClr val="C4E7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068" name="Freeform 780">
                <a:extLst>
                  <a:ext uri="{FF2B5EF4-FFF2-40B4-BE49-F238E27FC236}">
                    <a16:creationId xmlns:a16="http://schemas.microsoft.com/office/drawing/2014/main" id="{E9238DAF-5C05-4F50-803D-870CF1EB43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8" y="3457"/>
                <a:ext cx="18" cy="19"/>
              </a:xfrm>
              <a:custGeom>
                <a:avLst/>
                <a:gdLst>
                  <a:gd name="T0" fmla="*/ 2147483646 w 7"/>
                  <a:gd name="T1" fmla="*/ 2147483646 h 7"/>
                  <a:gd name="T2" fmla="*/ 2147483646 w 7"/>
                  <a:gd name="T3" fmla="*/ 0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2147483646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1" y="2"/>
                    </a:moveTo>
                    <a:cubicBezTo>
                      <a:pt x="2" y="0"/>
                      <a:pt x="4" y="0"/>
                      <a:pt x="5" y="0"/>
                    </a:cubicBezTo>
                    <a:cubicBezTo>
                      <a:pt x="7" y="1"/>
                      <a:pt x="7" y="3"/>
                      <a:pt x="6" y="5"/>
                    </a:cubicBezTo>
                    <a:cubicBezTo>
                      <a:pt x="5" y="6"/>
                      <a:pt x="4" y="7"/>
                      <a:pt x="2" y="6"/>
                    </a:cubicBezTo>
                    <a:cubicBezTo>
                      <a:pt x="1" y="5"/>
                      <a:pt x="0" y="3"/>
                      <a:pt x="1" y="2"/>
                    </a:cubicBezTo>
                    <a:close/>
                  </a:path>
                </a:pathLst>
              </a:custGeom>
              <a:solidFill>
                <a:srgbClr val="C4E7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069" name="Freeform 781">
                <a:extLst>
                  <a:ext uri="{FF2B5EF4-FFF2-40B4-BE49-F238E27FC236}">
                    <a16:creationId xmlns:a16="http://schemas.microsoft.com/office/drawing/2014/main" id="{EB55E70F-69BF-4F83-B9F8-3289BD155B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1" y="3476"/>
                <a:ext cx="17" cy="19"/>
              </a:xfrm>
              <a:custGeom>
                <a:avLst/>
                <a:gdLst>
                  <a:gd name="T0" fmla="*/ 2147483646 w 7"/>
                  <a:gd name="T1" fmla="*/ 2147483646 h 7"/>
                  <a:gd name="T2" fmla="*/ 2147483646 w 7"/>
                  <a:gd name="T3" fmla="*/ 0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2147483646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1" y="2"/>
                    </a:moveTo>
                    <a:cubicBezTo>
                      <a:pt x="2" y="0"/>
                      <a:pt x="3" y="0"/>
                      <a:pt x="5" y="0"/>
                    </a:cubicBezTo>
                    <a:cubicBezTo>
                      <a:pt x="6" y="1"/>
                      <a:pt x="7" y="3"/>
                      <a:pt x="6" y="5"/>
                    </a:cubicBezTo>
                    <a:cubicBezTo>
                      <a:pt x="5" y="6"/>
                      <a:pt x="3" y="7"/>
                      <a:pt x="2" y="6"/>
                    </a:cubicBezTo>
                    <a:cubicBezTo>
                      <a:pt x="0" y="5"/>
                      <a:pt x="0" y="3"/>
                      <a:pt x="1" y="2"/>
                    </a:cubicBezTo>
                    <a:close/>
                  </a:path>
                </a:pathLst>
              </a:custGeom>
              <a:solidFill>
                <a:srgbClr val="C4E7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070" name="Freeform 782">
                <a:extLst>
                  <a:ext uri="{FF2B5EF4-FFF2-40B4-BE49-F238E27FC236}">
                    <a16:creationId xmlns:a16="http://schemas.microsoft.com/office/drawing/2014/main" id="{B7BBEF0A-8B5E-445A-A6B9-62CD3CE966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3" y="3527"/>
                <a:ext cx="18" cy="18"/>
              </a:xfrm>
              <a:custGeom>
                <a:avLst/>
                <a:gdLst>
                  <a:gd name="T0" fmla="*/ 2147483646 w 7"/>
                  <a:gd name="T1" fmla="*/ 2147483646 h 7"/>
                  <a:gd name="T2" fmla="*/ 2147483646 w 7"/>
                  <a:gd name="T3" fmla="*/ 0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2147483646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1" y="2"/>
                    </a:moveTo>
                    <a:cubicBezTo>
                      <a:pt x="1" y="0"/>
                      <a:pt x="3" y="0"/>
                      <a:pt x="5" y="0"/>
                    </a:cubicBezTo>
                    <a:cubicBezTo>
                      <a:pt x="6" y="1"/>
                      <a:pt x="7" y="3"/>
                      <a:pt x="6" y="5"/>
                    </a:cubicBezTo>
                    <a:cubicBezTo>
                      <a:pt x="5" y="6"/>
                      <a:pt x="3" y="7"/>
                      <a:pt x="2" y="6"/>
                    </a:cubicBezTo>
                    <a:cubicBezTo>
                      <a:pt x="0" y="5"/>
                      <a:pt x="0" y="3"/>
                      <a:pt x="1" y="2"/>
                    </a:cubicBezTo>
                    <a:close/>
                  </a:path>
                </a:pathLst>
              </a:custGeom>
              <a:solidFill>
                <a:srgbClr val="C4E7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071" name="Freeform 783">
                <a:extLst>
                  <a:ext uri="{FF2B5EF4-FFF2-40B4-BE49-F238E27FC236}">
                    <a16:creationId xmlns:a16="http://schemas.microsoft.com/office/drawing/2014/main" id="{DC15C81F-393A-4776-8835-A5969A26C8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6" y="3321"/>
                <a:ext cx="17" cy="19"/>
              </a:xfrm>
              <a:custGeom>
                <a:avLst/>
                <a:gdLst>
                  <a:gd name="T0" fmla="*/ 0 w 7"/>
                  <a:gd name="T1" fmla="*/ 2147483646 h 7"/>
                  <a:gd name="T2" fmla="*/ 2147483646 w 7"/>
                  <a:gd name="T3" fmla="*/ 0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0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2"/>
                    </a:moveTo>
                    <a:cubicBezTo>
                      <a:pt x="1" y="0"/>
                      <a:pt x="3" y="0"/>
                      <a:pt x="5" y="0"/>
                    </a:cubicBezTo>
                    <a:cubicBezTo>
                      <a:pt x="6" y="1"/>
                      <a:pt x="7" y="3"/>
                      <a:pt x="6" y="5"/>
                    </a:cubicBezTo>
                    <a:cubicBezTo>
                      <a:pt x="5" y="6"/>
                      <a:pt x="3" y="7"/>
                      <a:pt x="2" y="6"/>
                    </a:cubicBezTo>
                    <a:cubicBezTo>
                      <a:pt x="0" y="5"/>
                      <a:pt x="0" y="3"/>
                      <a:pt x="0" y="2"/>
                    </a:cubicBezTo>
                    <a:close/>
                  </a:path>
                </a:pathLst>
              </a:custGeom>
              <a:solidFill>
                <a:srgbClr val="C4E7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072" name="Freeform 784">
                <a:extLst>
                  <a:ext uri="{FF2B5EF4-FFF2-40B4-BE49-F238E27FC236}">
                    <a16:creationId xmlns:a16="http://schemas.microsoft.com/office/drawing/2014/main" id="{2D05FC5D-0ED6-4661-8977-C33B20370A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1" y="3399"/>
                <a:ext cx="17" cy="18"/>
              </a:xfrm>
              <a:custGeom>
                <a:avLst/>
                <a:gdLst>
                  <a:gd name="T0" fmla="*/ 2147483646 w 7"/>
                  <a:gd name="T1" fmla="*/ 2147483646 h 7"/>
                  <a:gd name="T2" fmla="*/ 2147483646 w 7"/>
                  <a:gd name="T3" fmla="*/ 2147483646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2147483646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1" y="2"/>
                    </a:moveTo>
                    <a:cubicBezTo>
                      <a:pt x="2" y="1"/>
                      <a:pt x="3" y="0"/>
                      <a:pt x="5" y="1"/>
                    </a:cubicBezTo>
                    <a:cubicBezTo>
                      <a:pt x="6" y="2"/>
                      <a:pt x="7" y="4"/>
                      <a:pt x="6" y="5"/>
                    </a:cubicBezTo>
                    <a:cubicBezTo>
                      <a:pt x="5" y="7"/>
                      <a:pt x="3" y="7"/>
                      <a:pt x="2" y="6"/>
                    </a:cubicBezTo>
                    <a:cubicBezTo>
                      <a:pt x="0" y="6"/>
                      <a:pt x="0" y="4"/>
                      <a:pt x="1" y="2"/>
                    </a:cubicBezTo>
                    <a:close/>
                  </a:path>
                </a:pathLst>
              </a:custGeom>
              <a:solidFill>
                <a:srgbClr val="C4E7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073" name="Freeform 785">
                <a:extLst>
                  <a:ext uri="{FF2B5EF4-FFF2-40B4-BE49-F238E27FC236}">
                    <a16:creationId xmlns:a16="http://schemas.microsoft.com/office/drawing/2014/main" id="{23C693E5-3F66-4376-ADC7-5214F3EC9A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8" y="3361"/>
                <a:ext cx="18" cy="19"/>
              </a:xfrm>
              <a:custGeom>
                <a:avLst/>
                <a:gdLst>
                  <a:gd name="T0" fmla="*/ 0 w 7"/>
                  <a:gd name="T1" fmla="*/ 2147483646 h 7"/>
                  <a:gd name="T2" fmla="*/ 2147483646 w 7"/>
                  <a:gd name="T3" fmla="*/ 2147483646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0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2"/>
                    </a:moveTo>
                    <a:cubicBezTo>
                      <a:pt x="1" y="1"/>
                      <a:pt x="3" y="0"/>
                      <a:pt x="5" y="1"/>
                    </a:cubicBezTo>
                    <a:cubicBezTo>
                      <a:pt x="6" y="2"/>
                      <a:pt x="7" y="4"/>
                      <a:pt x="6" y="5"/>
                    </a:cubicBezTo>
                    <a:cubicBezTo>
                      <a:pt x="5" y="7"/>
                      <a:pt x="3" y="7"/>
                      <a:pt x="2" y="6"/>
                    </a:cubicBezTo>
                    <a:cubicBezTo>
                      <a:pt x="0" y="6"/>
                      <a:pt x="0" y="4"/>
                      <a:pt x="0" y="2"/>
                    </a:cubicBezTo>
                    <a:close/>
                  </a:path>
                </a:pathLst>
              </a:custGeom>
              <a:solidFill>
                <a:srgbClr val="C4E7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074" name="Freeform 786">
                <a:extLst>
                  <a:ext uri="{FF2B5EF4-FFF2-40B4-BE49-F238E27FC236}">
                    <a16:creationId xmlns:a16="http://schemas.microsoft.com/office/drawing/2014/main" id="{3BFE1DA4-4208-4AB1-8970-52B74DA65D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6" y="3383"/>
                <a:ext cx="17" cy="18"/>
              </a:xfrm>
              <a:custGeom>
                <a:avLst/>
                <a:gdLst>
                  <a:gd name="T0" fmla="*/ 0 w 7"/>
                  <a:gd name="T1" fmla="*/ 2147483646 h 7"/>
                  <a:gd name="T2" fmla="*/ 2147483646 w 7"/>
                  <a:gd name="T3" fmla="*/ 0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0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2"/>
                    </a:moveTo>
                    <a:cubicBezTo>
                      <a:pt x="1" y="0"/>
                      <a:pt x="3" y="0"/>
                      <a:pt x="5" y="0"/>
                    </a:cubicBezTo>
                    <a:cubicBezTo>
                      <a:pt x="6" y="1"/>
                      <a:pt x="7" y="3"/>
                      <a:pt x="6" y="5"/>
                    </a:cubicBezTo>
                    <a:cubicBezTo>
                      <a:pt x="5" y="6"/>
                      <a:pt x="3" y="7"/>
                      <a:pt x="2" y="6"/>
                    </a:cubicBezTo>
                    <a:cubicBezTo>
                      <a:pt x="0" y="5"/>
                      <a:pt x="0" y="3"/>
                      <a:pt x="0" y="2"/>
                    </a:cubicBezTo>
                    <a:close/>
                  </a:path>
                </a:pathLst>
              </a:custGeom>
              <a:solidFill>
                <a:srgbClr val="C4E7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075" name="Freeform 787">
                <a:extLst>
                  <a:ext uri="{FF2B5EF4-FFF2-40B4-BE49-F238E27FC236}">
                    <a16:creationId xmlns:a16="http://schemas.microsoft.com/office/drawing/2014/main" id="{A6AFB119-E914-4873-8D25-D796282E94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6" y="3321"/>
                <a:ext cx="17" cy="19"/>
              </a:xfrm>
              <a:custGeom>
                <a:avLst/>
                <a:gdLst>
                  <a:gd name="T0" fmla="*/ 2147483646 w 7"/>
                  <a:gd name="T1" fmla="*/ 2147483646 h 7"/>
                  <a:gd name="T2" fmla="*/ 2147483646 w 7"/>
                  <a:gd name="T3" fmla="*/ 2147483646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2147483646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1" y="2"/>
                    </a:moveTo>
                    <a:cubicBezTo>
                      <a:pt x="2" y="0"/>
                      <a:pt x="4" y="0"/>
                      <a:pt x="5" y="1"/>
                    </a:cubicBezTo>
                    <a:cubicBezTo>
                      <a:pt x="7" y="1"/>
                      <a:pt x="7" y="3"/>
                      <a:pt x="6" y="5"/>
                    </a:cubicBezTo>
                    <a:cubicBezTo>
                      <a:pt x="6" y="6"/>
                      <a:pt x="4" y="7"/>
                      <a:pt x="2" y="6"/>
                    </a:cubicBezTo>
                    <a:cubicBezTo>
                      <a:pt x="1" y="5"/>
                      <a:pt x="0" y="3"/>
                      <a:pt x="1" y="2"/>
                    </a:cubicBezTo>
                    <a:close/>
                  </a:path>
                </a:pathLst>
              </a:custGeom>
              <a:solidFill>
                <a:srgbClr val="C4E7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076" name="Freeform 788">
                <a:extLst>
                  <a:ext uri="{FF2B5EF4-FFF2-40B4-BE49-F238E27FC236}">
                    <a16:creationId xmlns:a16="http://schemas.microsoft.com/office/drawing/2014/main" id="{A1DE720C-0334-4E07-A4A4-D7B6710D27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6" y="3551"/>
                <a:ext cx="17" cy="18"/>
              </a:xfrm>
              <a:custGeom>
                <a:avLst/>
                <a:gdLst>
                  <a:gd name="T0" fmla="*/ 0 w 7"/>
                  <a:gd name="T1" fmla="*/ 2147483646 h 7"/>
                  <a:gd name="T2" fmla="*/ 2147483646 w 7"/>
                  <a:gd name="T3" fmla="*/ 2147483646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0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2"/>
                    </a:moveTo>
                    <a:cubicBezTo>
                      <a:pt x="1" y="0"/>
                      <a:pt x="3" y="0"/>
                      <a:pt x="5" y="1"/>
                    </a:cubicBezTo>
                    <a:cubicBezTo>
                      <a:pt x="6" y="1"/>
                      <a:pt x="7" y="3"/>
                      <a:pt x="6" y="5"/>
                    </a:cubicBezTo>
                    <a:cubicBezTo>
                      <a:pt x="5" y="6"/>
                      <a:pt x="3" y="7"/>
                      <a:pt x="2" y="6"/>
                    </a:cubicBezTo>
                    <a:cubicBezTo>
                      <a:pt x="0" y="5"/>
                      <a:pt x="0" y="3"/>
                      <a:pt x="0" y="2"/>
                    </a:cubicBezTo>
                    <a:close/>
                  </a:path>
                </a:pathLst>
              </a:custGeom>
              <a:solidFill>
                <a:srgbClr val="C4E7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077" name="Freeform 789">
                <a:extLst>
                  <a:ext uri="{FF2B5EF4-FFF2-40B4-BE49-F238E27FC236}">
                    <a16:creationId xmlns:a16="http://schemas.microsoft.com/office/drawing/2014/main" id="{4B431C94-0B76-4F3D-AE84-A9CBA10A5E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8" y="3460"/>
                <a:ext cx="18" cy="21"/>
              </a:xfrm>
              <a:custGeom>
                <a:avLst/>
                <a:gdLst>
                  <a:gd name="T0" fmla="*/ 0 w 7"/>
                  <a:gd name="T1" fmla="*/ 2147483646 h 8"/>
                  <a:gd name="T2" fmla="*/ 2147483646 w 7"/>
                  <a:gd name="T3" fmla="*/ 2147483646 h 8"/>
                  <a:gd name="T4" fmla="*/ 2147483646 w 7"/>
                  <a:gd name="T5" fmla="*/ 2147483646 h 8"/>
                  <a:gd name="T6" fmla="*/ 2147483646 w 7"/>
                  <a:gd name="T7" fmla="*/ 2147483646 h 8"/>
                  <a:gd name="T8" fmla="*/ 0 w 7"/>
                  <a:gd name="T9" fmla="*/ 2147483646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8">
                    <a:moveTo>
                      <a:pt x="0" y="3"/>
                    </a:moveTo>
                    <a:cubicBezTo>
                      <a:pt x="1" y="1"/>
                      <a:pt x="3" y="0"/>
                      <a:pt x="5" y="1"/>
                    </a:cubicBezTo>
                    <a:cubicBezTo>
                      <a:pt x="6" y="2"/>
                      <a:pt x="7" y="4"/>
                      <a:pt x="6" y="5"/>
                    </a:cubicBezTo>
                    <a:cubicBezTo>
                      <a:pt x="5" y="7"/>
                      <a:pt x="3" y="8"/>
                      <a:pt x="2" y="7"/>
                    </a:cubicBezTo>
                    <a:cubicBezTo>
                      <a:pt x="0" y="6"/>
                      <a:pt x="0" y="4"/>
                      <a:pt x="0" y="3"/>
                    </a:cubicBezTo>
                    <a:close/>
                  </a:path>
                </a:pathLst>
              </a:custGeom>
              <a:solidFill>
                <a:srgbClr val="C4E7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078" name="Freeform 790">
                <a:extLst>
                  <a:ext uri="{FF2B5EF4-FFF2-40B4-BE49-F238E27FC236}">
                    <a16:creationId xmlns:a16="http://schemas.microsoft.com/office/drawing/2014/main" id="{C347309E-4E85-49FB-8323-3FD0E8A814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1" y="3497"/>
                <a:ext cx="17" cy="19"/>
              </a:xfrm>
              <a:custGeom>
                <a:avLst/>
                <a:gdLst>
                  <a:gd name="T0" fmla="*/ 2147483646 w 7"/>
                  <a:gd name="T1" fmla="*/ 2147483646 h 7"/>
                  <a:gd name="T2" fmla="*/ 2147483646 w 7"/>
                  <a:gd name="T3" fmla="*/ 2147483646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2147483646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1" y="2"/>
                    </a:moveTo>
                    <a:cubicBezTo>
                      <a:pt x="2" y="1"/>
                      <a:pt x="3" y="0"/>
                      <a:pt x="5" y="1"/>
                    </a:cubicBezTo>
                    <a:cubicBezTo>
                      <a:pt x="6" y="2"/>
                      <a:pt x="7" y="4"/>
                      <a:pt x="6" y="5"/>
                    </a:cubicBezTo>
                    <a:cubicBezTo>
                      <a:pt x="5" y="7"/>
                      <a:pt x="3" y="7"/>
                      <a:pt x="2" y="7"/>
                    </a:cubicBezTo>
                    <a:cubicBezTo>
                      <a:pt x="0" y="6"/>
                      <a:pt x="0" y="4"/>
                      <a:pt x="1" y="2"/>
                    </a:cubicBezTo>
                    <a:close/>
                  </a:path>
                </a:pathLst>
              </a:custGeom>
              <a:solidFill>
                <a:srgbClr val="C4E7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079" name="Freeform 791">
                <a:extLst>
                  <a:ext uri="{FF2B5EF4-FFF2-40B4-BE49-F238E27FC236}">
                    <a16:creationId xmlns:a16="http://schemas.microsoft.com/office/drawing/2014/main" id="{8A644B14-08E0-48A9-9343-7C653E3AD2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3" y="3476"/>
                <a:ext cx="18" cy="19"/>
              </a:xfrm>
              <a:custGeom>
                <a:avLst/>
                <a:gdLst>
                  <a:gd name="T0" fmla="*/ 2147483646 w 7"/>
                  <a:gd name="T1" fmla="*/ 2147483646 h 7"/>
                  <a:gd name="T2" fmla="*/ 2147483646 w 7"/>
                  <a:gd name="T3" fmla="*/ 0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2147483646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1" y="2"/>
                    </a:moveTo>
                    <a:cubicBezTo>
                      <a:pt x="2" y="0"/>
                      <a:pt x="4" y="0"/>
                      <a:pt x="5" y="0"/>
                    </a:cubicBezTo>
                    <a:cubicBezTo>
                      <a:pt x="7" y="1"/>
                      <a:pt x="7" y="3"/>
                      <a:pt x="7" y="5"/>
                    </a:cubicBezTo>
                    <a:cubicBezTo>
                      <a:pt x="6" y="6"/>
                      <a:pt x="4" y="7"/>
                      <a:pt x="2" y="6"/>
                    </a:cubicBezTo>
                    <a:cubicBezTo>
                      <a:pt x="1" y="5"/>
                      <a:pt x="0" y="3"/>
                      <a:pt x="1" y="2"/>
                    </a:cubicBezTo>
                    <a:close/>
                  </a:path>
                </a:pathLst>
              </a:custGeom>
              <a:solidFill>
                <a:srgbClr val="C4E7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080" name="Freeform 792">
                <a:extLst>
                  <a:ext uri="{FF2B5EF4-FFF2-40B4-BE49-F238E27FC236}">
                    <a16:creationId xmlns:a16="http://schemas.microsoft.com/office/drawing/2014/main" id="{35CAC614-9480-4E1A-8F77-542D830BC5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91" y="3329"/>
                <a:ext cx="15" cy="19"/>
              </a:xfrm>
              <a:custGeom>
                <a:avLst/>
                <a:gdLst>
                  <a:gd name="T0" fmla="*/ 0 w 6"/>
                  <a:gd name="T1" fmla="*/ 2147483646 h 7"/>
                  <a:gd name="T2" fmla="*/ 2147483646 w 6"/>
                  <a:gd name="T3" fmla="*/ 0 h 7"/>
                  <a:gd name="T4" fmla="*/ 2147483646 w 6"/>
                  <a:gd name="T5" fmla="*/ 2147483646 h 7"/>
                  <a:gd name="T6" fmla="*/ 2147483646 w 6"/>
                  <a:gd name="T7" fmla="*/ 2147483646 h 7"/>
                  <a:gd name="T8" fmla="*/ 0 w 6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7">
                    <a:moveTo>
                      <a:pt x="0" y="3"/>
                    </a:moveTo>
                    <a:cubicBezTo>
                      <a:pt x="0" y="1"/>
                      <a:pt x="2" y="0"/>
                      <a:pt x="3" y="0"/>
                    </a:cubicBezTo>
                    <a:cubicBezTo>
                      <a:pt x="5" y="1"/>
                      <a:pt x="6" y="2"/>
                      <a:pt x="6" y="4"/>
                    </a:cubicBezTo>
                    <a:cubicBezTo>
                      <a:pt x="6" y="5"/>
                      <a:pt x="4" y="7"/>
                      <a:pt x="2" y="6"/>
                    </a:cubicBezTo>
                    <a:cubicBezTo>
                      <a:pt x="1" y="6"/>
                      <a:pt x="0" y="4"/>
                      <a:pt x="0" y="3"/>
                    </a:cubicBezTo>
                    <a:close/>
                  </a:path>
                </a:pathLst>
              </a:custGeom>
              <a:solidFill>
                <a:srgbClr val="00B2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081" name="Freeform 793">
                <a:extLst>
                  <a:ext uri="{FF2B5EF4-FFF2-40B4-BE49-F238E27FC236}">
                    <a16:creationId xmlns:a16="http://schemas.microsoft.com/office/drawing/2014/main" id="{B4E243F7-4196-4D76-B8DF-0E39E54C86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83" y="3412"/>
                <a:ext cx="18" cy="16"/>
              </a:xfrm>
              <a:custGeom>
                <a:avLst/>
                <a:gdLst>
                  <a:gd name="T0" fmla="*/ 0 w 7"/>
                  <a:gd name="T1" fmla="*/ 2147483646 h 6"/>
                  <a:gd name="T2" fmla="*/ 2147483646 w 7"/>
                  <a:gd name="T3" fmla="*/ 0 h 6"/>
                  <a:gd name="T4" fmla="*/ 2147483646 w 7"/>
                  <a:gd name="T5" fmla="*/ 2147483646 h 6"/>
                  <a:gd name="T6" fmla="*/ 2147483646 w 7"/>
                  <a:gd name="T7" fmla="*/ 2147483646 h 6"/>
                  <a:gd name="T8" fmla="*/ 0 w 7"/>
                  <a:gd name="T9" fmla="*/ 2147483646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6">
                    <a:moveTo>
                      <a:pt x="0" y="3"/>
                    </a:moveTo>
                    <a:cubicBezTo>
                      <a:pt x="1" y="1"/>
                      <a:pt x="2" y="0"/>
                      <a:pt x="4" y="0"/>
                    </a:cubicBezTo>
                    <a:cubicBezTo>
                      <a:pt x="6" y="0"/>
                      <a:pt x="7" y="2"/>
                      <a:pt x="7" y="4"/>
                    </a:cubicBezTo>
                    <a:cubicBezTo>
                      <a:pt x="6" y="5"/>
                      <a:pt x="5" y="6"/>
                      <a:pt x="3" y="6"/>
                    </a:cubicBezTo>
                    <a:cubicBezTo>
                      <a:pt x="1" y="6"/>
                      <a:pt x="0" y="4"/>
                      <a:pt x="0" y="3"/>
                    </a:cubicBezTo>
                    <a:close/>
                  </a:path>
                </a:pathLst>
              </a:custGeom>
              <a:solidFill>
                <a:srgbClr val="00B2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082" name="Freeform 794">
                <a:extLst>
                  <a:ext uri="{FF2B5EF4-FFF2-40B4-BE49-F238E27FC236}">
                    <a16:creationId xmlns:a16="http://schemas.microsoft.com/office/drawing/2014/main" id="{DE10B002-435F-40A0-A2DB-A7D8EE0790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6" y="3316"/>
                <a:ext cx="15" cy="19"/>
              </a:xfrm>
              <a:custGeom>
                <a:avLst/>
                <a:gdLst>
                  <a:gd name="T0" fmla="*/ 0 w 6"/>
                  <a:gd name="T1" fmla="*/ 2147483646 h 7"/>
                  <a:gd name="T2" fmla="*/ 2147483646 w 6"/>
                  <a:gd name="T3" fmla="*/ 2147483646 h 7"/>
                  <a:gd name="T4" fmla="*/ 2147483646 w 6"/>
                  <a:gd name="T5" fmla="*/ 2147483646 h 7"/>
                  <a:gd name="T6" fmla="*/ 2147483646 w 6"/>
                  <a:gd name="T7" fmla="*/ 2147483646 h 7"/>
                  <a:gd name="T8" fmla="*/ 0 w 6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7">
                    <a:moveTo>
                      <a:pt x="0" y="3"/>
                    </a:moveTo>
                    <a:cubicBezTo>
                      <a:pt x="0" y="2"/>
                      <a:pt x="2" y="0"/>
                      <a:pt x="4" y="1"/>
                    </a:cubicBezTo>
                    <a:cubicBezTo>
                      <a:pt x="5" y="1"/>
                      <a:pt x="6" y="3"/>
                      <a:pt x="6" y="4"/>
                    </a:cubicBezTo>
                    <a:cubicBezTo>
                      <a:pt x="6" y="6"/>
                      <a:pt x="4" y="7"/>
                      <a:pt x="3" y="7"/>
                    </a:cubicBezTo>
                    <a:cubicBezTo>
                      <a:pt x="1" y="7"/>
                      <a:pt x="0" y="5"/>
                      <a:pt x="0" y="3"/>
                    </a:cubicBezTo>
                    <a:close/>
                  </a:path>
                </a:pathLst>
              </a:custGeom>
              <a:solidFill>
                <a:srgbClr val="00B2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083" name="Freeform 795">
                <a:extLst>
                  <a:ext uri="{FF2B5EF4-FFF2-40B4-BE49-F238E27FC236}">
                    <a16:creationId xmlns:a16="http://schemas.microsoft.com/office/drawing/2014/main" id="{2271E0A9-0EE1-49AF-820E-0649F16262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73" y="3361"/>
                <a:ext cx="15" cy="19"/>
              </a:xfrm>
              <a:custGeom>
                <a:avLst/>
                <a:gdLst>
                  <a:gd name="T0" fmla="*/ 0 w 6"/>
                  <a:gd name="T1" fmla="*/ 2147483646 h 7"/>
                  <a:gd name="T2" fmla="*/ 2147483646 w 6"/>
                  <a:gd name="T3" fmla="*/ 0 h 7"/>
                  <a:gd name="T4" fmla="*/ 2147483646 w 6"/>
                  <a:gd name="T5" fmla="*/ 2147483646 h 7"/>
                  <a:gd name="T6" fmla="*/ 2147483646 w 6"/>
                  <a:gd name="T7" fmla="*/ 2147483646 h 7"/>
                  <a:gd name="T8" fmla="*/ 0 w 6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7">
                    <a:moveTo>
                      <a:pt x="0" y="3"/>
                    </a:moveTo>
                    <a:cubicBezTo>
                      <a:pt x="0" y="1"/>
                      <a:pt x="2" y="0"/>
                      <a:pt x="3" y="0"/>
                    </a:cubicBezTo>
                    <a:cubicBezTo>
                      <a:pt x="5" y="1"/>
                      <a:pt x="6" y="2"/>
                      <a:pt x="6" y="4"/>
                    </a:cubicBezTo>
                    <a:cubicBezTo>
                      <a:pt x="6" y="6"/>
                      <a:pt x="4" y="7"/>
                      <a:pt x="2" y="6"/>
                    </a:cubicBezTo>
                    <a:cubicBezTo>
                      <a:pt x="1" y="6"/>
                      <a:pt x="0" y="4"/>
                      <a:pt x="0" y="3"/>
                    </a:cubicBezTo>
                    <a:close/>
                  </a:path>
                </a:pathLst>
              </a:custGeom>
              <a:solidFill>
                <a:srgbClr val="00B2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084" name="Freeform 796">
                <a:extLst>
                  <a:ext uri="{FF2B5EF4-FFF2-40B4-BE49-F238E27FC236}">
                    <a16:creationId xmlns:a16="http://schemas.microsoft.com/office/drawing/2014/main" id="{70A117E7-33D6-4468-A106-720AEA0C8C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8" y="3340"/>
                <a:ext cx="18" cy="19"/>
              </a:xfrm>
              <a:custGeom>
                <a:avLst/>
                <a:gdLst>
                  <a:gd name="T0" fmla="*/ 0 w 7"/>
                  <a:gd name="T1" fmla="*/ 2147483646 h 7"/>
                  <a:gd name="T2" fmla="*/ 2147483646 w 7"/>
                  <a:gd name="T3" fmla="*/ 0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0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3"/>
                    </a:moveTo>
                    <a:cubicBezTo>
                      <a:pt x="1" y="1"/>
                      <a:pt x="2" y="0"/>
                      <a:pt x="4" y="0"/>
                    </a:cubicBezTo>
                    <a:cubicBezTo>
                      <a:pt x="6" y="1"/>
                      <a:pt x="7" y="2"/>
                      <a:pt x="6" y="4"/>
                    </a:cubicBezTo>
                    <a:cubicBezTo>
                      <a:pt x="6" y="6"/>
                      <a:pt x="5" y="7"/>
                      <a:pt x="3" y="6"/>
                    </a:cubicBezTo>
                    <a:cubicBezTo>
                      <a:pt x="1" y="6"/>
                      <a:pt x="0" y="5"/>
                      <a:pt x="0" y="3"/>
                    </a:cubicBezTo>
                    <a:close/>
                  </a:path>
                </a:pathLst>
              </a:custGeom>
              <a:solidFill>
                <a:srgbClr val="00B2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085" name="Freeform 797">
                <a:extLst>
                  <a:ext uri="{FF2B5EF4-FFF2-40B4-BE49-F238E27FC236}">
                    <a16:creationId xmlns:a16="http://schemas.microsoft.com/office/drawing/2014/main" id="{150D32E2-66C8-4588-A9FF-4629B29325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8" y="3489"/>
                <a:ext cx="18" cy="19"/>
              </a:xfrm>
              <a:custGeom>
                <a:avLst/>
                <a:gdLst>
                  <a:gd name="T0" fmla="*/ 0 w 7"/>
                  <a:gd name="T1" fmla="*/ 2147483646 h 7"/>
                  <a:gd name="T2" fmla="*/ 2147483646 w 7"/>
                  <a:gd name="T3" fmla="*/ 2147483646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0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3"/>
                    </a:moveTo>
                    <a:cubicBezTo>
                      <a:pt x="1" y="2"/>
                      <a:pt x="2" y="0"/>
                      <a:pt x="4" y="1"/>
                    </a:cubicBezTo>
                    <a:cubicBezTo>
                      <a:pt x="6" y="1"/>
                      <a:pt x="7" y="3"/>
                      <a:pt x="7" y="4"/>
                    </a:cubicBezTo>
                    <a:cubicBezTo>
                      <a:pt x="6" y="6"/>
                      <a:pt x="5" y="7"/>
                      <a:pt x="3" y="7"/>
                    </a:cubicBezTo>
                    <a:cubicBezTo>
                      <a:pt x="1" y="7"/>
                      <a:pt x="0" y="5"/>
                      <a:pt x="0" y="3"/>
                    </a:cubicBezTo>
                    <a:close/>
                  </a:path>
                </a:pathLst>
              </a:custGeom>
              <a:solidFill>
                <a:srgbClr val="00B2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086" name="Freeform 798">
                <a:extLst>
                  <a:ext uri="{FF2B5EF4-FFF2-40B4-BE49-F238E27FC236}">
                    <a16:creationId xmlns:a16="http://schemas.microsoft.com/office/drawing/2014/main" id="{B169EAF5-D2B6-4B33-9D1C-FED3B867A7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51" y="3433"/>
                <a:ext cx="15" cy="16"/>
              </a:xfrm>
              <a:custGeom>
                <a:avLst/>
                <a:gdLst>
                  <a:gd name="T0" fmla="*/ 0 w 6"/>
                  <a:gd name="T1" fmla="*/ 2147483646 h 6"/>
                  <a:gd name="T2" fmla="*/ 2147483646 w 6"/>
                  <a:gd name="T3" fmla="*/ 0 h 6"/>
                  <a:gd name="T4" fmla="*/ 2147483646 w 6"/>
                  <a:gd name="T5" fmla="*/ 2147483646 h 6"/>
                  <a:gd name="T6" fmla="*/ 2147483646 w 6"/>
                  <a:gd name="T7" fmla="*/ 2147483646 h 6"/>
                  <a:gd name="T8" fmla="*/ 0 w 6"/>
                  <a:gd name="T9" fmla="*/ 2147483646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0" y="2"/>
                    </a:moveTo>
                    <a:cubicBezTo>
                      <a:pt x="0" y="1"/>
                      <a:pt x="2" y="0"/>
                      <a:pt x="4" y="0"/>
                    </a:cubicBezTo>
                    <a:cubicBezTo>
                      <a:pt x="5" y="0"/>
                      <a:pt x="6" y="2"/>
                      <a:pt x="6" y="3"/>
                    </a:cubicBezTo>
                    <a:cubicBezTo>
                      <a:pt x="6" y="5"/>
                      <a:pt x="4" y="6"/>
                      <a:pt x="3" y="6"/>
                    </a:cubicBezTo>
                    <a:cubicBezTo>
                      <a:pt x="1" y="6"/>
                      <a:pt x="0" y="4"/>
                      <a:pt x="0" y="2"/>
                    </a:cubicBezTo>
                    <a:close/>
                  </a:path>
                </a:pathLst>
              </a:custGeom>
              <a:solidFill>
                <a:srgbClr val="00B2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087" name="Freeform 799">
                <a:extLst>
                  <a:ext uri="{FF2B5EF4-FFF2-40B4-BE49-F238E27FC236}">
                    <a16:creationId xmlns:a16="http://schemas.microsoft.com/office/drawing/2014/main" id="{B3BDD84B-3E6C-4812-B34B-1046E51C9D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41" y="3441"/>
                <a:ext cx="17" cy="19"/>
              </a:xfrm>
              <a:custGeom>
                <a:avLst/>
                <a:gdLst>
                  <a:gd name="T0" fmla="*/ 2147483646 w 7"/>
                  <a:gd name="T1" fmla="*/ 2147483646 h 7"/>
                  <a:gd name="T2" fmla="*/ 2147483646 w 7"/>
                  <a:gd name="T3" fmla="*/ 0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2147483646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1" y="3"/>
                    </a:moveTo>
                    <a:cubicBezTo>
                      <a:pt x="1" y="1"/>
                      <a:pt x="3" y="0"/>
                      <a:pt x="4" y="0"/>
                    </a:cubicBezTo>
                    <a:cubicBezTo>
                      <a:pt x="6" y="1"/>
                      <a:pt x="7" y="2"/>
                      <a:pt x="7" y="4"/>
                    </a:cubicBezTo>
                    <a:cubicBezTo>
                      <a:pt x="7" y="6"/>
                      <a:pt x="5" y="7"/>
                      <a:pt x="3" y="7"/>
                    </a:cubicBezTo>
                    <a:cubicBezTo>
                      <a:pt x="2" y="6"/>
                      <a:pt x="0" y="5"/>
                      <a:pt x="1" y="3"/>
                    </a:cubicBezTo>
                    <a:close/>
                  </a:path>
                </a:pathLst>
              </a:custGeom>
              <a:solidFill>
                <a:srgbClr val="00B2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088" name="Freeform 800">
                <a:extLst>
                  <a:ext uri="{FF2B5EF4-FFF2-40B4-BE49-F238E27FC236}">
                    <a16:creationId xmlns:a16="http://schemas.microsoft.com/office/drawing/2014/main" id="{5D9C86F3-AC91-4E7F-90B5-B66A4B45FA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53" y="3375"/>
                <a:ext cx="18" cy="18"/>
              </a:xfrm>
              <a:custGeom>
                <a:avLst/>
                <a:gdLst>
                  <a:gd name="T0" fmla="*/ 2147483646 w 7"/>
                  <a:gd name="T1" fmla="*/ 2147483646 h 7"/>
                  <a:gd name="T2" fmla="*/ 2147483646 w 7"/>
                  <a:gd name="T3" fmla="*/ 2147483646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2147483646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1" y="3"/>
                    </a:moveTo>
                    <a:cubicBezTo>
                      <a:pt x="1" y="2"/>
                      <a:pt x="2" y="0"/>
                      <a:pt x="4" y="1"/>
                    </a:cubicBezTo>
                    <a:cubicBezTo>
                      <a:pt x="6" y="1"/>
                      <a:pt x="7" y="3"/>
                      <a:pt x="7" y="4"/>
                    </a:cubicBezTo>
                    <a:cubicBezTo>
                      <a:pt x="6" y="6"/>
                      <a:pt x="5" y="7"/>
                      <a:pt x="3" y="7"/>
                    </a:cubicBezTo>
                    <a:cubicBezTo>
                      <a:pt x="1" y="7"/>
                      <a:pt x="0" y="5"/>
                      <a:pt x="1" y="3"/>
                    </a:cubicBezTo>
                    <a:close/>
                  </a:path>
                </a:pathLst>
              </a:custGeom>
              <a:solidFill>
                <a:srgbClr val="00B2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089" name="Freeform 801">
                <a:extLst>
                  <a:ext uri="{FF2B5EF4-FFF2-40B4-BE49-F238E27FC236}">
                    <a16:creationId xmlns:a16="http://schemas.microsoft.com/office/drawing/2014/main" id="{818CBF45-6884-49F2-84F8-58242EB07F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41" y="3276"/>
                <a:ext cx="17" cy="16"/>
              </a:xfrm>
              <a:custGeom>
                <a:avLst/>
                <a:gdLst>
                  <a:gd name="T0" fmla="*/ 0 w 7"/>
                  <a:gd name="T1" fmla="*/ 2147483646 h 6"/>
                  <a:gd name="T2" fmla="*/ 2147483646 w 7"/>
                  <a:gd name="T3" fmla="*/ 0 h 6"/>
                  <a:gd name="T4" fmla="*/ 2147483646 w 7"/>
                  <a:gd name="T5" fmla="*/ 2147483646 h 6"/>
                  <a:gd name="T6" fmla="*/ 2147483646 w 7"/>
                  <a:gd name="T7" fmla="*/ 2147483646 h 6"/>
                  <a:gd name="T8" fmla="*/ 0 w 7"/>
                  <a:gd name="T9" fmla="*/ 2147483646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6">
                    <a:moveTo>
                      <a:pt x="0" y="2"/>
                    </a:moveTo>
                    <a:cubicBezTo>
                      <a:pt x="1" y="1"/>
                      <a:pt x="2" y="0"/>
                      <a:pt x="4" y="0"/>
                    </a:cubicBezTo>
                    <a:cubicBezTo>
                      <a:pt x="6" y="0"/>
                      <a:pt x="7" y="2"/>
                      <a:pt x="6" y="3"/>
                    </a:cubicBezTo>
                    <a:cubicBezTo>
                      <a:pt x="6" y="5"/>
                      <a:pt x="5" y="6"/>
                      <a:pt x="3" y="6"/>
                    </a:cubicBezTo>
                    <a:cubicBezTo>
                      <a:pt x="1" y="6"/>
                      <a:pt x="0" y="4"/>
                      <a:pt x="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090" name="Freeform 802">
                <a:extLst>
                  <a:ext uri="{FF2B5EF4-FFF2-40B4-BE49-F238E27FC236}">
                    <a16:creationId xmlns:a16="http://schemas.microsoft.com/office/drawing/2014/main" id="{0914B307-8195-48FD-ABAE-F23F48FB3B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53" y="3217"/>
                <a:ext cx="18" cy="19"/>
              </a:xfrm>
              <a:custGeom>
                <a:avLst/>
                <a:gdLst>
                  <a:gd name="T0" fmla="*/ 0 w 7"/>
                  <a:gd name="T1" fmla="*/ 2147483646 h 7"/>
                  <a:gd name="T2" fmla="*/ 2147483646 w 7"/>
                  <a:gd name="T3" fmla="*/ 0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0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3"/>
                    </a:moveTo>
                    <a:cubicBezTo>
                      <a:pt x="1" y="1"/>
                      <a:pt x="2" y="0"/>
                      <a:pt x="4" y="0"/>
                    </a:cubicBezTo>
                    <a:cubicBezTo>
                      <a:pt x="6" y="1"/>
                      <a:pt x="7" y="2"/>
                      <a:pt x="7" y="4"/>
                    </a:cubicBezTo>
                    <a:cubicBezTo>
                      <a:pt x="6" y="5"/>
                      <a:pt x="5" y="7"/>
                      <a:pt x="3" y="6"/>
                    </a:cubicBezTo>
                    <a:cubicBezTo>
                      <a:pt x="1" y="6"/>
                      <a:pt x="0" y="4"/>
                      <a:pt x="0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091" name="Freeform 803">
                <a:extLst>
                  <a:ext uri="{FF2B5EF4-FFF2-40B4-BE49-F238E27FC236}">
                    <a16:creationId xmlns:a16="http://schemas.microsoft.com/office/drawing/2014/main" id="{46AB68A6-53A8-43FA-B90F-AD1DC5DD1B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76" y="3300"/>
                <a:ext cx="17" cy="19"/>
              </a:xfrm>
              <a:custGeom>
                <a:avLst/>
                <a:gdLst>
                  <a:gd name="T0" fmla="*/ 0 w 7"/>
                  <a:gd name="T1" fmla="*/ 2147483646 h 7"/>
                  <a:gd name="T2" fmla="*/ 2147483646 w 7"/>
                  <a:gd name="T3" fmla="*/ 0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0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3"/>
                    </a:moveTo>
                    <a:cubicBezTo>
                      <a:pt x="1" y="1"/>
                      <a:pt x="2" y="0"/>
                      <a:pt x="4" y="0"/>
                    </a:cubicBezTo>
                    <a:cubicBezTo>
                      <a:pt x="6" y="1"/>
                      <a:pt x="7" y="2"/>
                      <a:pt x="6" y="4"/>
                    </a:cubicBezTo>
                    <a:cubicBezTo>
                      <a:pt x="6" y="6"/>
                      <a:pt x="5" y="7"/>
                      <a:pt x="3" y="6"/>
                    </a:cubicBezTo>
                    <a:cubicBezTo>
                      <a:pt x="1" y="6"/>
                      <a:pt x="0" y="5"/>
                      <a:pt x="0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092" name="Freeform 804">
                <a:extLst>
                  <a:ext uri="{FF2B5EF4-FFF2-40B4-BE49-F238E27FC236}">
                    <a16:creationId xmlns:a16="http://schemas.microsoft.com/office/drawing/2014/main" id="{F933AACB-78A0-4879-9589-4F8945ED59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73" y="3209"/>
                <a:ext cx="18" cy="19"/>
              </a:xfrm>
              <a:custGeom>
                <a:avLst/>
                <a:gdLst>
                  <a:gd name="T0" fmla="*/ 0 w 7"/>
                  <a:gd name="T1" fmla="*/ 2147483646 h 7"/>
                  <a:gd name="T2" fmla="*/ 2147483646 w 7"/>
                  <a:gd name="T3" fmla="*/ 0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0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3"/>
                    </a:moveTo>
                    <a:cubicBezTo>
                      <a:pt x="1" y="1"/>
                      <a:pt x="2" y="0"/>
                      <a:pt x="4" y="0"/>
                    </a:cubicBezTo>
                    <a:cubicBezTo>
                      <a:pt x="6" y="1"/>
                      <a:pt x="7" y="2"/>
                      <a:pt x="7" y="4"/>
                    </a:cubicBezTo>
                    <a:cubicBezTo>
                      <a:pt x="6" y="6"/>
                      <a:pt x="5" y="7"/>
                      <a:pt x="3" y="7"/>
                    </a:cubicBezTo>
                    <a:cubicBezTo>
                      <a:pt x="1" y="6"/>
                      <a:pt x="0" y="5"/>
                      <a:pt x="0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15533" name="Group 805">
              <a:extLst>
                <a:ext uri="{FF2B5EF4-FFF2-40B4-BE49-F238E27FC236}">
                  <a16:creationId xmlns:a16="http://schemas.microsoft.com/office/drawing/2014/main" id="{3D25CA83-6F1C-40D0-A26D-86442800117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63" y="3151"/>
              <a:ext cx="2043" cy="370"/>
              <a:chOff x="1663" y="3151"/>
              <a:chExt cx="2043" cy="370"/>
            </a:xfrm>
          </p:grpSpPr>
          <p:sp>
            <p:nvSpPr>
              <p:cNvPr id="15693" name="Freeform 806">
                <a:extLst>
                  <a:ext uri="{FF2B5EF4-FFF2-40B4-BE49-F238E27FC236}">
                    <a16:creationId xmlns:a16="http://schemas.microsoft.com/office/drawing/2014/main" id="{4232DD42-7A42-4250-8D75-884D3B28E8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88" y="3183"/>
                <a:ext cx="15" cy="16"/>
              </a:xfrm>
              <a:custGeom>
                <a:avLst/>
                <a:gdLst>
                  <a:gd name="T0" fmla="*/ 0 w 6"/>
                  <a:gd name="T1" fmla="*/ 2147483646 h 6"/>
                  <a:gd name="T2" fmla="*/ 2147483646 w 6"/>
                  <a:gd name="T3" fmla="*/ 0 h 6"/>
                  <a:gd name="T4" fmla="*/ 2147483646 w 6"/>
                  <a:gd name="T5" fmla="*/ 2147483646 h 6"/>
                  <a:gd name="T6" fmla="*/ 2147483646 w 6"/>
                  <a:gd name="T7" fmla="*/ 2147483646 h 6"/>
                  <a:gd name="T8" fmla="*/ 0 w 6"/>
                  <a:gd name="T9" fmla="*/ 2147483646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0" y="3"/>
                    </a:moveTo>
                    <a:cubicBezTo>
                      <a:pt x="0" y="1"/>
                      <a:pt x="2" y="0"/>
                      <a:pt x="4" y="0"/>
                    </a:cubicBezTo>
                    <a:cubicBezTo>
                      <a:pt x="5" y="0"/>
                      <a:pt x="6" y="2"/>
                      <a:pt x="6" y="4"/>
                    </a:cubicBezTo>
                    <a:cubicBezTo>
                      <a:pt x="6" y="5"/>
                      <a:pt x="4" y="6"/>
                      <a:pt x="3" y="6"/>
                    </a:cubicBezTo>
                    <a:cubicBezTo>
                      <a:pt x="1" y="6"/>
                      <a:pt x="0" y="4"/>
                      <a:pt x="0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694" name="Freeform 807">
                <a:extLst>
                  <a:ext uri="{FF2B5EF4-FFF2-40B4-BE49-F238E27FC236}">
                    <a16:creationId xmlns:a16="http://schemas.microsoft.com/office/drawing/2014/main" id="{E5CFD307-2DB5-4C98-BFE0-104EA99A78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1" y="3215"/>
                <a:ext cx="17" cy="18"/>
              </a:xfrm>
              <a:custGeom>
                <a:avLst/>
                <a:gdLst>
                  <a:gd name="T0" fmla="*/ 0 w 7"/>
                  <a:gd name="T1" fmla="*/ 2147483646 h 7"/>
                  <a:gd name="T2" fmla="*/ 2147483646 w 7"/>
                  <a:gd name="T3" fmla="*/ 0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0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3"/>
                    </a:moveTo>
                    <a:cubicBezTo>
                      <a:pt x="1" y="1"/>
                      <a:pt x="2" y="0"/>
                      <a:pt x="4" y="0"/>
                    </a:cubicBezTo>
                    <a:cubicBezTo>
                      <a:pt x="5" y="1"/>
                      <a:pt x="7" y="2"/>
                      <a:pt x="6" y="4"/>
                    </a:cubicBezTo>
                    <a:cubicBezTo>
                      <a:pt x="6" y="6"/>
                      <a:pt x="4" y="7"/>
                      <a:pt x="3" y="6"/>
                    </a:cubicBezTo>
                    <a:cubicBezTo>
                      <a:pt x="1" y="6"/>
                      <a:pt x="0" y="5"/>
                      <a:pt x="0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695" name="Freeform 808">
                <a:extLst>
                  <a:ext uri="{FF2B5EF4-FFF2-40B4-BE49-F238E27FC236}">
                    <a16:creationId xmlns:a16="http://schemas.microsoft.com/office/drawing/2014/main" id="{E3F42D64-2B6D-43BA-8097-FB850AB384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46" y="3303"/>
                <a:ext cx="15" cy="18"/>
              </a:xfrm>
              <a:custGeom>
                <a:avLst/>
                <a:gdLst>
                  <a:gd name="T0" fmla="*/ 0 w 6"/>
                  <a:gd name="T1" fmla="*/ 2147483646 h 7"/>
                  <a:gd name="T2" fmla="*/ 2147483646 w 6"/>
                  <a:gd name="T3" fmla="*/ 2147483646 h 7"/>
                  <a:gd name="T4" fmla="*/ 2147483646 w 6"/>
                  <a:gd name="T5" fmla="*/ 2147483646 h 7"/>
                  <a:gd name="T6" fmla="*/ 2147483646 w 6"/>
                  <a:gd name="T7" fmla="*/ 2147483646 h 7"/>
                  <a:gd name="T8" fmla="*/ 0 w 6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7">
                    <a:moveTo>
                      <a:pt x="0" y="3"/>
                    </a:moveTo>
                    <a:cubicBezTo>
                      <a:pt x="0" y="2"/>
                      <a:pt x="2" y="0"/>
                      <a:pt x="4" y="1"/>
                    </a:cubicBezTo>
                    <a:cubicBezTo>
                      <a:pt x="5" y="1"/>
                      <a:pt x="6" y="3"/>
                      <a:pt x="6" y="4"/>
                    </a:cubicBezTo>
                    <a:cubicBezTo>
                      <a:pt x="6" y="6"/>
                      <a:pt x="4" y="7"/>
                      <a:pt x="3" y="7"/>
                    </a:cubicBezTo>
                    <a:cubicBezTo>
                      <a:pt x="1" y="7"/>
                      <a:pt x="0" y="5"/>
                      <a:pt x="0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696" name="Freeform 809">
                <a:extLst>
                  <a:ext uri="{FF2B5EF4-FFF2-40B4-BE49-F238E27FC236}">
                    <a16:creationId xmlns:a16="http://schemas.microsoft.com/office/drawing/2014/main" id="{91E794CC-968E-413C-96A3-2D9431C76A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91" y="3340"/>
                <a:ext cx="15" cy="16"/>
              </a:xfrm>
              <a:custGeom>
                <a:avLst/>
                <a:gdLst>
                  <a:gd name="T0" fmla="*/ 0 w 6"/>
                  <a:gd name="T1" fmla="*/ 2147483646 h 6"/>
                  <a:gd name="T2" fmla="*/ 2147483646 w 6"/>
                  <a:gd name="T3" fmla="*/ 0 h 6"/>
                  <a:gd name="T4" fmla="*/ 2147483646 w 6"/>
                  <a:gd name="T5" fmla="*/ 2147483646 h 6"/>
                  <a:gd name="T6" fmla="*/ 2147483646 w 6"/>
                  <a:gd name="T7" fmla="*/ 2147483646 h 6"/>
                  <a:gd name="T8" fmla="*/ 0 w 6"/>
                  <a:gd name="T9" fmla="*/ 2147483646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0" y="2"/>
                    </a:moveTo>
                    <a:cubicBezTo>
                      <a:pt x="0" y="1"/>
                      <a:pt x="2" y="0"/>
                      <a:pt x="4" y="0"/>
                    </a:cubicBezTo>
                    <a:cubicBezTo>
                      <a:pt x="5" y="0"/>
                      <a:pt x="6" y="2"/>
                      <a:pt x="6" y="3"/>
                    </a:cubicBezTo>
                    <a:cubicBezTo>
                      <a:pt x="6" y="5"/>
                      <a:pt x="4" y="6"/>
                      <a:pt x="3" y="6"/>
                    </a:cubicBezTo>
                    <a:cubicBezTo>
                      <a:pt x="1" y="6"/>
                      <a:pt x="0" y="4"/>
                      <a:pt x="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697" name="Freeform 810">
                <a:extLst>
                  <a:ext uri="{FF2B5EF4-FFF2-40B4-BE49-F238E27FC236}">
                    <a16:creationId xmlns:a16="http://schemas.microsoft.com/office/drawing/2014/main" id="{3BA1E56B-C67A-4A82-9DC0-4543AACA48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3" y="3404"/>
                <a:ext cx="18" cy="19"/>
              </a:xfrm>
              <a:custGeom>
                <a:avLst/>
                <a:gdLst>
                  <a:gd name="T0" fmla="*/ 0 w 7"/>
                  <a:gd name="T1" fmla="*/ 2147483646 h 7"/>
                  <a:gd name="T2" fmla="*/ 2147483646 w 7"/>
                  <a:gd name="T3" fmla="*/ 0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0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3"/>
                    </a:moveTo>
                    <a:cubicBezTo>
                      <a:pt x="1" y="1"/>
                      <a:pt x="2" y="0"/>
                      <a:pt x="4" y="0"/>
                    </a:cubicBezTo>
                    <a:cubicBezTo>
                      <a:pt x="6" y="1"/>
                      <a:pt x="7" y="2"/>
                      <a:pt x="6" y="4"/>
                    </a:cubicBezTo>
                    <a:cubicBezTo>
                      <a:pt x="6" y="6"/>
                      <a:pt x="5" y="7"/>
                      <a:pt x="3" y="6"/>
                    </a:cubicBezTo>
                    <a:cubicBezTo>
                      <a:pt x="1" y="6"/>
                      <a:pt x="0" y="5"/>
                      <a:pt x="0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698" name="Freeform 811">
                <a:extLst>
                  <a:ext uri="{FF2B5EF4-FFF2-40B4-BE49-F238E27FC236}">
                    <a16:creationId xmlns:a16="http://schemas.microsoft.com/office/drawing/2014/main" id="{F18E5AAD-EBD2-4685-B83F-C8DBB7C146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48" y="3265"/>
                <a:ext cx="15" cy="19"/>
              </a:xfrm>
              <a:custGeom>
                <a:avLst/>
                <a:gdLst>
                  <a:gd name="T0" fmla="*/ 0 w 6"/>
                  <a:gd name="T1" fmla="*/ 2147483646 h 7"/>
                  <a:gd name="T2" fmla="*/ 2147483646 w 6"/>
                  <a:gd name="T3" fmla="*/ 2147483646 h 7"/>
                  <a:gd name="T4" fmla="*/ 2147483646 w 6"/>
                  <a:gd name="T5" fmla="*/ 2147483646 h 7"/>
                  <a:gd name="T6" fmla="*/ 2147483646 w 6"/>
                  <a:gd name="T7" fmla="*/ 2147483646 h 7"/>
                  <a:gd name="T8" fmla="*/ 0 w 6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7">
                    <a:moveTo>
                      <a:pt x="0" y="3"/>
                    </a:moveTo>
                    <a:cubicBezTo>
                      <a:pt x="0" y="2"/>
                      <a:pt x="2" y="0"/>
                      <a:pt x="3" y="1"/>
                    </a:cubicBezTo>
                    <a:cubicBezTo>
                      <a:pt x="5" y="1"/>
                      <a:pt x="6" y="3"/>
                      <a:pt x="6" y="4"/>
                    </a:cubicBezTo>
                    <a:cubicBezTo>
                      <a:pt x="6" y="6"/>
                      <a:pt x="4" y="7"/>
                      <a:pt x="2" y="7"/>
                    </a:cubicBezTo>
                    <a:cubicBezTo>
                      <a:pt x="1" y="7"/>
                      <a:pt x="0" y="5"/>
                      <a:pt x="0" y="3"/>
                    </a:cubicBezTo>
                    <a:close/>
                  </a:path>
                </a:pathLst>
              </a:custGeom>
              <a:solidFill>
                <a:srgbClr val="00B2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699" name="Freeform 812">
                <a:extLst>
                  <a:ext uri="{FF2B5EF4-FFF2-40B4-BE49-F238E27FC236}">
                    <a16:creationId xmlns:a16="http://schemas.microsoft.com/office/drawing/2014/main" id="{59984B2E-8E7C-4494-8C66-5B21430500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08" y="3300"/>
                <a:ext cx="18" cy="19"/>
              </a:xfrm>
              <a:custGeom>
                <a:avLst/>
                <a:gdLst>
                  <a:gd name="T0" fmla="*/ 0 w 7"/>
                  <a:gd name="T1" fmla="*/ 2147483646 h 7"/>
                  <a:gd name="T2" fmla="*/ 2147483646 w 7"/>
                  <a:gd name="T3" fmla="*/ 0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0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3"/>
                    </a:moveTo>
                    <a:cubicBezTo>
                      <a:pt x="0" y="1"/>
                      <a:pt x="2" y="0"/>
                      <a:pt x="4" y="0"/>
                    </a:cubicBezTo>
                    <a:cubicBezTo>
                      <a:pt x="5" y="1"/>
                      <a:pt x="7" y="2"/>
                      <a:pt x="6" y="4"/>
                    </a:cubicBezTo>
                    <a:cubicBezTo>
                      <a:pt x="6" y="5"/>
                      <a:pt x="4" y="7"/>
                      <a:pt x="3" y="6"/>
                    </a:cubicBezTo>
                    <a:cubicBezTo>
                      <a:pt x="1" y="6"/>
                      <a:pt x="0" y="4"/>
                      <a:pt x="0" y="3"/>
                    </a:cubicBezTo>
                    <a:close/>
                  </a:path>
                </a:pathLst>
              </a:custGeom>
              <a:solidFill>
                <a:srgbClr val="00B2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700" name="Freeform 813">
                <a:extLst>
                  <a:ext uri="{FF2B5EF4-FFF2-40B4-BE49-F238E27FC236}">
                    <a16:creationId xmlns:a16="http://schemas.microsoft.com/office/drawing/2014/main" id="{A0D5B437-47D8-4346-8464-EDF3AFD0B0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6" y="3196"/>
                <a:ext cx="17" cy="19"/>
              </a:xfrm>
              <a:custGeom>
                <a:avLst/>
                <a:gdLst>
                  <a:gd name="T0" fmla="*/ 0 w 7"/>
                  <a:gd name="T1" fmla="*/ 2147483646 h 7"/>
                  <a:gd name="T2" fmla="*/ 2147483646 w 7"/>
                  <a:gd name="T3" fmla="*/ 2147483646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0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3"/>
                    </a:moveTo>
                    <a:cubicBezTo>
                      <a:pt x="1" y="2"/>
                      <a:pt x="2" y="0"/>
                      <a:pt x="4" y="1"/>
                    </a:cubicBezTo>
                    <a:cubicBezTo>
                      <a:pt x="6" y="1"/>
                      <a:pt x="7" y="3"/>
                      <a:pt x="7" y="4"/>
                    </a:cubicBezTo>
                    <a:cubicBezTo>
                      <a:pt x="6" y="6"/>
                      <a:pt x="5" y="7"/>
                      <a:pt x="3" y="7"/>
                    </a:cubicBezTo>
                    <a:cubicBezTo>
                      <a:pt x="1" y="6"/>
                      <a:pt x="0" y="5"/>
                      <a:pt x="0" y="3"/>
                    </a:cubicBezTo>
                    <a:close/>
                  </a:path>
                </a:pathLst>
              </a:custGeom>
              <a:solidFill>
                <a:srgbClr val="00B2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701" name="Freeform 814">
                <a:extLst>
                  <a:ext uri="{FF2B5EF4-FFF2-40B4-BE49-F238E27FC236}">
                    <a16:creationId xmlns:a16="http://schemas.microsoft.com/office/drawing/2014/main" id="{E8F0F418-7140-4460-8C9D-D1287B7F35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88" y="3151"/>
                <a:ext cx="18" cy="18"/>
              </a:xfrm>
              <a:custGeom>
                <a:avLst/>
                <a:gdLst>
                  <a:gd name="T0" fmla="*/ 2147483646 w 7"/>
                  <a:gd name="T1" fmla="*/ 2147483646 h 7"/>
                  <a:gd name="T2" fmla="*/ 2147483646 w 7"/>
                  <a:gd name="T3" fmla="*/ 2147483646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2147483646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1" y="3"/>
                    </a:moveTo>
                    <a:cubicBezTo>
                      <a:pt x="1" y="2"/>
                      <a:pt x="3" y="0"/>
                      <a:pt x="4" y="1"/>
                    </a:cubicBezTo>
                    <a:cubicBezTo>
                      <a:pt x="6" y="1"/>
                      <a:pt x="7" y="3"/>
                      <a:pt x="7" y="4"/>
                    </a:cubicBezTo>
                    <a:cubicBezTo>
                      <a:pt x="6" y="6"/>
                      <a:pt x="5" y="7"/>
                      <a:pt x="3" y="7"/>
                    </a:cubicBezTo>
                    <a:cubicBezTo>
                      <a:pt x="1" y="7"/>
                      <a:pt x="0" y="5"/>
                      <a:pt x="1" y="3"/>
                    </a:cubicBezTo>
                    <a:close/>
                  </a:path>
                </a:pathLst>
              </a:custGeom>
              <a:solidFill>
                <a:srgbClr val="00B2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702" name="Freeform 815">
                <a:extLst>
                  <a:ext uri="{FF2B5EF4-FFF2-40B4-BE49-F238E27FC236}">
                    <a16:creationId xmlns:a16="http://schemas.microsoft.com/office/drawing/2014/main" id="{C5264A60-5890-4728-9D71-570A23E1DB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63" y="3180"/>
                <a:ext cx="18" cy="16"/>
              </a:xfrm>
              <a:custGeom>
                <a:avLst/>
                <a:gdLst>
                  <a:gd name="T0" fmla="*/ 0 w 7"/>
                  <a:gd name="T1" fmla="*/ 2147483646 h 6"/>
                  <a:gd name="T2" fmla="*/ 2147483646 w 7"/>
                  <a:gd name="T3" fmla="*/ 0 h 6"/>
                  <a:gd name="T4" fmla="*/ 2147483646 w 7"/>
                  <a:gd name="T5" fmla="*/ 2147483646 h 6"/>
                  <a:gd name="T6" fmla="*/ 2147483646 w 7"/>
                  <a:gd name="T7" fmla="*/ 2147483646 h 6"/>
                  <a:gd name="T8" fmla="*/ 0 w 7"/>
                  <a:gd name="T9" fmla="*/ 2147483646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6">
                    <a:moveTo>
                      <a:pt x="0" y="3"/>
                    </a:moveTo>
                    <a:cubicBezTo>
                      <a:pt x="1" y="1"/>
                      <a:pt x="2" y="0"/>
                      <a:pt x="4" y="0"/>
                    </a:cubicBezTo>
                    <a:cubicBezTo>
                      <a:pt x="6" y="0"/>
                      <a:pt x="7" y="2"/>
                      <a:pt x="6" y="4"/>
                    </a:cubicBezTo>
                    <a:cubicBezTo>
                      <a:pt x="6" y="5"/>
                      <a:pt x="4" y="6"/>
                      <a:pt x="3" y="6"/>
                    </a:cubicBezTo>
                    <a:cubicBezTo>
                      <a:pt x="1" y="6"/>
                      <a:pt x="0" y="4"/>
                      <a:pt x="0" y="3"/>
                    </a:cubicBezTo>
                    <a:close/>
                  </a:path>
                </a:pathLst>
              </a:custGeom>
              <a:solidFill>
                <a:srgbClr val="00B2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703" name="Freeform 816">
                <a:extLst>
                  <a:ext uri="{FF2B5EF4-FFF2-40B4-BE49-F238E27FC236}">
                    <a16:creationId xmlns:a16="http://schemas.microsoft.com/office/drawing/2014/main" id="{00B97AB4-D73A-4FB2-AB8D-7319EEE503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3" y="3223"/>
                <a:ext cx="18" cy="16"/>
              </a:xfrm>
              <a:custGeom>
                <a:avLst/>
                <a:gdLst>
                  <a:gd name="T0" fmla="*/ 2147483646 w 7"/>
                  <a:gd name="T1" fmla="*/ 2147483646 h 6"/>
                  <a:gd name="T2" fmla="*/ 2147483646 w 7"/>
                  <a:gd name="T3" fmla="*/ 0 h 6"/>
                  <a:gd name="T4" fmla="*/ 2147483646 w 7"/>
                  <a:gd name="T5" fmla="*/ 2147483646 h 6"/>
                  <a:gd name="T6" fmla="*/ 2147483646 w 7"/>
                  <a:gd name="T7" fmla="*/ 2147483646 h 6"/>
                  <a:gd name="T8" fmla="*/ 2147483646 w 7"/>
                  <a:gd name="T9" fmla="*/ 2147483646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6">
                    <a:moveTo>
                      <a:pt x="1" y="3"/>
                    </a:moveTo>
                    <a:cubicBezTo>
                      <a:pt x="1" y="1"/>
                      <a:pt x="2" y="0"/>
                      <a:pt x="4" y="0"/>
                    </a:cubicBezTo>
                    <a:cubicBezTo>
                      <a:pt x="6" y="0"/>
                      <a:pt x="7" y="2"/>
                      <a:pt x="7" y="4"/>
                    </a:cubicBezTo>
                    <a:cubicBezTo>
                      <a:pt x="6" y="5"/>
                      <a:pt x="5" y="6"/>
                      <a:pt x="3" y="6"/>
                    </a:cubicBezTo>
                    <a:cubicBezTo>
                      <a:pt x="1" y="6"/>
                      <a:pt x="0" y="4"/>
                      <a:pt x="1" y="3"/>
                    </a:cubicBezTo>
                    <a:close/>
                  </a:path>
                </a:pathLst>
              </a:custGeom>
              <a:solidFill>
                <a:srgbClr val="00B2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704" name="Freeform 817">
                <a:extLst>
                  <a:ext uri="{FF2B5EF4-FFF2-40B4-BE49-F238E27FC236}">
                    <a16:creationId xmlns:a16="http://schemas.microsoft.com/office/drawing/2014/main" id="{A2524CF2-A2AB-4E3B-9FEC-ED8FE5BF1E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6" y="3292"/>
                <a:ext cx="15" cy="19"/>
              </a:xfrm>
              <a:custGeom>
                <a:avLst/>
                <a:gdLst>
                  <a:gd name="T0" fmla="*/ 0 w 6"/>
                  <a:gd name="T1" fmla="*/ 2147483646 h 7"/>
                  <a:gd name="T2" fmla="*/ 2147483646 w 6"/>
                  <a:gd name="T3" fmla="*/ 0 h 7"/>
                  <a:gd name="T4" fmla="*/ 2147483646 w 6"/>
                  <a:gd name="T5" fmla="*/ 2147483646 h 7"/>
                  <a:gd name="T6" fmla="*/ 2147483646 w 6"/>
                  <a:gd name="T7" fmla="*/ 2147483646 h 7"/>
                  <a:gd name="T8" fmla="*/ 0 w 6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7">
                    <a:moveTo>
                      <a:pt x="0" y="3"/>
                    </a:moveTo>
                    <a:cubicBezTo>
                      <a:pt x="0" y="1"/>
                      <a:pt x="2" y="0"/>
                      <a:pt x="4" y="0"/>
                    </a:cubicBezTo>
                    <a:cubicBezTo>
                      <a:pt x="5" y="0"/>
                      <a:pt x="6" y="2"/>
                      <a:pt x="6" y="4"/>
                    </a:cubicBezTo>
                    <a:cubicBezTo>
                      <a:pt x="6" y="5"/>
                      <a:pt x="4" y="7"/>
                      <a:pt x="3" y="6"/>
                    </a:cubicBezTo>
                    <a:cubicBezTo>
                      <a:pt x="1" y="6"/>
                      <a:pt x="0" y="4"/>
                      <a:pt x="0" y="3"/>
                    </a:cubicBezTo>
                    <a:close/>
                  </a:path>
                </a:pathLst>
              </a:custGeom>
              <a:solidFill>
                <a:srgbClr val="00B2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705" name="Freeform 818">
                <a:extLst>
                  <a:ext uri="{FF2B5EF4-FFF2-40B4-BE49-F238E27FC236}">
                    <a16:creationId xmlns:a16="http://schemas.microsoft.com/office/drawing/2014/main" id="{F312CD89-116A-4BDC-A392-26C08C5338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1" y="3335"/>
                <a:ext cx="17" cy="18"/>
              </a:xfrm>
              <a:custGeom>
                <a:avLst/>
                <a:gdLst>
                  <a:gd name="T0" fmla="*/ 2147483646 w 7"/>
                  <a:gd name="T1" fmla="*/ 2147483646 h 7"/>
                  <a:gd name="T2" fmla="*/ 2147483646 w 7"/>
                  <a:gd name="T3" fmla="*/ 2147483646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2147483646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1" y="3"/>
                    </a:moveTo>
                    <a:cubicBezTo>
                      <a:pt x="1" y="1"/>
                      <a:pt x="3" y="0"/>
                      <a:pt x="4" y="1"/>
                    </a:cubicBezTo>
                    <a:cubicBezTo>
                      <a:pt x="6" y="1"/>
                      <a:pt x="7" y="2"/>
                      <a:pt x="7" y="4"/>
                    </a:cubicBezTo>
                    <a:cubicBezTo>
                      <a:pt x="6" y="6"/>
                      <a:pt x="5" y="7"/>
                      <a:pt x="3" y="7"/>
                    </a:cubicBezTo>
                    <a:cubicBezTo>
                      <a:pt x="2" y="6"/>
                      <a:pt x="0" y="5"/>
                      <a:pt x="1" y="3"/>
                    </a:cubicBezTo>
                    <a:close/>
                  </a:path>
                </a:pathLst>
              </a:custGeom>
              <a:solidFill>
                <a:srgbClr val="00B2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706" name="Freeform 819">
                <a:extLst>
                  <a:ext uri="{FF2B5EF4-FFF2-40B4-BE49-F238E27FC236}">
                    <a16:creationId xmlns:a16="http://schemas.microsoft.com/office/drawing/2014/main" id="{8D9D376E-343B-41E4-9C85-267D487D6C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6" y="3367"/>
                <a:ext cx="15" cy="18"/>
              </a:xfrm>
              <a:custGeom>
                <a:avLst/>
                <a:gdLst>
                  <a:gd name="T0" fmla="*/ 0 w 6"/>
                  <a:gd name="T1" fmla="*/ 2147483646 h 7"/>
                  <a:gd name="T2" fmla="*/ 2147483646 w 6"/>
                  <a:gd name="T3" fmla="*/ 2147483646 h 7"/>
                  <a:gd name="T4" fmla="*/ 2147483646 w 6"/>
                  <a:gd name="T5" fmla="*/ 2147483646 h 7"/>
                  <a:gd name="T6" fmla="*/ 2147483646 w 6"/>
                  <a:gd name="T7" fmla="*/ 2147483646 h 7"/>
                  <a:gd name="T8" fmla="*/ 0 w 6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7">
                    <a:moveTo>
                      <a:pt x="0" y="3"/>
                    </a:moveTo>
                    <a:cubicBezTo>
                      <a:pt x="0" y="2"/>
                      <a:pt x="2" y="0"/>
                      <a:pt x="4" y="1"/>
                    </a:cubicBezTo>
                    <a:cubicBezTo>
                      <a:pt x="5" y="1"/>
                      <a:pt x="6" y="3"/>
                      <a:pt x="6" y="4"/>
                    </a:cubicBezTo>
                    <a:cubicBezTo>
                      <a:pt x="6" y="6"/>
                      <a:pt x="4" y="7"/>
                      <a:pt x="3" y="7"/>
                    </a:cubicBezTo>
                    <a:cubicBezTo>
                      <a:pt x="1" y="6"/>
                      <a:pt x="0" y="5"/>
                      <a:pt x="0" y="3"/>
                    </a:cubicBezTo>
                    <a:close/>
                  </a:path>
                </a:pathLst>
              </a:custGeom>
              <a:solidFill>
                <a:srgbClr val="00B2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707" name="Freeform 820">
                <a:extLst>
                  <a:ext uri="{FF2B5EF4-FFF2-40B4-BE49-F238E27FC236}">
                    <a16:creationId xmlns:a16="http://schemas.microsoft.com/office/drawing/2014/main" id="{889201F3-5B3B-4422-8D8C-915DDB4328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3" y="3239"/>
                <a:ext cx="18" cy="18"/>
              </a:xfrm>
              <a:custGeom>
                <a:avLst/>
                <a:gdLst>
                  <a:gd name="T0" fmla="*/ 2147483646 w 7"/>
                  <a:gd name="T1" fmla="*/ 2147483646 h 7"/>
                  <a:gd name="T2" fmla="*/ 2147483646 w 7"/>
                  <a:gd name="T3" fmla="*/ 0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2147483646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1" y="3"/>
                    </a:moveTo>
                    <a:cubicBezTo>
                      <a:pt x="1" y="1"/>
                      <a:pt x="2" y="0"/>
                      <a:pt x="4" y="0"/>
                    </a:cubicBezTo>
                    <a:cubicBezTo>
                      <a:pt x="6" y="1"/>
                      <a:pt x="7" y="2"/>
                      <a:pt x="7" y="4"/>
                    </a:cubicBezTo>
                    <a:cubicBezTo>
                      <a:pt x="6" y="5"/>
                      <a:pt x="5" y="7"/>
                      <a:pt x="3" y="6"/>
                    </a:cubicBezTo>
                    <a:cubicBezTo>
                      <a:pt x="1" y="6"/>
                      <a:pt x="0" y="4"/>
                      <a:pt x="1" y="3"/>
                    </a:cubicBezTo>
                    <a:close/>
                  </a:path>
                </a:pathLst>
              </a:custGeom>
              <a:solidFill>
                <a:srgbClr val="00B2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708" name="Freeform 821">
                <a:extLst>
                  <a:ext uri="{FF2B5EF4-FFF2-40B4-BE49-F238E27FC236}">
                    <a16:creationId xmlns:a16="http://schemas.microsoft.com/office/drawing/2014/main" id="{AF6CAD8D-B22D-4F64-9215-D3C690A3B2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76" y="3300"/>
                <a:ext cx="17" cy="19"/>
              </a:xfrm>
              <a:custGeom>
                <a:avLst/>
                <a:gdLst>
                  <a:gd name="T0" fmla="*/ 2147483646 w 7"/>
                  <a:gd name="T1" fmla="*/ 2147483646 h 7"/>
                  <a:gd name="T2" fmla="*/ 2147483646 w 7"/>
                  <a:gd name="T3" fmla="*/ 2147483646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2147483646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1" y="2"/>
                    </a:moveTo>
                    <a:cubicBezTo>
                      <a:pt x="2" y="1"/>
                      <a:pt x="4" y="0"/>
                      <a:pt x="6" y="2"/>
                    </a:cubicBezTo>
                    <a:cubicBezTo>
                      <a:pt x="7" y="3"/>
                      <a:pt x="7" y="4"/>
                      <a:pt x="6" y="6"/>
                    </a:cubicBezTo>
                    <a:cubicBezTo>
                      <a:pt x="5" y="7"/>
                      <a:pt x="3" y="7"/>
                      <a:pt x="2" y="6"/>
                    </a:cubicBezTo>
                    <a:cubicBezTo>
                      <a:pt x="0" y="5"/>
                      <a:pt x="0" y="3"/>
                      <a:pt x="1" y="2"/>
                    </a:cubicBezTo>
                    <a:close/>
                  </a:path>
                </a:pathLst>
              </a:custGeom>
              <a:solidFill>
                <a:srgbClr val="00B2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709" name="Freeform 822">
                <a:extLst>
                  <a:ext uri="{FF2B5EF4-FFF2-40B4-BE49-F238E27FC236}">
                    <a16:creationId xmlns:a16="http://schemas.microsoft.com/office/drawing/2014/main" id="{3E8F240A-4D2F-4356-9820-2EADEA9CB4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8" y="3321"/>
                <a:ext cx="18" cy="19"/>
              </a:xfrm>
              <a:custGeom>
                <a:avLst/>
                <a:gdLst>
                  <a:gd name="T0" fmla="*/ 2147483646 w 7"/>
                  <a:gd name="T1" fmla="*/ 2147483646 h 7"/>
                  <a:gd name="T2" fmla="*/ 2147483646 w 7"/>
                  <a:gd name="T3" fmla="*/ 2147483646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2147483646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1" y="2"/>
                    </a:moveTo>
                    <a:cubicBezTo>
                      <a:pt x="2" y="0"/>
                      <a:pt x="4" y="0"/>
                      <a:pt x="5" y="1"/>
                    </a:cubicBezTo>
                    <a:cubicBezTo>
                      <a:pt x="6" y="2"/>
                      <a:pt x="7" y="4"/>
                      <a:pt x="6" y="6"/>
                    </a:cubicBezTo>
                    <a:cubicBezTo>
                      <a:pt x="5" y="7"/>
                      <a:pt x="3" y="7"/>
                      <a:pt x="1" y="6"/>
                    </a:cubicBezTo>
                    <a:cubicBezTo>
                      <a:pt x="0" y="5"/>
                      <a:pt x="0" y="3"/>
                      <a:pt x="1" y="2"/>
                    </a:cubicBezTo>
                    <a:close/>
                  </a:path>
                </a:pathLst>
              </a:custGeom>
              <a:solidFill>
                <a:srgbClr val="00B2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710" name="Freeform 823">
                <a:extLst>
                  <a:ext uri="{FF2B5EF4-FFF2-40B4-BE49-F238E27FC236}">
                    <a16:creationId xmlns:a16="http://schemas.microsoft.com/office/drawing/2014/main" id="{3961884D-E172-4DE8-95FA-F431A75084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96" y="3276"/>
                <a:ext cx="17" cy="16"/>
              </a:xfrm>
              <a:custGeom>
                <a:avLst/>
                <a:gdLst>
                  <a:gd name="T0" fmla="*/ 2147483646 w 7"/>
                  <a:gd name="T1" fmla="*/ 2147483646 h 6"/>
                  <a:gd name="T2" fmla="*/ 2147483646 w 7"/>
                  <a:gd name="T3" fmla="*/ 2147483646 h 6"/>
                  <a:gd name="T4" fmla="*/ 2147483646 w 7"/>
                  <a:gd name="T5" fmla="*/ 2147483646 h 6"/>
                  <a:gd name="T6" fmla="*/ 2147483646 w 7"/>
                  <a:gd name="T7" fmla="*/ 2147483646 h 6"/>
                  <a:gd name="T8" fmla="*/ 2147483646 w 7"/>
                  <a:gd name="T9" fmla="*/ 2147483646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6">
                    <a:moveTo>
                      <a:pt x="1" y="1"/>
                    </a:moveTo>
                    <a:cubicBezTo>
                      <a:pt x="2" y="0"/>
                      <a:pt x="4" y="0"/>
                      <a:pt x="5" y="1"/>
                    </a:cubicBezTo>
                    <a:cubicBezTo>
                      <a:pt x="7" y="2"/>
                      <a:pt x="7" y="4"/>
                      <a:pt x="6" y="5"/>
                    </a:cubicBezTo>
                    <a:cubicBezTo>
                      <a:pt x="5" y="6"/>
                      <a:pt x="3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lose/>
                  </a:path>
                </a:pathLst>
              </a:custGeom>
              <a:solidFill>
                <a:srgbClr val="00B2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711" name="Freeform 824">
                <a:extLst>
                  <a:ext uri="{FF2B5EF4-FFF2-40B4-BE49-F238E27FC236}">
                    <a16:creationId xmlns:a16="http://schemas.microsoft.com/office/drawing/2014/main" id="{08DB88E2-C7EB-4839-91FE-FF59564522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8" y="3204"/>
                <a:ext cx="18" cy="19"/>
              </a:xfrm>
              <a:custGeom>
                <a:avLst/>
                <a:gdLst>
                  <a:gd name="T0" fmla="*/ 2147483646 w 7"/>
                  <a:gd name="T1" fmla="*/ 2147483646 h 7"/>
                  <a:gd name="T2" fmla="*/ 2147483646 w 7"/>
                  <a:gd name="T3" fmla="*/ 2147483646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2147483646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1" y="2"/>
                    </a:moveTo>
                    <a:cubicBezTo>
                      <a:pt x="2" y="0"/>
                      <a:pt x="4" y="0"/>
                      <a:pt x="5" y="1"/>
                    </a:cubicBezTo>
                    <a:cubicBezTo>
                      <a:pt x="6" y="2"/>
                      <a:pt x="7" y="4"/>
                      <a:pt x="5" y="6"/>
                    </a:cubicBezTo>
                    <a:cubicBezTo>
                      <a:pt x="4" y="7"/>
                      <a:pt x="3" y="7"/>
                      <a:pt x="1" y="6"/>
                    </a:cubicBezTo>
                    <a:cubicBezTo>
                      <a:pt x="0" y="5"/>
                      <a:pt x="0" y="3"/>
                      <a:pt x="1" y="2"/>
                    </a:cubicBezTo>
                    <a:close/>
                  </a:path>
                </a:pathLst>
              </a:custGeom>
              <a:solidFill>
                <a:srgbClr val="00B2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712" name="Freeform 825">
                <a:extLst>
                  <a:ext uri="{FF2B5EF4-FFF2-40B4-BE49-F238E27FC236}">
                    <a16:creationId xmlns:a16="http://schemas.microsoft.com/office/drawing/2014/main" id="{2A7AE2C9-9C12-4519-8FC4-381C3A20B9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1" y="3425"/>
                <a:ext cx="17" cy="19"/>
              </a:xfrm>
              <a:custGeom>
                <a:avLst/>
                <a:gdLst>
                  <a:gd name="T0" fmla="*/ 2147483646 w 7"/>
                  <a:gd name="T1" fmla="*/ 2147483646 h 7"/>
                  <a:gd name="T2" fmla="*/ 2147483646 w 7"/>
                  <a:gd name="T3" fmla="*/ 2147483646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2147483646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2" y="2"/>
                    </a:moveTo>
                    <a:cubicBezTo>
                      <a:pt x="3" y="1"/>
                      <a:pt x="5" y="0"/>
                      <a:pt x="6" y="2"/>
                    </a:cubicBezTo>
                    <a:cubicBezTo>
                      <a:pt x="7" y="3"/>
                      <a:pt x="7" y="5"/>
                      <a:pt x="6" y="6"/>
                    </a:cubicBezTo>
                    <a:cubicBezTo>
                      <a:pt x="5" y="7"/>
                      <a:pt x="3" y="7"/>
                      <a:pt x="2" y="6"/>
                    </a:cubicBezTo>
                    <a:cubicBezTo>
                      <a:pt x="1" y="5"/>
                      <a:pt x="0" y="3"/>
                      <a:pt x="2" y="2"/>
                    </a:cubicBezTo>
                    <a:close/>
                  </a:path>
                </a:pathLst>
              </a:custGeom>
              <a:solidFill>
                <a:srgbClr val="00B2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713" name="Freeform 826">
                <a:extLst>
                  <a:ext uri="{FF2B5EF4-FFF2-40B4-BE49-F238E27FC236}">
                    <a16:creationId xmlns:a16="http://schemas.microsoft.com/office/drawing/2014/main" id="{D320FB43-5841-4C08-AFF8-0944775B76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51" y="3404"/>
                <a:ext cx="17" cy="19"/>
              </a:xfrm>
              <a:custGeom>
                <a:avLst/>
                <a:gdLst>
                  <a:gd name="T0" fmla="*/ 2147483646 w 7"/>
                  <a:gd name="T1" fmla="*/ 2147483646 h 7"/>
                  <a:gd name="T2" fmla="*/ 2147483646 w 7"/>
                  <a:gd name="T3" fmla="*/ 2147483646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2147483646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1" y="1"/>
                    </a:moveTo>
                    <a:cubicBezTo>
                      <a:pt x="2" y="0"/>
                      <a:pt x="4" y="0"/>
                      <a:pt x="5" y="1"/>
                    </a:cubicBezTo>
                    <a:cubicBezTo>
                      <a:pt x="6" y="2"/>
                      <a:pt x="7" y="4"/>
                      <a:pt x="6" y="5"/>
                    </a:cubicBezTo>
                    <a:cubicBezTo>
                      <a:pt x="5" y="6"/>
                      <a:pt x="3" y="7"/>
                      <a:pt x="1" y="6"/>
                    </a:cubicBezTo>
                    <a:cubicBezTo>
                      <a:pt x="0" y="5"/>
                      <a:pt x="0" y="3"/>
                      <a:pt x="1" y="1"/>
                    </a:cubicBezTo>
                    <a:close/>
                  </a:path>
                </a:pathLst>
              </a:custGeom>
              <a:solidFill>
                <a:srgbClr val="00B2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714" name="Freeform 827">
                <a:extLst>
                  <a:ext uri="{FF2B5EF4-FFF2-40B4-BE49-F238E27FC236}">
                    <a16:creationId xmlns:a16="http://schemas.microsoft.com/office/drawing/2014/main" id="{AA0A2103-A8B6-4CC6-A40C-D067BE91ED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71" y="3463"/>
                <a:ext cx="17" cy="18"/>
              </a:xfrm>
              <a:custGeom>
                <a:avLst/>
                <a:gdLst>
                  <a:gd name="T0" fmla="*/ 2147483646 w 7"/>
                  <a:gd name="T1" fmla="*/ 2147483646 h 7"/>
                  <a:gd name="T2" fmla="*/ 2147483646 w 7"/>
                  <a:gd name="T3" fmla="*/ 2147483646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2147483646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1" y="2"/>
                    </a:moveTo>
                    <a:cubicBezTo>
                      <a:pt x="2" y="1"/>
                      <a:pt x="4" y="0"/>
                      <a:pt x="5" y="2"/>
                    </a:cubicBezTo>
                    <a:cubicBezTo>
                      <a:pt x="7" y="3"/>
                      <a:pt x="7" y="4"/>
                      <a:pt x="6" y="6"/>
                    </a:cubicBezTo>
                    <a:cubicBezTo>
                      <a:pt x="5" y="7"/>
                      <a:pt x="3" y="7"/>
                      <a:pt x="2" y="6"/>
                    </a:cubicBezTo>
                    <a:cubicBezTo>
                      <a:pt x="0" y="5"/>
                      <a:pt x="0" y="3"/>
                      <a:pt x="1" y="2"/>
                    </a:cubicBezTo>
                    <a:close/>
                  </a:path>
                </a:pathLst>
              </a:custGeom>
              <a:solidFill>
                <a:srgbClr val="00B2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715" name="Freeform 828">
                <a:extLst>
                  <a:ext uri="{FF2B5EF4-FFF2-40B4-BE49-F238E27FC236}">
                    <a16:creationId xmlns:a16="http://schemas.microsoft.com/office/drawing/2014/main" id="{87A04E9F-5CF5-4AFA-93B4-A83B670CC4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96" y="3441"/>
                <a:ext cx="17" cy="19"/>
              </a:xfrm>
              <a:custGeom>
                <a:avLst/>
                <a:gdLst>
                  <a:gd name="T0" fmla="*/ 2147483646 w 7"/>
                  <a:gd name="T1" fmla="*/ 2147483646 h 7"/>
                  <a:gd name="T2" fmla="*/ 2147483646 w 7"/>
                  <a:gd name="T3" fmla="*/ 2147483646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2147483646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1" y="1"/>
                    </a:moveTo>
                    <a:cubicBezTo>
                      <a:pt x="2" y="0"/>
                      <a:pt x="4" y="0"/>
                      <a:pt x="5" y="1"/>
                    </a:cubicBezTo>
                    <a:cubicBezTo>
                      <a:pt x="7" y="2"/>
                      <a:pt x="7" y="4"/>
                      <a:pt x="6" y="5"/>
                    </a:cubicBezTo>
                    <a:cubicBezTo>
                      <a:pt x="5" y="6"/>
                      <a:pt x="3" y="7"/>
                      <a:pt x="2" y="6"/>
                    </a:cubicBezTo>
                    <a:cubicBezTo>
                      <a:pt x="0" y="4"/>
                      <a:pt x="0" y="3"/>
                      <a:pt x="1" y="1"/>
                    </a:cubicBezTo>
                    <a:close/>
                  </a:path>
                </a:pathLst>
              </a:custGeom>
              <a:solidFill>
                <a:srgbClr val="00B2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716" name="Freeform 829">
                <a:extLst>
                  <a:ext uri="{FF2B5EF4-FFF2-40B4-BE49-F238E27FC236}">
                    <a16:creationId xmlns:a16="http://schemas.microsoft.com/office/drawing/2014/main" id="{928A9D69-F5D5-4261-BB5C-73117C52F2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31" y="3431"/>
                <a:ext cx="17" cy="18"/>
              </a:xfrm>
              <a:custGeom>
                <a:avLst/>
                <a:gdLst>
                  <a:gd name="T0" fmla="*/ 2147483646 w 7"/>
                  <a:gd name="T1" fmla="*/ 2147483646 h 7"/>
                  <a:gd name="T2" fmla="*/ 2147483646 w 7"/>
                  <a:gd name="T3" fmla="*/ 2147483646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2147483646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1" y="2"/>
                    </a:moveTo>
                    <a:cubicBezTo>
                      <a:pt x="2" y="1"/>
                      <a:pt x="4" y="0"/>
                      <a:pt x="5" y="1"/>
                    </a:cubicBezTo>
                    <a:cubicBezTo>
                      <a:pt x="6" y="2"/>
                      <a:pt x="7" y="4"/>
                      <a:pt x="6" y="6"/>
                    </a:cubicBezTo>
                    <a:cubicBezTo>
                      <a:pt x="5" y="7"/>
                      <a:pt x="3" y="7"/>
                      <a:pt x="1" y="6"/>
                    </a:cubicBezTo>
                    <a:cubicBezTo>
                      <a:pt x="0" y="5"/>
                      <a:pt x="0" y="3"/>
                      <a:pt x="1" y="2"/>
                    </a:cubicBezTo>
                    <a:close/>
                  </a:path>
                </a:pathLst>
              </a:custGeom>
              <a:solidFill>
                <a:srgbClr val="00B2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717" name="Freeform 830">
                <a:extLst>
                  <a:ext uri="{FF2B5EF4-FFF2-40B4-BE49-F238E27FC236}">
                    <a16:creationId xmlns:a16="http://schemas.microsoft.com/office/drawing/2014/main" id="{BEAFCA89-C9FC-46EF-9B43-35812A9BFC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08" y="3484"/>
                <a:ext cx="18" cy="16"/>
              </a:xfrm>
              <a:custGeom>
                <a:avLst/>
                <a:gdLst>
                  <a:gd name="T0" fmla="*/ 2147483646 w 7"/>
                  <a:gd name="T1" fmla="*/ 2147483646 h 6"/>
                  <a:gd name="T2" fmla="*/ 2147483646 w 7"/>
                  <a:gd name="T3" fmla="*/ 2147483646 h 6"/>
                  <a:gd name="T4" fmla="*/ 2147483646 w 7"/>
                  <a:gd name="T5" fmla="*/ 2147483646 h 6"/>
                  <a:gd name="T6" fmla="*/ 2147483646 w 7"/>
                  <a:gd name="T7" fmla="*/ 2147483646 h 6"/>
                  <a:gd name="T8" fmla="*/ 2147483646 w 7"/>
                  <a:gd name="T9" fmla="*/ 2147483646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6">
                    <a:moveTo>
                      <a:pt x="1" y="1"/>
                    </a:moveTo>
                    <a:cubicBezTo>
                      <a:pt x="2" y="0"/>
                      <a:pt x="4" y="0"/>
                      <a:pt x="6" y="1"/>
                    </a:cubicBezTo>
                    <a:cubicBezTo>
                      <a:pt x="7" y="2"/>
                      <a:pt x="7" y="4"/>
                      <a:pt x="6" y="5"/>
                    </a:cubicBezTo>
                    <a:cubicBezTo>
                      <a:pt x="5" y="6"/>
                      <a:pt x="3" y="6"/>
                      <a:pt x="2" y="5"/>
                    </a:cubicBezTo>
                    <a:cubicBezTo>
                      <a:pt x="0" y="4"/>
                      <a:pt x="0" y="2"/>
                      <a:pt x="1" y="1"/>
                    </a:cubicBezTo>
                    <a:close/>
                  </a:path>
                </a:pathLst>
              </a:custGeom>
              <a:solidFill>
                <a:srgbClr val="00B2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718" name="Freeform 831">
                <a:extLst>
                  <a:ext uri="{FF2B5EF4-FFF2-40B4-BE49-F238E27FC236}">
                    <a16:creationId xmlns:a16="http://schemas.microsoft.com/office/drawing/2014/main" id="{18F1BD92-1B19-4584-B696-AAADCA2C0E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71" y="3353"/>
                <a:ext cx="17" cy="19"/>
              </a:xfrm>
              <a:custGeom>
                <a:avLst/>
                <a:gdLst>
                  <a:gd name="T0" fmla="*/ 2147483646 w 7"/>
                  <a:gd name="T1" fmla="*/ 2147483646 h 7"/>
                  <a:gd name="T2" fmla="*/ 2147483646 w 7"/>
                  <a:gd name="T3" fmla="*/ 2147483646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2147483646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1" y="2"/>
                    </a:moveTo>
                    <a:cubicBezTo>
                      <a:pt x="2" y="1"/>
                      <a:pt x="4" y="0"/>
                      <a:pt x="6" y="1"/>
                    </a:cubicBezTo>
                    <a:cubicBezTo>
                      <a:pt x="7" y="3"/>
                      <a:pt x="7" y="4"/>
                      <a:pt x="6" y="6"/>
                    </a:cubicBezTo>
                    <a:cubicBezTo>
                      <a:pt x="5" y="7"/>
                      <a:pt x="3" y="7"/>
                      <a:pt x="2" y="6"/>
                    </a:cubicBezTo>
                    <a:cubicBezTo>
                      <a:pt x="1" y="5"/>
                      <a:pt x="0" y="3"/>
                      <a:pt x="1" y="2"/>
                    </a:cubicBezTo>
                    <a:close/>
                  </a:path>
                </a:pathLst>
              </a:custGeom>
              <a:solidFill>
                <a:srgbClr val="00B2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719" name="Freeform 832">
                <a:extLst>
                  <a:ext uri="{FF2B5EF4-FFF2-40B4-BE49-F238E27FC236}">
                    <a16:creationId xmlns:a16="http://schemas.microsoft.com/office/drawing/2014/main" id="{A86B5661-8F05-4BE4-A33A-5C83BAEDD8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21" y="3383"/>
                <a:ext cx="17" cy="18"/>
              </a:xfrm>
              <a:custGeom>
                <a:avLst/>
                <a:gdLst>
                  <a:gd name="T0" fmla="*/ 2147483646 w 7"/>
                  <a:gd name="T1" fmla="*/ 2147483646 h 7"/>
                  <a:gd name="T2" fmla="*/ 2147483646 w 7"/>
                  <a:gd name="T3" fmla="*/ 2147483646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2147483646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1" y="2"/>
                    </a:moveTo>
                    <a:cubicBezTo>
                      <a:pt x="2" y="0"/>
                      <a:pt x="4" y="0"/>
                      <a:pt x="5" y="1"/>
                    </a:cubicBezTo>
                    <a:cubicBezTo>
                      <a:pt x="6" y="2"/>
                      <a:pt x="7" y="4"/>
                      <a:pt x="6" y="6"/>
                    </a:cubicBezTo>
                    <a:cubicBezTo>
                      <a:pt x="5" y="7"/>
                      <a:pt x="3" y="7"/>
                      <a:pt x="1" y="6"/>
                    </a:cubicBezTo>
                    <a:cubicBezTo>
                      <a:pt x="0" y="5"/>
                      <a:pt x="0" y="3"/>
                      <a:pt x="1" y="2"/>
                    </a:cubicBezTo>
                    <a:close/>
                  </a:path>
                </a:pathLst>
              </a:custGeom>
              <a:solidFill>
                <a:srgbClr val="00B2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720" name="Freeform 833">
                <a:extLst>
                  <a:ext uri="{FF2B5EF4-FFF2-40B4-BE49-F238E27FC236}">
                    <a16:creationId xmlns:a16="http://schemas.microsoft.com/office/drawing/2014/main" id="{01ECE00E-D3DF-4372-934E-A247BD9E8A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3" y="3391"/>
                <a:ext cx="18" cy="18"/>
              </a:xfrm>
              <a:custGeom>
                <a:avLst/>
                <a:gdLst>
                  <a:gd name="T0" fmla="*/ 2147483646 w 7"/>
                  <a:gd name="T1" fmla="*/ 2147483646 h 7"/>
                  <a:gd name="T2" fmla="*/ 2147483646 w 7"/>
                  <a:gd name="T3" fmla="*/ 2147483646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2147483646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1" y="1"/>
                    </a:moveTo>
                    <a:cubicBezTo>
                      <a:pt x="2" y="0"/>
                      <a:pt x="4" y="0"/>
                      <a:pt x="5" y="1"/>
                    </a:cubicBezTo>
                    <a:cubicBezTo>
                      <a:pt x="7" y="2"/>
                      <a:pt x="7" y="4"/>
                      <a:pt x="6" y="5"/>
                    </a:cubicBezTo>
                    <a:cubicBezTo>
                      <a:pt x="5" y="7"/>
                      <a:pt x="3" y="7"/>
                      <a:pt x="2" y="6"/>
                    </a:cubicBezTo>
                    <a:cubicBezTo>
                      <a:pt x="0" y="5"/>
                      <a:pt x="0" y="3"/>
                      <a:pt x="1" y="1"/>
                    </a:cubicBezTo>
                    <a:close/>
                  </a:path>
                </a:pathLst>
              </a:custGeom>
              <a:solidFill>
                <a:srgbClr val="00B2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721" name="Freeform 834">
                <a:extLst>
                  <a:ext uri="{FF2B5EF4-FFF2-40B4-BE49-F238E27FC236}">
                    <a16:creationId xmlns:a16="http://schemas.microsoft.com/office/drawing/2014/main" id="{17D9836D-103B-4AC1-BCA4-9D6CE924C3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3" y="3420"/>
                <a:ext cx="18" cy="19"/>
              </a:xfrm>
              <a:custGeom>
                <a:avLst/>
                <a:gdLst>
                  <a:gd name="T0" fmla="*/ 2147483646 w 7"/>
                  <a:gd name="T1" fmla="*/ 2147483646 h 7"/>
                  <a:gd name="T2" fmla="*/ 2147483646 w 7"/>
                  <a:gd name="T3" fmla="*/ 2147483646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2147483646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1" y="2"/>
                    </a:moveTo>
                    <a:cubicBezTo>
                      <a:pt x="2" y="0"/>
                      <a:pt x="4" y="0"/>
                      <a:pt x="5" y="1"/>
                    </a:cubicBezTo>
                    <a:cubicBezTo>
                      <a:pt x="6" y="2"/>
                      <a:pt x="7" y="4"/>
                      <a:pt x="5" y="6"/>
                    </a:cubicBezTo>
                    <a:cubicBezTo>
                      <a:pt x="4" y="7"/>
                      <a:pt x="2" y="7"/>
                      <a:pt x="1" y="6"/>
                    </a:cubicBezTo>
                    <a:cubicBezTo>
                      <a:pt x="0" y="5"/>
                      <a:pt x="0" y="3"/>
                      <a:pt x="1" y="2"/>
                    </a:cubicBezTo>
                    <a:close/>
                  </a:path>
                </a:pathLst>
              </a:custGeom>
              <a:solidFill>
                <a:srgbClr val="00B2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722" name="Freeform 835">
                <a:extLst>
                  <a:ext uri="{FF2B5EF4-FFF2-40B4-BE49-F238E27FC236}">
                    <a16:creationId xmlns:a16="http://schemas.microsoft.com/office/drawing/2014/main" id="{BAE45679-1C16-4AB4-AC45-6C83C5F1C8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38" y="3409"/>
                <a:ext cx="18" cy="19"/>
              </a:xfrm>
              <a:custGeom>
                <a:avLst/>
                <a:gdLst>
                  <a:gd name="T0" fmla="*/ 2147483646 w 7"/>
                  <a:gd name="T1" fmla="*/ 2147483646 h 7"/>
                  <a:gd name="T2" fmla="*/ 2147483646 w 7"/>
                  <a:gd name="T3" fmla="*/ 2147483646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2147483646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1" y="1"/>
                    </a:moveTo>
                    <a:cubicBezTo>
                      <a:pt x="2" y="0"/>
                      <a:pt x="4" y="0"/>
                      <a:pt x="5" y="1"/>
                    </a:cubicBezTo>
                    <a:cubicBezTo>
                      <a:pt x="6" y="2"/>
                      <a:pt x="7" y="4"/>
                      <a:pt x="6" y="5"/>
                    </a:cubicBezTo>
                    <a:cubicBezTo>
                      <a:pt x="5" y="6"/>
                      <a:pt x="3" y="7"/>
                      <a:pt x="1" y="6"/>
                    </a:cubicBezTo>
                    <a:cubicBezTo>
                      <a:pt x="0" y="5"/>
                      <a:pt x="0" y="3"/>
                      <a:pt x="1" y="1"/>
                    </a:cubicBezTo>
                    <a:close/>
                  </a:path>
                </a:pathLst>
              </a:custGeom>
              <a:solidFill>
                <a:srgbClr val="00B2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723" name="Freeform 836">
                <a:extLst>
                  <a:ext uri="{FF2B5EF4-FFF2-40B4-BE49-F238E27FC236}">
                    <a16:creationId xmlns:a16="http://schemas.microsoft.com/office/drawing/2014/main" id="{EA08C2FF-D2FC-43B1-9AE1-61F0301216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3" y="3364"/>
                <a:ext cx="18" cy="19"/>
              </a:xfrm>
              <a:custGeom>
                <a:avLst/>
                <a:gdLst>
                  <a:gd name="T0" fmla="*/ 2147483646 w 7"/>
                  <a:gd name="T1" fmla="*/ 2147483646 h 7"/>
                  <a:gd name="T2" fmla="*/ 2147483646 w 7"/>
                  <a:gd name="T3" fmla="*/ 2147483646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2147483646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2" y="2"/>
                    </a:moveTo>
                    <a:cubicBezTo>
                      <a:pt x="3" y="0"/>
                      <a:pt x="5" y="0"/>
                      <a:pt x="6" y="1"/>
                    </a:cubicBezTo>
                    <a:cubicBezTo>
                      <a:pt x="7" y="2"/>
                      <a:pt x="7" y="4"/>
                      <a:pt x="6" y="6"/>
                    </a:cubicBezTo>
                    <a:cubicBezTo>
                      <a:pt x="5" y="7"/>
                      <a:pt x="3" y="7"/>
                      <a:pt x="2" y="6"/>
                    </a:cubicBezTo>
                    <a:cubicBezTo>
                      <a:pt x="1" y="5"/>
                      <a:pt x="0" y="3"/>
                      <a:pt x="2" y="2"/>
                    </a:cubicBezTo>
                    <a:close/>
                  </a:path>
                </a:pathLst>
              </a:custGeom>
              <a:solidFill>
                <a:srgbClr val="00B2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724" name="Freeform 837">
                <a:extLst>
                  <a:ext uri="{FF2B5EF4-FFF2-40B4-BE49-F238E27FC236}">
                    <a16:creationId xmlns:a16="http://schemas.microsoft.com/office/drawing/2014/main" id="{35E8405A-52F4-41F3-B5F2-29341EEAF1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1" y="3372"/>
                <a:ext cx="15" cy="19"/>
              </a:xfrm>
              <a:custGeom>
                <a:avLst/>
                <a:gdLst>
                  <a:gd name="T0" fmla="*/ 2147483646 w 6"/>
                  <a:gd name="T1" fmla="*/ 2147483646 h 7"/>
                  <a:gd name="T2" fmla="*/ 2147483646 w 6"/>
                  <a:gd name="T3" fmla="*/ 2147483646 h 7"/>
                  <a:gd name="T4" fmla="*/ 2147483646 w 6"/>
                  <a:gd name="T5" fmla="*/ 2147483646 h 7"/>
                  <a:gd name="T6" fmla="*/ 2147483646 w 6"/>
                  <a:gd name="T7" fmla="*/ 2147483646 h 7"/>
                  <a:gd name="T8" fmla="*/ 2147483646 w 6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7">
                    <a:moveTo>
                      <a:pt x="1" y="1"/>
                    </a:moveTo>
                    <a:cubicBezTo>
                      <a:pt x="2" y="0"/>
                      <a:pt x="4" y="0"/>
                      <a:pt x="5" y="1"/>
                    </a:cubicBezTo>
                    <a:cubicBezTo>
                      <a:pt x="6" y="2"/>
                      <a:pt x="6" y="4"/>
                      <a:pt x="5" y="5"/>
                    </a:cubicBezTo>
                    <a:cubicBezTo>
                      <a:pt x="4" y="7"/>
                      <a:pt x="2" y="7"/>
                      <a:pt x="1" y="6"/>
                    </a:cubicBezTo>
                    <a:cubicBezTo>
                      <a:pt x="0" y="5"/>
                      <a:pt x="0" y="3"/>
                      <a:pt x="1" y="1"/>
                    </a:cubicBezTo>
                    <a:close/>
                  </a:path>
                </a:pathLst>
              </a:custGeom>
              <a:solidFill>
                <a:srgbClr val="00B2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725" name="Freeform 838">
                <a:extLst>
                  <a:ext uri="{FF2B5EF4-FFF2-40B4-BE49-F238E27FC236}">
                    <a16:creationId xmlns:a16="http://schemas.microsoft.com/office/drawing/2014/main" id="{47BE4A8E-8E29-47CA-B992-8D5574F128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3" y="3265"/>
                <a:ext cx="18" cy="19"/>
              </a:xfrm>
              <a:custGeom>
                <a:avLst/>
                <a:gdLst>
                  <a:gd name="T0" fmla="*/ 2147483646 w 7"/>
                  <a:gd name="T1" fmla="*/ 2147483646 h 7"/>
                  <a:gd name="T2" fmla="*/ 2147483646 w 7"/>
                  <a:gd name="T3" fmla="*/ 2147483646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2147483646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1" y="1"/>
                    </a:moveTo>
                    <a:cubicBezTo>
                      <a:pt x="2" y="0"/>
                      <a:pt x="4" y="0"/>
                      <a:pt x="5" y="1"/>
                    </a:cubicBezTo>
                    <a:cubicBezTo>
                      <a:pt x="6" y="2"/>
                      <a:pt x="7" y="4"/>
                      <a:pt x="6" y="5"/>
                    </a:cubicBezTo>
                    <a:cubicBezTo>
                      <a:pt x="5" y="6"/>
                      <a:pt x="3" y="7"/>
                      <a:pt x="1" y="6"/>
                    </a:cubicBezTo>
                    <a:cubicBezTo>
                      <a:pt x="0" y="5"/>
                      <a:pt x="0" y="3"/>
                      <a:pt x="1" y="1"/>
                    </a:cubicBezTo>
                    <a:close/>
                  </a:path>
                </a:pathLst>
              </a:custGeom>
              <a:solidFill>
                <a:srgbClr val="00B2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726" name="Freeform 839">
                <a:extLst>
                  <a:ext uri="{FF2B5EF4-FFF2-40B4-BE49-F238E27FC236}">
                    <a16:creationId xmlns:a16="http://schemas.microsoft.com/office/drawing/2014/main" id="{53FB38DF-CAD5-478A-92B4-84A85CB54F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03" y="3311"/>
                <a:ext cx="18" cy="18"/>
              </a:xfrm>
              <a:custGeom>
                <a:avLst/>
                <a:gdLst>
                  <a:gd name="T0" fmla="*/ 2147483646 w 7"/>
                  <a:gd name="T1" fmla="*/ 2147483646 h 7"/>
                  <a:gd name="T2" fmla="*/ 2147483646 w 7"/>
                  <a:gd name="T3" fmla="*/ 2147483646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2147483646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1" y="2"/>
                    </a:moveTo>
                    <a:cubicBezTo>
                      <a:pt x="2" y="0"/>
                      <a:pt x="4" y="0"/>
                      <a:pt x="5" y="1"/>
                    </a:cubicBezTo>
                    <a:cubicBezTo>
                      <a:pt x="6" y="2"/>
                      <a:pt x="7" y="4"/>
                      <a:pt x="5" y="6"/>
                    </a:cubicBezTo>
                    <a:cubicBezTo>
                      <a:pt x="4" y="7"/>
                      <a:pt x="3" y="7"/>
                      <a:pt x="1" y="6"/>
                    </a:cubicBezTo>
                    <a:cubicBezTo>
                      <a:pt x="0" y="5"/>
                      <a:pt x="0" y="3"/>
                      <a:pt x="1" y="2"/>
                    </a:cubicBezTo>
                    <a:close/>
                  </a:path>
                </a:pathLst>
              </a:custGeom>
              <a:solidFill>
                <a:srgbClr val="00B2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727" name="Freeform 840">
                <a:extLst>
                  <a:ext uri="{FF2B5EF4-FFF2-40B4-BE49-F238E27FC236}">
                    <a16:creationId xmlns:a16="http://schemas.microsoft.com/office/drawing/2014/main" id="{0514FD78-D988-4C58-8810-877EA9E3B9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76" y="3303"/>
                <a:ext cx="17" cy="18"/>
              </a:xfrm>
              <a:custGeom>
                <a:avLst/>
                <a:gdLst>
                  <a:gd name="T0" fmla="*/ 2147483646 w 7"/>
                  <a:gd name="T1" fmla="*/ 2147483646 h 7"/>
                  <a:gd name="T2" fmla="*/ 2147483646 w 7"/>
                  <a:gd name="T3" fmla="*/ 2147483646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2147483646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1" y="2"/>
                    </a:moveTo>
                    <a:cubicBezTo>
                      <a:pt x="2" y="0"/>
                      <a:pt x="4" y="0"/>
                      <a:pt x="5" y="1"/>
                    </a:cubicBezTo>
                    <a:cubicBezTo>
                      <a:pt x="6" y="2"/>
                      <a:pt x="7" y="4"/>
                      <a:pt x="6" y="6"/>
                    </a:cubicBezTo>
                    <a:cubicBezTo>
                      <a:pt x="5" y="7"/>
                      <a:pt x="3" y="7"/>
                      <a:pt x="1" y="6"/>
                    </a:cubicBezTo>
                    <a:cubicBezTo>
                      <a:pt x="0" y="5"/>
                      <a:pt x="0" y="3"/>
                      <a:pt x="1" y="2"/>
                    </a:cubicBezTo>
                    <a:close/>
                  </a:path>
                </a:pathLst>
              </a:custGeom>
              <a:solidFill>
                <a:srgbClr val="00B2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728" name="Freeform 841">
                <a:extLst>
                  <a:ext uri="{FF2B5EF4-FFF2-40B4-BE49-F238E27FC236}">
                    <a16:creationId xmlns:a16="http://schemas.microsoft.com/office/drawing/2014/main" id="{BEC343D0-914D-4DDC-8A1D-17E39A1198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31" y="3356"/>
                <a:ext cx="17" cy="19"/>
              </a:xfrm>
              <a:custGeom>
                <a:avLst/>
                <a:gdLst>
                  <a:gd name="T0" fmla="*/ 2147483646 w 7"/>
                  <a:gd name="T1" fmla="*/ 2147483646 h 7"/>
                  <a:gd name="T2" fmla="*/ 2147483646 w 7"/>
                  <a:gd name="T3" fmla="*/ 2147483646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2147483646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1" y="1"/>
                    </a:moveTo>
                    <a:cubicBezTo>
                      <a:pt x="2" y="0"/>
                      <a:pt x="4" y="0"/>
                      <a:pt x="5" y="1"/>
                    </a:cubicBezTo>
                    <a:cubicBezTo>
                      <a:pt x="6" y="2"/>
                      <a:pt x="7" y="4"/>
                      <a:pt x="6" y="5"/>
                    </a:cubicBezTo>
                    <a:cubicBezTo>
                      <a:pt x="5" y="6"/>
                      <a:pt x="3" y="7"/>
                      <a:pt x="1" y="6"/>
                    </a:cubicBezTo>
                    <a:cubicBezTo>
                      <a:pt x="0" y="5"/>
                      <a:pt x="0" y="3"/>
                      <a:pt x="1" y="1"/>
                    </a:cubicBezTo>
                    <a:close/>
                  </a:path>
                </a:pathLst>
              </a:custGeom>
              <a:solidFill>
                <a:srgbClr val="00B2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729" name="Freeform 842">
                <a:extLst>
                  <a:ext uri="{FF2B5EF4-FFF2-40B4-BE49-F238E27FC236}">
                    <a16:creationId xmlns:a16="http://schemas.microsoft.com/office/drawing/2014/main" id="{ECB2C4DB-2B22-4DF5-A87B-F705137FB0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93" y="3385"/>
                <a:ext cx="18" cy="19"/>
              </a:xfrm>
              <a:custGeom>
                <a:avLst/>
                <a:gdLst>
                  <a:gd name="T0" fmla="*/ 2147483646 w 7"/>
                  <a:gd name="T1" fmla="*/ 2147483646 h 7"/>
                  <a:gd name="T2" fmla="*/ 2147483646 w 7"/>
                  <a:gd name="T3" fmla="*/ 2147483646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2147483646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1" y="2"/>
                    </a:moveTo>
                    <a:cubicBezTo>
                      <a:pt x="2" y="0"/>
                      <a:pt x="4" y="0"/>
                      <a:pt x="5" y="1"/>
                    </a:cubicBezTo>
                    <a:cubicBezTo>
                      <a:pt x="7" y="2"/>
                      <a:pt x="7" y="4"/>
                      <a:pt x="6" y="6"/>
                    </a:cubicBezTo>
                    <a:cubicBezTo>
                      <a:pt x="5" y="7"/>
                      <a:pt x="3" y="7"/>
                      <a:pt x="2" y="6"/>
                    </a:cubicBezTo>
                    <a:cubicBezTo>
                      <a:pt x="0" y="5"/>
                      <a:pt x="0" y="3"/>
                      <a:pt x="1" y="2"/>
                    </a:cubicBezTo>
                    <a:close/>
                  </a:path>
                </a:pathLst>
              </a:custGeom>
              <a:solidFill>
                <a:srgbClr val="00B2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730" name="Freeform 843">
                <a:extLst>
                  <a:ext uri="{FF2B5EF4-FFF2-40B4-BE49-F238E27FC236}">
                    <a16:creationId xmlns:a16="http://schemas.microsoft.com/office/drawing/2014/main" id="{84834138-E3E6-43F1-93CC-9531B0F198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56" y="3401"/>
                <a:ext cx="17" cy="19"/>
              </a:xfrm>
              <a:custGeom>
                <a:avLst/>
                <a:gdLst>
                  <a:gd name="T0" fmla="*/ 2147483646 w 7"/>
                  <a:gd name="T1" fmla="*/ 2147483646 h 7"/>
                  <a:gd name="T2" fmla="*/ 2147483646 w 7"/>
                  <a:gd name="T3" fmla="*/ 2147483646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2147483646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1" y="1"/>
                    </a:moveTo>
                    <a:cubicBezTo>
                      <a:pt x="2" y="0"/>
                      <a:pt x="4" y="0"/>
                      <a:pt x="6" y="1"/>
                    </a:cubicBezTo>
                    <a:cubicBezTo>
                      <a:pt x="7" y="2"/>
                      <a:pt x="7" y="4"/>
                      <a:pt x="6" y="5"/>
                    </a:cubicBezTo>
                    <a:cubicBezTo>
                      <a:pt x="5" y="6"/>
                      <a:pt x="3" y="7"/>
                      <a:pt x="2" y="6"/>
                    </a:cubicBezTo>
                    <a:cubicBezTo>
                      <a:pt x="0" y="4"/>
                      <a:pt x="0" y="3"/>
                      <a:pt x="1" y="1"/>
                    </a:cubicBezTo>
                    <a:close/>
                  </a:path>
                </a:pathLst>
              </a:custGeom>
              <a:solidFill>
                <a:srgbClr val="00B2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731" name="Freeform 844">
                <a:extLst>
                  <a:ext uri="{FF2B5EF4-FFF2-40B4-BE49-F238E27FC236}">
                    <a16:creationId xmlns:a16="http://schemas.microsoft.com/office/drawing/2014/main" id="{4A222749-8BEE-422B-B1EA-C568060D00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8" y="3297"/>
                <a:ext cx="18" cy="19"/>
              </a:xfrm>
              <a:custGeom>
                <a:avLst/>
                <a:gdLst>
                  <a:gd name="T0" fmla="*/ 2147483646 w 7"/>
                  <a:gd name="T1" fmla="*/ 2147483646 h 7"/>
                  <a:gd name="T2" fmla="*/ 2147483646 w 7"/>
                  <a:gd name="T3" fmla="*/ 2147483646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2147483646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1" y="1"/>
                    </a:moveTo>
                    <a:cubicBezTo>
                      <a:pt x="2" y="0"/>
                      <a:pt x="4" y="0"/>
                      <a:pt x="5" y="1"/>
                    </a:cubicBezTo>
                    <a:cubicBezTo>
                      <a:pt x="6" y="2"/>
                      <a:pt x="7" y="4"/>
                      <a:pt x="6" y="5"/>
                    </a:cubicBezTo>
                    <a:cubicBezTo>
                      <a:pt x="5" y="6"/>
                      <a:pt x="3" y="7"/>
                      <a:pt x="1" y="6"/>
                    </a:cubicBezTo>
                    <a:cubicBezTo>
                      <a:pt x="0" y="5"/>
                      <a:pt x="0" y="3"/>
                      <a:pt x="1" y="1"/>
                    </a:cubicBezTo>
                    <a:close/>
                  </a:path>
                </a:pathLst>
              </a:custGeom>
              <a:solidFill>
                <a:srgbClr val="C4E7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732" name="Freeform 845">
                <a:extLst>
                  <a:ext uri="{FF2B5EF4-FFF2-40B4-BE49-F238E27FC236}">
                    <a16:creationId xmlns:a16="http://schemas.microsoft.com/office/drawing/2014/main" id="{46B32037-188C-428C-AF57-570772E265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6" y="3292"/>
                <a:ext cx="17" cy="19"/>
              </a:xfrm>
              <a:custGeom>
                <a:avLst/>
                <a:gdLst>
                  <a:gd name="T0" fmla="*/ 2147483646 w 7"/>
                  <a:gd name="T1" fmla="*/ 2147483646 h 7"/>
                  <a:gd name="T2" fmla="*/ 2147483646 w 7"/>
                  <a:gd name="T3" fmla="*/ 2147483646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2147483646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1" y="1"/>
                    </a:moveTo>
                    <a:cubicBezTo>
                      <a:pt x="2" y="0"/>
                      <a:pt x="4" y="0"/>
                      <a:pt x="5" y="1"/>
                    </a:cubicBezTo>
                    <a:cubicBezTo>
                      <a:pt x="6" y="2"/>
                      <a:pt x="7" y="4"/>
                      <a:pt x="6" y="5"/>
                    </a:cubicBezTo>
                    <a:cubicBezTo>
                      <a:pt x="4" y="7"/>
                      <a:pt x="3" y="7"/>
                      <a:pt x="1" y="6"/>
                    </a:cubicBezTo>
                    <a:cubicBezTo>
                      <a:pt x="0" y="5"/>
                      <a:pt x="0" y="3"/>
                      <a:pt x="1" y="1"/>
                    </a:cubicBezTo>
                    <a:close/>
                  </a:path>
                </a:pathLst>
              </a:custGeom>
              <a:solidFill>
                <a:srgbClr val="C4E7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733" name="Freeform 846">
                <a:extLst>
                  <a:ext uri="{FF2B5EF4-FFF2-40B4-BE49-F238E27FC236}">
                    <a16:creationId xmlns:a16="http://schemas.microsoft.com/office/drawing/2014/main" id="{1507D5ED-4729-445C-90FD-3142DD41D4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6" y="3316"/>
                <a:ext cx="17" cy="19"/>
              </a:xfrm>
              <a:custGeom>
                <a:avLst/>
                <a:gdLst>
                  <a:gd name="T0" fmla="*/ 2147483646 w 7"/>
                  <a:gd name="T1" fmla="*/ 2147483646 h 7"/>
                  <a:gd name="T2" fmla="*/ 2147483646 w 7"/>
                  <a:gd name="T3" fmla="*/ 2147483646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2147483646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1" y="2"/>
                    </a:moveTo>
                    <a:cubicBezTo>
                      <a:pt x="2" y="0"/>
                      <a:pt x="4" y="0"/>
                      <a:pt x="5" y="1"/>
                    </a:cubicBezTo>
                    <a:cubicBezTo>
                      <a:pt x="7" y="2"/>
                      <a:pt x="7" y="4"/>
                      <a:pt x="6" y="6"/>
                    </a:cubicBezTo>
                    <a:cubicBezTo>
                      <a:pt x="5" y="7"/>
                      <a:pt x="3" y="7"/>
                      <a:pt x="2" y="6"/>
                    </a:cubicBezTo>
                    <a:cubicBezTo>
                      <a:pt x="0" y="5"/>
                      <a:pt x="0" y="3"/>
                      <a:pt x="1" y="2"/>
                    </a:cubicBezTo>
                    <a:close/>
                  </a:path>
                </a:pathLst>
              </a:custGeom>
              <a:solidFill>
                <a:srgbClr val="C4E7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734" name="Freeform 847">
                <a:extLst>
                  <a:ext uri="{FF2B5EF4-FFF2-40B4-BE49-F238E27FC236}">
                    <a16:creationId xmlns:a16="http://schemas.microsoft.com/office/drawing/2014/main" id="{D9F98911-3087-4D2E-BD2A-D5822DA21B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8" y="3343"/>
                <a:ext cx="18" cy="18"/>
              </a:xfrm>
              <a:custGeom>
                <a:avLst/>
                <a:gdLst>
                  <a:gd name="T0" fmla="*/ 2147483646 w 7"/>
                  <a:gd name="T1" fmla="*/ 2147483646 h 7"/>
                  <a:gd name="T2" fmla="*/ 2147483646 w 7"/>
                  <a:gd name="T3" fmla="*/ 2147483646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2147483646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1" y="1"/>
                    </a:moveTo>
                    <a:cubicBezTo>
                      <a:pt x="2" y="0"/>
                      <a:pt x="4" y="0"/>
                      <a:pt x="5" y="1"/>
                    </a:cubicBezTo>
                    <a:cubicBezTo>
                      <a:pt x="7" y="2"/>
                      <a:pt x="7" y="4"/>
                      <a:pt x="6" y="5"/>
                    </a:cubicBezTo>
                    <a:cubicBezTo>
                      <a:pt x="5" y="6"/>
                      <a:pt x="3" y="7"/>
                      <a:pt x="2" y="5"/>
                    </a:cubicBezTo>
                    <a:cubicBezTo>
                      <a:pt x="0" y="4"/>
                      <a:pt x="0" y="3"/>
                      <a:pt x="1" y="1"/>
                    </a:cubicBezTo>
                    <a:close/>
                  </a:path>
                </a:pathLst>
              </a:custGeom>
              <a:solidFill>
                <a:srgbClr val="C4E7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735" name="Freeform 848">
                <a:extLst>
                  <a:ext uri="{FF2B5EF4-FFF2-40B4-BE49-F238E27FC236}">
                    <a16:creationId xmlns:a16="http://schemas.microsoft.com/office/drawing/2014/main" id="{11A84EF4-DCF7-454D-9CD3-48BE7A942B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8" y="3356"/>
                <a:ext cx="18" cy="19"/>
              </a:xfrm>
              <a:custGeom>
                <a:avLst/>
                <a:gdLst>
                  <a:gd name="T0" fmla="*/ 2147483646 w 7"/>
                  <a:gd name="T1" fmla="*/ 2147483646 h 7"/>
                  <a:gd name="T2" fmla="*/ 2147483646 w 7"/>
                  <a:gd name="T3" fmla="*/ 2147483646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2147483646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1" y="2"/>
                    </a:moveTo>
                    <a:cubicBezTo>
                      <a:pt x="2" y="1"/>
                      <a:pt x="4" y="0"/>
                      <a:pt x="5" y="1"/>
                    </a:cubicBezTo>
                    <a:cubicBezTo>
                      <a:pt x="7" y="3"/>
                      <a:pt x="7" y="4"/>
                      <a:pt x="6" y="6"/>
                    </a:cubicBezTo>
                    <a:cubicBezTo>
                      <a:pt x="5" y="7"/>
                      <a:pt x="3" y="7"/>
                      <a:pt x="2" y="6"/>
                    </a:cubicBezTo>
                    <a:cubicBezTo>
                      <a:pt x="0" y="5"/>
                      <a:pt x="0" y="3"/>
                      <a:pt x="1" y="2"/>
                    </a:cubicBezTo>
                    <a:close/>
                  </a:path>
                </a:pathLst>
              </a:custGeom>
              <a:solidFill>
                <a:srgbClr val="C4E7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736" name="Freeform 849">
                <a:extLst>
                  <a:ext uri="{FF2B5EF4-FFF2-40B4-BE49-F238E27FC236}">
                    <a16:creationId xmlns:a16="http://schemas.microsoft.com/office/drawing/2014/main" id="{98BBAF28-849D-4C37-A86C-222D0D8AB1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8" y="3431"/>
                <a:ext cx="18" cy="18"/>
              </a:xfrm>
              <a:custGeom>
                <a:avLst/>
                <a:gdLst>
                  <a:gd name="T0" fmla="*/ 2147483646 w 7"/>
                  <a:gd name="T1" fmla="*/ 2147483646 h 7"/>
                  <a:gd name="T2" fmla="*/ 2147483646 w 7"/>
                  <a:gd name="T3" fmla="*/ 2147483646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2147483646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2" y="2"/>
                    </a:moveTo>
                    <a:cubicBezTo>
                      <a:pt x="3" y="0"/>
                      <a:pt x="4" y="0"/>
                      <a:pt x="6" y="1"/>
                    </a:cubicBezTo>
                    <a:cubicBezTo>
                      <a:pt x="7" y="2"/>
                      <a:pt x="7" y="4"/>
                      <a:pt x="6" y="6"/>
                    </a:cubicBezTo>
                    <a:cubicBezTo>
                      <a:pt x="5" y="7"/>
                      <a:pt x="3" y="7"/>
                      <a:pt x="2" y="6"/>
                    </a:cubicBezTo>
                    <a:cubicBezTo>
                      <a:pt x="1" y="5"/>
                      <a:pt x="0" y="3"/>
                      <a:pt x="2" y="2"/>
                    </a:cubicBezTo>
                    <a:close/>
                  </a:path>
                </a:pathLst>
              </a:custGeom>
              <a:solidFill>
                <a:srgbClr val="C4E7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737" name="Freeform 850">
                <a:extLst>
                  <a:ext uri="{FF2B5EF4-FFF2-40B4-BE49-F238E27FC236}">
                    <a16:creationId xmlns:a16="http://schemas.microsoft.com/office/drawing/2014/main" id="{0BA45721-BB05-4913-9F31-CB9DB0F832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8" y="3460"/>
                <a:ext cx="18" cy="19"/>
              </a:xfrm>
              <a:custGeom>
                <a:avLst/>
                <a:gdLst>
                  <a:gd name="T0" fmla="*/ 2147483646 w 7"/>
                  <a:gd name="T1" fmla="*/ 2147483646 h 7"/>
                  <a:gd name="T2" fmla="*/ 2147483646 w 7"/>
                  <a:gd name="T3" fmla="*/ 2147483646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2147483646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1" y="2"/>
                    </a:moveTo>
                    <a:cubicBezTo>
                      <a:pt x="2" y="1"/>
                      <a:pt x="4" y="0"/>
                      <a:pt x="6" y="2"/>
                    </a:cubicBezTo>
                    <a:cubicBezTo>
                      <a:pt x="7" y="3"/>
                      <a:pt x="7" y="4"/>
                      <a:pt x="6" y="6"/>
                    </a:cubicBezTo>
                    <a:cubicBezTo>
                      <a:pt x="5" y="7"/>
                      <a:pt x="3" y="7"/>
                      <a:pt x="2" y="6"/>
                    </a:cubicBezTo>
                    <a:cubicBezTo>
                      <a:pt x="0" y="5"/>
                      <a:pt x="0" y="3"/>
                      <a:pt x="1" y="2"/>
                    </a:cubicBezTo>
                    <a:close/>
                  </a:path>
                </a:pathLst>
              </a:custGeom>
              <a:solidFill>
                <a:srgbClr val="C4E7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738" name="Freeform 851">
                <a:extLst>
                  <a:ext uri="{FF2B5EF4-FFF2-40B4-BE49-F238E27FC236}">
                    <a16:creationId xmlns:a16="http://schemas.microsoft.com/office/drawing/2014/main" id="{97215F82-FBE6-4B89-9C0E-84FDA1AFFC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63" y="3428"/>
                <a:ext cx="18" cy="19"/>
              </a:xfrm>
              <a:custGeom>
                <a:avLst/>
                <a:gdLst>
                  <a:gd name="T0" fmla="*/ 2147483646 w 7"/>
                  <a:gd name="T1" fmla="*/ 2147483646 h 7"/>
                  <a:gd name="T2" fmla="*/ 2147483646 w 7"/>
                  <a:gd name="T3" fmla="*/ 2147483646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2147483646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1" y="2"/>
                    </a:moveTo>
                    <a:cubicBezTo>
                      <a:pt x="2" y="0"/>
                      <a:pt x="4" y="0"/>
                      <a:pt x="5" y="1"/>
                    </a:cubicBezTo>
                    <a:cubicBezTo>
                      <a:pt x="6" y="2"/>
                      <a:pt x="7" y="4"/>
                      <a:pt x="6" y="6"/>
                    </a:cubicBezTo>
                    <a:cubicBezTo>
                      <a:pt x="5" y="7"/>
                      <a:pt x="3" y="7"/>
                      <a:pt x="1" y="6"/>
                    </a:cubicBezTo>
                    <a:cubicBezTo>
                      <a:pt x="0" y="5"/>
                      <a:pt x="0" y="3"/>
                      <a:pt x="1" y="2"/>
                    </a:cubicBezTo>
                    <a:close/>
                  </a:path>
                </a:pathLst>
              </a:custGeom>
              <a:solidFill>
                <a:srgbClr val="C4E7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739" name="Freeform 852">
                <a:extLst>
                  <a:ext uri="{FF2B5EF4-FFF2-40B4-BE49-F238E27FC236}">
                    <a16:creationId xmlns:a16="http://schemas.microsoft.com/office/drawing/2014/main" id="{9C3FF916-AE08-473E-962C-E7802FF605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58" y="3385"/>
                <a:ext cx="18" cy="19"/>
              </a:xfrm>
              <a:custGeom>
                <a:avLst/>
                <a:gdLst>
                  <a:gd name="T0" fmla="*/ 2147483646 w 7"/>
                  <a:gd name="T1" fmla="*/ 2147483646 h 7"/>
                  <a:gd name="T2" fmla="*/ 2147483646 w 7"/>
                  <a:gd name="T3" fmla="*/ 2147483646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2147483646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1" y="1"/>
                    </a:moveTo>
                    <a:cubicBezTo>
                      <a:pt x="3" y="0"/>
                      <a:pt x="4" y="0"/>
                      <a:pt x="6" y="1"/>
                    </a:cubicBezTo>
                    <a:cubicBezTo>
                      <a:pt x="7" y="2"/>
                      <a:pt x="7" y="4"/>
                      <a:pt x="6" y="5"/>
                    </a:cubicBezTo>
                    <a:cubicBezTo>
                      <a:pt x="5" y="7"/>
                      <a:pt x="3" y="7"/>
                      <a:pt x="2" y="6"/>
                    </a:cubicBezTo>
                    <a:cubicBezTo>
                      <a:pt x="1" y="5"/>
                      <a:pt x="0" y="3"/>
                      <a:pt x="1" y="1"/>
                    </a:cubicBezTo>
                    <a:close/>
                  </a:path>
                </a:pathLst>
              </a:custGeom>
              <a:solidFill>
                <a:srgbClr val="C4E7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740" name="Freeform 853">
                <a:extLst>
                  <a:ext uri="{FF2B5EF4-FFF2-40B4-BE49-F238E27FC236}">
                    <a16:creationId xmlns:a16="http://schemas.microsoft.com/office/drawing/2014/main" id="{5D90A0B7-BCF5-4E0D-9190-135A99F369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56" y="3484"/>
                <a:ext cx="17" cy="19"/>
              </a:xfrm>
              <a:custGeom>
                <a:avLst/>
                <a:gdLst>
                  <a:gd name="T0" fmla="*/ 2147483646 w 7"/>
                  <a:gd name="T1" fmla="*/ 2147483646 h 7"/>
                  <a:gd name="T2" fmla="*/ 2147483646 w 7"/>
                  <a:gd name="T3" fmla="*/ 2147483646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2147483646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1" y="1"/>
                    </a:moveTo>
                    <a:cubicBezTo>
                      <a:pt x="2" y="0"/>
                      <a:pt x="4" y="0"/>
                      <a:pt x="6" y="1"/>
                    </a:cubicBezTo>
                    <a:cubicBezTo>
                      <a:pt x="7" y="2"/>
                      <a:pt x="7" y="4"/>
                      <a:pt x="6" y="5"/>
                    </a:cubicBezTo>
                    <a:cubicBezTo>
                      <a:pt x="5" y="6"/>
                      <a:pt x="3" y="7"/>
                      <a:pt x="2" y="6"/>
                    </a:cubicBezTo>
                    <a:cubicBezTo>
                      <a:pt x="1" y="4"/>
                      <a:pt x="0" y="3"/>
                      <a:pt x="1" y="1"/>
                    </a:cubicBezTo>
                    <a:close/>
                  </a:path>
                </a:pathLst>
              </a:custGeom>
              <a:solidFill>
                <a:srgbClr val="C4E7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741" name="Freeform 854">
                <a:extLst>
                  <a:ext uri="{FF2B5EF4-FFF2-40B4-BE49-F238E27FC236}">
                    <a16:creationId xmlns:a16="http://schemas.microsoft.com/office/drawing/2014/main" id="{981E5661-F5E5-4F57-B4F0-300124713D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63" y="3497"/>
                <a:ext cx="18" cy="19"/>
              </a:xfrm>
              <a:custGeom>
                <a:avLst/>
                <a:gdLst>
                  <a:gd name="T0" fmla="*/ 2147483646 w 7"/>
                  <a:gd name="T1" fmla="*/ 2147483646 h 7"/>
                  <a:gd name="T2" fmla="*/ 2147483646 w 7"/>
                  <a:gd name="T3" fmla="*/ 2147483646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2147483646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1" y="1"/>
                    </a:moveTo>
                    <a:cubicBezTo>
                      <a:pt x="2" y="0"/>
                      <a:pt x="4" y="0"/>
                      <a:pt x="5" y="1"/>
                    </a:cubicBezTo>
                    <a:cubicBezTo>
                      <a:pt x="7" y="2"/>
                      <a:pt x="7" y="4"/>
                      <a:pt x="6" y="5"/>
                    </a:cubicBezTo>
                    <a:cubicBezTo>
                      <a:pt x="5" y="6"/>
                      <a:pt x="3" y="7"/>
                      <a:pt x="2" y="6"/>
                    </a:cubicBezTo>
                    <a:cubicBezTo>
                      <a:pt x="0" y="4"/>
                      <a:pt x="0" y="3"/>
                      <a:pt x="1" y="1"/>
                    </a:cubicBezTo>
                    <a:close/>
                  </a:path>
                </a:pathLst>
              </a:custGeom>
              <a:solidFill>
                <a:srgbClr val="C4E7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742" name="Freeform 855">
                <a:extLst>
                  <a:ext uri="{FF2B5EF4-FFF2-40B4-BE49-F238E27FC236}">
                    <a16:creationId xmlns:a16="http://schemas.microsoft.com/office/drawing/2014/main" id="{E2511A6F-6166-4287-95A0-A78632E5C1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93" y="3497"/>
                <a:ext cx="18" cy="19"/>
              </a:xfrm>
              <a:custGeom>
                <a:avLst/>
                <a:gdLst>
                  <a:gd name="T0" fmla="*/ 2147483646 w 7"/>
                  <a:gd name="T1" fmla="*/ 2147483646 h 7"/>
                  <a:gd name="T2" fmla="*/ 2147483646 w 7"/>
                  <a:gd name="T3" fmla="*/ 2147483646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2147483646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1" y="1"/>
                    </a:moveTo>
                    <a:cubicBezTo>
                      <a:pt x="2" y="0"/>
                      <a:pt x="4" y="0"/>
                      <a:pt x="6" y="1"/>
                    </a:cubicBezTo>
                    <a:cubicBezTo>
                      <a:pt x="7" y="2"/>
                      <a:pt x="7" y="4"/>
                      <a:pt x="6" y="5"/>
                    </a:cubicBezTo>
                    <a:cubicBezTo>
                      <a:pt x="5" y="6"/>
                      <a:pt x="3" y="7"/>
                      <a:pt x="2" y="6"/>
                    </a:cubicBezTo>
                    <a:cubicBezTo>
                      <a:pt x="0" y="4"/>
                      <a:pt x="0" y="3"/>
                      <a:pt x="1" y="1"/>
                    </a:cubicBezTo>
                    <a:close/>
                  </a:path>
                </a:pathLst>
              </a:custGeom>
              <a:solidFill>
                <a:srgbClr val="C4E7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743" name="Freeform 856">
                <a:extLst>
                  <a:ext uri="{FF2B5EF4-FFF2-40B4-BE49-F238E27FC236}">
                    <a16:creationId xmlns:a16="http://schemas.microsoft.com/office/drawing/2014/main" id="{0385ECFB-DDF3-4821-883C-B5E37CC28C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11" y="3244"/>
                <a:ext cx="17" cy="19"/>
              </a:xfrm>
              <a:custGeom>
                <a:avLst/>
                <a:gdLst>
                  <a:gd name="T0" fmla="*/ 2147483646 w 7"/>
                  <a:gd name="T1" fmla="*/ 2147483646 h 7"/>
                  <a:gd name="T2" fmla="*/ 2147483646 w 7"/>
                  <a:gd name="T3" fmla="*/ 2147483646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2147483646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1" y="2"/>
                    </a:moveTo>
                    <a:cubicBezTo>
                      <a:pt x="2" y="0"/>
                      <a:pt x="4" y="0"/>
                      <a:pt x="5" y="1"/>
                    </a:cubicBezTo>
                    <a:cubicBezTo>
                      <a:pt x="7" y="2"/>
                      <a:pt x="7" y="4"/>
                      <a:pt x="6" y="5"/>
                    </a:cubicBezTo>
                    <a:cubicBezTo>
                      <a:pt x="5" y="7"/>
                      <a:pt x="3" y="7"/>
                      <a:pt x="1" y="6"/>
                    </a:cubicBezTo>
                    <a:cubicBezTo>
                      <a:pt x="0" y="5"/>
                      <a:pt x="0" y="3"/>
                      <a:pt x="1" y="2"/>
                    </a:cubicBezTo>
                    <a:close/>
                  </a:path>
                </a:pathLst>
              </a:custGeom>
              <a:solidFill>
                <a:srgbClr val="C4E7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744" name="Freeform 857">
                <a:extLst>
                  <a:ext uri="{FF2B5EF4-FFF2-40B4-BE49-F238E27FC236}">
                    <a16:creationId xmlns:a16="http://schemas.microsoft.com/office/drawing/2014/main" id="{8F8BD63B-5A7C-4BC1-A081-DA9EF30E31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08" y="3281"/>
                <a:ext cx="18" cy="19"/>
              </a:xfrm>
              <a:custGeom>
                <a:avLst/>
                <a:gdLst>
                  <a:gd name="T0" fmla="*/ 2147483646 w 7"/>
                  <a:gd name="T1" fmla="*/ 2147483646 h 7"/>
                  <a:gd name="T2" fmla="*/ 2147483646 w 7"/>
                  <a:gd name="T3" fmla="*/ 2147483646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2147483646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1" y="2"/>
                    </a:moveTo>
                    <a:cubicBezTo>
                      <a:pt x="2" y="1"/>
                      <a:pt x="4" y="0"/>
                      <a:pt x="5" y="2"/>
                    </a:cubicBezTo>
                    <a:cubicBezTo>
                      <a:pt x="7" y="3"/>
                      <a:pt x="7" y="5"/>
                      <a:pt x="6" y="6"/>
                    </a:cubicBezTo>
                    <a:cubicBezTo>
                      <a:pt x="5" y="7"/>
                      <a:pt x="3" y="7"/>
                      <a:pt x="2" y="6"/>
                    </a:cubicBezTo>
                    <a:cubicBezTo>
                      <a:pt x="0" y="5"/>
                      <a:pt x="0" y="3"/>
                      <a:pt x="1" y="2"/>
                    </a:cubicBezTo>
                    <a:close/>
                  </a:path>
                </a:pathLst>
              </a:custGeom>
              <a:solidFill>
                <a:srgbClr val="C4E7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745" name="Freeform 858">
                <a:extLst>
                  <a:ext uri="{FF2B5EF4-FFF2-40B4-BE49-F238E27FC236}">
                    <a16:creationId xmlns:a16="http://schemas.microsoft.com/office/drawing/2014/main" id="{3377C5DE-C97F-4766-9074-D6C2ED9F4B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8" y="3316"/>
                <a:ext cx="18" cy="19"/>
              </a:xfrm>
              <a:custGeom>
                <a:avLst/>
                <a:gdLst>
                  <a:gd name="T0" fmla="*/ 2147483646 w 7"/>
                  <a:gd name="T1" fmla="*/ 2147483646 h 7"/>
                  <a:gd name="T2" fmla="*/ 2147483646 w 7"/>
                  <a:gd name="T3" fmla="*/ 2147483646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2147483646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1" y="1"/>
                    </a:moveTo>
                    <a:cubicBezTo>
                      <a:pt x="2" y="0"/>
                      <a:pt x="4" y="0"/>
                      <a:pt x="6" y="1"/>
                    </a:cubicBezTo>
                    <a:cubicBezTo>
                      <a:pt x="7" y="2"/>
                      <a:pt x="7" y="4"/>
                      <a:pt x="6" y="5"/>
                    </a:cubicBezTo>
                    <a:cubicBezTo>
                      <a:pt x="5" y="6"/>
                      <a:pt x="3" y="7"/>
                      <a:pt x="2" y="6"/>
                    </a:cubicBezTo>
                    <a:cubicBezTo>
                      <a:pt x="1" y="4"/>
                      <a:pt x="0" y="3"/>
                      <a:pt x="1" y="1"/>
                    </a:cubicBezTo>
                    <a:close/>
                  </a:path>
                </a:pathLst>
              </a:custGeom>
              <a:solidFill>
                <a:srgbClr val="B078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746" name="Freeform 859">
                <a:extLst>
                  <a:ext uri="{FF2B5EF4-FFF2-40B4-BE49-F238E27FC236}">
                    <a16:creationId xmlns:a16="http://schemas.microsoft.com/office/drawing/2014/main" id="{7141E80A-8FA2-49A6-93FC-B9EF03BAF7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18" y="3332"/>
                <a:ext cx="18" cy="19"/>
              </a:xfrm>
              <a:custGeom>
                <a:avLst/>
                <a:gdLst>
                  <a:gd name="T0" fmla="*/ 2147483646 w 7"/>
                  <a:gd name="T1" fmla="*/ 2147483646 h 7"/>
                  <a:gd name="T2" fmla="*/ 2147483646 w 7"/>
                  <a:gd name="T3" fmla="*/ 2147483646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2147483646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1" y="1"/>
                    </a:moveTo>
                    <a:cubicBezTo>
                      <a:pt x="2" y="0"/>
                      <a:pt x="4" y="0"/>
                      <a:pt x="6" y="1"/>
                    </a:cubicBezTo>
                    <a:cubicBezTo>
                      <a:pt x="7" y="2"/>
                      <a:pt x="7" y="4"/>
                      <a:pt x="6" y="5"/>
                    </a:cubicBezTo>
                    <a:cubicBezTo>
                      <a:pt x="5" y="7"/>
                      <a:pt x="3" y="7"/>
                      <a:pt x="2" y="6"/>
                    </a:cubicBezTo>
                    <a:cubicBezTo>
                      <a:pt x="0" y="5"/>
                      <a:pt x="0" y="3"/>
                      <a:pt x="1" y="1"/>
                    </a:cubicBezTo>
                    <a:close/>
                  </a:path>
                </a:pathLst>
              </a:custGeom>
              <a:solidFill>
                <a:srgbClr val="B078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747" name="Freeform 860">
                <a:extLst>
                  <a:ext uri="{FF2B5EF4-FFF2-40B4-BE49-F238E27FC236}">
                    <a16:creationId xmlns:a16="http://schemas.microsoft.com/office/drawing/2014/main" id="{F3BC4BB5-8F70-4F25-A011-33600F7BA1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1" y="3327"/>
                <a:ext cx="17" cy="18"/>
              </a:xfrm>
              <a:custGeom>
                <a:avLst/>
                <a:gdLst>
                  <a:gd name="T0" fmla="*/ 2147483646 w 7"/>
                  <a:gd name="T1" fmla="*/ 2147483646 h 7"/>
                  <a:gd name="T2" fmla="*/ 2147483646 w 7"/>
                  <a:gd name="T3" fmla="*/ 2147483646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2147483646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1" y="1"/>
                    </a:moveTo>
                    <a:cubicBezTo>
                      <a:pt x="2" y="0"/>
                      <a:pt x="4" y="0"/>
                      <a:pt x="5" y="1"/>
                    </a:cubicBezTo>
                    <a:cubicBezTo>
                      <a:pt x="7" y="2"/>
                      <a:pt x="7" y="4"/>
                      <a:pt x="6" y="5"/>
                    </a:cubicBezTo>
                    <a:cubicBezTo>
                      <a:pt x="5" y="7"/>
                      <a:pt x="3" y="7"/>
                      <a:pt x="2" y="6"/>
                    </a:cubicBezTo>
                    <a:cubicBezTo>
                      <a:pt x="0" y="5"/>
                      <a:pt x="0" y="3"/>
                      <a:pt x="1" y="1"/>
                    </a:cubicBezTo>
                    <a:close/>
                  </a:path>
                </a:pathLst>
              </a:custGeom>
              <a:solidFill>
                <a:srgbClr val="B078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748" name="Freeform 861">
                <a:extLst>
                  <a:ext uri="{FF2B5EF4-FFF2-40B4-BE49-F238E27FC236}">
                    <a16:creationId xmlns:a16="http://schemas.microsoft.com/office/drawing/2014/main" id="{842FC890-4ED1-4ABA-B7A1-EC512DB3DB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93" y="3369"/>
                <a:ext cx="18" cy="19"/>
              </a:xfrm>
              <a:custGeom>
                <a:avLst/>
                <a:gdLst>
                  <a:gd name="T0" fmla="*/ 2147483646 w 7"/>
                  <a:gd name="T1" fmla="*/ 2147483646 h 7"/>
                  <a:gd name="T2" fmla="*/ 2147483646 w 7"/>
                  <a:gd name="T3" fmla="*/ 2147483646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2147483646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1" y="1"/>
                    </a:moveTo>
                    <a:cubicBezTo>
                      <a:pt x="2" y="0"/>
                      <a:pt x="4" y="0"/>
                      <a:pt x="5" y="1"/>
                    </a:cubicBezTo>
                    <a:cubicBezTo>
                      <a:pt x="6" y="2"/>
                      <a:pt x="7" y="4"/>
                      <a:pt x="6" y="5"/>
                    </a:cubicBezTo>
                    <a:cubicBezTo>
                      <a:pt x="5" y="6"/>
                      <a:pt x="3" y="7"/>
                      <a:pt x="1" y="6"/>
                    </a:cubicBezTo>
                    <a:cubicBezTo>
                      <a:pt x="0" y="5"/>
                      <a:pt x="0" y="3"/>
                      <a:pt x="1" y="1"/>
                    </a:cubicBezTo>
                    <a:close/>
                  </a:path>
                </a:pathLst>
              </a:custGeom>
              <a:solidFill>
                <a:srgbClr val="B078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749" name="Freeform 862">
                <a:extLst>
                  <a:ext uri="{FF2B5EF4-FFF2-40B4-BE49-F238E27FC236}">
                    <a16:creationId xmlns:a16="http://schemas.microsoft.com/office/drawing/2014/main" id="{04644B70-4595-48BF-865D-26CDB0254F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1" y="3316"/>
                <a:ext cx="17" cy="19"/>
              </a:xfrm>
              <a:custGeom>
                <a:avLst/>
                <a:gdLst>
                  <a:gd name="T0" fmla="*/ 2147483646 w 7"/>
                  <a:gd name="T1" fmla="*/ 2147483646 h 7"/>
                  <a:gd name="T2" fmla="*/ 2147483646 w 7"/>
                  <a:gd name="T3" fmla="*/ 2147483646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2147483646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2" y="2"/>
                    </a:moveTo>
                    <a:cubicBezTo>
                      <a:pt x="3" y="1"/>
                      <a:pt x="5" y="0"/>
                      <a:pt x="6" y="1"/>
                    </a:cubicBezTo>
                    <a:cubicBezTo>
                      <a:pt x="7" y="2"/>
                      <a:pt x="7" y="4"/>
                      <a:pt x="6" y="6"/>
                    </a:cubicBezTo>
                    <a:cubicBezTo>
                      <a:pt x="5" y="7"/>
                      <a:pt x="3" y="7"/>
                      <a:pt x="2" y="6"/>
                    </a:cubicBezTo>
                    <a:cubicBezTo>
                      <a:pt x="1" y="5"/>
                      <a:pt x="0" y="3"/>
                      <a:pt x="2" y="2"/>
                    </a:cubicBezTo>
                    <a:close/>
                  </a:path>
                </a:pathLst>
              </a:custGeom>
              <a:solidFill>
                <a:srgbClr val="B078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750" name="Freeform 863">
                <a:extLst>
                  <a:ext uri="{FF2B5EF4-FFF2-40B4-BE49-F238E27FC236}">
                    <a16:creationId xmlns:a16="http://schemas.microsoft.com/office/drawing/2014/main" id="{1F96F0E8-2D48-4F61-9284-14D5C10B5A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3" y="3396"/>
                <a:ext cx="18" cy="19"/>
              </a:xfrm>
              <a:custGeom>
                <a:avLst/>
                <a:gdLst>
                  <a:gd name="T0" fmla="*/ 2147483646 w 7"/>
                  <a:gd name="T1" fmla="*/ 2147483646 h 7"/>
                  <a:gd name="T2" fmla="*/ 2147483646 w 7"/>
                  <a:gd name="T3" fmla="*/ 2147483646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2147483646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1" y="2"/>
                    </a:moveTo>
                    <a:cubicBezTo>
                      <a:pt x="2" y="0"/>
                      <a:pt x="4" y="0"/>
                      <a:pt x="6" y="1"/>
                    </a:cubicBezTo>
                    <a:cubicBezTo>
                      <a:pt x="7" y="2"/>
                      <a:pt x="7" y="4"/>
                      <a:pt x="6" y="6"/>
                    </a:cubicBezTo>
                    <a:cubicBezTo>
                      <a:pt x="5" y="7"/>
                      <a:pt x="3" y="7"/>
                      <a:pt x="2" y="6"/>
                    </a:cubicBezTo>
                    <a:cubicBezTo>
                      <a:pt x="0" y="5"/>
                      <a:pt x="0" y="3"/>
                      <a:pt x="1" y="2"/>
                    </a:cubicBezTo>
                    <a:close/>
                  </a:path>
                </a:pathLst>
              </a:custGeom>
              <a:solidFill>
                <a:srgbClr val="B078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751" name="Freeform 864">
                <a:extLst>
                  <a:ext uri="{FF2B5EF4-FFF2-40B4-BE49-F238E27FC236}">
                    <a16:creationId xmlns:a16="http://schemas.microsoft.com/office/drawing/2014/main" id="{1A640E11-0DCB-4EF7-9D1E-83EB80E648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3" y="3348"/>
                <a:ext cx="18" cy="19"/>
              </a:xfrm>
              <a:custGeom>
                <a:avLst/>
                <a:gdLst>
                  <a:gd name="T0" fmla="*/ 2147483646 w 7"/>
                  <a:gd name="T1" fmla="*/ 2147483646 h 7"/>
                  <a:gd name="T2" fmla="*/ 2147483646 w 7"/>
                  <a:gd name="T3" fmla="*/ 2147483646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2147483646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1" y="2"/>
                    </a:moveTo>
                    <a:cubicBezTo>
                      <a:pt x="2" y="1"/>
                      <a:pt x="4" y="0"/>
                      <a:pt x="5" y="1"/>
                    </a:cubicBezTo>
                    <a:cubicBezTo>
                      <a:pt x="6" y="2"/>
                      <a:pt x="7" y="4"/>
                      <a:pt x="6" y="6"/>
                    </a:cubicBezTo>
                    <a:cubicBezTo>
                      <a:pt x="5" y="7"/>
                      <a:pt x="3" y="7"/>
                      <a:pt x="1" y="6"/>
                    </a:cubicBezTo>
                    <a:cubicBezTo>
                      <a:pt x="0" y="5"/>
                      <a:pt x="0" y="3"/>
                      <a:pt x="1" y="2"/>
                    </a:cubicBezTo>
                    <a:close/>
                  </a:path>
                </a:pathLst>
              </a:custGeom>
              <a:solidFill>
                <a:srgbClr val="B078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752" name="Freeform 865">
                <a:extLst>
                  <a:ext uri="{FF2B5EF4-FFF2-40B4-BE49-F238E27FC236}">
                    <a16:creationId xmlns:a16="http://schemas.microsoft.com/office/drawing/2014/main" id="{87396C40-CC06-41C8-B0BE-600326AFF1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76" y="3337"/>
                <a:ext cx="17" cy="19"/>
              </a:xfrm>
              <a:custGeom>
                <a:avLst/>
                <a:gdLst>
                  <a:gd name="T0" fmla="*/ 2147483646 w 7"/>
                  <a:gd name="T1" fmla="*/ 2147483646 h 7"/>
                  <a:gd name="T2" fmla="*/ 2147483646 w 7"/>
                  <a:gd name="T3" fmla="*/ 2147483646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2147483646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1" y="1"/>
                    </a:moveTo>
                    <a:cubicBezTo>
                      <a:pt x="2" y="0"/>
                      <a:pt x="4" y="0"/>
                      <a:pt x="5" y="1"/>
                    </a:cubicBezTo>
                    <a:cubicBezTo>
                      <a:pt x="7" y="2"/>
                      <a:pt x="7" y="4"/>
                      <a:pt x="6" y="5"/>
                    </a:cubicBezTo>
                    <a:cubicBezTo>
                      <a:pt x="5" y="6"/>
                      <a:pt x="3" y="7"/>
                      <a:pt x="1" y="6"/>
                    </a:cubicBezTo>
                    <a:cubicBezTo>
                      <a:pt x="0" y="5"/>
                      <a:pt x="0" y="3"/>
                      <a:pt x="1" y="1"/>
                    </a:cubicBezTo>
                    <a:close/>
                  </a:path>
                </a:pathLst>
              </a:custGeom>
              <a:solidFill>
                <a:srgbClr val="B078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753" name="Freeform 866">
                <a:extLst>
                  <a:ext uri="{FF2B5EF4-FFF2-40B4-BE49-F238E27FC236}">
                    <a16:creationId xmlns:a16="http://schemas.microsoft.com/office/drawing/2014/main" id="{FB0CD153-51A0-4A91-9583-4C34F64C41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8" y="3292"/>
                <a:ext cx="18" cy="19"/>
              </a:xfrm>
              <a:custGeom>
                <a:avLst/>
                <a:gdLst>
                  <a:gd name="T0" fmla="*/ 2147483646 w 7"/>
                  <a:gd name="T1" fmla="*/ 2147483646 h 7"/>
                  <a:gd name="T2" fmla="*/ 2147483646 w 7"/>
                  <a:gd name="T3" fmla="*/ 2147483646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2147483646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1" y="2"/>
                    </a:moveTo>
                    <a:cubicBezTo>
                      <a:pt x="2" y="0"/>
                      <a:pt x="4" y="0"/>
                      <a:pt x="5" y="1"/>
                    </a:cubicBezTo>
                    <a:cubicBezTo>
                      <a:pt x="7" y="2"/>
                      <a:pt x="7" y="4"/>
                      <a:pt x="6" y="5"/>
                    </a:cubicBezTo>
                    <a:cubicBezTo>
                      <a:pt x="5" y="7"/>
                      <a:pt x="3" y="7"/>
                      <a:pt x="2" y="6"/>
                    </a:cubicBezTo>
                    <a:cubicBezTo>
                      <a:pt x="0" y="5"/>
                      <a:pt x="0" y="3"/>
                      <a:pt x="1" y="2"/>
                    </a:cubicBezTo>
                    <a:close/>
                  </a:path>
                </a:pathLst>
              </a:custGeom>
              <a:solidFill>
                <a:srgbClr val="B078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754" name="Freeform 867">
                <a:extLst>
                  <a:ext uri="{FF2B5EF4-FFF2-40B4-BE49-F238E27FC236}">
                    <a16:creationId xmlns:a16="http://schemas.microsoft.com/office/drawing/2014/main" id="{CB58272C-ADAA-45AD-A15A-37F8FEF8C2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1" y="3273"/>
                <a:ext cx="17" cy="19"/>
              </a:xfrm>
              <a:custGeom>
                <a:avLst/>
                <a:gdLst>
                  <a:gd name="T0" fmla="*/ 2147483646 w 7"/>
                  <a:gd name="T1" fmla="*/ 2147483646 h 7"/>
                  <a:gd name="T2" fmla="*/ 2147483646 w 7"/>
                  <a:gd name="T3" fmla="*/ 2147483646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2147483646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1" y="2"/>
                    </a:moveTo>
                    <a:cubicBezTo>
                      <a:pt x="2" y="0"/>
                      <a:pt x="4" y="0"/>
                      <a:pt x="5" y="1"/>
                    </a:cubicBezTo>
                    <a:cubicBezTo>
                      <a:pt x="6" y="2"/>
                      <a:pt x="7" y="4"/>
                      <a:pt x="6" y="5"/>
                    </a:cubicBezTo>
                    <a:cubicBezTo>
                      <a:pt x="5" y="7"/>
                      <a:pt x="3" y="7"/>
                      <a:pt x="1" y="6"/>
                    </a:cubicBezTo>
                    <a:cubicBezTo>
                      <a:pt x="0" y="5"/>
                      <a:pt x="0" y="3"/>
                      <a:pt x="1" y="2"/>
                    </a:cubicBezTo>
                    <a:close/>
                  </a:path>
                </a:pathLst>
              </a:custGeom>
              <a:solidFill>
                <a:srgbClr val="B078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755" name="Freeform 868">
                <a:extLst>
                  <a:ext uri="{FF2B5EF4-FFF2-40B4-BE49-F238E27FC236}">
                    <a16:creationId xmlns:a16="http://schemas.microsoft.com/office/drawing/2014/main" id="{94200AAD-FE45-4847-8CF7-6B9CF819FA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88" y="3287"/>
                <a:ext cx="18" cy="18"/>
              </a:xfrm>
              <a:custGeom>
                <a:avLst/>
                <a:gdLst>
                  <a:gd name="T0" fmla="*/ 2147483646 w 7"/>
                  <a:gd name="T1" fmla="*/ 2147483646 h 7"/>
                  <a:gd name="T2" fmla="*/ 2147483646 w 7"/>
                  <a:gd name="T3" fmla="*/ 2147483646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2147483646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1" y="2"/>
                    </a:moveTo>
                    <a:cubicBezTo>
                      <a:pt x="2" y="1"/>
                      <a:pt x="4" y="0"/>
                      <a:pt x="5" y="1"/>
                    </a:cubicBezTo>
                    <a:cubicBezTo>
                      <a:pt x="7" y="3"/>
                      <a:pt x="7" y="4"/>
                      <a:pt x="6" y="6"/>
                    </a:cubicBezTo>
                    <a:cubicBezTo>
                      <a:pt x="5" y="7"/>
                      <a:pt x="3" y="7"/>
                      <a:pt x="1" y="6"/>
                    </a:cubicBezTo>
                    <a:cubicBezTo>
                      <a:pt x="0" y="5"/>
                      <a:pt x="0" y="3"/>
                      <a:pt x="1" y="2"/>
                    </a:cubicBezTo>
                    <a:close/>
                  </a:path>
                </a:pathLst>
              </a:custGeom>
              <a:solidFill>
                <a:srgbClr val="B078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756" name="Freeform 869">
                <a:extLst>
                  <a:ext uri="{FF2B5EF4-FFF2-40B4-BE49-F238E27FC236}">
                    <a16:creationId xmlns:a16="http://schemas.microsoft.com/office/drawing/2014/main" id="{B10EF11E-23E3-4305-B543-71E6B81B20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8" y="3207"/>
                <a:ext cx="18" cy="18"/>
              </a:xfrm>
              <a:custGeom>
                <a:avLst/>
                <a:gdLst>
                  <a:gd name="T0" fmla="*/ 2147483646 w 7"/>
                  <a:gd name="T1" fmla="*/ 2147483646 h 7"/>
                  <a:gd name="T2" fmla="*/ 2147483646 w 7"/>
                  <a:gd name="T3" fmla="*/ 2147483646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2147483646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1" y="2"/>
                    </a:moveTo>
                    <a:cubicBezTo>
                      <a:pt x="2" y="1"/>
                      <a:pt x="4" y="0"/>
                      <a:pt x="5" y="1"/>
                    </a:cubicBezTo>
                    <a:cubicBezTo>
                      <a:pt x="7" y="2"/>
                      <a:pt x="7" y="4"/>
                      <a:pt x="6" y="6"/>
                    </a:cubicBezTo>
                    <a:cubicBezTo>
                      <a:pt x="5" y="7"/>
                      <a:pt x="3" y="7"/>
                      <a:pt x="2" y="6"/>
                    </a:cubicBezTo>
                    <a:cubicBezTo>
                      <a:pt x="0" y="5"/>
                      <a:pt x="0" y="3"/>
                      <a:pt x="1" y="2"/>
                    </a:cubicBezTo>
                    <a:close/>
                  </a:path>
                </a:pathLst>
              </a:custGeom>
              <a:solidFill>
                <a:srgbClr val="B078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757" name="Freeform 870">
                <a:extLst>
                  <a:ext uri="{FF2B5EF4-FFF2-40B4-BE49-F238E27FC236}">
                    <a16:creationId xmlns:a16="http://schemas.microsoft.com/office/drawing/2014/main" id="{792D76DB-BD55-41CA-A7EE-9CA7AD5CFD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1" y="3313"/>
                <a:ext cx="17" cy="19"/>
              </a:xfrm>
              <a:custGeom>
                <a:avLst/>
                <a:gdLst>
                  <a:gd name="T0" fmla="*/ 2147483646 w 7"/>
                  <a:gd name="T1" fmla="*/ 2147483646 h 7"/>
                  <a:gd name="T2" fmla="*/ 2147483646 w 7"/>
                  <a:gd name="T3" fmla="*/ 2147483646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2147483646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1" y="2"/>
                    </a:moveTo>
                    <a:cubicBezTo>
                      <a:pt x="2" y="0"/>
                      <a:pt x="4" y="0"/>
                      <a:pt x="5" y="1"/>
                    </a:cubicBezTo>
                    <a:cubicBezTo>
                      <a:pt x="7" y="2"/>
                      <a:pt x="7" y="4"/>
                      <a:pt x="6" y="6"/>
                    </a:cubicBezTo>
                    <a:cubicBezTo>
                      <a:pt x="5" y="7"/>
                      <a:pt x="3" y="7"/>
                      <a:pt x="2" y="6"/>
                    </a:cubicBezTo>
                    <a:cubicBezTo>
                      <a:pt x="0" y="5"/>
                      <a:pt x="0" y="3"/>
                      <a:pt x="1" y="2"/>
                    </a:cubicBezTo>
                    <a:close/>
                  </a:path>
                </a:pathLst>
              </a:custGeom>
              <a:solidFill>
                <a:srgbClr val="B078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758" name="Freeform 871">
                <a:extLst>
                  <a:ext uri="{FF2B5EF4-FFF2-40B4-BE49-F238E27FC236}">
                    <a16:creationId xmlns:a16="http://schemas.microsoft.com/office/drawing/2014/main" id="{409141C5-CB07-47A7-9416-18FA76BA4E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41" y="3351"/>
                <a:ext cx="17" cy="18"/>
              </a:xfrm>
              <a:custGeom>
                <a:avLst/>
                <a:gdLst>
                  <a:gd name="T0" fmla="*/ 2147483646 w 7"/>
                  <a:gd name="T1" fmla="*/ 2147483646 h 7"/>
                  <a:gd name="T2" fmla="*/ 2147483646 w 7"/>
                  <a:gd name="T3" fmla="*/ 2147483646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2147483646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1" y="1"/>
                    </a:moveTo>
                    <a:cubicBezTo>
                      <a:pt x="2" y="0"/>
                      <a:pt x="4" y="0"/>
                      <a:pt x="5" y="1"/>
                    </a:cubicBezTo>
                    <a:cubicBezTo>
                      <a:pt x="7" y="2"/>
                      <a:pt x="7" y="4"/>
                      <a:pt x="6" y="5"/>
                    </a:cubicBezTo>
                    <a:cubicBezTo>
                      <a:pt x="5" y="6"/>
                      <a:pt x="3" y="7"/>
                      <a:pt x="2" y="6"/>
                    </a:cubicBezTo>
                    <a:cubicBezTo>
                      <a:pt x="0" y="5"/>
                      <a:pt x="0" y="3"/>
                      <a:pt x="1" y="1"/>
                    </a:cubicBezTo>
                    <a:close/>
                  </a:path>
                </a:pathLst>
              </a:custGeom>
              <a:solidFill>
                <a:srgbClr val="B078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759" name="Freeform 872">
                <a:extLst>
                  <a:ext uri="{FF2B5EF4-FFF2-40B4-BE49-F238E27FC236}">
                    <a16:creationId xmlns:a16="http://schemas.microsoft.com/office/drawing/2014/main" id="{53B63288-E31C-4DB7-ABF3-1A0169F1A0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06" y="3324"/>
                <a:ext cx="17" cy="19"/>
              </a:xfrm>
              <a:custGeom>
                <a:avLst/>
                <a:gdLst>
                  <a:gd name="T0" fmla="*/ 2147483646 w 7"/>
                  <a:gd name="T1" fmla="*/ 2147483646 h 7"/>
                  <a:gd name="T2" fmla="*/ 2147483646 w 7"/>
                  <a:gd name="T3" fmla="*/ 2147483646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2147483646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1" y="1"/>
                    </a:moveTo>
                    <a:cubicBezTo>
                      <a:pt x="3" y="0"/>
                      <a:pt x="4" y="0"/>
                      <a:pt x="6" y="1"/>
                    </a:cubicBezTo>
                    <a:cubicBezTo>
                      <a:pt x="7" y="2"/>
                      <a:pt x="7" y="4"/>
                      <a:pt x="6" y="5"/>
                    </a:cubicBezTo>
                    <a:cubicBezTo>
                      <a:pt x="5" y="6"/>
                      <a:pt x="3" y="7"/>
                      <a:pt x="2" y="6"/>
                    </a:cubicBezTo>
                    <a:cubicBezTo>
                      <a:pt x="1" y="5"/>
                      <a:pt x="0" y="3"/>
                      <a:pt x="1" y="1"/>
                    </a:cubicBezTo>
                    <a:close/>
                  </a:path>
                </a:pathLst>
              </a:custGeom>
              <a:solidFill>
                <a:srgbClr val="B078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760" name="Freeform 873">
                <a:extLst>
                  <a:ext uri="{FF2B5EF4-FFF2-40B4-BE49-F238E27FC236}">
                    <a16:creationId xmlns:a16="http://schemas.microsoft.com/office/drawing/2014/main" id="{9DE588A4-F081-4A7D-BA91-CCF3A2B6F8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3" y="3289"/>
                <a:ext cx="18" cy="19"/>
              </a:xfrm>
              <a:custGeom>
                <a:avLst/>
                <a:gdLst>
                  <a:gd name="T0" fmla="*/ 2147483646 w 7"/>
                  <a:gd name="T1" fmla="*/ 2147483646 h 7"/>
                  <a:gd name="T2" fmla="*/ 2147483646 w 7"/>
                  <a:gd name="T3" fmla="*/ 2147483646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2147483646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1" y="2"/>
                    </a:moveTo>
                    <a:cubicBezTo>
                      <a:pt x="3" y="0"/>
                      <a:pt x="4" y="0"/>
                      <a:pt x="6" y="1"/>
                    </a:cubicBezTo>
                    <a:cubicBezTo>
                      <a:pt x="7" y="2"/>
                      <a:pt x="7" y="4"/>
                      <a:pt x="6" y="5"/>
                    </a:cubicBezTo>
                    <a:cubicBezTo>
                      <a:pt x="5" y="7"/>
                      <a:pt x="3" y="7"/>
                      <a:pt x="2" y="6"/>
                    </a:cubicBezTo>
                    <a:cubicBezTo>
                      <a:pt x="1" y="5"/>
                      <a:pt x="0" y="3"/>
                      <a:pt x="1" y="2"/>
                    </a:cubicBezTo>
                    <a:close/>
                  </a:path>
                </a:pathLst>
              </a:custGeom>
              <a:solidFill>
                <a:srgbClr val="B078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761" name="Freeform 874">
                <a:extLst>
                  <a:ext uri="{FF2B5EF4-FFF2-40B4-BE49-F238E27FC236}">
                    <a16:creationId xmlns:a16="http://schemas.microsoft.com/office/drawing/2014/main" id="{0C086DB4-DA2C-40F8-BFC5-94BA4AF5AF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53" y="3287"/>
                <a:ext cx="18" cy="18"/>
              </a:xfrm>
              <a:custGeom>
                <a:avLst/>
                <a:gdLst>
                  <a:gd name="T0" fmla="*/ 2147483646 w 7"/>
                  <a:gd name="T1" fmla="*/ 2147483646 h 7"/>
                  <a:gd name="T2" fmla="*/ 2147483646 w 7"/>
                  <a:gd name="T3" fmla="*/ 2147483646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2147483646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1" y="2"/>
                    </a:moveTo>
                    <a:cubicBezTo>
                      <a:pt x="2" y="0"/>
                      <a:pt x="4" y="0"/>
                      <a:pt x="6" y="1"/>
                    </a:cubicBezTo>
                    <a:cubicBezTo>
                      <a:pt x="7" y="2"/>
                      <a:pt x="7" y="4"/>
                      <a:pt x="6" y="5"/>
                    </a:cubicBezTo>
                    <a:cubicBezTo>
                      <a:pt x="5" y="7"/>
                      <a:pt x="3" y="7"/>
                      <a:pt x="2" y="6"/>
                    </a:cubicBezTo>
                    <a:cubicBezTo>
                      <a:pt x="1" y="5"/>
                      <a:pt x="0" y="3"/>
                      <a:pt x="1" y="2"/>
                    </a:cubicBezTo>
                    <a:close/>
                  </a:path>
                </a:pathLst>
              </a:custGeom>
              <a:solidFill>
                <a:srgbClr val="B078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762" name="Freeform 875">
                <a:extLst>
                  <a:ext uri="{FF2B5EF4-FFF2-40B4-BE49-F238E27FC236}">
                    <a16:creationId xmlns:a16="http://schemas.microsoft.com/office/drawing/2014/main" id="{75C57A10-5EF2-49BF-A3F5-7A900C9580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3" y="3388"/>
                <a:ext cx="18" cy="19"/>
              </a:xfrm>
              <a:custGeom>
                <a:avLst/>
                <a:gdLst>
                  <a:gd name="T0" fmla="*/ 2147483646 w 7"/>
                  <a:gd name="T1" fmla="*/ 2147483646 h 7"/>
                  <a:gd name="T2" fmla="*/ 2147483646 w 7"/>
                  <a:gd name="T3" fmla="*/ 2147483646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2147483646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1" y="1"/>
                    </a:moveTo>
                    <a:cubicBezTo>
                      <a:pt x="2" y="0"/>
                      <a:pt x="4" y="0"/>
                      <a:pt x="6" y="1"/>
                    </a:cubicBezTo>
                    <a:cubicBezTo>
                      <a:pt x="7" y="2"/>
                      <a:pt x="7" y="4"/>
                      <a:pt x="6" y="5"/>
                    </a:cubicBezTo>
                    <a:cubicBezTo>
                      <a:pt x="5" y="6"/>
                      <a:pt x="3" y="7"/>
                      <a:pt x="2" y="5"/>
                    </a:cubicBezTo>
                    <a:cubicBezTo>
                      <a:pt x="0" y="4"/>
                      <a:pt x="0" y="2"/>
                      <a:pt x="1" y="1"/>
                    </a:cubicBezTo>
                    <a:close/>
                  </a:path>
                </a:pathLst>
              </a:custGeom>
              <a:solidFill>
                <a:srgbClr val="B078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763" name="Freeform 876">
                <a:extLst>
                  <a:ext uri="{FF2B5EF4-FFF2-40B4-BE49-F238E27FC236}">
                    <a16:creationId xmlns:a16="http://schemas.microsoft.com/office/drawing/2014/main" id="{56ACE860-1224-4E46-AA80-CDED2B26B8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8" y="3409"/>
                <a:ext cx="18" cy="19"/>
              </a:xfrm>
              <a:custGeom>
                <a:avLst/>
                <a:gdLst>
                  <a:gd name="T0" fmla="*/ 2147483646 w 7"/>
                  <a:gd name="T1" fmla="*/ 2147483646 h 7"/>
                  <a:gd name="T2" fmla="*/ 2147483646 w 7"/>
                  <a:gd name="T3" fmla="*/ 2147483646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2147483646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2" y="2"/>
                    </a:moveTo>
                    <a:cubicBezTo>
                      <a:pt x="3" y="1"/>
                      <a:pt x="5" y="0"/>
                      <a:pt x="6" y="1"/>
                    </a:cubicBezTo>
                    <a:cubicBezTo>
                      <a:pt x="7" y="2"/>
                      <a:pt x="7" y="4"/>
                      <a:pt x="6" y="6"/>
                    </a:cubicBezTo>
                    <a:cubicBezTo>
                      <a:pt x="5" y="7"/>
                      <a:pt x="3" y="7"/>
                      <a:pt x="2" y="6"/>
                    </a:cubicBezTo>
                    <a:cubicBezTo>
                      <a:pt x="1" y="5"/>
                      <a:pt x="0" y="3"/>
                      <a:pt x="2" y="2"/>
                    </a:cubicBezTo>
                    <a:close/>
                  </a:path>
                </a:pathLst>
              </a:custGeom>
              <a:solidFill>
                <a:srgbClr val="B078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764" name="Freeform 877">
                <a:extLst>
                  <a:ext uri="{FF2B5EF4-FFF2-40B4-BE49-F238E27FC236}">
                    <a16:creationId xmlns:a16="http://schemas.microsoft.com/office/drawing/2014/main" id="{5E52600A-3DD1-42D4-A18A-4B297AF2BB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6" y="3412"/>
                <a:ext cx="17" cy="19"/>
              </a:xfrm>
              <a:custGeom>
                <a:avLst/>
                <a:gdLst>
                  <a:gd name="T0" fmla="*/ 2147483646 w 7"/>
                  <a:gd name="T1" fmla="*/ 2147483646 h 7"/>
                  <a:gd name="T2" fmla="*/ 2147483646 w 7"/>
                  <a:gd name="T3" fmla="*/ 2147483646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2147483646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1" y="1"/>
                    </a:moveTo>
                    <a:cubicBezTo>
                      <a:pt x="2" y="0"/>
                      <a:pt x="4" y="0"/>
                      <a:pt x="5" y="1"/>
                    </a:cubicBezTo>
                    <a:cubicBezTo>
                      <a:pt x="7" y="2"/>
                      <a:pt x="7" y="4"/>
                      <a:pt x="6" y="5"/>
                    </a:cubicBezTo>
                    <a:cubicBezTo>
                      <a:pt x="5" y="6"/>
                      <a:pt x="3" y="7"/>
                      <a:pt x="2" y="6"/>
                    </a:cubicBezTo>
                    <a:cubicBezTo>
                      <a:pt x="0" y="4"/>
                      <a:pt x="0" y="3"/>
                      <a:pt x="1" y="1"/>
                    </a:cubicBezTo>
                    <a:close/>
                  </a:path>
                </a:pathLst>
              </a:custGeom>
              <a:solidFill>
                <a:srgbClr val="B078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765" name="Freeform 878">
                <a:extLst>
                  <a:ext uri="{FF2B5EF4-FFF2-40B4-BE49-F238E27FC236}">
                    <a16:creationId xmlns:a16="http://schemas.microsoft.com/office/drawing/2014/main" id="{A52C8646-09A7-46E6-AFBE-55A4EDC367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28" y="3407"/>
                <a:ext cx="18" cy="18"/>
              </a:xfrm>
              <a:custGeom>
                <a:avLst/>
                <a:gdLst>
                  <a:gd name="T0" fmla="*/ 2147483646 w 7"/>
                  <a:gd name="T1" fmla="*/ 2147483646 h 7"/>
                  <a:gd name="T2" fmla="*/ 2147483646 w 7"/>
                  <a:gd name="T3" fmla="*/ 2147483646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2147483646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1" y="1"/>
                    </a:moveTo>
                    <a:cubicBezTo>
                      <a:pt x="2" y="0"/>
                      <a:pt x="4" y="0"/>
                      <a:pt x="6" y="1"/>
                    </a:cubicBezTo>
                    <a:cubicBezTo>
                      <a:pt x="7" y="2"/>
                      <a:pt x="7" y="4"/>
                      <a:pt x="6" y="5"/>
                    </a:cubicBezTo>
                    <a:cubicBezTo>
                      <a:pt x="5" y="7"/>
                      <a:pt x="3" y="7"/>
                      <a:pt x="2" y="6"/>
                    </a:cubicBezTo>
                    <a:cubicBezTo>
                      <a:pt x="1" y="5"/>
                      <a:pt x="0" y="3"/>
                      <a:pt x="1" y="1"/>
                    </a:cubicBezTo>
                    <a:close/>
                  </a:path>
                </a:pathLst>
              </a:custGeom>
              <a:solidFill>
                <a:srgbClr val="B078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766" name="Freeform 879">
                <a:extLst>
                  <a:ext uri="{FF2B5EF4-FFF2-40B4-BE49-F238E27FC236}">
                    <a16:creationId xmlns:a16="http://schemas.microsoft.com/office/drawing/2014/main" id="{6BA322E7-68C9-40EA-857C-02ADDCF159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3" y="3380"/>
                <a:ext cx="18" cy="19"/>
              </a:xfrm>
              <a:custGeom>
                <a:avLst/>
                <a:gdLst>
                  <a:gd name="T0" fmla="*/ 2147483646 w 7"/>
                  <a:gd name="T1" fmla="*/ 2147483646 h 7"/>
                  <a:gd name="T2" fmla="*/ 2147483646 w 7"/>
                  <a:gd name="T3" fmla="*/ 2147483646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2147483646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1" y="2"/>
                    </a:moveTo>
                    <a:cubicBezTo>
                      <a:pt x="2" y="1"/>
                      <a:pt x="4" y="0"/>
                      <a:pt x="5" y="1"/>
                    </a:cubicBezTo>
                    <a:cubicBezTo>
                      <a:pt x="7" y="2"/>
                      <a:pt x="7" y="4"/>
                      <a:pt x="6" y="6"/>
                    </a:cubicBezTo>
                    <a:cubicBezTo>
                      <a:pt x="5" y="7"/>
                      <a:pt x="3" y="7"/>
                      <a:pt x="2" y="6"/>
                    </a:cubicBezTo>
                    <a:cubicBezTo>
                      <a:pt x="0" y="5"/>
                      <a:pt x="0" y="3"/>
                      <a:pt x="1" y="2"/>
                    </a:cubicBezTo>
                    <a:close/>
                  </a:path>
                </a:pathLst>
              </a:custGeom>
              <a:solidFill>
                <a:srgbClr val="B078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767" name="Freeform 880">
                <a:extLst>
                  <a:ext uri="{FF2B5EF4-FFF2-40B4-BE49-F238E27FC236}">
                    <a16:creationId xmlns:a16="http://schemas.microsoft.com/office/drawing/2014/main" id="{0D099C3C-0EE9-4627-81B0-912B1F94BD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71" y="3393"/>
                <a:ext cx="17" cy="19"/>
              </a:xfrm>
              <a:custGeom>
                <a:avLst/>
                <a:gdLst>
                  <a:gd name="T0" fmla="*/ 2147483646 w 7"/>
                  <a:gd name="T1" fmla="*/ 2147483646 h 7"/>
                  <a:gd name="T2" fmla="*/ 2147483646 w 7"/>
                  <a:gd name="T3" fmla="*/ 2147483646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2147483646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1" y="2"/>
                    </a:moveTo>
                    <a:cubicBezTo>
                      <a:pt x="2" y="0"/>
                      <a:pt x="4" y="0"/>
                      <a:pt x="5" y="1"/>
                    </a:cubicBezTo>
                    <a:cubicBezTo>
                      <a:pt x="7" y="2"/>
                      <a:pt x="7" y="4"/>
                      <a:pt x="6" y="6"/>
                    </a:cubicBezTo>
                    <a:cubicBezTo>
                      <a:pt x="5" y="7"/>
                      <a:pt x="3" y="7"/>
                      <a:pt x="2" y="6"/>
                    </a:cubicBezTo>
                    <a:cubicBezTo>
                      <a:pt x="0" y="5"/>
                      <a:pt x="0" y="3"/>
                      <a:pt x="1" y="2"/>
                    </a:cubicBezTo>
                    <a:close/>
                  </a:path>
                </a:pathLst>
              </a:custGeom>
              <a:solidFill>
                <a:srgbClr val="B078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768" name="Freeform 881">
                <a:extLst>
                  <a:ext uri="{FF2B5EF4-FFF2-40B4-BE49-F238E27FC236}">
                    <a16:creationId xmlns:a16="http://schemas.microsoft.com/office/drawing/2014/main" id="{8C2E7FCB-1704-498D-AC76-17A39FA032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76" y="3436"/>
                <a:ext cx="17" cy="19"/>
              </a:xfrm>
              <a:custGeom>
                <a:avLst/>
                <a:gdLst>
                  <a:gd name="T0" fmla="*/ 2147483646 w 7"/>
                  <a:gd name="T1" fmla="*/ 2147483646 h 7"/>
                  <a:gd name="T2" fmla="*/ 2147483646 w 7"/>
                  <a:gd name="T3" fmla="*/ 2147483646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2147483646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1" y="1"/>
                    </a:moveTo>
                    <a:cubicBezTo>
                      <a:pt x="2" y="0"/>
                      <a:pt x="4" y="0"/>
                      <a:pt x="5" y="1"/>
                    </a:cubicBezTo>
                    <a:cubicBezTo>
                      <a:pt x="7" y="2"/>
                      <a:pt x="7" y="4"/>
                      <a:pt x="6" y="5"/>
                    </a:cubicBezTo>
                    <a:cubicBezTo>
                      <a:pt x="5" y="7"/>
                      <a:pt x="3" y="7"/>
                      <a:pt x="2" y="6"/>
                    </a:cubicBezTo>
                    <a:cubicBezTo>
                      <a:pt x="0" y="5"/>
                      <a:pt x="0" y="3"/>
                      <a:pt x="1" y="1"/>
                    </a:cubicBezTo>
                    <a:close/>
                  </a:path>
                </a:pathLst>
              </a:custGeom>
              <a:solidFill>
                <a:srgbClr val="B078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769" name="Freeform 882">
                <a:extLst>
                  <a:ext uri="{FF2B5EF4-FFF2-40B4-BE49-F238E27FC236}">
                    <a16:creationId xmlns:a16="http://schemas.microsoft.com/office/drawing/2014/main" id="{5BF6B829-9E69-41E6-9E7B-6D593C782D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1" y="3380"/>
                <a:ext cx="17" cy="19"/>
              </a:xfrm>
              <a:custGeom>
                <a:avLst/>
                <a:gdLst>
                  <a:gd name="T0" fmla="*/ 2147483646 w 7"/>
                  <a:gd name="T1" fmla="*/ 2147483646 h 7"/>
                  <a:gd name="T2" fmla="*/ 2147483646 w 7"/>
                  <a:gd name="T3" fmla="*/ 2147483646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2147483646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1" y="1"/>
                    </a:moveTo>
                    <a:cubicBezTo>
                      <a:pt x="2" y="0"/>
                      <a:pt x="4" y="0"/>
                      <a:pt x="6" y="1"/>
                    </a:cubicBezTo>
                    <a:cubicBezTo>
                      <a:pt x="7" y="2"/>
                      <a:pt x="7" y="4"/>
                      <a:pt x="6" y="5"/>
                    </a:cubicBezTo>
                    <a:cubicBezTo>
                      <a:pt x="5" y="7"/>
                      <a:pt x="3" y="7"/>
                      <a:pt x="2" y="6"/>
                    </a:cubicBezTo>
                    <a:cubicBezTo>
                      <a:pt x="0" y="5"/>
                      <a:pt x="0" y="3"/>
                      <a:pt x="1" y="1"/>
                    </a:cubicBezTo>
                    <a:close/>
                  </a:path>
                </a:pathLst>
              </a:custGeom>
              <a:solidFill>
                <a:srgbClr val="B078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770" name="Freeform 883">
                <a:extLst>
                  <a:ext uri="{FF2B5EF4-FFF2-40B4-BE49-F238E27FC236}">
                    <a16:creationId xmlns:a16="http://schemas.microsoft.com/office/drawing/2014/main" id="{31220404-955F-4CB7-89C2-C273136882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11" y="3364"/>
                <a:ext cx="17" cy="19"/>
              </a:xfrm>
              <a:custGeom>
                <a:avLst/>
                <a:gdLst>
                  <a:gd name="T0" fmla="*/ 2147483646 w 7"/>
                  <a:gd name="T1" fmla="*/ 2147483646 h 7"/>
                  <a:gd name="T2" fmla="*/ 2147483646 w 7"/>
                  <a:gd name="T3" fmla="*/ 2147483646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2147483646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1" y="2"/>
                    </a:moveTo>
                    <a:cubicBezTo>
                      <a:pt x="2" y="0"/>
                      <a:pt x="4" y="0"/>
                      <a:pt x="5" y="1"/>
                    </a:cubicBezTo>
                    <a:cubicBezTo>
                      <a:pt x="7" y="2"/>
                      <a:pt x="7" y="4"/>
                      <a:pt x="6" y="5"/>
                    </a:cubicBezTo>
                    <a:cubicBezTo>
                      <a:pt x="5" y="7"/>
                      <a:pt x="3" y="7"/>
                      <a:pt x="2" y="6"/>
                    </a:cubicBezTo>
                    <a:cubicBezTo>
                      <a:pt x="0" y="5"/>
                      <a:pt x="0" y="3"/>
                      <a:pt x="1" y="2"/>
                    </a:cubicBezTo>
                    <a:close/>
                  </a:path>
                </a:pathLst>
              </a:custGeom>
              <a:solidFill>
                <a:srgbClr val="B078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771" name="Freeform 884">
                <a:extLst>
                  <a:ext uri="{FF2B5EF4-FFF2-40B4-BE49-F238E27FC236}">
                    <a16:creationId xmlns:a16="http://schemas.microsoft.com/office/drawing/2014/main" id="{D854436B-E48C-4D77-A756-4217D88B91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36" y="3345"/>
                <a:ext cx="17" cy="19"/>
              </a:xfrm>
              <a:custGeom>
                <a:avLst/>
                <a:gdLst>
                  <a:gd name="T0" fmla="*/ 2147483646 w 7"/>
                  <a:gd name="T1" fmla="*/ 2147483646 h 7"/>
                  <a:gd name="T2" fmla="*/ 2147483646 w 7"/>
                  <a:gd name="T3" fmla="*/ 2147483646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2147483646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1" y="2"/>
                    </a:moveTo>
                    <a:cubicBezTo>
                      <a:pt x="2" y="0"/>
                      <a:pt x="4" y="0"/>
                      <a:pt x="6" y="1"/>
                    </a:cubicBezTo>
                    <a:cubicBezTo>
                      <a:pt x="7" y="2"/>
                      <a:pt x="7" y="4"/>
                      <a:pt x="6" y="5"/>
                    </a:cubicBezTo>
                    <a:cubicBezTo>
                      <a:pt x="5" y="7"/>
                      <a:pt x="3" y="7"/>
                      <a:pt x="2" y="6"/>
                    </a:cubicBezTo>
                    <a:cubicBezTo>
                      <a:pt x="1" y="5"/>
                      <a:pt x="0" y="3"/>
                      <a:pt x="1" y="2"/>
                    </a:cubicBezTo>
                    <a:close/>
                  </a:path>
                </a:pathLst>
              </a:custGeom>
              <a:solidFill>
                <a:srgbClr val="B078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772" name="Freeform 885">
                <a:extLst>
                  <a:ext uri="{FF2B5EF4-FFF2-40B4-BE49-F238E27FC236}">
                    <a16:creationId xmlns:a16="http://schemas.microsoft.com/office/drawing/2014/main" id="{C91BBC06-75C0-4FDB-994E-71051D5B5D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1" y="3345"/>
                <a:ext cx="17" cy="19"/>
              </a:xfrm>
              <a:custGeom>
                <a:avLst/>
                <a:gdLst>
                  <a:gd name="T0" fmla="*/ 2147483646 w 7"/>
                  <a:gd name="T1" fmla="*/ 2147483646 h 7"/>
                  <a:gd name="T2" fmla="*/ 2147483646 w 7"/>
                  <a:gd name="T3" fmla="*/ 2147483646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2147483646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1" y="2"/>
                    </a:moveTo>
                    <a:cubicBezTo>
                      <a:pt x="3" y="0"/>
                      <a:pt x="4" y="0"/>
                      <a:pt x="6" y="1"/>
                    </a:cubicBezTo>
                    <a:cubicBezTo>
                      <a:pt x="7" y="2"/>
                      <a:pt x="7" y="4"/>
                      <a:pt x="6" y="5"/>
                    </a:cubicBezTo>
                    <a:cubicBezTo>
                      <a:pt x="5" y="7"/>
                      <a:pt x="3" y="7"/>
                      <a:pt x="2" y="6"/>
                    </a:cubicBezTo>
                    <a:cubicBezTo>
                      <a:pt x="1" y="5"/>
                      <a:pt x="0" y="3"/>
                      <a:pt x="1" y="2"/>
                    </a:cubicBezTo>
                    <a:close/>
                  </a:path>
                </a:pathLst>
              </a:custGeom>
              <a:solidFill>
                <a:srgbClr val="B078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773" name="Freeform 886">
                <a:extLst>
                  <a:ext uri="{FF2B5EF4-FFF2-40B4-BE49-F238E27FC236}">
                    <a16:creationId xmlns:a16="http://schemas.microsoft.com/office/drawing/2014/main" id="{3DADAD54-592E-4AAD-A6A6-1C8619F99B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3" y="3377"/>
                <a:ext cx="18" cy="19"/>
              </a:xfrm>
              <a:custGeom>
                <a:avLst/>
                <a:gdLst>
                  <a:gd name="T0" fmla="*/ 2147483646 w 7"/>
                  <a:gd name="T1" fmla="*/ 2147483646 h 7"/>
                  <a:gd name="T2" fmla="*/ 2147483646 w 7"/>
                  <a:gd name="T3" fmla="*/ 2147483646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2147483646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1" y="1"/>
                    </a:moveTo>
                    <a:cubicBezTo>
                      <a:pt x="2" y="0"/>
                      <a:pt x="4" y="0"/>
                      <a:pt x="6" y="1"/>
                    </a:cubicBezTo>
                    <a:cubicBezTo>
                      <a:pt x="7" y="2"/>
                      <a:pt x="7" y="4"/>
                      <a:pt x="6" y="5"/>
                    </a:cubicBezTo>
                    <a:cubicBezTo>
                      <a:pt x="5" y="7"/>
                      <a:pt x="3" y="7"/>
                      <a:pt x="2" y="6"/>
                    </a:cubicBezTo>
                    <a:cubicBezTo>
                      <a:pt x="1" y="5"/>
                      <a:pt x="0" y="3"/>
                      <a:pt x="1" y="1"/>
                    </a:cubicBezTo>
                    <a:close/>
                  </a:path>
                </a:pathLst>
              </a:custGeom>
              <a:solidFill>
                <a:srgbClr val="B078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774" name="Freeform 887">
                <a:extLst>
                  <a:ext uri="{FF2B5EF4-FFF2-40B4-BE49-F238E27FC236}">
                    <a16:creationId xmlns:a16="http://schemas.microsoft.com/office/drawing/2014/main" id="{7F8F31A8-5A92-46D5-8094-857012EC89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1" y="3396"/>
                <a:ext cx="17" cy="19"/>
              </a:xfrm>
              <a:custGeom>
                <a:avLst/>
                <a:gdLst>
                  <a:gd name="T0" fmla="*/ 2147483646 w 7"/>
                  <a:gd name="T1" fmla="*/ 2147483646 h 7"/>
                  <a:gd name="T2" fmla="*/ 2147483646 w 7"/>
                  <a:gd name="T3" fmla="*/ 2147483646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2147483646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2" y="2"/>
                    </a:moveTo>
                    <a:cubicBezTo>
                      <a:pt x="3" y="1"/>
                      <a:pt x="5" y="0"/>
                      <a:pt x="6" y="1"/>
                    </a:cubicBezTo>
                    <a:cubicBezTo>
                      <a:pt x="7" y="3"/>
                      <a:pt x="7" y="4"/>
                      <a:pt x="6" y="6"/>
                    </a:cubicBezTo>
                    <a:cubicBezTo>
                      <a:pt x="5" y="7"/>
                      <a:pt x="3" y="7"/>
                      <a:pt x="2" y="6"/>
                    </a:cubicBezTo>
                    <a:cubicBezTo>
                      <a:pt x="1" y="5"/>
                      <a:pt x="0" y="3"/>
                      <a:pt x="2" y="2"/>
                    </a:cubicBezTo>
                    <a:close/>
                  </a:path>
                </a:pathLst>
              </a:custGeom>
              <a:solidFill>
                <a:srgbClr val="B078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775" name="Freeform 888">
                <a:extLst>
                  <a:ext uri="{FF2B5EF4-FFF2-40B4-BE49-F238E27FC236}">
                    <a16:creationId xmlns:a16="http://schemas.microsoft.com/office/drawing/2014/main" id="{A5FB528D-15E6-44E9-A96A-365AD3AD0E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1" y="3377"/>
                <a:ext cx="17" cy="19"/>
              </a:xfrm>
              <a:custGeom>
                <a:avLst/>
                <a:gdLst>
                  <a:gd name="T0" fmla="*/ 2147483646 w 7"/>
                  <a:gd name="T1" fmla="*/ 2147483646 h 7"/>
                  <a:gd name="T2" fmla="*/ 2147483646 w 7"/>
                  <a:gd name="T3" fmla="*/ 2147483646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2147483646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1" y="2"/>
                    </a:moveTo>
                    <a:cubicBezTo>
                      <a:pt x="2" y="1"/>
                      <a:pt x="4" y="0"/>
                      <a:pt x="5" y="1"/>
                    </a:cubicBezTo>
                    <a:cubicBezTo>
                      <a:pt x="7" y="2"/>
                      <a:pt x="7" y="4"/>
                      <a:pt x="6" y="6"/>
                    </a:cubicBezTo>
                    <a:cubicBezTo>
                      <a:pt x="5" y="7"/>
                      <a:pt x="3" y="7"/>
                      <a:pt x="1" y="6"/>
                    </a:cubicBezTo>
                    <a:cubicBezTo>
                      <a:pt x="0" y="5"/>
                      <a:pt x="0" y="3"/>
                      <a:pt x="1" y="2"/>
                    </a:cubicBezTo>
                    <a:close/>
                  </a:path>
                </a:pathLst>
              </a:custGeom>
              <a:solidFill>
                <a:srgbClr val="B078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776" name="Freeform 889">
                <a:extLst>
                  <a:ext uri="{FF2B5EF4-FFF2-40B4-BE49-F238E27FC236}">
                    <a16:creationId xmlns:a16="http://schemas.microsoft.com/office/drawing/2014/main" id="{16F4C5BA-691C-415B-80B1-7EE8394BCC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31" y="3367"/>
                <a:ext cx="17" cy="18"/>
              </a:xfrm>
              <a:custGeom>
                <a:avLst/>
                <a:gdLst>
                  <a:gd name="T0" fmla="*/ 2147483646 w 7"/>
                  <a:gd name="T1" fmla="*/ 2147483646 h 7"/>
                  <a:gd name="T2" fmla="*/ 2147483646 w 7"/>
                  <a:gd name="T3" fmla="*/ 2147483646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2147483646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1" y="1"/>
                    </a:moveTo>
                    <a:cubicBezTo>
                      <a:pt x="2" y="0"/>
                      <a:pt x="4" y="0"/>
                      <a:pt x="5" y="1"/>
                    </a:cubicBezTo>
                    <a:cubicBezTo>
                      <a:pt x="7" y="2"/>
                      <a:pt x="7" y="4"/>
                      <a:pt x="6" y="5"/>
                    </a:cubicBezTo>
                    <a:cubicBezTo>
                      <a:pt x="5" y="6"/>
                      <a:pt x="3" y="7"/>
                      <a:pt x="2" y="5"/>
                    </a:cubicBezTo>
                    <a:cubicBezTo>
                      <a:pt x="0" y="4"/>
                      <a:pt x="0" y="2"/>
                      <a:pt x="1" y="1"/>
                    </a:cubicBezTo>
                    <a:close/>
                  </a:path>
                </a:pathLst>
              </a:custGeom>
              <a:solidFill>
                <a:srgbClr val="B078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777" name="Freeform 890">
                <a:extLst>
                  <a:ext uri="{FF2B5EF4-FFF2-40B4-BE49-F238E27FC236}">
                    <a16:creationId xmlns:a16="http://schemas.microsoft.com/office/drawing/2014/main" id="{B509B6DB-2ED4-463D-B13F-35F48A65CE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1" y="3367"/>
                <a:ext cx="17" cy="18"/>
              </a:xfrm>
              <a:custGeom>
                <a:avLst/>
                <a:gdLst>
                  <a:gd name="T0" fmla="*/ 2147483646 w 7"/>
                  <a:gd name="T1" fmla="*/ 2147483646 h 7"/>
                  <a:gd name="T2" fmla="*/ 2147483646 w 7"/>
                  <a:gd name="T3" fmla="*/ 2147483646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2147483646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1" y="2"/>
                    </a:moveTo>
                    <a:cubicBezTo>
                      <a:pt x="2" y="0"/>
                      <a:pt x="4" y="0"/>
                      <a:pt x="6" y="1"/>
                    </a:cubicBezTo>
                    <a:cubicBezTo>
                      <a:pt x="7" y="2"/>
                      <a:pt x="7" y="4"/>
                      <a:pt x="6" y="6"/>
                    </a:cubicBezTo>
                    <a:cubicBezTo>
                      <a:pt x="5" y="7"/>
                      <a:pt x="3" y="7"/>
                      <a:pt x="2" y="6"/>
                    </a:cubicBezTo>
                    <a:cubicBezTo>
                      <a:pt x="1" y="5"/>
                      <a:pt x="0" y="3"/>
                      <a:pt x="1" y="2"/>
                    </a:cubicBezTo>
                    <a:close/>
                  </a:path>
                </a:pathLst>
              </a:custGeom>
              <a:solidFill>
                <a:srgbClr val="B078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778" name="Freeform 891">
                <a:extLst>
                  <a:ext uri="{FF2B5EF4-FFF2-40B4-BE49-F238E27FC236}">
                    <a16:creationId xmlns:a16="http://schemas.microsoft.com/office/drawing/2014/main" id="{6D09B03B-C0F6-4C26-ACE8-244421EACC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96" y="3361"/>
                <a:ext cx="17" cy="19"/>
              </a:xfrm>
              <a:custGeom>
                <a:avLst/>
                <a:gdLst>
                  <a:gd name="T0" fmla="*/ 2147483646 w 7"/>
                  <a:gd name="T1" fmla="*/ 2147483646 h 7"/>
                  <a:gd name="T2" fmla="*/ 2147483646 w 7"/>
                  <a:gd name="T3" fmla="*/ 2147483646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2147483646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1" y="1"/>
                    </a:moveTo>
                    <a:cubicBezTo>
                      <a:pt x="2" y="0"/>
                      <a:pt x="4" y="0"/>
                      <a:pt x="5" y="1"/>
                    </a:cubicBezTo>
                    <a:cubicBezTo>
                      <a:pt x="7" y="2"/>
                      <a:pt x="7" y="4"/>
                      <a:pt x="6" y="5"/>
                    </a:cubicBezTo>
                    <a:cubicBezTo>
                      <a:pt x="5" y="7"/>
                      <a:pt x="3" y="7"/>
                      <a:pt x="1" y="6"/>
                    </a:cubicBezTo>
                    <a:cubicBezTo>
                      <a:pt x="0" y="5"/>
                      <a:pt x="0" y="3"/>
                      <a:pt x="1" y="1"/>
                    </a:cubicBezTo>
                    <a:close/>
                  </a:path>
                </a:pathLst>
              </a:custGeom>
              <a:solidFill>
                <a:srgbClr val="B078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779" name="Freeform 892">
                <a:extLst>
                  <a:ext uri="{FF2B5EF4-FFF2-40B4-BE49-F238E27FC236}">
                    <a16:creationId xmlns:a16="http://schemas.microsoft.com/office/drawing/2014/main" id="{0C278646-E21F-48C3-BEC0-5CA09806C5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13" y="3367"/>
                <a:ext cx="18" cy="18"/>
              </a:xfrm>
              <a:custGeom>
                <a:avLst/>
                <a:gdLst>
                  <a:gd name="T0" fmla="*/ 2147483646 w 7"/>
                  <a:gd name="T1" fmla="*/ 2147483646 h 7"/>
                  <a:gd name="T2" fmla="*/ 2147483646 w 7"/>
                  <a:gd name="T3" fmla="*/ 2147483646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2147483646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1" y="1"/>
                    </a:moveTo>
                    <a:cubicBezTo>
                      <a:pt x="2" y="0"/>
                      <a:pt x="4" y="0"/>
                      <a:pt x="5" y="1"/>
                    </a:cubicBezTo>
                    <a:cubicBezTo>
                      <a:pt x="7" y="2"/>
                      <a:pt x="7" y="4"/>
                      <a:pt x="6" y="5"/>
                    </a:cubicBezTo>
                    <a:cubicBezTo>
                      <a:pt x="5" y="6"/>
                      <a:pt x="3" y="7"/>
                      <a:pt x="2" y="6"/>
                    </a:cubicBezTo>
                    <a:cubicBezTo>
                      <a:pt x="0" y="4"/>
                      <a:pt x="0" y="3"/>
                      <a:pt x="1" y="1"/>
                    </a:cubicBezTo>
                    <a:close/>
                  </a:path>
                </a:pathLst>
              </a:custGeom>
              <a:solidFill>
                <a:srgbClr val="B078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780" name="Freeform 893">
                <a:extLst>
                  <a:ext uri="{FF2B5EF4-FFF2-40B4-BE49-F238E27FC236}">
                    <a16:creationId xmlns:a16="http://schemas.microsoft.com/office/drawing/2014/main" id="{CA9F354E-1E85-43F2-9126-A0A1A9DA5A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08" y="3399"/>
                <a:ext cx="18" cy="18"/>
              </a:xfrm>
              <a:custGeom>
                <a:avLst/>
                <a:gdLst>
                  <a:gd name="T0" fmla="*/ 2147483646 w 7"/>
                  <a:gd name="T1" fmla="*/ 2147483646 h 7"/>
                  <a:gd name="T2" fmla="*/ 2147483646 w 7"/>
                  <a:gd name="T3" fmla="*/ 2147483646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2147483646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1" y="2"/>
                    </a:moveTo>
                    <a:cubicBezTo>
                      <a:pt x="2" y="0"/>
                      <a:pt x="4" y="0"/>
                      <a:pt x="5" y="1"/>
                    </a:cubicBezTo>
                    <a:cubicBezTo>
                      <a:pt x="6" y="2"/>
                      <a:pt x="7" y="4"/>
                      <a:pt x="5" y="6"/>
                    </a:cubicBezTo>
                    <a:cubicBezTo>
                      <a:pt x="4" y="7"/>
                      <a:pt x="3" y="7"/>
                      <a:pt x="1" y="6"/>
                    </a:cubicBezTo>
                    <a:cubicBezTo>
                      <a:pt x="0" y="5"/>
                      <a:pt x="0" y="3"/>
                      <a:pt x="1" y="2"/>
                    </a:cubicBezTo>
                    <a:close/>
                  </a:path>
                </a:pathLst>
              </a:custGeom>
              <a:solidFill>
                <a:srgbClr val="B078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781" name="Freeform 894">
                <a:extLst>
                  <a:ext uri="{FF2B5EF4-FFF2-40B4-BE49-F238E27FC236}">
                    <a16:creationId xmlns:a16="http://schemas.microsoft.com/office/drawing/2014/main" id="{E5FAAE7E-4A01-4D7C-A562-E8B5EFA9A2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16" y="3439"/>
                <a:ext cx="17" cy="18"/>
              </a:xfrm>
              <a:custGeom>
                <a:avLst/>
                <a:gdLst>
                  <a:gd name="T0" fmla="*/ 2147483646 w 7"/>
                  <a:gd name="T1" fmla="*/ 2147483646 h 7"/>
                  <a:gd name="T2" fmla="*/ 2147483646 w 7"/>
                  <a:gd name="T3" fmla="*/ 2147483646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2147483646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1" y="2"/>
                    </a:moveTo>
                    <a:cubicBezTo>
                      <a:pt x="2" y="1"/>
                      <a:pt x="4" y="0"/>
                      <a:pt x="5" y="2"/>
                    </a:cubicBezTo>
                    <a:cubicBezTo>
                      <a:pt x="6" y="3"/>
                      <a:pt x="7" y="4"/>
                      <a:pt x="6" y="6"/>
                    </a:cubicBezTo>
                    <a:cubicBezTo>
                      <a:pt x="4" y="7"/>
                      <a:pt x="3" y="7"/>
                      <a:pt x="1" y="6"/>
                    </a:cubicBezTo>
                    <a:cubicBezTo>
                      <a:pt x="0" y="5"/>
                      <a:pt x="0" y="3"/>
                      <a:pt x="1" y="2"/>
                    </a:cubicBezTo>
                    <a:close/>
                  </a:path>
                </a:pathLst>
              </a:custGeom>
              <a:solidFill>
                <a:srgbClr val="B078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782" name="Freeform 895">
                <a:extLst>
                  <a:ext uri="{FF2B5EF4-FFF2-40B4-BE49-F238E27FC236}">
                    <a16:creationId xmlns:a16="http://schemas.microsoft.com/office/drawing/2014/main" id="{906F42FC-46DA-442F-9C80-BA3138825F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96" y="3460"/>
                <a:ext cx="17" cy="19"/>
              </a:xfrm>
              <a:custGeom>
                <a:avLst/>
                <a:gdLst>
                  <a:gd name="T0" fmla="*/ 2147483646 w 7"/>
                  <a:gd name="T1" fmla="*/ 2147483646 h 7"/>
                  <a:gd name="T2" fmla="*/ 2147483646 w 7"/>
                  <a:gd name="T3" fmla="*/ 2147483646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2147483646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1" y="2"/>
                    </a:moveTo>
                    <a:cubicBezTo>
                      <a:pt x="2" y="1"/>
                      <a:pt x="4" y="0"/>
                      <a:pt x="6" y="1"/>
                    </a:cubicBezTo>
                    <a:cubicBezTo>
                      <a:pt x="7" y="2"/>
                      <a:pt x="7" y="4"/>
                      <a:pt x="6" y="6"/>
                    </a:cubicBezTo>
                    <a:cubicBezTo>
                      <a:pt x="5" y="7"/>
                      <a:pt x="3" y="7"/>
                      <a:pt x="2" y="6"/>
                    </a:cubicBezTo>
                    <a:cubicBezTo>
                      <a:pt x="1" y="5"/>
                      <a:pt x="0" y="3"/>
                      <a:pt x="1" y="2"/>
                    </a:cubicBezTo>
                    <a:close/>
                  </a:path>
                </a:pathLst>
              </a:custGeom>
              <a:solidFill>
                <a:srgbClr val="B078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783" name="Freeform 896">
                <a:extLst>
                  <a:ext uri="{FF2B5EF4-FFF2-40B4-BE49-F238E27FC236}">
                    <a16:creationId xmlns:a16="http://schemas.microsoft.com/office/drawing/2014/main" id="{53A75FBE-A526-4454-A9D0-4A8A57CC58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78" y="3391"/>
                <a:ext cx="18" cy="18"/>
              </a:xfrm>
              <a:custGeom>
                <a:avLst/>
                <a:gdLst>
                  <a:gd name="T0" fmla="*/ 2147483646 w 7"/>
                  <a:gd name="T1" fmla="*/ 2147483646 h 7"/>
                  <a:gd name="T2" fmla="*/ 2147483646 w 7"/>
                  <a:gd name="T3" fmla="*/ 2147483646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2147483646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1" y="2"/>
                    </a:moveTo>
                    <a:cubicBezTo>
                      <a:pt x="2" y="0"/>
                      <a:pt x="4" y="0"/>
                      <a:pt x="5" y="1"/>
                    </a:cubicBezTo>
                    <a:cubicBezTo>
                      <a:pt x="7" y="2"/>
                      <a:pt x="7" y="4"/>
                      <a:pt x="6" y="6"/>
                    </a:cubicBezTo>
                    <a:cubicBezTo>
                      <a:pt x="5" y="7"/>
                      <a:pt x="3" y="7"/>
                      <a:pt x="1" y="6"/>
                    </a:cubicBezTo>
                    <a:cubicBezTo>
                      <a:pt x="0" y="5"/>
                      <a:pt x="0" y="3"/>
                      <a:pt x="1" y="2"/>
                    </a:cubicBezTo>
                    <a:close/>
                  </a:path>
                </a:pathLst>
              </a:custGeom>
              <a:solidFill>
                <a:srgbClr val="B078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784" name="Freeform 897">
                <a:extLst>
                  <a:ext uri="{FF2B5EF4-FFF2-40B4-BE49-F238E27FC236}">
                    <a16:creationId xmlns:a16="http://schemas.microsoft.com/office/drawing/2014/main" id="{528EDD79-3B4E-4CAF-AD57-6DEA237B10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6" y="3404"/>
                <a:ext cx="17" cy="19"/>
              </a:xfrm>
              <a:custGeom>
                <a:avLst/>
                <a:gdLst>
                  <a:gd name="T0" fmla="*/ 2147483646 w 7"/>
                  <a:gd name="T1" fmla="*/ 2147483646 h 7"/>
                  <a:gd name="T2" fmla="*/ 2147483646 w 7"/>
                  <a:gd name="T3" fmla="*/ 2147483646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2147483646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1" y="2"/>
                    </a:moveTo>
                    <a:cubicBezTo>
                      <a:pt x="2" y="0"/>
                      <a:pt x="4" y="0"/>
                      <a:pt x="5" y="1"/>
                    </a:cubicBezTo>
                    <a:cubicBezTo>
                      <a:pt x="6" y="2"/>
                      <a:pt x="7" y="4"/>
                      <a:pt x="6" y="5"/>
                    </a:cubicBezTo>
                    <a:cubicBezTo>
                      <a:pt x="5" y="7"/>
                      <a:pt x="3" y="7"/>
                      <a:pt x="1" y="6"/>
                    </a:cubicBezTo>
                    <a:cubicBezTo>
                      <a:pt x="0" y="5"/>
                      <a:pt x="0" y="3"/>
                      <a:pt x="1" y="2"/>
                    </a:cubicBezTo>
                    <a:close/>
                  </a:path>
                </a:pathLst>
              </a:custGeom>
              <a:solidFill>
                <a:srgbClr val="B078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785" name="Freeform 898">
                <a:extLst>
                  <a:ext uri="{FF2B5EF4-FFF2-40B4-BE49-F238E27FC236}">
                    <a16:creationId xmlns:a16="http://schemas.microsoft.com/office/drawing/2014/main" id="{FB382FD3-7A6F-417A-9C19-7627F6653D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1" y="3300"/>
                <a:ext cx="17" cy="19"/>
              </a:xfrm>
              <a:custGeom>
                <a:avLst/>
                <a:gdLst>
                  <a:gd name="T0" fmla="*/ 2147483646 w 7"/>
                  <a:gd name="T1" fmla="*/ 2147483646 h 7"/>
                  <a:gd name="T2" fmla="*/ 2147483646 w 7"/>
                  <a:gd name="T3" fmla="*/ 2147483646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2147483646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1" y="2"/>
                    </a:moveTo>
                    <a:cubicBezTo>
                      <a:pt x="2" y="0"/>
                      <a:pt x="4" y="0"/>
                      <a:pt x="5" y="1"/>
                    </a:cubicBezTo>
                    <a:cubicBezTo>
                      <a:pt x="7" y="2"/>
                      <a:pt x="7" y="4"/>
                      <a:pt x="6" y="5"/>
                    </a:cubicBezTo>
                    <a:cubicBezTo>
                      <a:pt x="5" y="7"/>
                      <a:pt x="3" y="7"/>
                      <a:pt x="1" y="6"/>
                    </a:cubicBezTo>
                    <a:cubicBezTo>
                      <a:pt x="0" y="5"/>
                      <a:pt x="0" y="3"/>
                      <a:pt x="1" y="2"/>
                    </a:cubicBezTo>
                    <a:close/>
                  </a:path>
                </a:pathLst>
              </a:custGeom>
              <a:solidFill>
                <a:srgbClr val="B078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786" name="Freeform 899">
                <a:extLst>
                  <a:ext uri="{FF2B5EF4-FFF2-40B4-BE49-F238E27FC236}">
                    <a16:creationId xmlns:a16="http://schemas.microsoft.com/office/drawing/2014/main" id="{7F277DF4-2BBA-46FA-97A2-44D8F58634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46" y="3239"/>
                <a:ext cx="17" cy="18"/>
              </a:xfrm>
              <a:custGeom>
                <a:avLst/>
                <a:gdLst>
                  <a:gd name="T0" fmla="*/ 2147483646 w 7"/>
                  <a:gd name="T1" fmla="*/ 2147483646 h 7"/>
                  <a:gd name="T2" fmla="*/ 2147483646 w 7"/>
                  <a:gd name="T3" fmla="*/ 2147483646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2147483646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1" y="2"/>
                    </a:moveTo>
                    <a:cubicBezTo>
                      <a:pt x="2" y="0"/>
                      <a:pt x="4" y="0"/>
                      <a:pt x="6" y="1"/>
                    </a:cubicBezTo>
                    <a:cubicBezTo>
                      <a:pt x="7" y="2"/>
                      <a:pt x="7" y="4"/>
                      <a:pt x="6" y="6"/>
                    </a:cubicBezTo>
                    <a:cubicBezTo>
                      <a:pt x="5" y="7"/>
                      <a:pt x="3" y="7"/>
                      <a:pt x="2" y="6"/>
                    </a:cubicBezTo>
                    <a:cubicBezTo>
                      <a:pt x="1" y="5"/>
                      <a:pt x="0" y="3"/>
                      <a:pt x="1" y="2"/>
                    </a:cubicBezTo>
                    <a:close/>
                  </a:path>
                </a:pathLst>
              </a:custGeom>
              <a:solidFill>
                <a:srgbClr val="B078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787" name="Freeform 900">
                <a:extLst>
                  <a:ext uri="{FF2B5EF4-FFF2-40B4-BE49-F238E27FC236}">
                    <a16:creationId xmlns:a16="http://schemas.microsoft.com/office/drawing/2014/main" id="{A18E5FAC-7BC6-4A3A-A1BB-A3BD4B1B03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8" y="3289"/>
                <a:ext cx="18" cy="19"/>
              </a:xfrm>
              <a:custGeom>
                <a:avLst/>
                <a:gdLst>
                  <a:gd name="T0" fmla="*/ 2147483646 w 7"/>
                  <a:gd name="T1" fmla="*/ 2147483646 h 7"/>
                  <a:gd name="T2" fmla="*/ 2147483646 w 7"/>
                  <a:gd name="T3" fmla="*/ 2147483646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2147483646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1" y="2"/>
                    </a:moveTo>
                    <a:cubicBezTo>
                      <a:pt x="2" y="0"/>
                      <a:pt x="4" y="0"/>
                      <a:pt x="6" y="1"/>
                    </a:cubicBezTo>
                    <a:cubicBezTo>
                      <a:pt x="7" y="2"/>
                      <a:pt x="7" y="4"/>
                      <a:pt x="6" y="5"/>
                    </a:cubicBezTo>
                    <a:cubicBezTo>
                      <a:pt x="5" y="7"/>
                      <a:pt x="3" y="7"/>
                      <a:pt x="2" y="6"/>
                    </a:cubicBezTo>
                    <a:cubicBezTo>
                      <a:pt x="0" y="5"/>
                      <a:pt x="0" y="3"/>
                      <a:pt x="1" y="2"/>
                    </a:cubicBezTo>
                    <a:close/>
                  </a:path>
                </a:pathLst>
              </a:custGeom>
              <a:solidFill>
                <a:srgbClr val="B078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788" name="Freeform 901">
                <a:extLst>
                  <a:ext uri="{FF2B5EF4-FFF2-40B4-BE49-F238E27FC236}">
                    <a16:creationId xmlns:a16="http://schemas.microsoft.com/office/drawing/2014/main" id="{17E99BED-0C2B-48E9-B3DC-2056C2DD6B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1" y="3449"/>
                <a:ext cx="17" cy="19"/>
              </a:xfrm>
              <a:custGeom>
                <a:avLst/>
                <a:gdLst>
                  <a:gd name="T0" fmla="*/ 2147483646 w 7"/>
                  <a:gd name="T1" fmla="*/ 2147483646 h 7"/>
                  <a:gd name="T2" fmla="*/ 2147483646 w 7"/>
                  <a:gd name="T3" fmla="*/ 2147483646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2147483646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1" y="2"/>
                    </a:moveTo>
                    <a:cubicBezTo>
                      <a:pt x="2" y="0"/>
                      <a:pt x="4" y="0"/>
                      <a:pt x="5" y="1"/>
                    </a:cubicBezTo>
                    <a:cubicBezTo>
                      <a:pt x="6" y="2"/>
                      <a:pt x="7" y="4"/>
                      <a:pt x="6" y="5"/>
                    </a:cubicBezTo>
                    <a:cubicBezTo>
                      <a:pt x="5" y="7"/>
                      <a:pt x="3" y="7"/>
                      <a:pt x="1" y="6"/>
                    </a:cubicBezTo>
                    <a:cubicBezTo>
                      <a:pt x="0" y="5"/>
                      <a:pt x="0" y="3"/>
                      <a:pt x="1" y="2"/>
                    </a:cubicBezTo>
                    <a:close/>
                  </a:path>
                </a:pathLst>
              </a:custGeom>
              <a:solidFill>
                <a:srgbClr val="B078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789" name="Freeform 902">
                <a:extLst>
                  <a:ext uri="{FF2B5EF4-FFF2-40B4-BE49-F238E27FC236}">
                    <a16:creationId xmlns:a16="http://schemas.microsoft.com/office/drawing/2014/main" id="{8B4DAE06-B1AC-430E-A9EA-9ECB3EAA72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" y="3449"/>
                <a:ext cx="18" cy="19"/>
              </a:xfrm>
              <a:custGeom>
                <a:avLst/>
                <a:gdLst>
                  <a:gd name="T0" fmla="*/ 2147483646 w 7"/>
                  <a:gd name="T1" fmla="*/ 2147483646 h 7"/>
                  <a:gd name="T2" fmla="*/ 2147483646 w 7"/>
                  <a:gd name="T3" fmla="*/ 2147483646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2147483646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1" y="2"/>
                    </a:moveTo>
                    <a:cubicBezTo>
                      <a:pt x="2" y="0"/>
                      <a:pt x="4" y="0"/>
                      <a:pt x="5" y="1"/>
                    </a:cubicBezTo>
                    <a:cubicBezTo>
                      <a:pt x="6" y="2"/>
                      <a:pt x="7" y="4"/>
                      <a:pt x="6" y="5"/>
                    </a:cubicBezTo>
                    <a:cubicBezTo>
                      <a:pt x="4" y="7"/>
                      <a:pt x="3" y="7"/>
                      <a:pt x="1" y="6"/>
                    </a:cubicBezTo>
                    <a:cubicBezTo>
                      <a:pt x="0" y="5"/>
                      <a:pt x="0" y="3"/>
                      <a:pt x="1" y="2"/>
                    </a:cubicBezTo>
                    <a:close/>
                  </a:path>
                </a:pathLst>
              </a:custGeom>
              <a:solidFill>
                <a:srgbClr val="B078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790" name="Freeform 903">
                <a:extLst>
                  <a:ext uri="{FF2B5EF4-FFF2-40B4-BE49-F238E27FC236}">
                    <a16:creationId xmlns:a16="http://schemas.microsoft.com/office/drawing/2014/main" id="{511AD2D4-480B-4395-AF56-3F0786D15D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1" y="3479"/>
                <a:ext cx="17" cy="18"/>
              </a:xfrm>
              <a:custGeom>
                <a:avLst/>
                <a:gdLst>
                  <a:gd name="T0" fmla="*/ 2147483646 w 7"/>
                  <a:gd name="T1" fmla="*/ 2147483646 h 7"/>
                  <a:gd name="T2" fmla="*/ 2147483646 w 7"/>
                  <a:gd name="T3" fmla="*/ 2147483646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2147483646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1" y="2"/>
                    </a:moveTo>
                    <a:cubicBezTo>
                      <a:pt x="2" y="0"/>
                      <a:pt x="4" y="0"/>
                      <a:pt x="5" y="1"/>
                    </a:cubicBezTo>
                    <a:cubicBezTo>
                      <a:pt x="7" y="2"/>
                      <a:pt x="7" y="4"/>
                      <a:pt x="6" y="6"/>
                    </a:cubicBezTo>
                    <a:cubicBezTo>
                      <a:pt x="5" y="7"/>
                      <a:pt x="3" y="7"/>
                      <a:pt x="2" y="6"/>
                    </a:cubicBezTo>
                    <a:cubicBezTo>
                      <a:pt x="0" y="5"/>
                      <a:pt x="0" y="3"/>
                      <a:pt x="1" y="2"/>
                    </a:cubicBezTo>
                    <a:close/>
                  </a:path>
                </a:pathLst>
              </a:custGeom>
              <a:solidFill>
                <a:srgbClr val="B078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791" name="Freeform 904">
                <a:extLst>
                  <a:ext uri="{FF2B5EF4-FFF2-40B4-BE49-F238E27FC236}">
                    <a16:creationId xmlns:a16="http://schemas.microsoft.com/office/drawing/2014/main" id="{CD11B387-7B56-417F-BE89-0EA7A25147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6" y="3503"/>
                <a:ext cx="17" cy="18"/>
              </a:xfrm>
              <a:custGeom>
                <a:avLst/>
                <a:gdLst>
                  <a:gd name="T0" fmla="*/ 2147483646 w 7"/>
                  <a:gd name="T1" fmla="*/ 2147483646 h 7"/>
                  <a:gd name="T2" fmla="*/ 2147483646 w 7"/>
                  <a:gd name="T3" fmla="*/ 2147483646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2147483646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1" y="1"/>
                    </a:moveTo>
                    <a:cubicBezTo>
                      <a:pt x="2" y="0"/>
                      <a:pt x="4" y="0"/>
                      <a:pt x="6" y="1"/>
                    </a:cubicBezTo>
                    <a:cubicBezTo>
                      <a:pt x="7" y="2"/>
                      <a:pt x="7" y="4"/>
                      <a:pt x="6" y="5"/>
                    </a:cubicBezTo>
                    <a:cubicBezTo>
                      <a:pt x="5" y="6"/>
                      <a:pt x="3" y="7"/>
                      <a:pt x="2" y="6"/>
                    </a:cubicBezTo>
                    <a:cubicBezTo>
                      <a:pt x="1" y="4"/>
                      <a:pt x="0" y="3"/>
                      <a:pt x="1" y="1"/>
                    </a:cubicBezTo>
                    <a:close/>
                  </a:path>
                </a:pathLst>
              </a:custGeom>
              <a:solidFill>
                <a:srgbClr val="B078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792" name="Freeform 905">
                <a:extLst>
                  <a:ext uri="{FF2B5EF4-FFF2-40B4-BE49-F238E27FC236}">
                    <a16:creationId xmlns:a16="http://schemas.microsoft.com/office/drawing/2014/main" id="{01DF8852-5179-4E91-A151-3FF2FE5820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1" y="3375"/>
                <a:ext cx="17" cy="18"/>
              </a:xfrm>
              <a:custGeom>
                <a:avLst/>
                <a:gdLst>
                  <a:gd name="T0" fmla="*/ 2147483646 w 7"/>
                  <a:gd name="T1" fmla="*/ 2147483646 h 7"/>
                  <a:gd name="T2" fmla="*/ 2147483646 w 7"/>
                  <a:gd name="T3" fmla="*/ 2147483646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2147483646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1" y="1"/>
                    </a:moveTo>
                    <a:cubicBezTo>
                      <a:pt x="2" y="0"/>
                      <a:pt x="4" y="0"/>
                      <a:pt x="5" y="1"/>
                    </a:cubicBezTo>
                    <a:cubicBezTo>
                      <a:pt x="6" y="2"/>
                      <a:pt x="7" y="4"/>
                      <a:pt x="6" y="5"/>
                    </a:cubicBezTo>
                    <a:cubicBezTo>
                      <a:pt x="5" y="6"/>
                      <a:pt x="3" y="7"/>
                      <a:pt x="1" y="6"/>
                    </a:cubicBezTo>
                    <a:cubicBezTo>
                      <a:pt x="0" y="5"/>
                      <a:pt x="0" y="3"/>
                      <a:pt x="1" y="1"/>
                    </a:cubicBezTo>
                    <a:close/>
                  </a:path>
                </a:pathLst>
              </a:custGeom>
              <a:solidFill>
                <a:srgbClr val="B078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793" name="Freeform 906">
                <a:extLst>
                  <a:ext uri="{FF2B5EF4-FFF2-40B4-BE49-F238E27FC236}">
                    <a16:creationId xmlns:a16="http://schemas.microsoft.com/office/drawing/2014/main" id="{857BA665-2C8E-49DB-9AE2-339875F06D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93" y="3316"/>
                <a:ext cx="18" cy="19"/>
              </a:xfrm>
              <a:custGeom>
                <a:avLst/>
                <a:gdLst>
                  <a:gd name="T0" fmla="*/ 2147483646 w 7"/>
                  <a:gd name="T1" fmla="*/ 2147483646 h 7"/>
                  <a:gd name="T2" fmla="*/ 2147483646 w 7"/>
                  <a:gd name="T3" fmla="*/ 2147483646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2147483646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1" y="1"/>
                    </a:moveTo>
                    <a:cubicBezTo>
                      <a:pt x="2" y="0"/>
                      <a:pt x="4" y="0"/>
                      <a:pt x="6" y="1"/>
                    </a:cubicBezTo>
                    <a:cubicBezTo>
                      <a:pt x="7" y="2"/>
                      <a:pt x="7" y="4"/>
                      <a:pt x="6" y="5"/>
                    </a:cubicBezTo>
                    <a:cubicBezTo>
                      <a:pt x="5" y="6"/>
                      <a:pt x="3" y="7"/>
                      <a:pt x="2" y="6"/>
                    </a:cubicBezTo>
                    <a:cubicBezTo>
                      <a:pt x="1" y="4"/>
                      <a:pt x="0" y="3"/>
                      <a:pt x="1" y="1"/>
                    </a:cubicBezTo>
                    <a:close/>
                  </a:path>
                </a:pathLst>
              </a:custGeom>
              <a:solidFill>
                <a:srgbClr val="B078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794" name="Freeform 907">
                <a:extLst>
                  <a:ext uri="{FF2B5EF4-FFF2-40B4-BE49-F238E27FC236}">
                    <a16:creationId xmlns:a16="http://schemas.microsoft.com/office/drawing/2014/main" id="{63F6BB7D-0ECD-4198-AC9A-B4689954F4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3" y="3353"/>
                <a:ext cx="18" cy="19"/>
              </a:xfrm>
              <a:custGeom>
                <a:avLst/>
                <a:gdLst>
                  <a:gd name="T0" fmla="*/ 2147483646 w 7"/>
                  <a:gd name="T1" fmla="*/ 2147483646 h 7"/>
                  <a:gd name="T2" fmla="*/ 2147483646 w 7"/>
                  <a:gd name="T3" fmla="*/ 2147483646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2147483646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1" y="2"/>
                    </a:moveTo>
                    <a:cubicBezTo>
                      <a:pt x="2" y="1"/>
                      <a:pt x="4" y="0"/>
                      <a:pt x="5" y="1"/>
                    </a:cubicBezTo>
                    <a:cubicBezTo>
                      <a:pt x="7" y="2"/>
                      <a:pt x="7" y="4"/>
                      <a:pt x="6" y="6"/>
                    </a:cubicBezTo>
                    <a:cubicBezTo>
                      <a:pt x="5" y="7"/>
                      <a:pt x="3" y="7"/>
                      <a:pt x="1" y="6"/>
                    </a:cubicBezTo>
                    <a:cubicBezTo>
                      <a:pt x="0" y="5"/>
                      <a:pt x="0" y="3"/>
                      <a:pt x="1" y="2"/>
                    </a:cubicBezTo>
                    <a:close/>
                  </a:path>
                </a:pathLst>
              </a:custGeom>
              <a:solidFill>
                <a:srgbClr val="B078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795" name="Freeform 908">
                <a:extLst>
                  <a:ext uri="{FF2B5EF4-FFF2-40B4-BE49-F238E27FC236}">
                    <a16:creationId xmlns:a16="http://schemas.microsoft.com/office/drawing/2014/main" id="{EEC9899C-D5D7-40C7-B53C-4236FDA6D5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3" y="3343"/>
                <a:ext cx="18" cy="18"/>
              </a:xfrm>
              <a:custGeom>
                <a:avLst/>
                <a:gdLst>
                  <a:gd name="T0" fmla="*/ 2147483646 w 7"/>
                  <a:gd name="T1" fmla="*/ 2147483646 h 7"/>
                  <a:gd name="T2" fmla="*/ 2147483646 w 7"/>
                  <a:gd name="T3" fmla="*/ 2147483646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2147483646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1" y="1"/>
                    </a:moveTo>
                    <a:cubicBezTo>
                      <a:pt x="2" y="0"/>
                      <a:pt x="4" y="0"/>
                      <a:pt x="6" y="1"/>
                    </a:cubicBezTo>
                    <a:cubicBezTo>
                      <a:pt x="7" y="2"/>
                      <a:pt x="7" y="4"/>
                      <a:pt x="6" y="5"/>
                    </a:cubicBezTo>
                    <a:cubicBezTo>
                      <a:pt x="5" y="6"/>
                      <a:pt x="3" y="7"/>
                      <a:pt x="2" y="5"/>
                    </a:cubicBezTo>
                    <a:cubicBezTo>
                      <a:pt x="1" y="4"/>
                      <a:pt x="0" y="2"/>
                      <a:pt x="1" y="1"/>
                    </a:cubicBezTo>
                    <a:close/>
                  </a:path>
                </a:pathLst>
              </a:custGeom>
              <a:solidFill>
                <a:srgbClr val="B078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796" name="Freeform 909">
                <a:extLst>
                  <a:ext uri="{FF2B5EF4-FFF2-40B4-BE49-F238E27FC236}">
                    <a16:creationId xmlns:a16="http://schemas.microsoft.com/office/drawing/2014/main" id="{083B8916-9FCB-4F4E-8B28-A6E36AF64C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1" y="3217"/>
                <a:ext cx="17" cy="19"/>
              </a:xfrm>
              <a:custGeom>
                <a:avLst/>
                <a:gdLst>
                  <a:gd name="T0" fmla="*/ 2147483646 w 7"/>
                  <a:gd name="T1" fmla="*/ 2147483646 h 7"/>
                  <a:gd name="T2" fmla="*/ 2147483646 w 7"/>
                  <a:gd name="T3" fmla="*/ 2147483646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2147483646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1" y="1"/>
                    </a:moveTo>
                    <a:cubicBezTo>
                      <a:pt x="2" y="0"/>
                      <a:pt x="4" y="0"/>
                      <a:pt x="6" y="1"/>
                    </a:cubicBezTo>
                    <a:cubicBezTo>
                      <a:pt x="7" y="2"/>
                      <a:pt x="7" y="4"/>
                      <a:pt x="6" y="5"/>
                    </a:cubicBezTo>
                    <a:cubicBezTo>
                      <a:pt x="5" y="7"/>
                      <a:pt x="3" y="7"/>
                      <a:pt x="2" y="6"/>
                    </a:cubicBezTo>
                    <a:cubicBezTo>
                      <a:pt x="1" y="5"/>
                      <a:pt x="0" y="3"/>
                      <a:pt x="1" y="1"/>
                    </a:cubicBezTo>
                    <a:close/>
                  </a:path>
                </a:pathLst>
              </a:custGeom>
              <a:solidFill>
                <a:srgbClr val="B078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797" name="Freeform 910">
                <a:extLst>
                  <a:ext uri="{FF2B5EF4-FFF2-40B4-BE49-F238E27FC236}">
                    <a16:creationId xmlns:a16="http://schemas.microsoft.com/office/drawing/2014/main" id="{49E25A0E-9A59-48E1-AA7E-9C0CDB1D9C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6" y="3225"/>
                <a:ext cx="17" cy="19"/>
              </a:xfrm>
              <a:custGeom>
                <a:avLst/>
                <a:gdLst>
                  <a:gd name="T0" fmla="*/ 2147483646 w 7"/>
                  <a:gd name="T1" fmla="*/ 2147483646 h 7"/>
                  <a:gd name="T2" fmla="*/ 2147483646 w 7"/>
                  <a:gd name="T3" fmla="*/ 2147483646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2147483646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1" y="2"/>
                    </a:moveTo>
                    <a:cubicBezTo>
                      <a:pt x="2" y="0"/>
                      <a:pt x="4" y="0"/>
                      <a:pt x="6" y="1"/>
                    </a:cubicBezTo>
                    <a:cubicBezTo>
                      <a:pt x="7" y="2"/>
                      <a:pt x="7" y="4"/>
                      <a:pt x="6" y="5"/>
                    </a:cubicBezTo>
                    <a:cubicBezTo>
                      <a:pt x="5" y="7"/>
                      <a:pt x="3" y="7"/>
                      <a:pt x="2" y="6"/>
                    </a:cubicBezTo>
                    <a:cubicBezTo>
                      <a:pt x="0" y="5"/>
                      <a:pt x="0" y="3"/>
                      <a:pt x="1" y="2"/>
                    </a:cubicBezTo>
                    <a:close/>
                  </a:path>
                </a:pathLst>
              </a:custGeom>
              <a:solidFill>
                <a:srgbClr val="B078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798" name="Freeform 911">
                <a:extLst>
                  <a:ext uri="{FF2B5EF4-FFF2-40B4-BE49-F238E27FC236}">
                    <a16:creationId xmlns:a16="http://schemas.microsoft.com/office/drawing/2014/main" id="{7CE77280-D74E-4306-980F-C67E732C7D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3" y="3193"/>
                <a:ext cx="18" cy="19"/>
              </a:xfrm>
              <a:custGeom>
                <a:avLst/>
                <a:gdLst>
                  <a:gd name="T0" fmla="*/ 2147483646 w 7"/>
                  <a:gd name="T1" fmla="*/ 2147483646 h 7"/>
                  <a:gd name="T2" fmla="*/ 2147483646 w 7"/>
                  <a:gd name="T3" fmla="*/ 2147483646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2147483646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1" y="1"/>
                    </a:moveTo>
                    <a:cubicBezTo>
                      <a:pt x="2" y="0"/>
                      <a:pt x="4" y="0"/>
                      <a:pt x="6" y="1"/>
                    </a:cubicBezTo>
                    <a:cubicBezTo>
                      <a:pt x="7" y="2"/>
                      <a:pt x="7" y="4"/>
                      <a:pt x="6" y="5"/>
                    </a:cubicBezTo>
                    <a:cubicBezTo>
                      <a:pt x="5" y="7"/>
                      <a:pt x="3" y="7"/>
                      <a:pt x="2" y="6"/>
                    </a:cubicBezTo>
                    <a:cubicBezTo>
                      <a:pt x="1" y="5"/>
                      <a:pt x="0" y="3"/>
                      <a:pt x="1" y="1"/>
                    </a:cubicBezTo>
                    <a:close/>
                  </a:path>
                </a:pathLst>
              </a:custGeom>
              <a:solidFill>
                <a:srgbClr val="B078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799" name="Freeform 912">
                <a:extLst>
                  <a:ext uri="{FF2B5EF4-FFF2-40B4-BE49-F238E27FC236}">
                    <a16:creationId xmlns:a16="http://schemas.microsoft.com/office/drawing/2014/main" id="{1E2F4623-FD3B-4951-8B30-502E7758FE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1" y="3329"/>
                <a:ext cx="17" cy="19"/>
              </a:xfrm>
              <a:custGeom>
                <a:avLst/>
                <a:gdLst>
                  <a:gd name="T0" fmla="*/ 2147483646 w 7"/>
                  <a:gd name="T1" fmla="*/ 2147483646 h 7"/>
                  <a:gd name="T2" fmla="*/ 2147483646 w 7"/>
                  <a:gd name="T3" fmla="*/ 2147483646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2147483646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1" y="2"/>
                    </a:moveTo>
                    <a:cubicBezTo>
                      <a:pt x="2" y="0"/>
                      <a:pt x="4" y="0"/>
                      <a:pt x="5" y="1"/>
                    </a:cubicBezTo>
                    <a:cubicBezTo>
                      <a:pt x="7" y="2"/>
                      <a:pt x="7" y="4"/>
                      <a:pt x="6" y="5"/>
                    </a:cubicBezTo>
                    <a:cubicBezTo>
                      <a:pt x="5" y="7"/>
                      <a:pt x="3" y="7"/>
                      <a:pt x="2" y="6"/>
                    </a:cubicBezTo>
                    <a:cubicBezTo>
                      <a:pt x="0" y="5"/>
                      <a:pt x="0" y="3"/>
                      <a:pt x="1" y="2"/>
                    </a:cubicBezTo>
                    <a:close/>
                  </a:path>
                </a:pathLst>
              </a:custGeom>
              <a:solidFill>
                <a:srgbClr val="B078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800" name="Freeform 913">
                <a:extLst>
                  <a:ext uri="{FF2B5EF4-FFF2-40B4-BE49-F238E27FC236}">
                    <a16:creationId xmlns:a16="http://schemas.microsoft.com/office/drawing/2014/main" id="{5F3DA112-7415-4748-826C-775BA82B6B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48" y="3311"/>
                <a:ext cx="18" cy="18"/>
              </a:xfrm>
              <a:custGeom>
                <a:avLst/>
                <a:gdLst>
                  <a:gd name="T0" fmla="*/ 2147483646 w 7"/>
                  <a:gd name="T1" fmla="*/ 2147483646 h 7"/>
                  <a:gd name="T2" fmla="*/ 2147483646 w 7"/>
                  <a:gd name="T3" fmla="*/ 2147483646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2147483646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1" y="1"/>
                    </a:moveTo>
                    <a:cubicBezTo>
                      <a:pt x="2" y="0"/>
                      <a:pt x="4" y="0"/>
                      <a:pt x="5" y="1"/>
                    </a:cubicBezTo>
                    <a:cubicBezTo>
                      <a:pt x="7" y="2"/>
                      <a:pt x="7" y="4"/>
                      <a:pt x="6" y="5"/>
                    </a:cubicBezTo>
                    <a:cubicBezTo>
                      <a:pt x="5" y="6"/>
                      <a:pt x="3" y="7"/>
                      <a:pt x="1" y="6"/>
                    </a:cubicBezTo>
                    <a:cubicBezTo>
                      <a:pt x="0" y="5"/>
                      <a:pt x="0" y="3"/>
                      <a:pt x="1" y="1"/>
                    </a:cubicBezTo>
                    <a:close/>
                  </a:path>
                </a:pathLst>
              </a:custGeom>
              <a:solidFill>
                <a:srgbClr val="B078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801" name="Freeform 914">
                <a:extLst>
                  <a:ext uri="{FF2B5EF4-FFF2-40B4-BE49-F238E27FC236}">
                    <a16:creationId xmlns:a16="http://schemas.microsoft.com/office/drawing/2014/main" id="{B6E9E379-0CA5-42B1-B49B-E25BD9C599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96" y="3492"/>
                <a:ext cx="17" cy="19"/>
              </a:xfrm>
              <a:custGeom>
                <a:avLst/>
                <a:gdLst>
                  <a:gd name="T0" fmla="*/ 2147483646 w 7"/>
                  <a:gd name="T1" fmla="*/ 2147483646 h 7"/>
                  <a:gd name="T2" fmla="*/ 2147483646 w 7"/>
                  <a:gd name="T3" fmla="*/ 2147483646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2147483646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1" y="2"/>
                    </a:moveTo>
                    <a:cubicBezTo>
                      <a:pt x="2" y="0"/>
                      <a:pt x="4" y="0"/>
                      <a:pt x="5" y="1"/>
                    </a:cubicBezTo>
                    <a:cubicBezTo>
                      <a:pt x="7" y="2"/>
                      <a:pt x="7" y="4"/>
                      <a:pt x="6" y="6"/>
                    </a:cubicBezTo>
                    <a:cubicBezTo>
                      <a:pt x="5" y="7"/>
                      <a:pt x="3" y="7"/>
                      <a:pt x="1" y="6"/>
                    </a:cubicBezTo>
                    <a:cubicBezTo>
                      <a:pt x="0" y="5"/>
                      <a:pt x="0" y="3"/>
                      <a:pt x="1" y="2"/>
                    </a:cubicBezTo>
                    <a:close/>
                  </a:path>
                </a:pathLst>
              </a:custGeom>
              <a:solidFill>
                <a:srgbClr val="B078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802" name="Freeform 915">
                <a:extLst>
                  <a:ext uri="{FF2B5EF4-FFF2-40B4-BE49-F238E27FC236}">
                    <a16:creationId xmlns:a16="http://schemas.microsoft.com/office/drawing/2014/main" id="{04D9C175-804C-496F-B855-6E3965252C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8" y="3364"/>
                <a:ext cx="18" cy="16"/>
              </a:xfrm>
              <a:custGeom>
                <a:avLst/>
                <a:gdLst>
                  <a:gd name="T0" fmla="*/ 2147483646 w 7"/>
                  <a:gd name="T1" fmla="*/ 2147483646 h 6"/>
                  <a:gd name="T2" fmla="*/ 2147483646 w 7"/>
                  <a:gd name="T3" fmla="*/ 2147483646 h 6"/>
                  <a:gd name="T4" fmla="*/ 2147483646 w 7"/>
                  <a:gd name="T5" fmla="*/ 2147483646 h 6"/>
                  <a:gd name="T6" fmla="*/ 2147483646 w 7"/>
                  <a:gd name="T7" fmla="*/ 2147483646 h 6"/>
                  <a:gd name="T8" fmla="*/ 2147483646 w 7"/>
                  <a:gd name="T9" fmla="*/ 2147483646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6">
                    <a:moveTo>
                      <a:pt x="1" y="1"/>
                    </a:moveTo>
                    <a:cubicBezTo>
                      <a:pt x="2" y="0"/>
                      <a:pt x="4" y="0"/>
                      <a:pt x="5" y="1"/>
                    </a:cubicBezTo>
                    <a:cubicBezTo>
                      <a:pt x="6" y="2"/>
                      <a:pt x="7" y="4"/>
                      <a:pt x="6" y="5"/>
                    </a:cubicBezTo>
                    <a:cubicBezTo>
                      <a:pt x="4" y="6"/>
                      <a:pt x="3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lose/>
                  </a:path>
                </a:pathLst>
              </a:custGeom>
              <a:solidFill>
                <a:srgbClr val="C4E7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803" name="Freeform 916">
                <a:extLst>
                  <a:ext uri="{FF2B5EF4-FFF2-40B4-BE49-F238E27FC236}">
                    <a16:creationId xmlns:a16="http://schemas.microsoft.com/office/drawing/2014/main" id="{49C63929-3B37-4F43-BB81-2DDD5E26AE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8" y="3396"/>
                <a:ext cx="18" cy="19"/>
              </a:xfrm>
              <a:custGeom>
                <a:avLst/>
                <a:gdLst>
                  <a:gd name="T0" fmla="*/ 2147483646 w 7"/>
                  <a:gd name="T1" fmla="*/ 2147483646 h 7"/>
                  <a:gd name="T2" fmla="*/ 2147483646 w 7"/>
                  <a:gd name="T3" fmla="*/ 2147483646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2147483646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1" y="1"/>
                    </a:moveTo>
                    <a:cubicBezTo>
                      <a:pt x="2" y="0"/>
                      <a:pt x="4" y="0"/>
                      <a:pt x="6" y="1"/>
                    </a:cubicBezTo>
                    <a:cubicBezTo>
                      <a:pt x="7" y="2"/>
                      <a:pt x="7" y="4"/>
                      <a:pt x="6" y="5"/>
                    </a:cubicBezTo>
                    <a:cubicBezTo>
                      <a:pt x="5" y="6"/>
                      <a:pt x="3" y="7"/>
                      <a:pt x="2" y="6"/>
                    </a:cubicBezTo>
                    <a:cubicBezTo>
                      <a:pt x="1" y="4"/>
                      <a:pt x="0" y="3"/>
                      <a:pt x="1" y="1"/>
                    </a:cubicBezTo>
                    <a:close/>
                  </a:path>
                </a:pathLst>
              </a:custGeom>
              <a:solidFill>
                <a:srgbClr val="C4E7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804" name="Freeform 917">
                <a:extLst>
                  <a:ext uri="{FF2B5EF4-FFF2-40B4-BE49-F238E27FC236}">
                    <a16:creationId xmlns:a16="http://schemas.microsoft.com/office/drawing/2014/main" id="{40EF3F83-B8FC-4E05-B662-813D68B88F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3" y="3423"/>
                <a:ext cx="18" cy="18"/>
              </a:xfrm>
              <a:custGeom>
                <a:avLst/>
                <a:gdLst>
                  <a:gd name="T0" fmla="*/ 2147483646 w 7"/>
                  <a:gd name="T1" fmla="*/ 2147483646 h 7"/>
                  <a:gd name="T2" fmla="*/ 2147483646 w 7"/>
                  <a:gd name="T3" fmla="*/ 2147483646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2147483646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1" y="2"/>
                    </a:moveTo>
                    <a:cubicBezTo>
                      <a:pt x="3" y="1"/>
                      <a:pt x="4" y="0"/>
                      <a:pt x="6" y="1"/>
                    </a:cubicBezTo>
                    <a:cubicBezTo>
                      <a:pt x="7" y="2"/>
                      <a:pt x="7" y="4"/>
                      <a:pt x="6" y="6"/>
                    </a:cubicBezTo>
                    <a:cubicBezTo>
                      <a:pt x="5" y="7"/>
                      <a:pt x="3" y="7"/>
                      <a:pt x="2" y="6"/>
                    </a:cubicBezTo>
                    <a:cubicBezTo>
                      <a:pt x="1" y="5"/>
                      <a:pt x="0" y="3"/>
                      <a:pt x="1" y="2"/>
                    </a:cubicBezTo>
                    <a:close/>
                  </a:path>
                </a:pathLst>
              </a:custGeom>
              <a:solidFill>
                <a:srgbClr val="C4E7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805" name="Freeform 918">
                <a:extLst>
                  <a:ext uri="{FF2B5EF4-FFF2-40B4-BE49-F238E27FC236}">
                    <a16:creationId xmlns:a16="http://schemas.microsoft.com/office/drawing/2014/main" id="{3010791D-0913-4C63-A24E-20081F7E22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6" y="3444"/>
                <a:ext cx="17" cy="19"/>
              </a:xfrm>
              <a:custGeom>
                <a:avLst/>
                <a:gdLst>
                  <a:gd name="T0" fmla="*/ 2147483646 w 7"/>
                  <a:gd name="T1" fmla="*/ 2147483646 h 7"/>
                  <a:gd name="T2" fmla="*/ 2147483646 w 7"/>
                  <a:gd name="T3" fmla="*/ 2147483646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2147483646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1" y="2"/>
                    </a:moveTo>
                    <a:cubicBezTo>
                      <a:pt x="2" y="0"/>
                      <a:pt x="4" y="0"/>
                      <a:pt x="5" y="1"/>
                    </a:cubicBezTo>
                    <a:cubicBezTo>
                      <a:pt x="6" y="2"/>
                      <a:pt x="7" y="4"/>
                      <a:pt x="6" y="5"/>
                    </a:cubicBezTo>
                    <a:cubicBezTo>
                      <a:pt x="4" y="7"/>
                      <a:pt x="3" y="7"/>
                      <a:pt x="1" y="6"/>
                    </a:cubicBezTo>
                    <a:cubicBezTo>
                      <a:pt x="0" y="5"/>
                      <a:pt x="0" y="3"/>
                      <a:pt x="1" y="2"/>
                    </a:cubicBezTo>
                    <a:close/>
                  </a:path>
                </a:pathLst>
              </a:custGeom>
              <a:solidFill>
                <a:srgbClr val="C4E7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806" name="Freeform 919">
                <a:extLst>
                  <a:ext uri="{FF2B5EF4-FFF2-40B4-BE49-F238E27FC236}">
                    <a16:creationId xmlns:a16="http://schemas.microsoft.com/office/drawing/2014/main" id="{D07A11EA-EDB1-470F-8AE8-750467F170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6" y="3423"/>
                <a:ext cx="17" cy="18"/>
              </a:xfrm>
              <a:custGeom>
                <a:avLst/>
                <a:gdLst>
                  <a:gd name="T0" fmla="*/ 2147483646 w 7"/>
                  <a:gd name="T1" fmla="*/ 2147483646 h 7"/>
                  <a:gd name="T2" fmla="*/ 2147483646 w 7"/>
                  <a:gd name="T3" fmla="*/ 2147483646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2147483646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1" y="2"/>
                    </a:moveTo>
                    <a:cubicBezTo>
                      <a:pt x="2" y="0"/>
                      <a:pt x="4" y="0"/>
                      <a:pt x="5" y="1"/>
                    </a:cubicBezTo>
                    <a:cubicBezTo>
                      <a:pt x="7" y="2"/>
                      <a:pt x="7" y="4"/>
                      <a:pt x="6" y="5"/>
                    </a:cubicBezTo>
                    <a:cubicBezTo>
                      <a:pt x="5" y="7"/>
                      <a:pt x="3" y="7"/>
                      <a:pt x="1" y="6"/>
                    </a:cubicBezTo>
                    <a:cubicBezTo>
                      <a:pt x="0" y="5"/>
                      <a:pt x="0" y="3"/>
                      <a:pt x="1" y="2"/>
                    </a:cubicBezTo>
                    <a:close/>
                  </a:path>
                </a:pathLst>
              </a:custGeom>
              <a:solidFill>
                <a:srgbClr val="C4E7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807" name="Freeform 920">
                <a:extLst>
                  <a:ext uri="{FF2B5EF4-FFF2-40B4-BE49-F238E27FC236}">
                    <a16:creationId xmlns:a16="http://schemas.microsoft.com/office/drawing/2014/main" id="{786B25C0-3FC9-4FCF-96CB-9740E5BF0B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48" y="3372"/>
                <a:ext cx="18" cy="19"/>
              </a:xfrm>
              <a:custGeom>
                <a:avLst/>
                <a:gdLst>
                  <a:gd name="T0" fmla="*/ 2147483646 w 7"/>
                  <a:gd name="T1" fmla="*/ 2147483646 h 7"/>
                  <a:gd name="T2" fmla="*/ 2147483646 w 7"/>
                  <a:gd name="T3" fmla="*/ 2147483646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2147483646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1" y="2"/>
                    </a:moveTo>
                    <a:cubicBezTo>
                      <a:pt x="3" y="0"/>
                      <a:pt x="4" y="0"/>
                      <a:pt x="6" y="1"/>
                    </a:cubicBezTo>
                    <a:cubicBezTo>
                      <a:pt x="7" y="2"/>
                      <a:pt x="7" y="4"/>
                      <a:pt x="6" y="5"/>
                    </a:cubicBezTo>
                    <a:cubicBezTo>
                      <a:pt x="5" y="7"/>
                      <a:pt x="3" y="7"/>
                      <a:pt x="2" y="6"/>
                    </a:cubicBezTo>
                    <a:cubicBezTo>
                      <a:pt x="1" y="5"/>
                      <a:pt x="0" y="3"/>
                      <a:pt x="1" y="2"/>
                    </a:cubicBezTo>
                    <a:close/>
                  </a:path>
                </a:pathLst>
              </a:custGeom>
              <a:solidFill>
                <a:srgbClr val="C4E7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808" name="Freeform 921">
                <a:extLst>
                  <a:ext uri="{FF2B5EF4-FFF2-40B4-BE49-F238E27FC236}">
                    <a16:creationId xmlns:a16="http://schemas.microsoft.com/office/drawing/2014/main" id="{795AA296-016C-4042-89FC-7455AB4D86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3" y="3295"/>
                <a:ext cx="18" cy="16"/>
              </a:xfrm>
              <a:custGeom>
                <a:avLst/>
                <a:gdLst>
                  <a:gd name="T0" fmla="*/ 2147483646 w 7"/>
                  <a:gd name="T1" fmla="*/ 2147483646 h 6"/>
                  <a:gd name="T2" fmla="*/ 2147483646 w 7"/>
                  <a:gd name="T3" fmla="*/ 2147483646 h 6"/>
                  <a:gd name="T4" fmla="*/ 2147483646 w 7"/>
                  <a:gd name="T5" fmla="*/ 2147483646 h 6"/>
                  <a:gd name="T6" fmla="*/ 2147483646 w 7"/>
                  <a:gd name="T7" fmla="*/ 2147483646 h 6"/>
                  <a:gd name="T8" fmla="*/ 2147483646 w 7"/>
                  <a:gd name="T9" fmla="*/ 2147483646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6">
                    <a:moveTo>
                      <a:pt x="1" y="1"/>
                    </a:moveTo>
                    <a:cubicBezTo>
                      <a:pt x="2" y="0"/>
                      <a:pt x="4" y="0"/>
                      <a:pt x="5" y="1"/>
                    </a:cubicBezTo>
                    <a:cubicBezTo>
                      <a:pt x="6" y="2"/>
                      <a:pt x="7" y="4"/>
                      <a:pt x="5" y="5"/>
                    </a:cubicBezTo>
                    <a:cubicBezTo>
                      <a:pt x="4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lose/>
                  </a:path>
                </a:pathLst>
              </a:custGeom>
              <a:solidFill>
                <a:srgbClr val="C4E7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809" name="Freeform 922">
                <a:extLst>
                  <a:ext uri="{FF2B5EF4-FFF2-40B4-BE49-F238E27FC236}">
                    <a16:creationId xmlns:a16="http://schemas.microsoft.com/office/drawing/2014/main" id="{E0A9E282-036E-4703-9568-C9A6BC1132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3" y="3239"/>
                <a:ext cx="18" cy="18"/>
              </a:xfrm>
              <a:custGeom>
                <a:avLst/>
                <a:gdLst>
                  <a:gd name="T0" fmla="*/ 2147483646 w 7"/>
                  <a:gd name="T1" fmla="*/ 2147483646 h 7"/>
                  <a:gd name="T2" fmla="*/ 2147483646 w 7"/>
                  <a:gd name="T3" fmla="*/ 2147483646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2147483646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1" y="2"/>
                    </a:moveTo>
                    <a:cubicBezTo>
                      <a:pt x="2" y="1"/>
                      <a:pt x="4" y="0"/>
                      <a:pt x="5" y="1"/>
                    </a:cubicBezTo>
                    <a:cubicBezTo>
                      <a:pt x="6" y="2"/>
                      <a:pt x="7" y="4"/>
                      <a:pt x="6" y="6"/>
                    </a:cubicBezTo>
                    <a:cubicBezTo>
                      <a:pt x="5" y="7"/>
                      <a:pt x="3" y="7"/>
                      <a:pt x="1" y="6"/>
                    </a:cubicBezTo>
                    <a:cubicBezTo>
                      <a:pt x="0" y="5"/>
                      <a:pt x="0" y="3"/>
                      <a:pt x="1" y="2"/>
                    </a:cubicBezTo>
                    <a:close/>
                  </a:path>
                </a:pathLst>
              </a:custGeom>
              <a:solidFill>
                <a:srgbClr val="C4E7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810" name="Freeform 923">
                <a:extLst>
                  <a:ext uri="{FF2B5EF4-FFF2-40B4-BE49-F238E27FC236}">
                    <a16:creationId xmlns:a16="http://schemas.microsoft.com/office/drawing/2014/main" id="{87F23B98-5117-4590-91BE-34C5158288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6" y="3244"/>
                <a:ext cx="17" cy="19"/>
              </a:xfrm>
              <a:custGeom>
                <a:avLst/>
                <a:gdLst>
                  <a:gd name="T0" fmla="*/ 2147483646 w 7"/>
                  <a:gd name="T1" fmla="*/ 2147483646 h 7"/>
                  <a:gd name="T2" fmla="*/ 2147483646 w 7"/>
                  <a:gd name="T3" fmla="*/ 2147483646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2147483646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1" y="1"/>
                    </a:moveTo>
                    <a:cubicBezTo>
                      <a:pt x="2" y="0"/>
                      <a:pt x="4" y="0"/>
                      <a:pt x="5" y="1"/>
                    </a:cubicBezTo>
                    <a:cubicBezTo>
                      <a:pt x="7" y="2"/>
                      <a:pt x="7" y="4"/>
                      <a:pt x="6" y="5"/>
                    </a:cubicBezTo>
                    <a:cubicBezTo>
                      <a:pt x="5" y="6"/>
                      <a:pt x="3" y="7"/>
                      <a:pt x="1" y="6"/>
                    </a:cubicBezTo>
                    <a:cubicBezTo>
                      <a:pt x="0" y="5"/>
                      <a:pt x="0" y="3"/>
                      <a:pt x="1" y="1"/>
                    </a:cubicBezTo>
                    <a:close/>
                  </a:path>
                </a:pathLst>
              </a:custGeom>
              <a:solidFill>
                <a:srgbClr val="C4E7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811" name="Freeform 924">
                <a:extLst>
                  <a:ext uri="{FF2B5EF4-FFF2-40B4-BE49-F238E27FC236}">
                    <a16:creationId xmlns:a16="http://schemas.microsoft.com/office/drawing/2014/main" id="{73423479-D699-434C-97B6-3B7DDF5B80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1" y="3263"/>
                <a:ext cx="17" cy="18"/>
              </a:xfrm>
              <a:custGeom>
                <a:avLst/>
                <a:gdLst>
                  <a:gd name="T0" fmla="*/ 2147483646 w 7"/>
                  <a:gd name="T1" fmla="*/ 2147483646 h 7"/>
                  <a:gd name="T2" fmla="*/ 2147483646 w 7"/>
                  <a:gd name="T3" fmla="*/ 2147483646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2147483646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1" y="2"/>
                    </a:moveTo>
                    <a:cubicBezTo>
                      <a:pt x="2" y="0"/>
                      <a:pt x="4" y="0"/>
                      <a:pt x="6" y="1"/>
                    </a:cubicBezTo>
                    <a:cubicBezTo>
                      <a:pt x="7" y="2"/>
                      <a:pt x="7" y="4"/>
                      <a:pt x="6" y="5"/>
                    </a:cubicBezTo>
                    <a:cubicBezTo>
                      <a:pt x="5" y="7"/>
                      <a:pt x="3" y="7"/>
                      <a:pt x="2" y="6"/>
                    </a:cubicBezTo>
                    <a:cubicBezTo>
                      <a:pt x="1" y="5"/>
                      <a:pt x="0" y="3"/>
                      <a:pt x="1" y="2"/>
                    </a:cubicBezTo>
                    <a:close/>
                  </a:path>
                </a:pathLst>
              </a:custGeom>
              <a:solidFill>
                <a:srgbClr val="C4E7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812" name="Freeform 925">
                <a:extLst>
                  <a:ext uri="{FF2B5EF4-FFF2-40B4-BE49-F238E27FC236}">
                    <a16:creationId xmlns:a16="http://schemas.microsoft.com/office/drawing/2014/main" id="{B914AC09-1CB9-4BDF-9CFF-71CCA6FA6E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6" y="3284"/>
                <a:ext cx="17" cy="16"/>
              </a:xfrm>
              <a:custGeom>
                <a:avLst/>
                <a:gdLst>
                  <a:gd name="T0" fmla="*/ 2147483646 w 7"/>
                  <a:gd name="T1" fmla="*/ 2147483646 h 6"/>
                  <a:gd name="T2" fmla="*/ 2147483646 w 7"/>
                  <a:gd name="T3" fmla="*/ 2147483646 h 6"/>
                  <a:gd name="T4" fmla="*/ 2147483646 w 7"/>
                  <a:gd name="T5" fmla="*/ 2147483646 h 6"/>
                  <a:gd name="T6" fmla="*/ 2147483646 w 7"/>
                  <a:gd name="T7" fmla="*/ 2147483646 h 6"/>
                  <a:gd name="T8" fmla="*/ 2147483646 w 7"/>
                  <a:gd name="T9" fmla="*/ 2147483646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6">
                    <a:moveTo>
                      <a:pt x="1" y="1"/>
                    </a:moveTo>
                    <a:cubicBezTo>
                      <a:pt x="2" y="0"/>
                      <a:pt x="4" y="0"/>
                      <a:pt x="5" y="1"/>
                    </a:cubicBezTo>
                    <a:cubicBezTo>
                      <a:pt x="7" y="2"/>
                      <a:pt x="7" y="4"/>
                      <a:pt x="6" y="5"/>
                    </a:cubicBezTo>
                    <a:cubicBezTo>
                      <a:pt x="5" y="6"/>
                      <a:pt x="3" y="6"/>
                      <a:pt x="2" y="5"/>
                    </a:cubicBezTo>
                    <a:cubicBezTo>
                      <a:pt x="0" y="4"/>
                      <a:pt x="0" y="2"/>
                      <a:pt x="1" y="1"/>
                    </a:cubicBezTo>
                    <a:close/>
                  </a:path>
                </a:pathLst>
              </a:custGeom>
              <a:solidFill>
                <a:srgbClr val="C4E7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813" name="Freeform 926">
                <a:extLst>
                  <a:ext uri="{FF2B5EF4-FFF2-40B4-BE49-F238E27FC236}">
                    <a16:creationId xmlns:a16="http://schemas.microsoft.com/office/drawing/2014/main" id="{657327A2-23F5-4BA9-9845-94E55F94E4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73" y="3231"/>
                <a:ext cx="18" cy="18"/>
              </a:xfrm>
              <a:custGeom>
                <a:avLst/>
                <a:gdLst>
                  <a:gd name="T0" fmla="*/ 2147483646 w 7"/>
                  <a:gd name="T1" fmla="*/ 2147483646 h 7"/>
                  <a:gd name="T2" fmla="*/ 2147483646 w 7"/>
                  <a:gd name="T3" fmla="*/ 2147483646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2147483646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1" y="1"/>
                    </a:moveTo>
                    <a:cubicBezTo>
                      <a:pt x="2" y="0"/>
                      <a:pt x="4" y="0"/>
                      <a:pt x="5" y="1"/>
                    </a:cubicBezTo>
                    <a:cubicBezTo>
                      <a:pt x="7" y="2"/>
                      <a:pt x="7" y="4"/>
                      <a:pt x="6" y="5"/>
                    </a:cubicBezTo>
                    <a:cubicBezTo>
                      <a:pt x="5" y="6"/>
                      <a:pt x="3" y="7"/>
                      <a:pt x="1" y="6"/>
                    </a:cubicBezTo>
                    <a:cubicBezTo>
                      <a:pt x="0" y="5"/>
                      <a:pt x="0" y="3"/>
                      <a:pt x="1" y="1"/>
                    </a:cubicBezTo>
                    <a:close/>
                  </a:path>
                </a:pathLst>
              </a:custGeom>
              <a:solidFill>
                <a:srgbClr val="C4E7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814" name="Freeform 927">
                <a:extLst>
                  <a:ext uri="{FF2B5EF4-FFF2-40B4-BE49-F238E27FC236}">
                    <a16:creationId xmlns:a16="http://schemas.microsoft.com/office/drawing/2014/main" id="{82FD1E4A-43EE-4025-8FCD-C135CEF6F4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96" y="3271"/>
                <a:ext cx="17" cy="18"/>
              </a:xfrm>
              <a:custGeom>
                <a:avLst/>
                <a:gdLst>
                  <a:gd name="T0" fmla="*/ 2147483646 w 7"/>
                  <a:gd name="T1" fmla="*/ 2147483646 h 7"/>
                  <a:gd name="T2" fmla="*/ 2147483646 w 7"/>
                  <a:gd name="T3" fmla="*/ 2147483646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2147483646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1" y="2"/>
                    </a:moveTo>
                    <a:cubicBezTo>
                      <a:pt x="2" y="1"/>
                      <a:pt x="4" y="0"/>
                      <a:pt x="6" y="2"/>
                    </a:cubicBezTo>
                    <a:cubicBezTo>
                      <a:pt x="7" y="3"/>
                      <a:pt x="7" y="4"/>
                      <a:pt x="6" y="6"/>
                    </a:cubicBezTo>
                    <a:cubicBezTo>
                      <a:pt x="5" y="7"/>
                      <a:pt x="3" y="7"/>
                      <a:pt x="2" y="6"/>
                    </a:cubicBezTo>
                    <a:cubicBezTo>
                      <a:pt x="0" y="5"/>
                      <a:pt x="0" y="3"/>
                      <a:pt x="1" y="2"/>
                    </a:cubicBezTo>
                    <a:close/>
                  </a:path>
                </a:pathLst>
              </a:custGeom>
              <a:solidFill>
                <a:srgbClr val="C4E7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815" name="Freeform 928">
                <a:extLst>
                  <a:ext uri="{FF2B5EF4-FFF2-40B4-BE49-F238E27FC236}">
                    <a16:creationId xmlns:a16="http://schemas.microsoft.com/office/drawing/2014/main" id="{C165513B-E236-41C4-913D-03682C0E89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81" y="3244"/>
                <a:ext cx="17" cy="19"/>
              </a:xfrm>
              <a:custGeom>
                <a:avLst/>
                <a:gdLst>
                  <a:gd name="T0" fmla="*/ 2147483646 w 7"/>
                  <a:gd name="T1" fmla="*/ 2147483646 h 7"/>
                  <a:gd name="T2" fmla="*/ 2147483646 w 7"/>
                  <a:gd name="T3" fmla="*/ 2147483646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2147483646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1" y="1"/>
                    </a:moveTo>
                    <a:cubicBezTo>
                      <a:pt x="2" y="0"/>
                      <a:pt x="4" y="0"/>
                      <a:pt x="6" y="1"/>
                    </a:cubicBezTo>
                    <a:cubicBezTo>
                      <a:pt x="7" y="2"/>
                      <a:pt x="7" y="4"/>
                      <a:pt x="6" y="5"/>
                    </a:cubicBezTo>
                    <a:cubicBezTo>
                      <a:pt x="5" y="6"/>
                      <a:pt x="3" y="7"/>
                      <a:pt x="2" y="6"/>
                    </a:cubicBezTo>
                    <a:cubicBezTo>
                      <a:pt x="0" y="5"/>
                      <a:pt x="0" y="3"/>
                      <a:pt x="1" y="1"/>
                    </a:cubicBezTo>
                    <a:close/>
                  </a:path>
                </a:pathLst>
              </a:custGeom>
              <a:solidFill>
                <a:srgbClr val="C4E7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816" name="Freeform 929">
                <a:extLst>
                  <a:ext uri="{FF2B5EF4-FFF2-40B4-BE49-F238E27FC236}">
                    <a16:creationId xmlns:a16="http://schemas.microsoft.com/office/drawing/2014/main" id="{E5F94F61-FD6C-4138-83AC-C2976A2D35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56" y="3361"/>
                <a:ext cx="17" cy="16"/>
              </a:xfrm>
              <a:custGeom>
                <a:avLst/>
                <a:gdLst>
                  <a:gd name="T0" fmla="*/ 2147483646 w 7"/>
                  <a:gd name="T1" fmla="*/ 2147483646 h 6"/>
                  <a:gd name="T2" fmla="*/ 2147483646 w 7"/>
                  <a:gd name="T3" fmla="*/ 2147483646 h 6"/>
                  <a:gd name="T4" fmla="*/ 2147483646 w 7"/>
                  <a:gd name="T5" fmla="*/ 2147483646 h 6"/>
                  <a:gd name="T6" fmla="*/ 2147483646 w 7"/>
                  <a:gd name="T7" fmla="*/ 2147483646 h 6"/>
                  <a:gd name="T8" fmla="*/ 2147483646 w 7"/>
                  <a:gd name="T9" fmla="*/ 2147483646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6">
                    <a:moveTo>
                      <a:pt x="1" y="1"/>
                    </a:moveTo>
                    <a:cubicBezTo>
                      <a:pt x="2" y="0"/>
                      <a:pt x="4" y="0"/>
                      <a:pt x="5" y="1"/>
                    </a:cubicBezTo>
                    <a:cubicBezTo>
                      <a:pt x="7" y="2"/>
                      <a:pt x="7" y="4"/>
                      <a:pt x="6" y="5"/>
                    </a:cubicBezTo>
                    <a:cubicBezTo>
                      <a:pt x="5" y="6"/>
                      <a:pt x="3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lose/>
                  </a:path>
                </a:pathLst>
              </a:custGeom>
              <a:solidFill>
                <a:srgbClr val="C4E7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817" name="Freeform 930">
                <a:extLst>
                  <a:ext uri="{FF2B5EF4-FFF2-40B4-BE49-F238E27FC236}">
                    <a16:creationId xmlns:a16="http://schemas.microsoft.com/office/drawing/2014/main" id="{1C40933E-2140-4D59-9B1F-1F10B75C33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3" y="3367"/>
                <a:ext cx="18" cy="16"/>
              </a:xfrm>
              <a:custGeom>
                <a:avLst/>
                <a:gdLst>
                  <a:gd name="T0" fmla="*/ 2147483646 w 7"/>
                  <a:gd name="T1" fmla="*/ 2147483646 h 6"/>
                  <a:gd name="T2" fmla="*/ 2147483646 w 7"/>
                  <a:gd name="T3" fmla="*/ 2147483646 h 6"/>
                  <a:gd name="T4" fmla="*/ 2147483646 w 7"/>
                  <a:gd name="T5" fmla="*/ 2147483646 h 6"/>
                  <a:gd name="T6" fmla="*/ 2147483646 w 7"/>
                  <a:gd name="T7" fmla="*/ 2147483646 h 6"/>
                  <a:gd name="T8" fmla="*/ 2147483646 w 7"/>
                  <a:gd name="T9" fmla="*/ 2147483646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6">
                    <a:moveTo>
                      <a:pt x="1" y="1"/>
                    </a:moveTo>
                    <a:cubicBezTo>
                      <a:pt x="2" y="0"/>
                      <a:pt x="4" y="0"/>
                      <a:pt x="5" y="1"/>
                    </a:cubicBezTo>
                    <a:cubicBezTo>
                      <a:pt x="7" y="2"/>
                      <a:pt x="7" y="4"/>
                      <a:pt x="6" y="5"/>
                    </a:cubicBezTo>
                    <a:cubicBezTo>
                      <a:pt x="5" y="6"/>
                      <a:pt x="3" y="6"/>
                      <a:pt x="2" y="5"/>
                    </a:cubicBezTo>
                    <a:cubicBezTo>
                      <a:pt x="0" y="4"/>
                      <a:pt x="0" y="2"/>
                      <a:pt x="1" y="1"/>
                    </a:cubicBezTo>
                    <a:close/>
                  </a:path>
                </a:pathLst>
              </a:custGeom>
              <a:solidFill>
                <a:srgbClr val="C4E7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818" name="Freeform 931">
                <a:extLst>
                  <a:ext uri="{FF2B5EF4-FFF2-40B4-BE49-F238E27FC236}">
                    <a16:creationId xmlns:a16="http://schemas.microsoft.com/office/drawing/2014/main" id="{BBB64F76-5FB2-476E-941E-B821663D50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3" y="3348"/>
                <a:ext cx="18" cy="19"/>
              </a:xfrm>
              <a:custGeom>
                <a:avLst/>
                <a:gdLst>
                  <a:gd name="T0" fmla="*/ 2147483646 w 7"/>
                  <a:gd name="T1" fmla="*/ 2147483646 h 7"/>
                  <a:gd name="T2" fmla="*/ 2147483646 w 7"/>
                  <a:gd name="T3" fmla="*/ 2147483646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2147483646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1" y="2"/>
                    </a:moveTo>
                    <a:cubicBezTo>
                      <a:pt x="2" y="1"/>
                      <a:pt x="4" y="0"/>
                      <a:pt x="5" y="1"/>
                    </a:cubicBezTo>
                    <a:cubicBezTo>
                      <a:pt x="6" y="2"/>
                      <a:pt x="7" y="4"/>
                      <a:pt x="6" y="6"/>
                    </a:cubicBezTo>
                    <a:cubicBezTo>
                      <a:pt x="5" y="7"/>
                      <a:pt x="3" y="7"/>
                      <a:pt x="1" y="6"/>
                    </a:cubicBezTo>
                    <a:cubicBezTo>
                      <a:pt x="0" y="5"/>
                      <a:pt x="0" y="3"/>
                      <a:pt x="1" y="2"/>
                    </a:cubicBezTo>
                    <a:close/>
                  </a:path>
                </a:pathLst>
              </a:custGeom>
              <a:solidFill>
                <a:srgbClr val="C4E7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819" name="Freeform 932">
                <a:extLst>
                  <a:ext uri="{FF2B5EF4-FFF2-40B4-BE49-F238E27FC236}">
                    <a16:creationId xmlns:a16="http://schemas.microsoft.com/office/drawing/2014/main" id="{BD419FD5-6256-40DB-86DB-473EC6F968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1" y="3329"/>
                <a:ext cx="17" cy="19"/>
              </a:xfrm>
              <a:custGeom>
                <a:avLst/>
                <a:gdLst>
                  <a:gd name="T0" fmla="*/ 2147483646 w 7"/>
                  <a:gd name="T1" fmla="*/ 2147483646 h 7"/>
                  <a:gd name="T2" fmla="*/ 2147483646 w 7"/>
                  <a:gd name="T3" fmla="*/ 2147483646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2147483646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1" y="1"/>
                    </a:moveTo>
                    <a:cubicBezTo>
                      <a:pt x="2" y="0"/>
                      <a:pt x="4" y="0"/>
                      <a:pt x="5" y="1"/>
                    </a:cubicBezTo>
                    <a:cubicBezTo>
                      <a:pt x="7" y="2"/>
                      <a:pt x="7" y="4"/>
                      <a:pt x="6" y="5"/>
                    </a:cubicBezTo>
                    <a:cubicBezTo>
                      <a:pt x="5" y="7"/>
                      <a:pt x="3" y="7"/>
                      <a:pt x="1" y="6"/>
                    </a:cubicBezTo>
                    <a:cubicBezTo>
                      <a:pt x="0" y="5"/>
                      <a:pt x="0" y="3"/>
                      <a:pt x="1" y="1"/>
                    </a:cubicBezTo>
                    <a:close/>
                  </a:path>
                </a:pathLst>
              </a:custGeom>
              <a:solidFill>
                <a:srgbClr val="C4E7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820" name="Freeform 933">
                <a:extLst>
                  <a:ext uri="{FF2B5EF4-FFF2-40B4-BE49-F238E27FC236}">
                    <a16:creationId xmlns:a16="http://schemas.microsoft.com/office/drawing/2014/main" id="{A3FE99E6-50D9-49F3-A934-3E17585B28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8" y="3313"/>
                <a:ext cx="18" cy="16"/>
              </a:xfrm>
              <a:custGeom>
                <a:avLst/>
                <a:gdLst>
                  <a:gd name="T0" fmla="*/ 2147483646 w 7"/>
                  <a:gd name="T1" fmla="*/ 2147483646 h 6"/>
                  <a:gd name="T2" fmla="*/ 2147483646 w 7"/>
                  <a:gd name="T3" fmla="*/ 2147483646 h 6"/>
                  <a:gd name="T4" fmla="*/ 2147483646 w 7"/>
                  <a:gd name="T5" fmla="*/ 2147483646 h 6"/>
                  <a:gd name="T6" fmla="*/ 2147483646 w 7"/>
                  <a:gd name="T7" fmla="*/ 2147483646 h 6"/>
                  <a:gd name="T8" fmla="*/ 2147483646 w 7"/>
                  <a:gd name="T9" fmla="*/ 2147483646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6">
                    <a:moveTo>
                      <a:pt x="1" y="1"/>
                    </a:moveTo>
                    <a:cubicBezTo>
                      <a:pt x="2" y="0"/>
                      <a:pt x="4" y="0"/>
                      <a:pt x="5" y="1"/>
                    </a:cubicBezTo>
                    <a:cubicBezTo>
                      <a:pt x="7" y="2"/>
                      <a:pt x="7" y="4"/>
                      <a:pt x="6" y="5"/>
                    </a:cubicBezTo>
                    <a:cubicBezTo>
                      <a:pt x="5" y="6"/>
                      <a:pt x="3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lose/>
                  </a:path>
                </a:pathLst>
              </a:custGeom>
              <a:solidFill>
                <a:srgbClr val="C4E7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821" name="Freeform 934">
                <a:extLst>
                  <a:ext uri="{FF2B5EF4-FFF2-40B4-BE49-F238E27FC236}">
                    <a16:creationId xmlns:a16="http://schemas.microsoft.com/office/drawing/2014/main" id="{1A62BC9B-A4C2-439B-851C-4920A341A1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3" y="3337"/>
                <a:ext cx="18" cy="19"/>
              </a:xfrm>
              <a:custGeom>
                <a:avLst/>
                <a:gdLst>
                  <a:gd name="T0" fmla="*/ 2147483646 w 7"/>
                  <a:gd name="T1" fmla="*/ 2147483646 h 7"/>
                  <a:gd name="T2" fmla="*/ 2147483646 w 7"/>
                  <a:gd name="T3" fmla="*/ 2147483646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2147483646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1" y="2"/>
                    </a:moveTo>
                    <a:cubicBezTo>
                      <a:pt x="2" y="0"/>
                      <a:pt x="4" y="0"/>
                      <a:pt x="6" y="1"/>
                    </a:cubicBezTo>
                    <a:cubicBezTo>
                      <a:pt x="7" y="2"/>
                      <a:pt x="7" y="4"/>
                      <a:pt x="6" y="5"/>
                    </a:cubicBezTo>
                    <a:cubicBezTo>
                      <a:pt x="5" y="7"/>
                      <a:pt x="3" y="7"/>
                      <a:pt x="2" y="6"/>
                    </a:cubicBezTo>
                    <a:cubicBezTo>
                      <a:pt x="0" y="5"/>
                      <a:pt x="0" y="3"/>
                      <a:pt x="1" y="2"/>
                    </a:cubicBezTo>
                    <a:close/>
                  </a:path>
                </a:pathLst>
              </a:custGeom>
              <a:solidFill>
                <a:srgbClr val="C4E7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822" name="Freeform 935">
                <a:extLst>
                  <a:ext uri="{FF2B5EF4-FFF2-40B4-BE49-F238E27FC236}">
                    <a16:creationId xmlns:a16="http://schemas.microsoft.com/office/drawing/2014/main" id="{92B8430C-AFE1-444D-A44A-C784561E15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6" y="3311"/>
                <a:ext cx="17" cy="18"/>
              </a:xfrm>
              <a:custGeom>
                <a:avLst/>
                <a:gdLst>
                  <a:gd name="T0" fmla="*/ 2147483646 w 7"/>
                  <a:gd name="T1" fmla="*/ 2147483646 h 7"/>
                  <a:gd name="T2" fmla="*/ 2147483646 w 7"/>
                  <a:gd name="T3" fmla="*/ 2147483646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2147483646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1" y="1"/>
                    </a:moveTo>
                    <a:cubicBezTo>
                      <a:pt x="3" y="0"/>
                      <a:pt x="4" y="0"/>
                      <a:pt x="6" y="1"/>
                    </a:cubicBezTo>
                    <a:cubicBezTo>
                      <a:pt x="7" y="2"/>
                      <a:pt x="7" y="4"/>
                      <a:pt x="6" y="5"/>
                    </a:cubicBezTo>
                    <a:cubicBezTo>
                      <a:pt x="5" y="6"/>
                      <a:pt x="3" y="7"/>
                      <a:pt x="2" y="6"/>
                    </a:cubicBezTo>
                    <a:cubicBezTo>
                      <a:pt x="1" y="5"/>
                      <a:pt x="0" y="3"/>
                      <a:pt x="1" y="1"/>
                    </a:cubicBezTo>
                    <a:close/>
                  </a:path>
                </a:pathLst>
              </a:custGeom>
              <a:solidFill>
                <a:srgbClr val="C4E7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823" name="Freeform 936">
                <a:extLst>
                  <a:ext uri="{FF2B5EF4-FFF2-40B4-BE49-F238E27FC236}">
                    <a16:creationId xmlns:a16="http://schemas.microsoft.com/office/drawing/2014/main" id="{D49953DE-757C-466B-AE83-FD300CCA68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38" y="3332"/>
                <a:ext cx="18" cy="19"/>
              </a:xfrm>
              <a:custGeom>
                <a:avLst/>
                <a:gdLst>
                  <a:gd name="T0" fmla="*/ 2147483646 w 7"/>
                  <a:gd name="T1" fmla="*/ 2147483646 h 7"/>
                  <a:gd name="T2" fmla="*/ 2147483646 w 7"/>
                  <a:gd name="T3" fmla="*/ 2147483646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2147483646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1" y="1"/>
                    </a:moveTo>
                    <a:cubicBezTo>
                      <a:pt x="2" y="0"/>
                      <a:pt x="4" y="0"/>
                      <a:pt x="6" y="1"/>
                    </a:cubicBezTo>
                    <a:cubicBezTo>
                      <a:pt x="7" y="2"/>
                      <a:pt x="7" y="4"/>
                      <a:pt x="6" y="5"/>
                    </a:cubicBezTo>
                    <a:cubicBezTo>
                      <a:pt x="5" y="7"/>
                      <a:pt x="3" y="7"/>
                      <a:pt x="2" y="6"/>
                    </a:cubicBezTo>
                    <a:cubicBezTo>
                      <a:pt x="0" y="5"/>
                      <a:pt x="0" y="3"/>
                      <a:pt x="1" y="1"/>
                    </a:cubicBezTo>
                    <a:close/>
                  </a:path>
                </a:pathLst>
              </a:custGeom>
              <a:solidFill>
                <a:srgbClr val="C4E7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824" name="Freeform 937">
                <a:extLst>
                  <a:ext uri="{FF2B5EF4-FFF2-40B4-BE49-F238E27FC236}">
                    <a16:creationId xmlns:a16="http://schemas.microsoft.com/office/drawing/2014/main" id="{447AE631-CFC3-4621-A578-92600874B4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73" y="3337"/>
                <a:ext cx="18" cy="19"/>
              </a:xfrm>
              <a:custGeom>
                <a:avLst/>
                <a:gdLst>
                  <a:gd name="T0" fmla="*/ 2147483646 w 7"/>
                  <a:gd name="T1" fmla="*/ 2147483646 h 7"/>
                  <a:gd name="T2" fmla="*/ 2147483646 w 7"/>
                  <a:gd name="T3" fmla="*/ 2147483646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2147483646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1" y="2"/>
                    </a:moveTo>
                    <a:cubicBezTo>
                      <a:pt x="2" y="0"/>
                      <a:pt x="4" y="0"/>
                      <a:pt x="5" y="1"/>
                    </a:cubicBezTo>
                    <a:cubicBezTo>
                      <a:pt x="7" y="2"/>
                      <a:pt x="7" y="4"/>
                      <a:pt x="6" y="6"/>
                    </a:cubicBezTo>
                    <a:cubicBezTo>
                      <a:pt x="5" y="7"/>
                      <a:pt x="3" y="7"/>
                      <a:pt x="2" y="6"/>
                    </a:cubicBezTo>
                    <a:cubicBezTo>
                      <a:pt x="0" y="5"/>
                      <a:pt x="0" y="3"/>
                      <a:pt x="1" y="2"/>
                    </a:cubicBezTo>
                    <a:close/>
                  </a:path>
                </a:pathLst>
              </a:custGeom>
              <a:solidFill>
                <a:srgbClr val="C4E7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825" name="Freeform 938">
                <a:extLst>
                  <a:ext uri="{FF2B5EF4-FFF2-40B4-BE49-F238E27FC236}">
                    <a16:creationId xmlns:a16="http://schemas.microsoft.com/office/drawing/2014/main" id="{6A4D4656-D3BF-4EB3-8473-2A016B3FAA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73" y="3367"/>
                <a:ext cx="18" cy="18"/>
              </a:xfrm>
              <a:custGeom>
                <a:avLst/>
                <a:gdLst>
                  <a:gd name="T0" fmla="*/ 2147483646 w 7"/>
                  <a:gd name="T1" fmla="*/ 2147483646 h 7"/>
                  <a:gd name="T2" fmla="*/ 2147483646 w 7"/>
                  <a:gd name="T3" fmla="*/ 2147483646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2147483646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1" y="2"/>
                    </a:moveTo>
                    <a:cubicBezTo>
                      <a:pt x="2" y="0"/>
                      <a:pt x="4" y="0"/>
                      <a:pt x="5" y="1"/>
                    </a:cubicBezTo>
                    <a:cubicBezTo>
                      <a:pt x="7" y="2"/>
                      <a:pt x="7" y="4"/>
                      <a:pt x="6" y="5"/>
                    </a:cubicBezTo>
                    <a:cubicBezTo>
                      <a:pt x="5" y="7"/>
                      <a:pt x="3" y="7"/>
                      <a:pt x="2" y="6"/>
                    </a:cubicBezTo>
                    <a:cubicBezTo>
                      <a:pt x="0" y="5"/>
                      <a:pt x="0" y="3"/>
                      <a:pt x="1" y="2"/>
                    </a:cubicBezTo>
                    <a:close/>
                  </a:path>
                </a:pathLst>
              </a:custGeom>
              <a:solidFill>
                <a:srgbClr val="C4E7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826" name="Freeform 939">
                <a:extLst>
                  <a:ext uri="{FF2B5EF4-FFF2-40B4-BE49-F238E27FC236}">
                    <a16:creationId xmlns:a16="http://schemas.microsoft.com/office/drawing/2014/main" id="{2E0B7F3B-990D-4471-8A25-8AF1CF34DE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13" y="3415"/>
                <a:ext cx="18" cy="18"/>
              </a:xfrm>
              <a:custGeom>
                <a:avLst/>
                <a:gdLst>
                  <a:gd name="T0" fmla="*/ 2147483646 w 7"/>
                  <a:gd name="T1" fmla="*/ 2147483646 h 7"/>
                  <a:gd name="T2" fmla="*/ 2147483646 w 7"/>
                  <a:gd name="T3" fmla="*/ 2147483646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2147483646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1" y="1"/>
                    </a:moveTo>
                    <a:cubicBezTo>
                      <a:pt x="2" y="0"/>
                      <a:pt x="4" y="0"/>
                      <a:pt x="5" y="1"/>
                    </a:cubicBezTo>
                    <a:cubicBezTo>
                      <a:pt x="6" y="2"/>
                      <a:pt x="7" y="4"/>
                      <a:pt x="5" y="5"/>
                    </a:cubicBezTo>
                    <a:cubicBezTo>
                      <a:pt x="4" y="6"/>
                      <a:pt x="3" y="7"/>
                      <a:pt x="1" y="6"/>
                    </a:cubicBezTo>
                    <a:cubicBezTo>
                      <a:pt x="0" y="5"/>
                      <a:pt x="0" y="3"/>
                      <a:pt x="1" y="1"/>
                    </a:cubicBezTo>
                    <a:close/>
                  </a:path>
                </a:pathLst>
              </a:custGeom>
              <a:solidFill>
                <a:srgbClr val="C4E7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827" name="Freeform 940">
                <a:extLst>
                  <a:ext uri="{FF2B5EF4-FFF2-40B4-BE49-F238E27FC236}">
                    <a16:creationId xmlns:a16="http://schemas.microsoft.com/office/drawing/2014/main" id="{2CC2256B-EBE2-46D0-9457-0DEDDE660D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8" y="3412"/>
                <a:ext cx="18" cy="19"/>
              </a:xfrm>
              <a:custGeom>
                <a:avLst/>
                <a:gdLst>
                  <a:gd name="T0" fmla="*/ 2147483646 w 7"/>
                  <a:gd name="T1" fmla="*/ 2147483646 h 7"/>
                  <a:gd name="T2" fmla="*/ 2147483646 w 7"/>
                  <a:gd name="T3" fmla="*/ 2147483646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2147483646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1" y="1"/>
                    </a:moveTo>
                    <a:cubicBezTo>
                      <a:pt x="2" y="0"/>
                      <a:pt x="4" y="0"/>
                      <a:pt x="6" y="1"/>
                    </a:cubicBezTo>
                    <a:cubicBezTo>
                      <a:pt x="7" y="2"/>
                      <a:pt x="7" y="4"/>
                      <a:pt x="6" y="5"/>
                    </a:cubicBezTo>
                    <a:cubicBezTo>
                      <a:pt x="5" y="6"/>
                      <a:pt x="3" y="7"/>
                      <a:pt x="2" y="6"/>
                    </a:cubicBezTo>
                    <a:cubicBezTo>
                      <a:pt x="0" y="5"/>
                      <a:pt x="0" y="3"/>
                      <a:pt x="1" y="1"/>
                    </a:cubicBezTo>
                    <a:close/>
                  </a:path>
                </a:pathLst>
              </a:custGeom>
              <a:solidFill>
                <a:srgbClr val="C4E7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828" name="Freeform 941">
                <a:extLst>
                  <a:ext uri="{FF2B5EF4-FFF2-40B4-BE49-F238E27FC236}">
                    <a16:creationId xmlns:a16="http://schemas.microsoft.com/office/drawing/2014/main" id="{EB7FE019-8C20-4982-936B-E870E38729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73" y="3423"/>
                <a:ext cx="15" cy="18"/>
              </a:xfrm>
              <a:custGeom>
                <a:avLst/>
                <a:gdLst>
                  <a:gd name="T0" fmla="*/ 2147483646 w 6"/>
                  <a:gd name="T1" fmla="*/ 2147483646 h 7"/>
                  <a:gd name="T2" fmla="*/ 2147483646 w 6"/>
                  <a:gd name="T3" fmla="*/ 2147483646 h 7"/>
                  <a:gd name="T4" fmla="*/ 2147483646 w 6"/>
                  <a:gd name="T5" fmla="*/ 2147483646 h 7"/>
                  <a:gd name="T6" fmla="*/ 2147483646 w 6"/>
                  <a:gd name="T7" fmla="*/ 2147483646 h 7"/>
                  <a:gd name="T8" fmla="*/ 2147483646 w 6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7">
                    <a:moveTo>
                      <a:pt x="1" y="2"/>
                    </a:moveTo>
                    <a:cubicBezTo>
                      <a:pt x="2" y="0"/>
                      <a:pt x="4" y="0"/>
                      <a:pt x="5" y="1"/>
                    </a:cubicBezTo>
                    <a:cubicBezTo>
                      <a:pt x="6" y="2"/>
                      <a:pt x="6" y="4"/>
                      <a:pt x="5" y="5"/>
                    </a:cubicBezTo>
                    <a:cubicBezTo>
                      <a:pt x="4" y="7"/>
                      <a:pt x="2" y="7"/>
                      <a:pt x="1" y="6"/>
                    </a:cubicBezTo>
                    <a:cubicBezTo>
                      <a:pt x="0" y="5"/>
                      <a:pt x="0" y="3"/>
                      <a:pt x="1" y="2"/>
                    </a:cubicBezTo>
                    <a:close/>
                  </a:path>
                </a:pathLst>
              </a:custGeom>
              <a:solidFill>
                <a:srgbClr val="C4E7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829" name="Freeform 942">
                <a:extLst>
                  <a:ext uri="{FF2B5EF4-FFF2-40B4-BE49-F238E27FC236}">
                    <a16:creationId xmlns:a16="http://schemas.microsoft.com/office/drawing/2014/main" id="{62F89EE5-75D9-4925-840B-CC97B11F42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3" y="3444"/>
                <a:ext cx="18" cy="19"/>
              </a:xfrm>
              <a:custGeom>
                <a:avLst/>
                <a:gdLst>
                  <a:gd name="T0" fmla="*/ 2147483646 w 7"/>
                  <a:gd name="T1" fmla="*/ 2147483646 h 7"/>
                  <a:gd name="T2" fmla="*/ 2147483646 w 7"/>
                  <a:gd name="T3" fmla="*/ 2147483646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2147483646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1" y="1"/>
                    </a:moveTo>
                    <a:cubicBezTo>
                      <a:pt x="2" y="0"/>
                      <a:pt x="4" y="0"/>
                      <a:pt x="6" y="1"/>
                    </a:cubicBezTo>
                    <a:cubicBezTo>
                      <a:pt x="7" y="2"/>
                      <a:pt x="7" y="4"/>
                      <a:pt x="6" y="5"/>
                    </a:cubicBezTo>
                    <a:cubicBezTo>
                      <a:pt x="5" y="6"/>
                      <a:pt x="3" y="7"/>
                      <a:pt x="2" y="6"/>
                    </a:cubicBezTo>
                    <a:cubicBezTo>
                      <a:pt x="1" y="4"/>
                      <a:pt x="0" y="3"/>
                      <a:pt x="1" y="1"/>
                    </a:cubicBezTo>
                    <a:close/>
                  </a:path>
                </a:pathLst>
              </a:custGeom>
              <a:solidFill>
                <a:srgbClr val="C4E7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830" name="Freeform 943">
                <a:extLst>
                  <a:ext uri="{FF2B5EF4-FFF2-40B4-BE49-F238E27FC236}">
                    <a16:creationId xmlns:a16="http://schemas.microsoft.com/office/drawing/2014/main" id="{4CBFB73B-33BF-4F05-86E6-07AC8E6EDD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3" y="3452"/>
                <a:ext cx="18" cy="19"/>
              </a:xfrm>
              <a:custGeom>
                <a:avLst/>
                <a:gdLst>
                  <a:gd name="T0" fmla="*/ 2147483646 w 7"/>
                  <a:gd name="T1" fmla="*/ 2147483646 h 7"/>
                  <a:gd name="T2" fmla="*/ 2147483646 w 7"/>
                  <a:gd name="T3" fmla="*/ 2147483646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2147483646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1" y="2"/>
                    </a:moveTo>
                    <a:cubicBezTo>
                      <a:pt x="2" y="0"/>
                      <a:pt x="4" y="0"/>
                      <a:pt x="5" y="1"/>
                    </a:cubicBezTo>
                    <a:cubicBezTo>
                      <a:pt x="6" y="2"/>
                      <a:pt x="7" y="4"/>
                      <a:pt x="6" y="5"/>
                    </a:cubicBezTo>
                    <a:cubicBezTo>
                      <a:pt x="4" y="7"/>
                      <a:pt x="3" y="7"/>
                      <a:pt x="1" y="6"/>
                    </a:cubicBezTo>
                    <a:cubicBezTo>
                      <a:pt x="0" y="5"/>
                      <a:pt x="0" y="3"/>
                      <a:pt x="1" y="2"/>
                    </a:cubicBezTo>
                    <a:close/>
                  </a:path>
                </a:pathLst>
              </a:custGeom>
              <a:solidFill>
                <a:srgbClr val="C4E7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831" name="Freeform 944">
                <a:extLst>
                  <a:ext uri="{FF2B5EF4-FFF2-40B4-BE49-F238E27FC236}">
                    <a16:creationId xmlns:a16="http://schemas.microsoft.com/office/drawing/2014/main" id="{510F9F59-11C7-40C8-8BE5-52D789410C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28" y="3471"/>
                <a:ext cx="18" cy="18"/>
              </a:xfrm>
              <a:custGeom>
                <a:avLst/>
                <a:gdLst>
                  <a:gd name="T0" fmla="*/ 2147483646 w 7"/>
                  <a:gd name="T1" fmla="*/ 2147483646 h 7"/>
                  <a:gd name="T2" fmla="*/ 2147483646 w 7"/>
                  <a:gd name="T3" fmla="*/ 2147483646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2147483646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1" y="1"/>
                    </a:moveTo>
                    <a:cubicBezTo>
                      <a:pt x="2" y="0"/>
                      <a:pt x="4" y="0"/>
                      <a:pt x="6" y="1"/>
                    </a:cubicBezTo>
                    <a:cubicBezTo>
                      <a:pt x="7" y="2"/>
                      <a:pt x="7" y="4"/>
                      <a:pt x="6" y="5"/>
                    </a:cubicBezTo>
                    <a:cubicBezTo>
                      <a:pt x="5" y="6"/>
                      <a:pt x="3" y="7"/>
                      <a:pt x="2" y="6"/>
                    </a:cubicBezTo>
                    <a:cubicBezTo>
                      <a:pt x="0" y="5"/>
                      <a:pt x="0" y="3"/>
                      <a:pt x="1" y="1"/>
                    </a:cubicBezTo>
                    <a:close/>
                  </a:path>
                </a:pathLst>
              </a:custGeom>
              <a:solidFill>
                <a:srgbClr val="C4E7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832" name="Freeform 945">
                <a:extLst>
                  <a:ext uri="{FF2B5EF4-FFF2-40B4-BE49-F238E27FC236}">
                    <a16:creationId xmlns:a16="http://schemas.microsoft.com/office/drawing/2014/main" id="{8AF5B0D3-E07F-44B6-8B2D-C10BA1AE1A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6" y="3351"/>
                <a:ext cx="17" cy="18"/>
              </a:xfrm>
              <a:custGeom>
                <a:avLst/>
                <a:gdLst>
                  <a:gd name="T0" fmla="*/ 2147483646 w 7"/>
                  <a:gd name="T1" fmla="*/ 2147483646 h 7"/>
                  <a:gd name="T2" fmla="*/ 2147483646 w 7"/>
                  <a:gd name="T3" fmla="*/ 2147483646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2147483646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1" y="2"/>
                    </a:moveTo>
                    <a:cubicBezTo>
                      <a:pt x="2" y="1"/>
                      <a:pt x="4" y="0"/>
                      <a:pt x="5" y="1"/>
                    </a:cubicBezTo>
                    <a:cubicBezTo>
                      <a:pt x="7" y="2"/>
                      <a:pt x="7" y="4"/>
                      <a:pt x="6" y="6"/>
                    </a:cubicBezTo>
                    <a:cubicBezTo>
                      <a:pt x="5" y="7"/>
                      <a:pt x="3" y="7"/>
                      <a:pt x="2" y="6"/>
                    </a:cubicBezTo>
                    <a:cubicBezTo>
                      <a:pt x="0" y="5"/>
                      <a:pt x="0" y="3"/>
                      <a:pt x="1" y="2"/>
                    </a:cubicBezTo>
                    <a:close/>
                  </a:path>
                </a:pathLst>
              </a:custGeom>
              <a:solidFill>
                <a:srgbClr val="C4E7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833" name="Freeform 946">
                <a:extLst>
                  <a:ext uri="{FF2B5EF4-FFF2-40B4-BE49-F238E27FC236}">
                    <a16:creationId xmlns:a16="http://schemas.microsoft.com/office/drawing/2014/main" id="{E721033E-0C88-43CA-8C47-E18E4C3AFA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1" y="3215"/>
                <a:ext cx="17" cy="18"/>
              </a:xfrm>
              <a:custGeom>
                <a:avLst/>
                <a:gdLst>
                  <a:gd name="T0" fmla="*/ 2147483646 w 7"/>
                  <a:gd name="T1" fmla="*/ 2147483646 h 7"/>
                  <a:gd name="T2" fmla="*/ 2147483646 w 7"/>
                  <a:gd name="T3" fmla="*/ 2147483646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2147483646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1" y="2"/>
                    </a:moveTo>
                    <a:cubicBezTo>
                      <a:pt x="2" y="1"/>
                      <a:pt x="4" y="0"/>
                      <a:pt x="6" y="1"/>
                    </a:cubicBezTo>
                    <a:cubicBezTo>
                      <a:pt x="7" y="3"/>
                      <a:pt x="7" y="4"/>
                      <a:pt x="6" y="6"/>
                    </a:cubicBezTo>
                    <a:cubicBezTo>
                      <a:pt x="5" y="7"/>
                      <a:pt x="3" y="7"/>
                      <a:pt x="2" y="6"/>
                    </a:cubicBezTo>
                    <a:cubicBezTo>
                      <a:pt x="0" y="5"/>
                      <a:pt x="0" y="3"/>
                      <a:pt x="1" y="2"/>
                    </a:cubicBezTo>
                    <a:close/>
                  </a:path>
                </a:pathLst>
              </a:custGeom>
              <a:solidFill>
                <a:srgbClr val="C4E7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834" name="Freeform 947">
                <a:extLst>
                  <a:ext uri="{FF2B5EF4-FFF2-40B4-BE49-F238E27FC236}">
                    <a16:creationId xmlns:a16="http://schemas.microsoft.com/office/drawing/2014/main" id="{4EB6EF58-206A-4E02-A37E-77DF4A053D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11" y="3233"/>
                <a:ext cx="17" cy="19"/>
              </a:xfrm>
              <a:custGeom>
                <a:avLst/>
                <a:gdLst>
                  <a:gd name="T0" fmla="*/ 2147483646 w 7"/>
                  <a:gd name="T1" fmla="*/ 2147483646 h 7"/>
                  <a:gd name="T2" fmla="*/ 2147483646 w 7"/>
                  <a:gd name="T3" fmla="*/ 2147483646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2147483646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1" y="2"/>
                    </a:moveTo>
                    <a:cubicBezTo>
                      <a:pt x="2" y="0"/>
                      <a:pt x="4" y="0"/>
                      <a:pt x="5" y="1"/>
                    </a:cubicBezTo>
                    <a:cubicBezTo>
                      <a:pt x="7" y="2"/>
                      <a:pt x="7" y="4"/>
                      <a:pt x="6" y="5"/>
                    </a:cubicBezTo>
                    <a:cubicBezTo>
                      <a:pt x="5" y="7"/>
                      <a:pt x="3" y="7"/>
                      <a:pt x="2" y="6"/>
                    </a:cubicBezTo>
                    <a:cubicBezTo>
                      <a:pt x="0" y="5"/>
                      <a:pt x="0" y="3"/>
                      <a:pt x="1" y="2"/>
                    </a:cubicBezTo>
                    <a:close/>
                  </a:path>
                </a:pathLst>
              </a:custGeom>
              <a:solidFill>
                <a:srgbClr val="C4E7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835" name="Freeform 948">
                <a:extLst>
                  <a:ext uri="{FF2B5EF4-FFF2-40B4-BE49-F238E27FC236}">
                    <a16:creationId xmlns:a16="http://schemas.microsoft.com/office/drawing/2014/main" id="{44D6D78E-31A7-4403-B242-95EA24F575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71" y="3255"/>
                <a:ext cx="17" cy="18"/>
              </a:xfrm>
              <a:custGeom>
                <a:avLst/>
                <a:gdLst>
                  <a:gd name="T0" fmla="*/ 2147483646 w 7"/>
                  <a:gd name="T1" fmla="*/ 2147483646 h 7"/>
                  <a:gd name="T2" fmla="*/ 2147483646 w 7"/>
                  <a:gd name="T3" fmla="*/ 2147483646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2147483646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1" y="1"/>
                    </a:moveTo>
                    <a:cubicBezTo>
                      <a:pt x="3" y="0"/>
                      <a:pt x="4" y="0"/>
                      <a:pt x="6" y="1"/>
                    </a:cubicBezTo>
                    <a:cubicBezTo>
                      <a:pt x="7" y="2"/>
                      <a:pt x="7" y="4"/>
                      <a:pt x="6" y="5"/>
                    </a:cubicBezTo>
                    <a:cubicBezTo>
                      <a:pt x="5" y="6"/>
                      <a:pt x="3" y="7"/>
                      <a:pt x="2" y="5"/>
                    </a:cubicBezTo>
                    <a:cubicBezTo>
                      <a:pt x="1" y="4"/>
                      <a:pt x="0" y="2"/>
                      <a:pt x="1" y="1"/>
                    </a:cubicBezTo>
                    <a:close/>
                  </a:path>
                </a:pathLst>
              </a:custGeom>
              <a:solidFill>
                <a:srgbClr val="C4E7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836" name="Freeform 949">
                <a:extLst>
                  <a:ext uri="{FF2B5EF4-FFF2-40B4-BE49-F238E27FC236}">
                    <a16:creationId xmlns:a16="http://schemas.microsoft.com/office/drawing/2014/main" id="{5C5E0372-041D-4839-B261-DB0F847C79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43" y="3257"/>
                <a:ext cx="18" cy="19"/>
              </a:xfrm>
              <a:custGeom>
                <a:avLst/>
                <a:gdLst>
                  <a:gd name="T0" fmla="*/ 2147483646 w 7"/>
                  <a:gd name="T1" fmla="*/ 2147483646 h 7"/>
                  <a:gd name="T2" fmla="*/ 2147483646 w 7"/>
                  <a:gd name="T3" fmla="*/ 2147483646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2147483646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1" y="2"/>
                    </a:moveTo>
                    <a:cubicBezTo>
                      <a:pt x="2" y="1"/>
                      <a:pt x="4" y="0"/>
                      <a:pt x="5" y="1"/>
                    </a:cubicBezTo>
                    <a:cubicBezTo>
                      <a:pt x="6" y="3"/>
                      <a:pt x="7" y="4"/>
                      <a:pt x="6" y="6"/>
                    </a:cubicBezTo>
                    <a:cubicBezTo>
                      <a:pt x="5" y="7"/>
                      <a:pt x="3" y="7"/>
                      <a:pt x="1" y="6"/>
                    </a:cubicBezTo>
                    <a:cubicBezTo>
                      <a:pt x="0" y="5"/>
                      <a:pt x="0" y="3"/>
                      <a:pt x="1" y="2"/>
                    </a:cubicBezTo>
                    <a:close/>
                  </a:path>
                </a:pathLst>
              </a:custGeom>
              <a:solidFill>
                <a:srgbClr val="C4E7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837" name="Freeform 950">
                <a:extLst>
                  <a:ext uri="{FF2B5EF4-FFF2-40B4-BE49-F238E27FC236}">
                    <a16:creationId xmlns:a16="http://schemas.microsoft.com/office/drawing/2014/main" id="{E934BC6D-25E3-4F8E-A083-EC5DAD021C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6" y="3292"/>
                <a:ext cx="17" cy="19"/>
              </a:xfrm>
              <a:custGeom>
                <a:avLst/>
                <a:gdLst>
                  <a:gd name="T0" fmla="*/ 2147483646 w 7"/>
                  <a:gd name="T1" fmla="*/ 2147483646 h 7"/>
                  <a:gd name="T2" fmla="*/ 2147483646 w 7"/>
                  <a:gd name="T3" fmla="*/ 2147483646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2147483646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1" y="1"/>
                    </a:moveTo>
                    <a:cubicBezTo>
                      <a:pt x="2" y="0"/>
                      <a:pt x="4" y="0"/>
                      <a:pt x="5" y="1"/>
                    </a:cubicBezTo>
                    <a:cubicBezTo>
                      <a:pt x="7" y="2"/>
                      <a:pt x="7" y="4"/>
                      <a:pt x="6" y="5"/>
                    </a:cubicBezTo>
                    <a:cubicBezTo>
                      <a:pt x="5" y="6"/>
                      <a:pt x="3" y="7"/>
                      <a:pt x="2" y="6"/>
                    </a:cubicBezTo>
                    <a:cubicBezTo>
                      <a:pt x="0" y="5"/>
                      <a:pt x="0" y="3"/>
                      <a:pt x="1" y="1"/>
                    </a:cubicBezTo>
                    <a:close/>
                  </a:path>
                </a:pathLst>
              </a:custGeom>
              <a:solidFill>
                <a:srgbClr val="C4E7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838" name="Freeform 951">
                <a:extLst>
                  <a:ext uri="{FF2B5EF4-FFF2-40B4-BE49-F238E27FC236}">
                    <a16:creationId xmlns:a16="http://schemas.microsoft.com/office/drawing/2014/main" id="{372D8692-2F69-4D84-8F69-544A62EC78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6" y="3225"/>
                <a:ext cx="17" cy="19"/>
              </a:xfrm>
              <a:custGeom>
                <a:avLst/>
                <a:gdLst>
                  <a:gd name="T0" fmla="*/ 2147483646 w 7"/>
                  <a:gd name="T1" fmla="*/ 2147483646 h 7"/>
                  <a:gd name="T2" fmla="*/ 2147483646 w 7"/>
                  <a:gd name="T3" fmla="*/ 2147483646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2147483646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1" y="2"/>
                    </a:moveTo>
                    <a:cubicBezTo>
                      <a:pt x="3" y="0"/>
                      <a:pt x="4" y="0"/>
                      <a:pt x="6" y="1"/>
                    </a:cubicBezTo>
                    <a:cubicBezTo>
                      <a:pt x="7" y="2"/>
                      <a:pt x="7" y="4"/>
                      <a:pt x="6" y="6"/>
                    </a:cubicBezTo>
                    <a:cubicBezTo>
                      <a:pt x="5" y="7"/>
                      <a:pt x="3" y="7"/>
                      <a:pt x="2" y="6"/>
                    </a:cubicBezTo>
                    <a:cubicBezTo>
                      <a:pt x="1" y="5"/>
                      <a:pt x="0" y="3"/>
                      <a:pt x="1" y="2"/>
                    </a:cubicBezTo>
                    <a:close/>
                  </a:path>
                </a:pathLst>
              </a:custGeom>
              <a:solidFill>
                <a:srgbClr val="C4E7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839" name="Freeform 952">
                <a:extLst>
                  <a:ext uri="{FF2B5EF4-FFF2-40B4-BE49-F238E27FC236}">
                    <a16:creationId xmlns:a16="http://schemas.microsoft.com/office/drawing/2014/main" id="{2A4B6B6C-01F0-4572-AAFF-B19496DDD1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03" y="3348"/>
                <a:ext cx="18" cy="19"/>
              </a:xfrm>
              <a:custGeom>
                <a:avLst/>
                <a:gdLst>
                  <a:gd name="T0" fmla="*/ 2147483646 w 7"/>
                  <a:gd name="T1" fmla="*/ 2147483646 h 7"/>
                  <a:gd name="T2" fmla="*/ 2147483646 w 7"/>
                  <a:gd name="T3" fmla="*/ 2147483646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2147483646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1" y="1"/>
                    </a:moveTo>
                    <a:cubicBezTo>
                      <a:pt x="2" y="0"/>
                      <a:pt x="4" y="0"/>
                      <a:pt x="5" y="1"/>
                    </a:cubicBezTo>
                    <a:cubicBezTo>
                      <a:pt x="6" y="2"/>
                      <a:pt x="7" y="4"/>
                      <a:pt x="5" y="5"/>
                    </a:cubicBezTo>
                    <a:cubicBezTo>
                      <a:pt x="4" y="7"/>
                      <a:pt x="3" y="7"/>
                      <a:pt x="1" y="6"/>
                    </a:cubicBezTo>
                    <a:cubicBezTo>
                      <a:pt x="0" y="5"/>
                      <a:pt x="0" y="3"/>
                      <a:pt x="1" y="1"/>
                    </a:cubicBezTo>
                    <a:close/>
                  </a:path>
                </a:pathLst>
              </a:custGeom>
              <a:solidFill>
                <a:srgbClr val="C4E7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840" name="Freeform 953">
                <a:extLst>
                  <a:ext uri="{FF2B5EF4-FFF2-40B4-BE49-F238E27FC236}">
                    <a16:creationId xmlns:a16="http://schemas.microsoft.com/office/drawing/2014/main" id="{AB627FDE-BD9C-42E6-A9FA-1F4EC7D360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66" y="3369"/>
                <a:ext cx="17" cy="19"/>
              </a:xfrm>
              <a:custGeom>
                <a:avLst/>
                <a:gdLst>
                  <a:gd name="T0" fmla="*/ 2147483646 w 7"/>
                  <a:gd name="T1" fmla="*/ 2147483646 h 7"/>
                  <a:gd name="T2" fmla="*/ 2147483646 w 7"/>
                  <a:gd name="T3" fmla="*/ 2147483646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2147483646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1" y="2"/>
                    </a:moveTo>
                    <a:cubicBezTo>
                      <a:pt x="2" y="1"/>
                      <a:pt x="4" y="0"/>
                      <a:pt x="5" y="1"/>
                    </a:cubicBezTo>
                    <a:cubicBezTo>
                      <a:pt x="7" y="2"/>
                      <a:pt x="7" y="4"/>
                      <a:pt x="6" y="6"/>
                    </a:cubicBezTo>
                    <a:cubicBezTo>
                      <a:pt x="5" y="7"/>
                      <a:pt x="3" y="7"/>
                      <a:pt x="2" y="6"/>
                    </a:cubicBezTo>
                    <a:cubicBezTo>
                      <a:pt x="0" y="5"/>
                      <a:pt x="0" y="3"/>
                      <a:pt x="1" y="2"/>
                    </a:cubicBezTo>
                    <a:close/>
                  </a:path>
                </a:pathLst>
              </a:custGeom>
              <a:solidFill>
                <a:srgbClr val="C4E7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841" name="Freeform 954">
                <a:extLst>
                  <a:ext uri="{FF2B5EF4-FFF2-40B4-BE49-F238E27FC236}">
                    <a16:creationId xmlns:a16="http://schemas.microsoft.com/office/drawing/2014/main" id="{F4F2C6C5-DD1E-48BE-A577-C1341F5D5C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66" y="3404"/>
                <a:ext cx="17" cy="19"/>
              </a:xfrm>
              <a:custGeom>
                <a:avLst/>
                <a:gdLst>
                  <a:gd name="T0" fmla="*/ 2147483646 w 7"/>
                  <a:gd name="T1" fmla="*/ 2147483646 h 7"/>
                  <a:gd name="T2" fmla="*/ 2147483646 w 7"/>
                  <a:gd name="T3" fmla="*/ 2147483646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2147483646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1" y="1"/>
                    </a:moveTo>
                    <a:cubicBezTo>
                      <a:pt x="2" y="0"/>
                      <a:pt x="4" y="0"/>
                      <a:pt x="5" y="1"/>
                    </a:cubicBezTo>
                    <a:cubicBezTo>
                      <a:pt x="6" y="2"/>
                      <a:pt x="7" y="4"/>
                      <a:pt x="6" y="5"/>
                    </a:cubicBezTo>
                    <a:cubicBezTo>
                      <a:pt x="5" y="6"/>
                      <a:pt x="3" y="7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lose/>
                  </a:path>
                </a:pathLst>
              </a:custGeom>
              <a:solidFill>
                <a:srgbClr val="C4E7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842" name="Freeform 955">
                <a:extLst>
                  <a:ext uri="{FF2B5EF4-FFF2-40B4-BE49-F238E27FC236}">
                    <a16:creationId xmlns:a16="http://schemas.microsoft.com/office/drawing/2014/main" id="{CFA7C76D-A2A3-4F57-8433-9CFFA2D6FA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6" y="3412"/>
                <a:ext cx="17" cy="19"/>
              </a:xfrm>
              <a:custGeom>
                <a:avLst/>
                <a:gdLst>
                  <a:gd name="T0" fmla="*/ 2147483646 w 7"/>
                  <a:gd name="T1" fmla="*/ 2147483646 h 7"/>
                  <a:gd name="T2" fmla="*/ 2147483646 w 7"/>
                  <a:gd name="T3" fmla="*/ 2147483646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2147483646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1" y="1"/>
                    </a:moveTo>
                    <a:cubicBezTo>
                      <a:pt x="2" y="0"/>
                      <a:pt x="4" y="0"/>
                      <a:pt x="5" y="1"/>
                    </a:cubicBezTo>
                    <a:cubicBezTo>
                      <a:pt x="6" y="2"/>
                      <a:pt x="7" y="4"/>
                      <a:pt x="6" y="5"/>
                    </a:cubicBezTo>
                    <a:cubicBezTo>
                      <a:pt x="5" y="6"/>
                      <a:pt x="3" y="7"/>
                      <a:pt x="1" y="6"/>
                    </a:cubicBezTo>
                    <a:cubicBezTo>
                      <a:pt x="0" y="5"/>
                      <a:pt x="0" y="3"/>
                      <a:pt x="1" y="1"/>
                    </a:cubicBezTo>
                    <a:close/>
                  </a:path>
                </a:pathLst>
              </a:custGeom>
              <a:solidFill>
                <a:srgbClr val="C4E7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843" name="Freeform 956">
                <a:extLst>
                  <a:ext uri="{FF2B5EF4-FFF2-40B4-BE49-F238E27FC236}">
                    <a16:creationId xmlns:a16="http://schemas.microsoft.com/office/drawing/2014/main" id="{DDDA82CB-C5B9-406A-AF71-8A5295AE78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98" y="3463"/>
                <a:ext cx="18" cy="18"/>
              </a:xfrm>
              <a:custGeom>
                <a:avLst/>
                <a:gdLst>
                  <a:gd name="T0" fmla="*/ 2147483646 w 7"/>
                  <a:gd name="T1" fmla="*/ 2147483646 h 7"/>
                  <a:gd name="T2" fmla="*/ 2147483646 w 7"/>
                  <a:gd name="T3" fmla="*/ 2147483646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2147483646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1" y="1"/>
                    </a:moveTo>
                    <a:cubicBezTo>
                      <a:pt x="3" y="0"/>
                      <a:pt x="4" y="0"/>
                      <a:pt x="6" y="1"/>
                    </a:cubicBezTo>
                    <a:cubicBezTo>
                      <a:pt x="7" y="2"/>
                      <a:pt x="7" y="4"/>
                      <a:pt x="6" y="5"/>
                    </a:cubicBezTo>
                    <a:cubicBezTo>
                      <a:pt x="5" y="6"/>
                      <a:pt x="3" y="7"/>
                      <a:pt x="2" y="5"/>
                    </a:cubicBezTo>
                    <a:cubicBezTo>
                      <a:pt x="1" y="4"/>
                      <a:pt x="0" y="2"/>
                      <a:pt x="1" y="1"/>
                    </a:cubicBezTo>
                    <a:close/>
                  </a:path>
                </a:pathLst>
              </a:custGeom>
              <a:solidFill>
                <a:srgbClr val="C4E7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844" name="Freeform 957">
                <a:extLst>
                  <a:ext uri="{FF2B5EF4-FFF2-40B4-BE49-F238E27FC236}">
                    <a16:creationId xmlns:a16="http://schemas.microsoft.com/office/drawing/2014/main" id="{9040B0DD-0772-48E8-BEB4-21119EE406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53" y="3263"/>
                <a:ext cx="18" cy="18"/>
              </a:xfrm>
              <a:custGeom>
                <a:avLst/>
                <a:gdLst>
                  <a:gd name="T0" fmla="*/ 2147483646 w 7"/>
                  <a:gd name="T1" fmla="*/ 2147483646 h 7"/>
                  <a:gd name="T2" fmla="*/ 2147483646 w 7"/>
                  <a:gd name="T3" fmla="*/ 2147483646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2147483646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1" y="2"/>
                    </a:moveTo>
                    <a:cubicBezTo>
                      <a:pt x="2" y="0"/>
                      <a:pt x="4" y="0"/>
                      <a:pt x="5" y="1"/>
                    </a:cubicBezTo>
                    <a:cubicBezTo>
                      <a:pt x="7" y="2"/>
                      <a:pt x="7" y="4"/>
                      <a:pt x="6" y="5"/>
                    </a:cubicBezTo>
                    <a:cubicBezTo>
                      <a:pt x="5" y="7"/>
                      <a:pt x="3" y="7"/>
                      <a:pt x="1" y="6"/>
                    </a:cubicBezTo>
                    <a:cubicBezTo>
                      <a:pt x="0" y="5"/>
                      <a:pt x="0" y="3"/>
                      <a:pt x="1" y="2"/>
                    </a:cubicBezTo>
                    <a:close/>
                  </a:path>
                </a:pathLst>
              </a:custGeom>
              <a:solidFill>
                <a:srgbClr val="C4E7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845" name="Freeform 958">
                <a:extLst>
                  <a:ext uri="{FF2B5EF4-FFF2-40B4-BE49-F238E27FC236}">
                    <a16:creationId xmlns:a16="http://schemas.microsoft.com/office/drawing/2014/main" id="{C43E7CF8-DFB2-4898-B498-8B3E9D77B9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6" y="3335"/>
                <a:ext cx="17" cy="18"/>
              </a:xfrm>
              <a:custGeom>
                <a:avLst/>
                <a:gdLst>
                  <a:gd name="T0" fmla="*/ 2147483646 w 7"/>
                  <a:gd name="T1" fmla="*/ 2147483646 h 7"/>
                  <a:gd name="T2" fmla="*/ 2147483646 w 7"/>
                  <a:gd name="T3" fmla="*/ 2147483646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2147483646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2" y="1"/>
                    </a:moveTo>
                    <a:cubicBezTo>
                      <a:pt x="3" y="0"/>
                      <a:pt x="5" y="0"/>
                      <a:pt x="6" y="1"/>
                    </a:cubicBezTo>
                    <a:cubicBezTo>
                      <a:pt x="7" y="2"/>
                      <a:pt x="7" y="4"/>
                      <a:pt x="6" y="5"/>
                    </a:cubicBezTo>
                    <a:cubicBezTo>
                      <a:pt x="5" y="7"/>
                      <a:pt x="3" y="7"/>
                      <a:pt x="2" y="6"/>
                    </a:cubicBezTo>
                    <a:cubicBezTo>
                      <a:pt x="1" y="5"/>
                      <a:pt x="0" y="3"/>
                      <a:pt x="2" y="1"/>
                    </a:cubicBezTo>
                    <a:close/>
                  </a:path>
                </a:pathLst>
              </a:custGeom>
              <a:solidFill>
                <a:srgbClr val="C4E7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846" name="Freeform 959">
                <a:extLst>
                  <a:ext uri="{FF2B5EF4-FFF2-40B4-BE49-F238E27FC236}">
                    <a16:creationId xmlns:a16="http://schemas.microsoft.com/office/drawing/2014/main" id="{266C0C0F-45AD-433F-ACC8-5A69858BF8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98" y="3295"/>
                <a:ext cx="18" cy="18"/>
              </a:xfrm>
              <a:custGeom>
                <a:avLst/>
                <a:gdLst>
                  <a:gd name="T0" fmla="*/ 2147483646 w 7"/>
                  <a:gd name="T1" fmla="*/ 2147483646 h 7"/>
                  <a:gd name="T2" fmla="*/ 2147483646 w 7"/>
                  <a:gd name="T3" fmla="*/ 2147483646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2147483646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2" y="2"/>
                    </a:moveTo>
                    <a:cubicBezTo>
                      <a:pt x="3" y="0"/>
                      <a:pt x="5" y="0"/>
                      <a:pt x="6" y="1"/>
                    </a:cubicBezTo>
                    <a:cubicBezTo>
                      <a:pt x="7" y="2"/>
                      <a:pt x="7" y="4"/>
                      <a:pt x="6" y="6"/>
                    </a:cubicBezTo>
                    <a:cubicBezTo>
                      <a:pt x="5" y="7"/>
                      <a:pt x="3" y="7"/>
                      <a:pt x="2" y="6"/>
                    </a:cubicBezTo>
                    <a:cubicBezTo>
                      <a:pt x="1" y="5"/>
                      <a:pt x="0" y="3"/>
                      <a:pt x="2" y="2"/>
                    </a:cubicBezTo>
                    <a:close/>
                  </a:path>
                </a:pathLst>
              </a:custGeom>
              <a:solidFill>
                <a:srgbClr val="C4E7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847" name="Freeform 960">
                <a:extLst>
                  <a:ext uri="{FF2B5EF4-FFF2-40B4-BE49-F238E27FC236}">
                    <a16:creationId xmlns:a16="http://schemas.microsoft.com/office/drawing/2014/main" id="{7317B124-F53D-48C1-816B-880B59F7A8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73" y="3329"/>
                <a:ext cx="18" cy="19"/>
              </a:xfrm>
              <a:custGeom>
                <a:avLst/>
                <a:gdLst>
                  <a:gd name="T0" fmla="*/ 2147483646 w 7"/>
                  <a:gd name="T1" fmla="*/ 2147483646 h 7"/>
                  <a:gd name="T2" fmla="*/ 2147483646 w 7"/>
                  <a:gd name="T3" fmla="*/ 2147483646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2147483646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1" y="1"/>
                    </a:moveTo>
                    <a:cubicBezTo>
                      <a:pt x="2" y="0"/>
                      <a:pt x="4" y="0"/>
                      <a:pt x="5" y="1"/>
                    </a:cubicBezTo>
                    <a:cubicBezTo>
                      <a:pt x="7" y="2"/>
                      <a:pt x="7" y="4"/>
                      <a:pt x="6" y="5"/>
                    </a:cubicBezTo>
                    <a:cubicBezTo>
                      <a:pt x="5" y="7"/>
                      <a:pt x="3" y="7"/>
                      <a:pt x="2" y="6"/>
                    </a:cubicBezTo>
                    <a:cubicBezTo>
                      <a:pt x="0" y="5"/>
                      <a:pt x="0" y="3"/>
                      <a:pt x="1" y="1"/>
                    </a:cubicBezTo>
                    <a:close/>
                  </a:path>
                </a:pathLst>
              </a:custGeom>
              <a:solidFill>
                <a:srgbClr val="C4E7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848" name="Freeform 961">
                <a:extLst>
                  <a:ext uri="{FF2B5EF4-FFF2-40B4-BE49-F238E27FC236}">
                    <a16:creationId xmlns:a16="http://schemas.microsoft.com/office/drawing/2014/main" id="{5DCA7348-3928-453C-998F-B845DAECCB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3" y="3289"/>
                <a:ext cx="18" cy="19"/>
              </a:xfrm>
              <a:custGeom>
                <a:avLst/>
                <a:gdLst>
                  <a:gd name="T0" fmla="*/ 2147483646 w 7"/>
                  <a:gd name="T1" fmla="*/ 2147483646 h 7"/>
                  <a:gd name="T2" fmla="*/ 2147483646 w 7"/>
                  <a:gd name="T3" fmla="*/ 2147483646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2147483646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1" y="1"/>
                    </a:moveTo>
                    <a:cubicBezTo>
                      <a:pt x="2" y="0"/>
                      <a:pt x="4" y="0"/>
                      <a:pt x="5" y="1"/>
                    </a:cubicBezTo>
                    <a:cubicBezTo>
                      <a:pt x="6" y="2"/>
                      <a:pt x="7" y="4"/>
                      <a:pt x="6" y="5"/>
                    </a:cubicBezTo>
                    <a:cubicBezTo>
                      <a:pt x="5" y="6"/>
                      <a:pt x="3" y="7"/>
                      <a:pt x="1" y="6"/>
                    </a:cubicBezTo>
                    <a:cubicBezTo>
                      <a:pt x="0" y="4"/>
                      <a:pt x="0" y="3"/>
                      <a:pt x="1" y="1"/>
                    </a:cubicBezTo>
                    <a:close/>
                  </a:path>
                </a:pathLst>
              </a:custGeom>
              <a:solidFill>
                <a:srgbClr val="C4E7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849" name="Freeform 962">
                <a:extLst>
                  <a:ext uri="{FF2B5EF4-FFF2-40B4-BE49-F238E27FC236}">
                    <a16:creationId xmlns:a16="http://schemas.microsoft.com/office/drawing/2014/main" id="{111F684F-FF50-40C0-9A1C-01AB343C4F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98" y="3487"/>
                <a:ext cx="18" cy="18"/>
              </a:xfrm>
              <a:custGeom>
                <a:avLst/>
                <a:gdLst>
                  <a:gd name="T0" fmla="*/ 2147483646 w 7"/>
                  <a:gd name="T1" fmla="*/ 2147483646 h 7"/>
                  <a:gd name="T2" fmla="*/ 2147483646 w 7"/>
                  <a:gd name="T3" fmla="*/ 2147483646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2147483646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1" y="1"/>
                    </a:moveTo>
                    <a:cubicBezTo>
                      <a:pt x="2" y="0"/>
                      <a:pt x="4" y="0"/>
                      <a:pt x="5" y="1"/>
                    </a:cubicBezTo>
                    <a:cubicBezTo>
                      <a:pt x="6" y="2"/>
                      <a:pt x="7" y="4"/>
                      <a:pt x="6" y="5"/>
                    </a:cubicBezTo>
                    <a:cubicBezTo>
                      <a:pt x="5" y="6"/>
                      <a:pt x="3" y="7"/>
                      <a:pt x="1" y="6"/>
                    </a:cubicBezTo>
                    <a:cubicBezTo>
                      <a:pt x="0" y="5"/>
                      <a:pt x="0" y="3"/>
                      <a:pt x="1" y="1"/>
                    </a:cubicBezTo>
                    <a:close/>
                  </a:path>
                </a:pathLst>
              </a:custGeom>
              <a:solidFill>
                <a:srgbClr val="C4E7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850" name="Freeform 963">
                <a:extLst>
                  <a:ext uri="{FF2B5EF4-FFF2-40B4-BE49-F238E27FC236}">
                    <a16:creationId xmlns:a16="http://schemas.microsoft.com/office/drawing/2014/main" id="{9FF4EA4A-E61D-48C6-930B-42146E5D37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93" y="3412"/>
                <a:ext cx="18" cy="19"/>
              </a:xfrm>
              <a:custGeom>
                <a:avLst/>
                <a:gdLst>
                  <a:gd name="T0" fmla="*/ 2147483646 w 7"/>
                  <a:gd name="T1" fmla="*/ 2147483646 h 7"/>
                  <a:gd name="T2" fmla="*/ 2147483646 w 7"/>
                  <a:gd name="T3" fmla="*/ 2147483646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2147483646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1" y="2"/>
                    </a:moveTo>
                    <a:cubicBezTo>
                      <a:pt x="2" y="1"/>
                      <a:pt x="4" y="0"/>
                      <a:pt x="5" y="1"/>
                    </a:cubicBezTo>
                    <a:cubicBezTo>
                      <a:pt x="6" y="2"/>
                      <a:pt x="7" y="4"/>
                      <a:pt x="6" y="6"/>
                    </a:cubicBezTo>
                    <a:cubicBezTo>
                      <a:pt x="5" y="7"/>
                      <a:pt x="3" y="7"/>
                      <a:pt x="1" y="6"/>
                    </a:cubicBezTo>
                    <a:cubicBezTo>
                      <a:pt x="0" y="5"/>
                      <a:pt x="0" y="3"/>
                      <a:pt x="1" y="2"/>
                    </a:cubicBezTo>
                    <a:close/>
                  </a:path>
                </a:pathLst>
              </a:custGeom>
              <a:solidFill>
                <a:srgbClr val="C4E7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851" name="Freeform 964">
                <a:extLst>
                  <a:ext uri="{FF2B5EF4-FFF2-40B4-BE49-F238E27FC236}">
                    <a16:creationId xmlns:a16="http://schemas.microsoft.com/office/drawing/2014/main" id="{B0134752-24CE-469B-B86E-C9E3E64CCA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61" y="3452"/>
                <a:ext cx="15" cy="19"/>
              </a:xfrm>
              <a:custGeom>
                <a:avLst/>
                <a:gdLst>
                  <a:gd name="T0" fmla="*/ 2147483646 w 6"/>
                  <a:gd name="T1" fmla="*/ 2147483646 h 7"/>
                  <a:gd name="T2" fmla="*/ 2147483646 w 6"/>
                  <a:gd name="T3" fmla="*/ 2147483646 h 7"/>
                  <a:gd name="T4" fmla="*/ 2147483646 w 6"/>
                  <a:gd name="T5" fmla="*/ 2147483646 h 7"/>
                  <a:gd name="T6" fmla="*/ 2147483646 w 6"/>
                  <a:gd name="T7" fmla="*/ 2147483646 h 7"/>
                  <a:gd name="T8" fmla="*/ 2147483646 w 6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7">
                    <a:moveTo>
                      <a:pt x="1" y="2"/>
                    </a:moveTo>
                    <a:cubicBezTo>
                      <a:pt x="2" y="0"/>
                      <a:pt x="4" y="0"/>
                      <a:pt x="5" y="1"/>
                    </a:cubicBezTo>
                    <a:cubicBezTo>
                      <a:pt x="6" y="2"/>
                      <a:pt x="6" y="4"/>
                      <a:pt x="5" y="6"/>
                    </a:cubicBezTo>
                    <a:cubicBezTo>
                      <a:pt x="4" y="7"/>
                      <a:pt x="2" y="7"/>
                      <a:pt x="1" y="6"/>
                    </a:cubicBezTo>
                    <a:cubicBezTo>
                      <a:pt x="0" y="5"/>
                      <a:pt x="0" y="3"/>
                      <a:pt x="1" y="2"/>
                    </a:cubicBezTo>
                    <a:close/>
                  </a:path>
                </a:pathLst>
              </a:custGeom>
              <a:solidFill>
                <a:srgbClr val="C4E7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852" name="Freeform 965">
                <a:extLst>
                  <a:ext uri="{FF2B5EF4-FFF2-40B4-BE49-F238E27FC236}">
                    <a16:creationId xmlns:a16="http://schemas.microsoft.com/office/drawing/2014/main" id="{0DADDD87-D695-4B34-9FD0-9D2B0D0B39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78" y="3484"/>
                <a:ext cx="18" cy="19"/>
              </a:xfrm>
              <a:custGeom>
                <a:avLst/>
                <a:gdLst>
                  <a:gd name="T0" fmla="*/ 2147483646 w 7"/>
                  <a:gd name="T1" fmla="*/ 2147483646 h 7"/>
                  <a:gd name="T2" fmla="*/ 2147483646 w 7"/>
                  <a:gd name="T3" fmla="*/ 2147483646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2147483646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1" y="1"/>
                    </a:moveTo>
                    <a:cubicBezTo>
                      <a:pt x="2" y="0"/>
                      <a:pt x="4" y="0"/>
                      <a:pt x="6" y="1"/>
                    </a:cubicBezTo>
                    <a:cubicBezTo>
                      <a:pt x="7" y="2"/>
                      <a:pt x="7" y="4"/>
                      <a:pt x="6" y="5"/>
                    </a:cubicBezTo>
                    <a:cubicBezTo>
                      <a:pt x="5" y="6"/>
                      <a:pt x="3" y="7"/>
                      <a:pt x="2" y="6"/>
                    </a:cubicBezTo>
                    <a:cubicBezTo>
                      <a:pt x="1" y="4"/>
                      <a:pt x="0" y="3"/>
                      <a:pt x="1" y="1"/>
                    </a:cubicBezTo>
                    <a:close/>
                  </a:path>
                </a:pathLst>
              </a:custGeom>
              <a:solidFill>
                <a:srgbClr val="C4E7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853" name="Freeform 966">
                <a:extLst>
                  <a:ext uri="{FF2B5EF4-FFF2-40B4-BE49-F238E27FC236}">
                    <a16:creationId xmlns:a16="http://schemas.microsoft.com/office/drawing/2014/main" id="{D82D2F36-4001-4DE6-BFC9-F4EC1ED6EC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16" y="3463"/>
                <a:ext cx="17" cy="18"/>
              </a:xfrm>
              <a:custGeom>
                <a:avLst/>
                <a:gdLst>
                  <a:gd name="T0" fmla="*/ 2147483646 w 7"/>
                  <a:gd name="T1" fmla="*/ 2147483646 h 7"/>
                  <a:gd name="T2" fmla="*/ 2147483646 w 7"/>
                  <a:gd name="T3" fmla="*/ 2147483646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2147483646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1" y="2"/>
                    </a:moveTo>
                    <a:cubicBezTo>
                      <a:pt x="2" y="0"/>
                      <a:pt x="4" y="0"/>
                      <a:pt x="5" y="1"/>
                    </a:cubicBezTo>
                    <a:cubicBezTo>
                      <a:pt x="6" y="2"/>
                      <a:pt x="7" y="4"/>
                      <a:pt x="6" y="6"/>
                    </a:cubicBezTo>
                    <a:cubicBezTo>
                      <a:pt x="4" y="7"/>
                      <a:pt x="3" y="7"/>
                      <a:pt x="1" y="6"/>
                    </a:cubicBezTo>
                    <a:cubicBezTo>
                      <a:pt x="0" y="5"/>
                      <a:pt x="0" y="3"/>
                      <a:pt x="1" y="2"/>
                    </a:cubicBezTo>
                    <a:close/>
                  </a:path>
                </a:pathLst>
              </a:custGeom>
              <a:solidFill>
                <a:srgbClr val="C4E7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854" name="Freeform 967">
                <a:extLst>
                  <a:ext uri="{FF2B5EF4-FFF2-40B4-BE49-F238E27FC236}">
                    <a16:creationId xmlns:a16="http://schemas.microsoft.com/office/drawing/2014/main" id="{BAD6C19E-6577-402C-8053-A7F5856982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21" y="3324"/>
                <a:ext cx="17" cy="19"/>
              </a:xfrm>
              <a:custGeom>
                <a:avLst/>
                <a:gdLst>
                  <a:gd name="T0" fmla="*/ 2147483646 w 7"/>
                  <a:gd name="T1" fmla="*/ 2147483646 h 7"/>
                  <a:gd name="T2" fmla="*/ 2147483646 w 7"/>
                  <a:gd name="T3" fmla="*/ 2147483646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2147483646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1" y="2"/>
                    </a:moveTo>
                    <a:cubicBezTo>
                      <a:pt x="2" y="1"/>
                      <a:pt x="4" y="0"/>
                      <a:pt x="5" y="1"/>
                    </a:cubicBezTo>
                    <a:cubicBezTo>
                      <a:pt x="6" y="2"/>
                      <a:pt x="7" y="4"/>
                      <a:pt x="6" y="6"/>
                    </a:cubicBezTo>
                    <a:cubicBezTo>
                      <a:pt x="5" y="7"/>
                      <a:pt x="3" y="7"/>
                      <a:pt x="1" y="6"/>
                    </a:cubicBezTo>
                    <a:cubicBezTo>
                      <a:pt x="0" y="5"/>
                      <a:pt x="0" y="3"/>
                      <a:pt x="1" y="2"/>
                    </a:cubicBezTo>
                    <a:close/>
                  </a:path>
                </a:pathLst>
              </a:custGeom>
              <a:solidFill>
                <a:srgbClr val="C4E7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855" name="Freeform 968">
                <a:extLst>
                  <a:ext uri="{FF2B5EF4-FFF2-40B4-BE49-F238E27FC236}">
                    <a16:creationId xmlns:a16="http://schemas.microsoft.com/office/drawing/2014/main" id="{59E139A4-8084-4790-8C76-2FF0A43E56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31" y="3289"/>
                <a:ext cx="17" cy="19"/>
              </a:xfrm>
              <a:custGeom>
                <a:avLst/>
                <a:gdLst>
                  <a:gd name="T0" fmla="*/ 2147483646 w 7"/>
                  <a:gd name="T1" fmla="*/ 2147483646 h 7"/>
                  <a:gd name="T2" fmla="*/ 2147483646 w 7"/>
                  <a:gd name="T3" fmla="*/ 2147483646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2147483646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1" y="1"/>
                    </a:moveTo>
                    <a:cubicBezTo>
                      <a:pt x="2" y="0"/>
                      <a:pt x="4" y="0"/>
                      <a:pt x="6" y="1"/>
                    </a:cubicBezTo>
                    <a:cubicBezTo>
                      <a:pt x="7" y="2"/>
                      <a:pt x="7" y="4"/>
                      <a:pt x="6" y="5"/>
                    </a:cubicBezTo>
                    <a:cubicBezTo>
                      <a:pt x="5" y="6"/>
                      <a:pt x="3" y="7"/>
                      <a:pt x="2" y="5"/>
                    </a:cubicBezTo>
                    <a:cubicBezTo>
                      <a:pt x="0" y="4"/>
                      <a:pt x="0" y="3"/>
                      <a:pt x="1" y="1"/>
                    </a:cubicBezTo>
                    <a:close/>
                  </a:path>
                </a:pathLst>
              </a:custGeom>
              <a:solidFill>
                <a:srgbClr val="C4E7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856" name="Freeform 969">
                <a:extLst>
                  <a:ext uri="{FF2B5EF4-FFF2-40B4-BE49-F238E27FC236}">
                    <a16:creationId xmlns:a16="http://schemas.microsoft.com/office/drawing/2014/main" id="{7564D10D-6C7A-49AE-AB0D-A7559AB038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3" y="3319"/>
                <a:ext cx="18" cy="18"/>
              </a:xfrm>
              <a:custGeom>
                <a:avLst/>
                <a:gdLst>
                  <a:gd name="T0" fmla="*/ 2147483646 w 7"/>
                  <a:gd name="T1" fmla="*/ 2147483646 h 7"/>
                  <a:gd name="T2" fmla="*/ 2147483646 w 7"/>
                  <a:gd name="T3" fmla="*/ 2147483646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2147483646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1" y="2"/>
                    </a:moveTo>
                    <a:cubicBezTo>
                      <a:pt x="2" y="1"/>
                      <a:pt x="4" y="0"/>
                      <a:pt x="5" y="2"/>
                    </a:cubicBezTo>
                    <a:cubicBezTo>
                      <a:pt x="6" y="3"/>
                      <a:pt x="7" y="5"/>
                      <a:pt x="6" y="6"/>
                    </a:cubicBezTo>
                    <a:cubicBezTo>
                      <a:pt x="4" y="7"/>
                      <a:pt x="3" y="7"/>
                      <a:pt x="1" y="6"/>
                    </a:cubicBezTo>
                    <a:cubicBezTo>
                      <a:pt x="0" y="5"/>
                      <a:pt x="0" y="3"/>
                      <a:pt x="1" y="2"/>
                    </a:cubicBezTo>
                    <a:close/>
                  </a:path>
                </a:pathLst>
              </a:custGeom>
              <a:solidFill>
                <a:srgbClr val="C4E7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857" name="Freeform 970">
                <a:extLst>
                  <a:ext uri="{FF2B5EF4-FFF2-40B4-BE49-F238E27FC236}">
                    <a16:creationId xmlns:a16="http://schemas.microsoft.com/office/drawing/2014/main" id="{EA4956CE-E6C3-4C67-A38A-9882CEFA68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3" y="3399"/>
                <a:ext cx="18" cy="18"/>
              </a:xfrm>
              <a:custGeom>
                <a:avLst/>
                <a:gdLst>
                  <a:gd name="T0" fmla="*/ 2147483646 w 7"/>
                  <a:gd name="T1" fmla="*/ 2147483646 h 7"/>
                  <a:gd name="T2" fmla="*/ 2147483646 w 7"/>
                  <a:gd name="T3" fmla="*/ 2147483646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2147483646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1" y="1"/>
                    </a:moveTo>
                    <a:cubicBezTo>
                      <a:pt x="2" y="0"/>
                      <a:pt x="4" y="0"/>
                      <a:pt x="5" y="1"/>
                    </a:cubicBezTo>
                    <a:cubicBezTo>
                      <a:pt x="7" y="2"/>
                      <a:pt x="7" y="4"/>
                      <a:pt x="6" y="5"/>
                    </a:cubicBezTo>
                    <a:cubicBezTo>
                      <a:pt x="5" y="7"/>
                      <a:pt x="3" y="7"/>
                      <a:pt x="2" y="6"/>
                    </a:cubicBezTo>
                    <a:cubicBezTo>
                      <a:pt x="0" y="5"/>
                      <a:pt x="0" y="3"/>
                      <a:pt x="1" y="1"/>
                    </a:cubicBezTo>
                    <a:close/>
                  </a:path>
                </a:pathLst>
              </a:custGeom>
              <a:solidFill>
                <a:srgbClr val="C4E7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858" name="Freeform 971">
                <a:extLst>
                  <a:ext uri="{FF2B5EF4-FFF2-40B4-BE49-F238E27FC236}">
                    <a16:creationId xmlns:a16="http://schemas.microsoft.com/office/drawing/2014/main" id="{8CB09F8E-7CD2-4BCE-A410-8F77AE9B36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16" y="3409"/>
                <a:ext cx="17" cy="19"/>
              </a:xfrm>
              <a:custGeom>
                <a:avLst/>
                <a:gdLst>
                  <a:gd name="T0" fmla="*/ 2147483646 w 7"/>
                  <a:gd name="T1" fmla="*/ 2147483646 h 7"/>
                  <a:gd name="T2" fmla="*/ 2147483646 w 7"/>
                  <a:gd name="T3" fmla="*/ 2147483646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2147483646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1" y="2"/>
                    </a:moveTo>
                    <a:cubicBezTo>
                      <a:pt x="2" y="1"/>
                      <a:pt x="4" y="0"/>
                      <a:pt x="6" y="2"/>
                    </a:cubicBezTo>
                    <a:cubicBezTo>
                      <a:pt x="7" y="3"/>
                      <a:pt x="7" y="4"/>
                      <a:pt x="6" y="6"/>
                    </a:cubicBezTo>
                    <a:cubicBezTo>
                      <a:pt x="5" y="7"/>
                      <a:pt x="3" y="7"/>
                      <a:pt x="2" y="6"/>
                    </a:cubicBezTo>
                    <a:cubicBezTo>
                      <a:pt x="0" y="5"/>
                      <a:pt x="0" y="3"/>
                      <a:pt x="1" y="2"/>
                    </a:cubicBezTo>
                    <a:close/>
                  </a:path>
                </a:pathLst>
              </a:custGeom>
              <a:solidFill>
                <a:srgbClr val="C4E7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859" name="Freeform 972">
                <a:extLst>
                  <a:ext uri="{FF2B5EF4-FFF2-40B4-BE49-F238E27FC236}">
                    <a16:creationId xmlns:a16="http://schemas.microsoft.com/office/drawing/2014/main" id="{3E7BC520-CECF-459C-A890-C407736C49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6" y="3444"/>
                <a:ext cx="17" cy="19"/>
              </a:xfrm>
              <a:custGeom>
                <a:avLst/>
                <a:gdLst>
                  <a:gd name="T0" fmla="*/ 2147483646 w 7"/>
                  <a:gd name="T1" fmla="*/ 2147483646 h 7"/>
                  <a:gd name="T2" fmla="*/ 2147483646 w 7"/>
                  <a:gd name="T3" fmla="*/ 2147483646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2147483646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1" y="2"/>
                    </a:moveTo>
                    <a:cubicBezTo>
                      <a:pt x="2" y="0"/>
                      <a:pt x="4" y="0"/>
                      <a:pt x="5" y="1"/>
                    </a:cubicBezTo>
                    <a:cubicBezTo>
                      <a:pt x="6" y="2"/>
                      <a:pt x="7" y="4"/>
                      <a:pt x="6" y="6"/>
                    </a:cubicBezTo>
                    <a:cubicBezTo>
                      <a:pt x="4" y="7"/>
                      <a:pt x="3" y="7"/>
                      <a:pt x="1" y="6"/>
                    </a:cubicBezTo>
                    <a:cubicBezTo>
                      <a:pt x="0" y="5"/>
                      <a:pt x="0" y="3"/>
                      <a:pt x="1" y="2"/>
                    </a:cubicBezTo>
                    <a:close/>
                  </a:path>
                </a:pathLst>
              </a:custGeom>
              <a:solidFill>
                <a:srgbClr val="C4E7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860" name="Freeform 973">
                <a:extLst>
                  <a:ext uri="{FF2B5EF4-FFF2-40B4-BE49-F238E27FC236}">
                    <a16:creationId xmlns:a16="http://schemas.microsoft.com/office/drawing/2014/main" id="{6F2F832D-2687-49AF-971D-4995C6065D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71" y="3465"/>
                <a:ext cx="17" cy="19"/>
              </a:xfrm>
              <a:custGeom>
                <a:avLst/>
                <a:gdLst>
                  <a:gd name="T0" fmla="*/ 2147483646 w 7"/>
                  <a:gd name="T1" fmla="*/ 2147483646 h 7"/>
                  <a:gd name="T2" fmla="*/ 2147483646 w 7"/>
                  <a:gd name="T3" fmla="*/ 2147483646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2147483646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1" y="1"/>
                    </a:moveTo>
                    <a:cubicBezTo>
                      <a:pt x="2" y="0"/>
                      <a:pt x="4" y="0"/>
                      <a:pt x="6" y="1"/>
                    </a:cubicBezTo>
                    <a:cubicBezTo>
                      <a:pt x="7" y="2"/>
                      <a:pt x="7" y="4"/>
                      <a:pt x="6" y="5"/>
                    </a:cubicBezTo>
                    <a:cubicBezTo>
                      <a:pt x="5" y="6"/>
                      <a:pt x="3" y="7"/>
                      <a:pt x="2" y="6"/>
                    </a:cubicBezTo>
                    <a:cubicBezTo>
                      <a:pt x="0" y="5"/>
                      <a:pt x="0" y="3"/>
                      <a:pt x="1" y="1"/>
                    </a:cubicBezTo>
                    <a:close/>
                  </a:path>
                </a:pathLst>
              </a:custGeom>
              <a:solidFill>
                <a:srgbClr val="C4E7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861" name="Freeform 974">
                <a:extLst>
                  <a:ext uri="{FF2B5EF4-FFF2-40B4-BE49-F238E27FC236}">
                    <a16:creationId xmlns:a16="http://schemas.microsoft.com/office/drawing/2014/main" id="{D9CCA7B6-6C4A-4DD5-A9CD-A4BC6A9DEB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6" y="3473"/>
                <a:ext cx="17" cy="19"/>
              </a:xfrm>
              <a:custGeom>
                <a:avLst/>
                <a:gdLst>
                  <a:gd name="T0" fmla="*/ 2147483646 w 7"/>
                  <a:gd name="T1" fmla="*/ 2147483646 h 7"/>
                  <a:gd name="T2" fmla="*/ 2147483646 w 7"/>
                  <a:gd name="T3" fmla="*/ 2147483646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2147483646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1" y="1"/>
                    </a:moveTo>
                    <a:cubicBezTo>
                      <a:pt x="2" y="0"/>
                      <a:pt x="4" y="0"/>
                      <a:pt x="5" y="1"/>
                    </a:cubicBezTo>
                    <a:cubicBezTo>
                      <a:pt x="6" y="2"/>
                      <a:pt x="7" y="4"/>
                      <a:pt x="6" y="5"/>
                    </a:cubicBezTo>
                    <a:cubicBezTo>
                      <a:pt x="5" y="7"/>
                      <a:pt x="3" y="7"/>
                      <a:pt x="1" y="6"/>
                    </a:cubicBezTo>
                    <a:cubicBezTo>
                      <a:pt x="0" y="5"/>
                      <a:pt x="0" y="3"/>
                      <a:pt x="1" y="1"/>
                    </a:cubicBezTo>
                    <a:close/>
                  </a:path>
                </a:pathLst>
              </a:custGeom>
              <a:solidFill>
                <a:srgbClr val="C4E7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862" name="Freeform 975">
                <a:extLst>
                  <a:ext uri="{FF2B5EF4-FFF2-40B4-BE49-F238E27FC236}">
                    <a16:creationId xmlns:a16="http://schemas.microsoft.com/office/drawing/2014/main" id="{D895FA9E-C57A-4649-9BB1-C1EF4629F1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26" y="3433"/>
                <a:ext cx="17" cy="19"/>
              </a:xfrm>
              <a:custGeom>
                <a:avLst/>
                <a:gdLst>
                  <a:gd name="T0" fmla="*/ 2147483646 w 7"/>
                  <a:gd name="T1" fmla="*/ 2147483646 h 7"/>
                  <a:gd name="T2" fmla="*/ 2147483646 w 7"/>
                  <a:gd name="T3" fmla="*/ 2147483646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2147483646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2" y="1"/>
                    </a:moveTo>
                    <a:cubicBezTo>
                      <a:pt x="3" y="0"/>
                      <a:pt x="5" y="0"/>
                      <a:pt x="6" y="1"/>
                    </a:cubicBezTo>
                    <a:cubicBezTo>
                      <a:pt x="7" y="2"/>
                      <a:pt x="7" y="4"/>
                      <a:pt x="6" y="5"/>
                    </a:cubicBezTo>
                    <a:cubicBezTo>
                      <a:pt x="5" y="6"/>
                      <a:pt x="3" y="7"/>
                      <a:pt x="2" y="6"/>
                    </a:cubicBezTo>
                    <a:cubicBezTo>
                      <a:pt x="1" y="5"/>
                      <a:pt x="0" y="3"/>
                      <a:pt x="2" y="1"/>
                    </a:cubicBezTo>
                    <a:close/>
                  </a:path>
                </a:pathLst>
              </a:custGeom>
              <a:solidFill>
                <a:srgbClr val="C4E7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863" name="Freeform 976">
                <a:extLst>
                  <a:ext uri="{FF2B5EF4-FFF2-40B4-BE49-F238E27FC236}">
                    <a16:creationId xmlns:a16="http://schemas.microsoft.com/office/drawing/2014/main" id="{D8491B3F-DFF3-4B6A-8D1F-9BB071D5A5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38" y="3335"/>
                <a:ext cx="18" cy="18"/>
              </a:xfrm>
              <a:custGeom>
                <a:avLst/>
                <a:gdLst>
                  <a:gd name="T0" fmla="*/ 2147483646 w 7"/>
                  <a:gd name="T1" fmla="*/ 2147483646 h 7"/>
                  <a:gd name="T2" fmla="*/ 2147483646 w 7"/>
                  <a:gd name="T3" fmla="*/ 2147483646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2147483646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1" y="2"/>
                    </a:moveTo>
                    <a:cubicBezTo>
                      <a:pt x="2" y="1"/>
                      <a:pt x="4" y="0"/>
                      <a:pt x="6" y="2"/>
                    </a:cubicBezTo>
                    <a:cubicBezTo>
                      <a:pt x="7" y="3"/>
                      <a:pt x="7" y="5"/>
                      <a:pt x="6" y="6"/>
                    </a:cubicBezTo>
                    <a:cubicBezTo>
                      <a:pt x="5" y="7"/>
                      <a:pt x="3" y="7"/>
                      <a:pt x="2" y="6"/>
                    </a:cubicBezTo>
                    <a:cubicBezTo>
                      <a:pt x="1" y="5"/>
                      <a:pt x="0" y="3"/>
                      <a:pt x="1" y="2"/>
                    </a:cubicBezTo>
                    <a:close/>
                  </a:path>
                </a:pathLst>
              </a:custGeom>
              <a:solidFill>
                <a:srgbClr val="C4E7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864" name="Freeform 977">
                <a:extLst>
                  <a:ext uri="{FF2B5EF4-FFF2-40B4-BE49-F238E27FC236}">
                    <a16:creationId xmlns:a16="http://schemas.microsoft.com/office/drawing/2014/main" id="{B908E14E-DD5F-45B6-A70E-8358C2E1D7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36" y="3241"/>
                <a:ext cx="17" cy="19"/>
              </a:xfrm>
              <a:custGeom>
                <a:avLst/>
                <a:gdLst>
                  <a:gd name="T0" fmla="*/ 2147483646 w 7"/>
                  <a:gd name="T1" fmla="*/ 2147483646 h 7"/>
                  <a:gd name="T2" fmla="*/ 2147483646 w 7"/>
                  <a:gd name="T3" fmla="*/ 2147483646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2147483646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1" y="2"/>
                    </a:moveTo>
                    <a:cubicBezTo>
                      <a:pt x="2" y="0"/>
                      <a:pt x="4" y="0"/>
                      <a:pt x="5" y="1"/>
                    </a:cubicBezTo>
                    <a:cubicBezTo>
                      <a:pt x="7" y="2"/>
                      <a:pt x="7" y="4"/>
                      <a:pt x="6" y="6"/>
                    </a:cubicBezTo>
                    <a:cubicBezTo>
                      <a:pt x="5" y="7"/>
                      <a:pt x="3" y="7"/>
                      <a:pt x="2" y="6"/>
                    </a:cubicBezTo>
                    <a:cubicBezTo>
                      <a:pt x="0" y="5"/>
                      <a:pt x="0" y="3"/>
                      <a:pt x="1" y="2"/>
                    </a:cubicBezTo>
                    <a:close/>
                  </a:path>
                </a:pathLst>
              </a:custGeom>
              <a:solidFill>
                <a:srgbClr val="C4E7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865" name="Freeform 978">
                <a:extLst>
                  <a:ext uri="{FF2B5EF4-FFF2-40B4-BE49-F238E27FC236}">
                    <a16:creationId xmlns:a16="http://schemas.microsoft.com/office/drawing/2014/main" id="{5E7DA839-3B1B-4BCA-B4A6-4C98EAE99A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3" y="3332"/>
                <a:ext cx="18" cy="19"/>
              </a:xfrm>
              <a:custGeom>
                <a:avLst/>
                <a:gdLst>
                  <a:gd name="T0" fmla="*/ 0 w 7"/>
                  <a:gd name="T1" fmla="*/ 2147483646 h 7"/>
                  <a:gd name="T2" fmla="*/ 2147483646 w 7"/>
                  <a:gd name="T3" fmla="*/ 2147483646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0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5"/>
                    </a:moveTo>
                    <a:cubicBezTo>
                      <a:pt x="0" y="3"/>
                      <a:pt x="1" y="1"/>
                      <a:pt x="3" y="1"/>
                    </a:cubicBezTo>
                    <a:cubicBezTo>
                      <a:pt x="4" y="0"/>
                      <a:pt x="6" y="1"/>
                      <a:pt x="6" y="3"/>
                    </a:cubicBezTo>
                    <a:cubicBezTo>
                      <a:pt x="7" y="5"/>
                      <a:pt x="6" y="6"/>
                      <a:pt x="4" y="7"/>
                    </a:cubicBezTo>
                    <a:cubicBezTo>
                      <a:pt x="2" y="7"/>
                      <a:pt x="1" y="6"/>
                      <a:pt x="0" y="5"/>
                    </a:cubicBezTo>
                    <a:close/>
                  </a:path>
                </a:pathLst>
              </a:custGeom>
              <a:solidFill>
                <a:srgbClr val="00B2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866" name="Freeform 979">
                <a:extLst>
                  <a:ext uri="{FF2B5EF4-FFF2-40B4-BE49-F238E27FC236}">
                    <a16:creationId xmlns:a16="http://schemas.microsoft.com/office/drawing/2014/main" id="{220CADAE-31E8-47FE-935F-CD5F47E0F0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38" y="3455"/>
                <a:ext cx="18" cy="18"/>
              </a:xfrm>
              <a:custGeom>
                <a:avLst/>
                <a:gdLst>
                  <a:gd name="T0" fmla="*/ 0 w 7"/>
                  <a:gd name="T1" fmla="*/ 2147483646 h 7"/>
                  <a:gd name="T2" fmla="*/ 2147483646 w 7"/>
                  <a:gd name="T3" fmla="*/ 0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0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4"/>
                    </a:moveTo>
                    <a:cubicBezTo>
                      <a:pt x="0" y="3"/>
                      <a:pt x="1" y="1"/>
                      <a:pt x="3" y="0"/>
                    </a:cubicBezTo>
                    <a:cubicBezTo>
                      <a:pt x="4" y="0"/>
                      <a:pt x="6" y="1"/>
                      <a:pt x="6" y="3"/>
                    </a:cubicBezTo>
                    <a:cubicBezTo>
                      <a:pt x="7" y="4"/>
                      <a:pt x="6" y="6"/>
                      <a:pt x="4" y="6"/>
                    </a:cubicBezTo>
                    <a:cubicBezTo>
                      <a:pt x="2" y="7"/>
                      <a:pt x="1" y="6"/>
                      <a:pt x="0" y="4"/>
                    </a:cubicBezTo>
                    <a:close/>
                  </a:path>
                </a:pathLst>
              </a:custGeom>
              <a:solidFill>
                <a:srgbClr val="00B2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867" name="Freeform 980">
                <a:extLst>
                  <a:ext uri="{FF2B5EF4-FFF2-40B4-BE49-F238E27FC236}">
                    <a16:creationId xmlns:a16="http://schemas.microsoft.com/office/drawing/2014/main" id="{45903735-8121-4E05-8E54-BD83E799CB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48" y="3345"/>
                <a:ext cx="18" cy="19"/>
              </a:xfrm>
              <a:custGeom>
                <a:avLst/>
                <a:gdLst>
                  <a:gd name="T0" fmla="*/ 0 w 7"/>
                  <a:gd name="T1" fmla="*/ 2147483646 h 7"/>
                  <a:gd name="T2" fmla="*/ 2147483646 w 7"/>
                  <a:gd name="T3" fmla="*/ 2147483646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0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5"/>
                    </a:moveTo>
                    <a:cubicBezTo>
                      <a:pt x="0" y="3"/>
                      <a:pt x="1" y="1"/>
                      <a:pt x="3" y="1"/>
                    </a:cubicBezTo>
                    <a:cubicBezTo>
                      <a:pt x="4" y="0"/>
                      <a:pt x="6" y="1"/>
                      <a:pt x="6" y="3"/>
                    </a:cubicBezTo>
                    <a:cubicBezTo>
                      <a:pt x="7" y="5"/>
                      <a:pt x="6" y="6"/>
                      <a:pt x="4" y="7"/>
                    </a:cubicBezTo>
                    <a:cubicBezTo>
                      <a:pt x="3" y="7"/>
                      <a:pt x="1" y="6"/>
                      <a:pt x="0" y="5"/>
                    </a:cubicBezTo>
                    <a:close/>
                  </a:path>
                </a:pathLst>
              </a:custGeom>
              <a:solidFill>
                <a:srgbClr val="00B2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868" name="Freeform 981">
                <a:extLst>
                  <a:ext uri="{FF2B5EF4-FFF2-40B4-BE49-F238E27FC236}">
                    <a16:creationId xmlns:a16="http://schemas.microsoft.com/office/drawing/2014/main" id="{C6F59C22-22FE-4F8F-A4FE-8664B04ADA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8" y="3369"/>
                <a:ext cx="18" cy="19"/>
              </a:xfrm>
              <a:custGeom>
                <a:avLst/>
                <a:gdLst>
                  <a:gd name="T0" fmla="*/ 2147483646 w 7"/>
                  <a:gd name="T1" fmla="*/ 2147483646 h 7"/>
                  <a:gd name="T2" fmla="*/ 2147483646 w 7"/>
                  <a:gd name="T3" fmla="*/ 2147483646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2147483646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1" y="5"/>
                    </a:moveTo>
                    <a:cubicBezTo>
                      <a:pt x="0" y="3"/>
                      <a:pt x="1" y="1"/>
                      <a:pt x="3" y="1"/>
                    </a:cubicBezTo>
                    <a:cubicBezTo>
                      <a:pt x="5" y="0"/>
                      <a:pt x="6" y="1"/>
                      <a:pt x="7" y="3"/>
                    </a:cubicBezTo>
                    <a:cubicBezTo>
                      <a:pt x="7" y="5"/>
                      <a:pt x="6" y="6"/>
                      <a:pt x="5" y="7"/>
                    </a:cubicBezTo>
                    <a:cubicBezTo>
                      <a:pt x="3" y="7"/>
                      <a:pt x="1" y="6"/>
                      <a:pt x="1" y="5"/>
                    </a:cubicBezTo>
                    <a:close/>
                  </a:path>
                </a:pathLst>
              </a:custGeom>
              <a:solidFill>
                <a:srgbClr val="00B2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869" name="Freeform 982">
                <a:extLst>
                  <a:ext uri="{FF2B5EF4-FFF2-40B4-BE49-F238E27FC236}">
                    <a16:creationId xmlns:a16="http://schemas.microsoft.com/office/drawing/2014/main" id="{426F7DAD-283A-4004-BC16-234F4ADF07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1" y="3415"/>
                <a:ext cx="17" cy="18"/>
              </a:xfrm>
              <a:custGeom>
                <a:avLst/>
                <a:gdLst>
                  <a:gd name="T0" fmla="*/ 0 w 7"/>
                  <a:gd name="T1" fmla="*/ 2147483646 h 7"/>
                  <a:gd name="T2" fmla="*/ 2147483646 w 7"/>
                  <a:gd name="T3" fmla="*/ 0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0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4"/>
                    </a:moveTo>
                    <a:cubicBezTo>
                      <a:pt x="0" y="2"/>
                      <a:pt x="1" y="1"/>
                      <a:pt x="2" y="0"/>
                    </a:cubicBezTo>
                    <a:cubicBezTo>
                      <a:pt x="4" y="0"/>
                      <a:pt x="6" y="1"/>
                      <a:pt x="6" y="2"/>
                    </a:cubicBezTo>
                    <a:cubicBezTo>
                      <a:pt x="7" y="4"/>
                      <a:pt x="6" y="6"/>
                      <a:pt x="4" y="6"/>
                    </a:cubicBezTo>
                    <a:cubicBezTo>
                      <a:pt x="2" y="7"/>
                      <a:pt x="1" y="6"/>
                      <a:pt x="0" y="4"/>
                    </a:cubicBezTo>
                    <a:close/>
                  </a:path>
                </a:pathLst>
              </a:custGeom>
              <a:solidFill>
                <a:srgbClr val="00B2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870" name="Freeform 983">
                <a:extLst>
                  <a:ext uri="{FF2B5EF4-FFF2-40B4-BE49-F238E27FC236}">
                    <a16:creationId xmlns:a16="http://schemas.microsoft.com/office/drawing/2014/main" id="{B6617285-068D-493A-93DE-8D75D166B3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01" y="3463"/>
                <a:ext cx="17" cy="18"/>
              </a:xfrm>
              <a:custGeom>
                <a:avLst/>
                <a:gdLst>
                  <a:gd name="T0" fmla="*/ 0 w 7"/>
                  <a:gd name="T1" fmla="*/ 2147483646 h 7"/>
                  <a:gd name="T2" fmla="*/ 2147483646 w 7"/>
                  <a:gd name="T3" fmla="*/ 2147483646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0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4"/>
                    </a:moveTo>
                    <a:cubicBezTo>
                      <a:pt x="0" y="3"/>
                      <a:pt x="1" y="1"/>
                      <a:pt x="3" y="1"/>
                    </a:cubicBezTo>
                    <a:cubicBezTo>
                      <a:pt x="4" y="0"/>
                      <a:pt x="6" y="1"/>
                      <a:pt x="6" y="3"/>
                    </a:cubicBezTo>
                    <a:cubicBezTo>
                      <a:pt x="7" y="5"/>
                      <a:pt x="6" y="6"/>
                      <a:pt x="4" y="7"/>
                    </a:cubicBezTo>
                    <a:cubicBezTo>
                      <a:pt x="3" y="7"/>
                      <a:pt x="1" y="6"/>
                      <a:pt x="0" y="4"/>
                    </a:cubicBezTo>
                    <a:close/>
                  </a:path>
                </a:pathLst>
              </a:custGeom>
              <a:solidFill>
                <a:srgbClr val="00B2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871" name="Freeform 984">
                <a:extLst>
                  <a:ext uri="{FF2B5EF4-FFF2-40B4-BE49-F238E27FC236}">
                    <a16:creationId xmlns:a16="http://schemas.microsoft.com/office/drawing/2014/main" id="{D89AD2D5-2362-47CD-9919-75D5747917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8" y="3356"/>
                <a:ext cx="18" cy="19"/>
              </a:xfrm>
              <a:custGeom>
                <a:avLst/>
                <a:gdLst>
                  <a:gd name="T0" fmla="*/ 2147483646 w 7"/>
                  <a:gd name="T1" fmla="*/ 2147483646 h 7"/>
                  <a:gd name="T2" fmla="*/ 2147483646 w 7"/>
                  <a:gd name="T3" fmla="*/ 2147483646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2147483646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1" y="5"/>
                    </a:moveTo>
                    <a:cubicBezTo>
                      <a:pt x="0" y="3"/>
                      <a:pt x="1" y="1"/>
                      <a:pt x="3" y="1"/>
                    </a:cubicBezTo>
                    <a:cubicBezTo>
                      <a:pt x="5" y="0"/>
                      <a:pt x="6" y="1"/>
                      <a:pt x="7" y="3"/>
                    </a:cubicBezTo>
                    <a:cubicBezTo>
                      <a:pt x="7" y="5"/>
                      <a:pt x="6" y="6"/>
                      <a:pt x="4" y="7"/>
                    </a:cubicBezTo>
                    <a:cubicBezTo>
                      <a:pt x="3" y="7"/>
                      <a:pt x="1" y="6"/>
                      <a:pt x="1" y="5"/>
                    </a:cubicBezTo>
                    <a:close/>
                  </a:path>
                </a:pathLst>
              </a:custGeom>
              <a:solidFill>
                <a:srgbClr val="00B2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872" name="Freeform 985">
                <a:extLst>
                  <a:ext uri="{FF2B5EF4-FFF2-40B4-BE49-F238E27FC236}">
                    <a16:creationId xmlns:a16="http://schemas.microsoft.com/office/drawing/2014/main" id="{5C09A7F2-5084-49E2-B472-53125F1981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3" y="3457"/>
                <a:ext cx="18" cy="19"/>
              </a:xfrm>
              <a:custGeom>
                <a:avLst/>
                <a:gdLst>
                  <a:gd name="T0" fmla="*/ 0 w 7"/>
                  <a:gd name="T1" fmla="*/ 2147483646 h 7"/>
                  <a:gd name="T2" fmla="*/ 2147483646 w 7"/>
                  <a:gd name="T3" fmla="*/ 0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0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4"/>
                    </a:moveTo>
                    <a:cubicBezTo>
                      <a:pt x="0" y="2"/>
                      <a:pt x="1" y="1"/>
                      <a:pt x="2" y="0"/>
                    </a:cubicBezTo>
                    <a:cubicBezTo>
                      <a:pt x="4" y="0"/>
                      <a:pt x="6" y="1"/>
                      <a:pt x="6" y="3"/>
                    </a:cubicBezTo>
                    <a:cubicBezTo>
                      <a:pt x="7" y="4"/>
                      <a:pt x="6" y="6"/>
                      <a:pt x="4" y="6"/>
                    </a:cubicBezTo>
                    <a:cubicBezTo>
                      <a:pt x="2" y="7"/>
                      <a:pt x="1" y="6"/>
                      <a:pt x="0" y="4"/>
                    </a:cubicBezTo>
                    <a:close/>
                  </a:path>
                </a:pathLst>
              </a:custGeom>
              <a:solidFill>
                <a:srgbClr val="00B2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873" name="Freeform 986">
                <a:extLst>
                  <a:ext uri="{FF2B5EF4-FFF2-40B4-BE49-F238E27FC236}">
                    <a16:creationId xmlns:a16="http://schemas.microsoft.com/office/drawing/2014/main" id="{4D5A257E-8AA3-489D-A31B-8AC969FCEF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98" y="3436"/>
                <a:ext cx="15" cy="19"/>
              </a:xfrm>
              <a:custGeom>
                <a:avLst/>
                <a:gdLst>
                  <a:gd name="T0" fmla="*/ 0 w 6"/>
                  <a:gd name="T1" fmla="*/ 2147483646 h 7"/>
                  <a:gd name="T2" fmla="*/ 2147483646 w 6"/>
                  <a:gd name="T3" fmla="*/ 0 h 7"/>
                  <a:gd name="T4" fmla="*/ 2147483646 w 6"/>
                  <a:gd name="T5" fmla="*/ 2147483646 h 7"/>
                  <a:gd name="T6" fmla="*/ 2147483646 w 6"/>
                  <a:gd name="T7" fmla="*/ 2147483646 h 7"/>
                  <a:gd name="T8" fmla="*/ 0 w 6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7">
                    <a:moveTo>
                      <a:pt x="0" y="4"/>
                    </a:moveTo>
                    <a:cubicBezTo>
                      <a:pt x="0" y="2"/>
                      <a:pt x="1" y="1"/>
                      <a:pt x="2" y="0"/>
                    </a:cubicBezTo>
                    <a:cubicBezTo>
                      <a:pt x="4" y="0"/>
                      <a:pt x="6" y="1"/>
                      <a:pt x="6" y="2"/>
                    </a:cubicBezTo>
                    <a:cubicBezTo>
                      <a:pt x="6" y="4"/>
                      <a:pt x="5" y="6"/>
                      <a:pt x="4" y="6"/>
                    </a:cubicBezTo>
                    <a:cubicBezTo>
                      <a:pt x="2" y="7"/>
                      <a:pt x="0" y="6"/>
                      <a:pt x="0" y="4"/>
                    </a:cubicBezTo>
                    <a:close/>
                  </a:path>
                </a:pathLst>
              </a:custGeom>
              <a:solidFill>
                <a:srgbClr val="00B2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874" name="Freeform 987">
                <a:extLst>
                  <a:ext uri="{FF2B5EF4-FFF2-40B4-BE49-F238E27FC236}">
                    <a16:creationId xmlns:a16="http://schemas.microsoft.com/office/drawing/2014/main" id="{23E8918C-A204-4753-8C1B-EE72994E5C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38" y="3305"/>
                <a:ext cx="15" cy="19"/>
              </a:xfrm>
              <a:custGeom>
                <a:avLst/>
                <a:gdLst>
                  <a:gd name="T0" fmla="*/ 0 w 6"/>
                  <a:gd name="T1" fmla="*/ 2147483646 h 7"/>
                  <a:gd name="T2" fmla="*/ 2147483646 w 6"/>
                  <a:gd name="T3" fmla="*/ 0 h 7"/>
                  <a:gd name="T4" fmla="*/ 2147483646 w 6"/>
                  <a:gd name="T5" fmla="*/ 2147483646 h 7"/>
                  <a:gd name="T6" fmla="*/ 2147483646 w 6"/>
                  <a:gd name="T7" fmla="*/ 2147483646 h 7"/>
                  <a:gd name="T8" fmla="*/ 0 w 6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7">
                    <a:moveTo>
                      <a:pt x="0" y="4"/>
                    </a:moveTo>
                    <a:cubicBezTo>
                      <a:pt x="0" y="3"/>
                      <a:pt x="1" y="1"/>
                      <a:pt x="2" y="0"/>
                    </a:cubicBezTo>
                    <a:cubicBezTo>
                      <a:pt x="4" y="0"/>
                      <a:pt x="6" y="1"/>
                      <a:pt x="6" y="3"/>
                    </a:cubicBezTo>
                    <a:cubicBezTo>
                      <a:pt x="6" y="4"/>
                      <a:pt x="6" y="6"/>
                      <a:pt x="4" y="6"/>
                    </a:cubicBezTo>
                    <a:cubicBezTo>
                      <a:pt x="2" y="7"/>
                      <a:pt x="1" y="6"/>
                      <a:pt x="0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875" name="Freeform 988">
                <a:extLst>
                  <a:ext uri="{FF2B5EF4-FFF2-40B4-BE49-F238E27FC236}">
                    <a16:creationId xmlns:a16="http://schemas.microsoft.com/office/drawing/2014/main" id="{3CD1BE57-853E-4584-870D-CFDA925D4F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1" y="3375"/>
                <a:ext cx="17" cy="16"/>
              </a:xfrm>
              <a:custGeom>
                <a:avLst/>
                <a:gdLst>
                  <a:gd name="T0" fmla="*/ 2147483646 w 7"/>
                  <a:gd name="T1" fmla="*/ 2147483646 h 6"/>
                  <a:gd name="T2" fmla="*/ 2147483646 w 7"/>
                  <a:gd name="T3" fmla="*/ 0 h 6"/>
                  <a:gd name="T4" fmla="*/ 2147483646 w 7"/>
                  <a:gd name="T5" fmla="*/ 2147483646 h 6"/>
                  <a:gd name="T6" fmla="*/ 2147483646 w 7"/>
                  <a:gd name="T7" fmla="*/ 2147483646 h 6"/>
                  <a:gd name="T8" fmla="*/ 2147483646 w 7"/>
                  <a:gd name="T9" fmla="*/ 2147483646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6">
                    <a:moveTo>
                      <a:pt x="1" y="4"/>
                    </a:moveTo>
                    <a:cubicBezTo>
                      <a:pt x="0" y="2"/>
                      <a:pt x="1" y="1"/>
                      <a:pt x="3" y="0"/>
                    </a:cubicBezTo>
                    <a:cubicBezTo>
                      <a:pt x="4" y="0"/>
                      <a:pt x="6" y="1"/>
                      <a:pt x="7" y="2"/>
                    </a:cubicBezTo>
                    <a:cubicBezTo>
                      <a:pt x="7" y="4"/>
                      <a:pt x="6" y="6"/>
                      <a:pt x="4" y="6"/>
                    </a:cubicBezTo>
                    <a:cubicBezTo>
                      <a:pt x="3" y="6"/>
                      <a:pt x="1" y="6"/>
                      <a:pt x="1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876" name="Freeform 989">
                <a:extLst>
                  <a:ext uri="{FF2B5EF4-FFF2-40B4-BE49-F238E27FC236}">
                    <a16:creationId xmlns:a16="http://schemas.microsoft.com/office/drawing/2014/main" id="{7908C36D-35B4-456B-BA0C-62B08FECC8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16" y="3385"/>
                <a:ext cx="17" cy="19"/>
              </a:xfrm>
              <a:custGeom>
                <a:avLst/>
                <a:gdLst>
                  <a:gd name="T0" fmla="*/ 2147483646 w 7"/>
                  <a:gd name="T1" fmla="*/ 2147483646 h 7"/>
                  <a:gd name="T2" fmla="*/ 2147483646 w 7"/>
                  <a:gd name="T3" fmla="*/ 2147483646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2147483646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1" y="4"/>
                    </a:moveTo>
                    <a:cubicBezTo>
                      <a:pt x="0" y="3"/>
                      <a:pt x="1" y="1"/>
                      <a:pt x="3" y="1"/>
                    </a:cubicBezTo>
                    <a:cubicBezTo>
                      <a:pt x="4" y="0"/>
                      <a:pt x="6" y="1"/>
                      <a:pt x="6" y="3"/>
                    </a:cubicBezTo>
                    <a:cubicBezTo>
                      <a:pt x="7" y="4"/>
                      <a:pt x="6" y="6"/>
                      <a:pt x="4" y="7"/>
                    </a:cubicBezTo>
                    <a:cubicBezTo>
                      <a:pt x="3" y="7"/>
                      <a:pt x="1" y="6"/>
                      <a:pt x="1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877" name="Freeform 990">
                <a:extLst>
                  <a:ext uri="{FF2B5EF4-FFF2-40B4-BE49-F238E27FC236}">
                    <a16:creationId xmlns:a16="http://schemas.microsoft.com/office/drawing/2014/main" id="{F4EB54A8-255F-4ADF-846E-D9F686E0D9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8" y="3417"/>
                <a:ext cx="18" cy="19"/>
              </a:xfrm>
              <a:custGeom>
                <a:avLst/>
                <a:gdLst>
                  <a:gd name="T0" fmla="*/ 2147483646 w 7"/>
                  <a:gd name="T1" fmla="*/ 2147483646 h 7"/>
                  <a:gd name="T2" fmla="*/ 2147483646 w 7"/>
                  <a:gd name="T3" fmla="*/ 2147483646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2147483646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1" y="4"/>
                    </a:moveTo>
                    <a:cubicBezTo>
                      <a:pt x="0" y="3"/>
                      <a:pt x="1" y="1"/>
                      <a:pt x="3" y="1"/>
                    </a:cubicBezTo>
                    <a:cubicBezTo>
                      <a:pt x="5" y="0"/>
                      <a:pt x="6" y="1"/>
                      <a:pt x="7" y="3"/>
                    </a:cubicBezTo>
                    <a:cubicBezTo>
                      <a:pt x="7" y="4"/>
                      <a:pt x="6" y="6"/>
                      <a:pt x="4" y="7"/>
                    </a:cubicBezTo>
                    <a:cubicBezTo>
                      <a:pt x="3" y="7"/>
                      <a:pt x="1" y="6"/>
                      <a:pt x="1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878" name="Freeform 991">
                <a:extLst>
                  <a:ext uri="{FF2B5EF4-FFF2-40B4-BE49-F238E27FC236}">
                    <a16:creationId xmlns:a16="http://schemas.microsoft.com/office/drawing/2014/main" id="{03662FE2-6ECA-4A98-92BD-01D110CCEE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48" y="3340"/>
                <a:ext cx="18" cy="16"/>
              </a:xfrm>
              <a:custGeom>
                <a:avLst/>
                <a:gdLst>
                  <a:gd name="T0" fmla="*/ 2147483646 w 7"/>
                  <a:gd name="T1" fmla="*/ 2147483646 h 6"/>
                  <a:gd name="T2" fmla="*/ 2147483646 w 7"/>
                  <a:gd name="T3" fmla="*/ 0 h 6"/>
                  <a:gd name="T4" fmla="*/ 2147483646 w 7"/>
                  <a:gd name="T5" fmla="*/ 2147483646 h 6"/>
                  <a:gd name="T6" fmla="*/ 2147483646 w 7"/>
                  <a:gd name="T7" fmla="*/ 2147483646 h 6"/>
                  <a:gd name="T8" fmla="*/ 2147483646 w 7"/>
                  <a:gd name="T9" fmla="*/ 2147483646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6">
                    <a:moveTo>
                      <a:pt x="1" y="4"/>
                    </a:moveTo>
                    <a:cubicBezTo>
                      <a:pt x="0" y="2"/>
                      <a:pt x="1" y="0"/>
                      <a:pt x="3" y="0"/>
                    </a:cubicBezTo>
                    <a:cubicBezTo>
                      <a:pt x="5" y="0"/>
                      <a:pt x="6" y="1"/>
                      <a:pt x="7" y="2"/>
                    </a:cubicBezTo>
                    <a:cubicBezTo>
                      <a:pt x="7" y="4"/>
                      <a:pt x="6" y="6"/>
                      <a:pt x="4" y="6"/>
                    </a:cubicBezTo>
                    <a:cubicBezTo>
                      <a:pt x="3" y="6"/>
                      <a:pt x="1" y="5"/>
                      <a:pt x="1" y="4"/>
                    </a:cubicBezTo>
                    <a:close/>
                  </a:path>
                </a:pathLst>
              </a:custGeom>
              <a:solidFill>
                <a:srgbClr val="00B2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879" name="Freeform 992">
                <a:extLst>
                  <a:ext uri="{FF2B5EF4-FFF2-40B4-BE49-F238E27FC236}">
                    <a16:creationId xmlns:a16="http://schemas.microsoft.com/office/drawing/2014/main" id="{1C0113F9-01F9-4495-AA98-17E8120AE4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26" y="3385"/>
                <a:ext cx="17" cy="19"/>
              </a:xfrm>
              <a:custGeom>
                <a:avLst/>
                <a:gdLst>
                  <a:gd name="T0" fmla="*/ 2147483646 w 7"/>
                  <a:gd name="T1" fmla="*/ 2147483646 h 7"/>
                  <a:gd name="T2" fmla="*/ 2147483646 w 7"/>
                  <a:gd name="T3" fmla="*/ 2147483646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2147483646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1" y="5"/>
                    </a:moveTo>
                    <a:cubicBezTo>
                      <a:pt x="0" y="3"/>
                      <a:pt x="1" y="1"/>
                      <a:pt x="3" y="1"/>
                    </a:cubicBezTo>
                    <a:cubicBezTo>
                      <a:pt x="4" y="0"/>
                      <a:pt x="6" y="1"/>
                      <a:pt x="6" y="3"/>
                    </a:cubicBezTo>
                    <a:cubicBezTo>
                      <a:pt x="7" y="5"/>
                      <a:pt x="6" y="6"/>
                      <a:pt x="4" y="7"/>
                    </a:cubicBezTo>
                    <a:cubicBezTo>
                      <a:pt x="3" y="7"/>
                      <a:pt x="1" y="6"/>
                      <a:pt x="1" y="5"/>
                    </a:cubicBezTo>
                    <a:close/>
                  </a:path>
                </a:pathLst>
              </a:custGeom>
              <a:solidFill>
                <a:srgbClr val="00B2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880" name="Freeform 993">
                <a:extLst>
                  <a:ext uri="{FF2B5EF4-FFF2-40B4-BE49-F238E27FC236}">
                    <a16:creationId xmlns:a16="http://schemas.microsoft.com/office/drawing/2014/main" id="{15632618-1A93-4FCA-A465-11522E96F3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93" y="3383"/>
                <a:ext cx="18" cy="18"/>
              </a:xfrm>
              <a:custGeom>
                <a:avLst/>
                <a:gdLst>
                  <a:gd name="T0" fmla="*/ 2147483646 w 7"/>
                  <a:gd name="T1" fmla="*/ 2147483646 h 7"/>
                  <a:gd name="T2" fmla="*/ 2147483646 w 7"/>
                  <a:gd name="T3" fmla="*/ 2147483646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2147483646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1" y="5"/>
                    </a:moveTo>
                    <a:cubicBezTo>
                      <a:pt x="0" y="3"/>
                      <a:pt x="1" y="1"/>
                      <a:pt x="3" y="1"/>
                    </a:cubicBezTo>
                    <a:cubicBezTo>
                      <a:pt x="4" y="0"/>
                      <a:pt x="6" y="1"/>
                      <a:pt x="6" y="3"/>
                    </a:cubicBezTo>
                    <a:cubicBezTo>
                      <a:pt x="7" y="5"/>
                      <a:pt x="6" y="6"/>
                      <a:pt x="4" y="7"/>
                    </a:cubicBezTo>
                    <a:cubicBezTo>
                      <a:pt x="3" y="7"/>
                      <a:pt x="1" y="6"/>
                      <a:pt x="1" y="5"/>
                    </a:cubicBezTo>
                    <a:close/>
                  </a:path>
                </a:pathLst>
              </a:custGeom>
              <a:solidFill>
                <a:srgbClr val="00B2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881" name="Freeform 994">
                <a:extLst>
                  <a:ext uri="{FF2B5EF4-FFF2-40B4-BE49-F238E27FC236}">
                    <a16:creationId xmlns:a16="http://schemas.microsoft.com/office/drawing/2014/main" id="{28C2E47D-4159-4C7D-9C1E-197FC08F5E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11" y="3337"/>
                <a:ext cx="17" cy="16"/>
              </a:xfrm>
              <a:custGeom>
                <a:avLst/>
                <a:gdLst>
                  <a:gd name="T0" fmla="*/ 2147483646 w 7"/>
                  <a:gd name="T1" fmla="*/ 2147483646 h 6"/>
                  <a:gd name="T2" fmla="*/ 2147483646 w 7"/>
                  <a:gd name="T3" fmla="*/ 0 h 6"/>
                  <a:gd name="T4" fmla="*/ 2147483646 w 7"/>
                  <a:gd name="T5" fmla="*/ 2147483646 h 6"/>
                  <a:gd name="T6" fmla="*/ 2147483646 w 7"/>
                  <a:gd name="T7" fmla="*/ 2147483646 h 6"/>
                  <a:gd name="T8" fmla="*/ 2147483646 w 7"/>
                  <a:gd name="T9" fmla="*/ 2147483646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6">
                    <a:moveTo>
                      <a:pt x="1" y="4"/>
                    </a:moveTo>
                    <a:cubicBezTo>
                      <a:pt x="0" y="2"/>
                      <a:pt x="1" y="0"/>
                      <a:pt x="3" y="0"/>
                    </a:cubicBezTo>
                    <a:cubicBezTo>
                      <a:pt x="4" y="0"/>
                      <a:pt x="6" y="1"/>
                      <a:pt x="7" y="2"/>
                    </a:cubicBezTo>
                    <a:cubicBezTo>
                      <a:pt x="7" y="4"/>
                      <a:pt x="6" y="6"/>
                      <a:pt x="4" y="6"/>
                    </a:cubicBezTo>
                    <a:cubicBezTo>
                      <a:pt x="3" y="6"/>
                      <a:pt x="1" y="5"/>
                      <a:pt x="1" y="4"/>
                    </a:cubicBezTo>
                    <a:close/>
                  </a:path>
                </a:pathLst>
              </a:custGeom>
              <a:solidFill>
                <a:srgbClr val="00B2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882" name="Freeform 995">
                <a:extLst>
                  <a:ext uri="{FF2B5EF4-FFF2-40B4-BE49-F238E27FC236}">
                    <a16:creationId xmlns:a16="http://schemas.microsoft.com/office/drawing/2014/main" id="{73048DC0-9651-46C4-98D8-75D749C6D0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88" y="3396"/>
                <a:ext cx="18" cy="19"/>
              </a:xfrm>
              <a:custGeom>
                <a:avLst/>
                <a:gdLst>
                  <a:gd name="T0" fmla="*/ 2147483646 w 7"/>
                  <a:gd name="T1" fmla="*/ 2147483646 h 7"/>
                  <a:gd name="T2" fmla="*/ 2147483646 w 7"/>
                  <a:gd name="T3" fmla="*/ 0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2147483646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1" y="4"/>
                    </a:moveTo>
                    <a:cubicBezTo>
                      <a:pt x="0" y="2"/>
                      <a:pt x="1" y="1"/>
                      <a:pt x="3" y="0"/>
                    </a:cubicBezTo>
                    <a:cubicBezTo>
                      <a:pt x="4" y="0"/>
                      <a:pt x="6" y="1"/>
                      <a:pt x="7" y="2"/>
                    </a:cubicBezTo>
                    <a:cubicBezTo>
                      <a:pt x="7" y="4"/>
                      <a:pt x="6" y="6"/>
                      <a:pt x="4" y="6"/>
                    </a:cubicBezTo>
                    <a:cubicBezTo>
                      <a:pt x="3" y="7"/>
                      <a:pt x="1" y="6"/>
                      <a:pt x="1" y="4"/>
                    </a:cubicBezTo>
                    <a:close/>
                  </a:path>
                </a:pathLst>
              </a:custGeom>
              <a:solidFill>
                <a:srgbClr val="00B2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883" name="Freeform 996">
                <a:extLst>
                  <a:ext uri="{FF2B5EF4-FFF2-40B4-BE49-F238E27FC236}">
                    <a16:creationId xmlns:a16="http://schemas.microsoft.com/office/drawing/2014/main" id="{E64C7737-76AA-4386-A95F-C362D0939D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8" y="3396"/>
                <a:ext cx="18" cy="19"/>
              </a:xfrm>
              <a:custGeom>
                <a:avLst/>
                <a:gdLst>
                  <a:gd name="T0" fmla="*/ 2147483646 w 7"/>
                  <a:gd name="T1" fmla="*/ 2147483646 h 7"/>
                  <a:gd name="T2" fmla="*/ 2147483646 w 7"/>
                  <a:gd name="T3" fmla="*/ 2147483646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2147483646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1" y="5"/>
                    </a:moveTo>
                    <a:cubicBezTo>
                      <a:pt x="0" y="3"/>
                      <a:pt x="1" y="1"/>
                      <a:pt x="3" y="1"/>
                    </a:cubicBezTo>
                    <a:cubicBezTo>
                      <a:pt x="5" y="0"/>
                      <a:pt x="6" y="1"/>
                      <a:pt x="7" y="3"/>
                    </a:cubicBezTo>
                    <a:cubicBezTo>
                      <a:pt x="7" y="5"/>
                      <a:pt x="6" y="6"/>
                      <a:pt x="4" y="7"/>
                    </a:cubicBezTo>
                    <a:cubicBezTo>
                      <a:pt x="3" y="7"/>
                      <a:pt x="1" y="6"/>
                      <a:pt x="1" y="5"/>
                    </a:cubicBezTo>
                    <a:close/>
                  </a:path>
                </a:pathLst>
              </a:custGeom>
              <a:solidFill>
                <a:srgbClr val="00B2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884" name="Freeform 997">
                <a:extLst>
                  <a:ext uri="{FF2B5EF4-FFF2-40B4-BE49-F238E27FC236}">
                    <a16:creationId xmlns:a16="http://schemas.microsoft.com/office/drawing/2014/main" id="{BD1CB3D2-74E0-47A5-8CD5-94CC8390BA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98" y="3284"/>
                <a:ext cx="18" cy="19"/>
              </a:xfrm>
              <a:custGeom>
                <a:avLst/>
                <a:gdLst>
                  <a:gd name="T0" fmla="*/ 2147483646 w 7"/>
                  <a:gd name="T1" fmla="*/ 2147483646 h 7"/>
                  <a:gd name="T2" fmla="*/ 2147483646 w 7"/>
                  <a:gd name="T3" fmla="*/ 0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2147483646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1" y="4"/>
                    </a:moveTo>
                    <a:cubicBezTo>
                      <a:pt x="0" y="3"/>
                      <a:pt x="1" y="1"/>
                      <a:pt x="3" y="0"/>
                    </a:cubicBezTo>
                    <a:cubicBezTo>
                      <a:pt x="5" y="0"/>
                      <a:pt x="6" y="1"/>
                      <a:pt x="7" y="3"/>
                    </a:cubicBezTo>
                    <a:cubicBezTo>
                      <a:pt x="7" y="4"/>
                      <a:pt x="6" y="6"/>
                      <a:pt x="4" y="6"/>
                    </a:cubicBezTo>
                    <a:cubicBezTo>
                      <a:pt x="3" y="7"/>
                      <a:pt x="1" y="6"/>
                      <a:pt x="1" y="4"/>
                    </a:cubicBezTo>
                    <a:close/>
                  </a:path>
                </a:pathLst>
              </a:custGeom>
              <a:solidFill>
                <a:srgbClr val="00B2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885" name="Freeform 998">
                <a:extLst>
                  <a:ext uri="{FF2B5EF4-FFF2-40B4-BE49-F238E27FC236}">
                    <a16:creationId xmlns:a16="http://schemas.microsoft.com/office/drawing/2014/main" id="{93A23A1B-E9FB-49F9-8A0C-38E815EBED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1" y="3271"/>
                <a:ext cx="17" cy="18"/>
              </a:xfrm>
              <a:custGeom>
                <a:avLst/>
                <a:gdLst>
                  <a:gd name="T0" fmla="*/ 2147483646 w 7"/>
                  <a:gd name="T1" fmla="*/ 2147483646 h 7"/>
                  <a:gd name="T2" fmla="*/ 2147483646 w 7"/>
                  <a:gd name="T3" fmla="*/ 0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2147483646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1" y="3"/>
                    </a:moveTo>
                    <a:cubicBezTo>
                      <a:pt x="1" y="1"/>
                      <a:pt x="3" y="0"/>
                      <a:pt x="4" y="0"/>
                    </a:cubicBezTo>
                    <a:cubicBezTo>
                      <a:pt x="6" y="1"/>
                      <a:pt x="7" y="2"/>
                      <a:pt x="7" y="4"/>
                    </a:cubicBezTo>
                    <a:cubicBezTo>
                      <a:pt x="6" y="6"/>
                      <a:pt x="5" y="7"/>
                      <a:pt x="3" y="6"/>
                    </a:cubicBezTo>
                    <a:cubicBezTo>
                      <a:pt x="1" y="6"/>
                      <a:pt x="0" y="4"/>
                      <a:pt x="1" y="3"/>
                    </a:cubicBezTo>
                    <a:close/>
                  </a:path>
                </a:pathLst>
              </a:custGeom>
              <a:solidFill>
                <a:srgbClr val="00B2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886" name="Freeform 999">
                <a:extLst>
                  <a:ext uri="{FF2B5EF4-FFF2-40B4-BE49-F238E27FC236}">
                    <a16:creationId xmlns:a16="http://schemas.microsoft.com/office/drawing/2014/main" id="{D48B46F0-A073-4D2F-BC1D-300A538750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3" y="3303"/>
                <a:ext cx="18" cy="16"/>
              </a:xfrm>
              <a:custGeom>
                <a:avLst/>
                <a:gdLst>
                  <a:gd name="T0" fmla="*/ 0 w 7"/>
                  <a:gd name="T1" fmla="*/ 2147483646 h 6"/>
                  <a:gd name="T2" fmla="*/ 2147483646 w 7"/>
                  <a:gd name="T3" fmla="*/ 0 h 6"/>
                  <a:gd name="T4" fmla="*/ 2147483646 w 7"/>
                  <a:gd name="T5" fmla="*/ 2147483646 h 6"/>
                  <a:gd name="T6" fmla="*/ 2147483646 w 7"/>
                  <a:gd name="T7" fmla="*/ 2147483646 h 6"/>
                  <a:gd name="T8" fmla="*/ 0 w 7"/>
                  <a:gd name="T9" fmla="*/ 2147483646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6">
                    <a:moveTo>
                      <a:pt x="0" y="2"/>
                    </a:moveTo>
                    <a:cubicBezTo>
                      <a:pt x="1" y="1"/>
                      <a:pt x="3" y="0"/>
                      <a:pt x="4" y="0"/>
                    </a:cubicBezTo>
                    <a:cubicBezTo>
                      <a:pt x="6" y="0"/>
                      <a:pt x="7" y="2"/>
                      <a:pt x="6" y="4"/>
                    </a:cubicBezTo>
                    <a:cubicBezTo>
                      <a:pt x="6" y="5"/>
                      <a:pt x="4" y="6"/>
                      <a:pt x="3" y="6"/>
                    </a:cubicBezTo>
                    <a:cubicBezTo>
                      <a:pt x="1" y="6"/>
                      <a:pt x="0" y="4"/>
                      <a:pt x="0" y="2"/>
                    </a:cubicBezTo>
                    <a:close/>
                  </a:path>
                </a:pathLst>
              </a:custGeom>
              <a:solidFill>
                <a:srgbClr val="00B2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887" name="Freeform 1000">
                <a:extLst>
                  <a:ext uri="{FF2B5EF4-FFF2-40B4-BE49-F238E27FC236}">
                    <a16:creationId xmlns:a16="http://schemas.microsoft.com/office/drawing/2014/main" id="{76903112-7AB5-4529-B716-B3D4EF5764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8" y="3281"/>
                <a:ext cx="18" cy="19"/>
              </a:xfrm>
              <a:custGeom>
                <a:avLst/>
                <a:gdLst>
                  <a:gd name="T0" fmla="*/ 0 w 7"/>
                  <a:gd name="T1" fmla="*/ 2147483646 h 7"/>
                  <a:gd name="T2" fmla="*/ 2147483646 w 7"/>
                  <a:gd name="T3" fmla="*/ 0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0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3"/>
                    </a:moveTo>
                    <a:cubicBezTo>
                      <a:pt x="1" y="1"/>
                      <a:pt x="2" y="0"/>
                      <a:pt x="4" y="0"/>
                    </a:cubicBezTo>
                    <a:cubicBezTo>
                      <a:pt x="6" y="1"/>
                      <a:pt x="7" y="3"/>
                      <a:pt x="6" y="4"/>
                    </a:cubicBezTo>
                    <a:cubicBezTo>
                      <a:pt x="6" y="6"/>
                      <a:pt x="4" y="7"/>
                      <a:pt x="2" y="6"/>
                    </a:cubicBezTo>
                    <a:cubicBezTo>
                      <a:pt x="1" y="6"/>
                      <a:pt x="0" y="4"/>
                      <a:pt x="0" y="3"/>
                    </a:cubicBezTo>
                    <a:close/>
                  </a:path>
                </a:pathLst>
              </a:custGeom>
              <a:solidFill>
                <a:srgbClr val="00B2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888" name="Freeform 1001">
                <a:extLst>
                  <a:ext uri="{FF2B5EF4-FFF2-40B4-BE49-F238E27FC236}">
                    <a16:creationId xmlns:a16="http://schemas.microsoft.com/office/drawing/2014/main" id="{9CED8018-4AC6-4FA7-B967-10E4241B09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6" y="3383"/>
                <a:ext cx="17" cy="18"/>
              </a:xfrm>
              <a:custGeom>
                <a:avLst/>
                <a:gdLst>
                  <a:gd name="T0" fmla="*/ 0 w 7"/>
                  <a:gd name="T1" fmla="*/ 2147483646 h 7"/>
                  <a:gd name="T2" fmla="*/ 2147483646 w 7"/>
                  <a:gd name="T3" fmla="*/ 0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0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2"/>
                    </a:moveTo>
                    <a:cubicBezTo>
                      <a:pt x="1" y="1"/>
                      <a:pt x="2" y="0"/>
                      <a:pt x="4" y="0"/>
                    </a:cubicBezTo>
                    <a:cubicBezTo>
                      <a:pt x="5" y="1"/>
                      <a:pt x="7" y="2"/>
                      <a:pt x="6" y="4"/>
                    </a:cubicBezTo>
                    <a:cubicBezTo>
                      <a:pt x="6" y="6"/>
                      <a:pt x="4" y="7"/>
                      <a:pt x="2" y="6"/>
                    </a:cubicBezTo>
                    <a:cubicBezTo>
                      <a:pt x="1" y="6"/>
                      <a:pt x="0" y="4"/>
                      <a:pt x="0" y="2"/>
                    </a:cubicBezTo>
                    <a:close/>
                  </a:path>
                </a:pathLst>
              </a:custGeom>
              <a:solidFill>
                <a:srgbClr val="00B2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889" name="Freeform 1002">
                <a:extLst>
                  <a:ext uri="{FF2B5EF4-FFF2-40B4-BE49-F238E27FC236}">
                    <a16:creationId xmlns:a16="http://schemas.microsoft.com/office/drawing/2014/main" id="{153DF88B-AE2F-4806-A8D7-4D9467FB83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8" y="3375"/>
                <a:ext cx="15" cy="18"/>
              </a:xfrm>
              <a:custGeom>
                <a:avLst/>
                <a:gdLst>
                  <a:gd name="T0" fmla="*/ 0 w 6"/>
                  <a:gd name="T1" fmla="*/ 2147483646 h 7"/>
                  <a:gd name="T2" fmla="*/ 2147483646 w 6"/>
                  <a:gd name="T3" fmla="*/ 0 h 7"/>
                  <a:gd name="T4" fmla="*/ 2147483646 w 6"/>
                  <a:gd name="T5" fmla="*/ 2147483646 h 7"/>
                  <a:gd name="T6" fmla="*/ 2147483646 w 6"/>
                  <a:gd name="T7" fmla="*/ 2147483646 h 7"/>
                  <a:gd name="T8" fmla="*/ 0 w 6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7">
                    <a:moveTo>
                      <a:pt x="0" y="3"/>
                    </a:moveTo>
                    <a:cubicBezTo>
                      <a:pt x="0" y="1"/>
                      <a:pt x="2" y="0"/>
                      <a:pt x="4" y="0"/>
                    </a:cubicBezTo>
                    <a:cubicBezTo>
                      <a:pt x="5" y="1"/>
                      <a:pt x="6" y="3"/>
                      <a:pt x="6" y="4"/>
                    </a:cubicBezTo>
                    <a:cubicBezTo>
                      <a:pt x="6" y="6"/>
                      <a:pt x="4" y="7"/>
                      <a:pt x="2" y="6"/>
                    </a:cubicBezTo>
                    <a:cubicBezTo>
                      <a:pt x="1" y="6"/>
                      <a:pt x="0" y="4"/>
                      <a:pt x="0" y="3"/>
                    </a:cubicBezTo>
                    <a:close/>
                  </a:path>
                </a:pathLst>
              </a:custGeom>
              <a:solidFill>
                <a:srgbClr val="00B2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890" name="Freeform 1003">
                <a:extLst>
                  <a:ext uri="{FF2B5EF4-FFF2-40B4-BE49-F238E27FC236}">
                    <a16:creationId xmlns:a16="http://schemas.microsoft.com/office/drawing/2014/main" id="{98E07629-6484-44E8-9A99-2708B2C97D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8" y="3420"/>
                <a:ext cx="18" cy="19"/>
              </a:xfrm>
              <a:custGeom>
                <a:avLst/>
                <a:gdLst>
                  <a:gd name="T0" fmla="*/ 2147483646 w 7"/>
                  <a:gd name="T1" fmla="*/ 2147483646 h 7"/>
                  <a:gd name="T2" fmla="*/ 2147483646 w 7"/>
                  <a:gd name="T3" fmla="*/ 2147483646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2147483646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1" y="3"/>
                    </a:moveTo>
                    <a:cubicBezTo>
                      <a:pt x="1" y="1"/>
                      <a:pt x="3" y="0"/>
                      <a:pt x="5" y="1"/>
                    </a:cubicBezTo>
                    <a:cubicBezTo>
                      <a:pt x="6" y="1"/>
                      <a:pt x="7" y="3"/>
                      <a:pt x="7" y="4"/>
                    </a:cubicBezTo>
                    <a:cubicBezTo>
                      <a:pt x="6" y="6"/>
                      <a:pt x="5" y="7"/>
                      <a:pt x="3" y="7"/>
                    </a:cubicBezTo>
                    <a:cubicBezTo>
                      <a:pt x="2" y="6"/>
                      <a:pt x="0" y="5"/>
                      <a:pt x="1" y="3"/>
                    </a:cubicBezTo>
                    <a:close/>
                  </a:path>
                </a:pathLst>
              </a:custGeom>
              <a:solidFill>
                <a:srgbClr val="00B2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891" name="Freeform 1004">
                <a:extLst>
                  <a:ext uri="{FF2B5EF4-FFF2-40B4-BE49-F238E27FC236}">
                    <a16:creationId xmlns:a16="http://schemas.microsoft.com/office/drawing/2014/main" id="{1918E404-3301-4BE5-907B-65D88E1A71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1" y="3423"/>
                <a:ext cx="17" cy="16"/>
              </a:xfrm>
              <a:custGeom>
                <a:avLst/>
                <a:gdLst>
                  <a:gd name="T0" fmla="*/ 2147483646 w 7"/>
                  <a:gd name="T1" fmla="*/ 2147483646 h 6"/>
                  <a:gd name="T2" fmla="*/ 2147483646 w 7"/>
                  <a:gd name="T3" fmla="*/ 0 h 6"/>
                  <a:gd name="T4" fmla="*/ 2147483646 w 7"/>
                  <a:gd name="T5" fmla="*/ 2147483646 h 6"/>
                  <a:gd name="T6" fmla="*/ 2147483646 w 7"/>
                  <a:gd name="T7" fmla="*/ 2147483646 h 6"/>
                  <a:gd name="T8" fmla="*/ 2147483646 w 7"/>
                  <a:gd name="T9" fmla="*/ 2147483646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6">
                    <a:moveTo>
                      <a:pt x="1" y="2"/>
                    </a:moveTo>
                    <a:cubicBezTo>
                      <a:pt x="1" y="1"/>
                      <a:pt x="3" y="0"/>
                      <a:pt x="4" y="0"/>
                    </a:cubicBezTo>
                    <a:cubicBezTo>
                      <a:pt x="6" y="0"/>
                      <a:pt x="7" y="2"/>
                      <a:pt x="7" y="4"/>
                    </a:cubicBezTo>
                    <a:cubicBezTo>
                      <a:pt x="6" y="5"/>
                      <a:pt x="4" y="6"/>
                      <a:pt x="3" y="6"/>
                    </a:cubicBezTo>
                    <a:cubicBezTo>
                      <a:pt x="1" y="6"/>
                      <a:pt x="0" y="4"/>
                      <a:pt x="1" y="2"/>
                    </a:cubicBezTo>
                    <a:close/>
                  </a:path>
                </a:pathLst>
              </a:custGeom>
              <a:solidFill>
                <a:srgbClr val="00B2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892" name="Freeform 1005">
                <a:extLst>
                  <a:ext uri="{FF2B5EF4-FFF2-40B4-BE49-F238E27FC236}">
                    <a16:creationId xmlns:a16="http://schemas.microsoft.com/office/drawing/2014/main" id="{EEF4BAD7-3D08-4BFC-B653-3054D753EA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8" y="3321"/>
                <a:ext cx="18" cy="19"/>
              </a:xfrm>
              <a:custGeom>
                <a:avLst/>
                <a:gdLst>
                  <a:gd name="T0" fmla="*/ 0 w 7"/>
                  <a:gd name="T1" fmla="*/ 2147483646 h 7"/>
                  <a:gd name="T2" fmla="*/ 2147483646 w 7"/>
                  <a:gd name="T3" fmla="*/ 0 h 7"/>
                  <a:gd name="T4" fmla="*/ 2147483646 w 7"/>
                  <a:gd name="T5" fmla="*/ 2147483646 h 7"/>
                  <a:gd name="T6" fmla="*/ 2147483646 w 7"/>
                  <a:gd name="T7" fmla="*/ 2147483646 h 7"/>
                  <a:gd name="T8" fmla="*/ 0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2"/>
                    </a:moveTo>
                    <a:cubicBezTo>
                      <a:pt x="1" y="1"/>
                      <a:pt x="2" y="0"/>
                      <a:pt x="4" y="0"/>
                    </a:cubicBezTo>
                    <a:cubicBezTo>
                      <a:pt x="6" y="1"/>
                      <a:pt x="7" y="2"/>
                      <a:pt x="6" y="4"/>
                    </a:cubicBezTo>
                    <a:cubicBezTo>
                      <a:pt x="6" y="6"/>
                      <a:pt x="4" y="7"/>
                      <a:pt x="3" y="6"/>
                    </a:cubicBezTo>
                    <a:cubicBezTo>
                      <a:pt x="1" y="6"/>
                      <a:pt x="0" y="4"/>
                      <a:pt x="0" y="2"/>
                    </a:cubicBezTo>
                    <a:close/>
                  </a:path>
                </a:pathLst>
              </a:custGeom>
              <a:solidFill>
                <a:srgbClr val="00B2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15534" name="Freeform 1006">
              <a:extLst>
                <a:ext uri="{FF2B5EF4-FFF2-40B4-BE49-F238E27FC236}">
                  <a16:creationId xmlns:a16="http://schemas.microsoft.com/office/drawing/2014/main" id="{5D65DE3D-9FCB-4C91-A918-CA25437084E5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3" y="3327"/>
              <a:ext cx="18" cy="16"/>
            </a:xfrm>
            <a:custGeom>
              <a:avLst/>
              <a:gdLst>
                <a:gd name="T0" fmla="*/ 0 w 7"/>
                <a:gd name="T1" fmla="*/ 2147483646 h 6"/>
                <a:gd name="T2" fmla="*/ 2147483646 w 7"/>
                <a:gd name="T3" fmla="*/ 0 h 6"/>
                <a:gd name="T4" fmla="*/ 2147483646 w 7"/>
                <a:gd name="T5" fmla="*/ 2147483646 h 6"/>
                <a:gd name="T6" fmla="*/ 2147483646 w 7"/>
                <a:gd name="T7" fmla="*/ 2147483646 h 6"/>
                <a:gd name="T8" fmla="*/ 0 w 7"/>
                <a:gd name="T9" fmla="*/ 214748364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6">
                  <a:moveTo>
                    <a:pt x="0" y="2"/>
                  </a:moveTo>
                  <a:cubicBezTo>
                    <a:pt x="1" y="1"/>
                    <a:pt x="2" y="0"/>
                    <a:pt x="4" y="0"/>
                  </a:cubicBezTo>
                  <a:cubicBezTo>
                    <a:pt x="6" y="0"/>
                    <a:pt x="7" y="2"/>
                    <a:pt x="6" y="4"/>
                  </a:cubicBezTo>
                  <a:cubicBezTo>
                    <a:pt x="6" y="5"/>
                    <a:pt x="4" y="6"/>
                    <a:pt x="3" y="6"/>
                  </a:cubicBezTo>
                  <a:cubicBezTo>
                    <a:pt x="1" y="6"/>
                    <a:pt x="0" y="4"/>
                    <a:pt x="0" y="2"/>
                  </a:cubicBezTo>
                  <a:close/>
                </a:path>
              </a:pathLst>
            </a:custGeom>
            <a:solidFill>
              <a:srgbClr val="00B2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535" name="Freeform 1007">
              <a:extLst>
                <a:ext uri="{FF2B5EF4-FFF2-40B4-BE49-F238E27FC236}">
                  <a16:creationId xmlns:a16="http://schemas.microsoft.com/office/drawing/2014/main" id="{8B4AAD52-02F3-4609-B5AD-B6B800DE3BE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1" y="3295"/>
              <a:ext cx="17" cy="18"/>
            </a:xfrm>
            <a:custGeom>
              <a:avLst/>
              <a:gdLst>
                <a:gd name="T0" fmla="*/ 2147483646 w 7"/>
                <a:gd name="T1" fmla="*/ 2147483646 h 7"/>
                <a:gd name="T2" fmla="*/ 2147483646 w 7"/>
                <a:gd name="T3" fmla="*/ 2147483646 h 7"/>
                <a:gd name="T4" fmla="*/ 2147483646 w 7"/>
                <a:gd name="T5" fmla="*/ 2147483646 h 7"/>
                <a:gd name="T6" fmla="*/ 2147483646 w 7"/>
                <a:gd name="T7" fmla="*/ 2147483646 h 7"/>
                <a:gd name="T8" fmla="*/ 2147483646 w 7"/>
                <a:gd name="T9" fmla="*/ 2147483646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7">
                  <a:moveTo>
                    <a:pt x="1" y="3"/>
                  </a:moveTo>
                  <a:cubicBezTo>
                    <a:pt x="1" y="1"/>
                    <a:pt x="3" y="0"/>
                    <a:pt x="5" y="1"/>
                  </a:cubicBezTo>
                  <a:cubicBezTo>
                    <a:pt x="6" y="1"/>
                    <a:pt x="7" y="3"/>
                    <a:pt x="7" y="4"/>
                  </a:cubicBezTo>
                  <a:cubicBezTo>
                    <a:pt x="6" y="6"/>
                    <a:pt x="5" y="7"/>
                    <a:pt x="3" y="7"/>
                  </a:cubicBezTo>
                  <a:cubicBezTo>
                    <a:pt x="1" y="6"/>
                    <a:pt x="0" y="5"/>
                    <a:pt x="1" y="3"/>
                  </a:cubicBezTo>
                  <a:close/>
                </a:path>
              </a:pathLst>
            </a:custGeom>
            <a:solidFill>
              <a:srgbClr val="00B2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536" name="Freeform 1008">
              <a:extLst>
                <a:ext uri="{FF2B5EF4-FFF2-40B4-BE49-F238E27FC236}">
                  <a16:creationId xmlns:a16="http://schemas.microsoft.com/office/drawing/2014/main" id="{E5A768E9-C906-4727-8D3C-61ECF8BE199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3" y="3324"/>
              <a:ext cx="15" cy="19"/>
            </a:xfrm>
            <a:custGeom>
              <a:avLst/>
              <a:gdLst>
                <a:gd name="T0" fmla="*/ 0 w 6"/>
                <a:gd name="T1" fmla="*/ 2147483646 h 7"/>
                <a:gd name="T2" fmla="*/ 2147483646 w 6"/>
                <a:gd name="T3" fmla="*/ 0 h 7"/>
                <a:gd name="T4" fmla="*/ 2147483646 w 6"/>
                <a:gd name="T5" fmla="*/ 2147483646 h 7"/>
                <a:gd name="T6" fmla="*/ 2147483646 w 6"/>
                <a:gd name="T7" fmla="*/ 2147483646 h 7"/>
                <a:gd name="T8" fmla="*/ 0 w 6"/>
                <a:gd name="T9" fmla="*/ 2147483646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7">
                  <a:moveTo>
                    <a:pt x="0" y="3"/>
                  </a:moveTo>
                  <a:cubicBezTo>
                    <a:pt x="0" y="1"/>
                    <a:pt x="2" y="0"/>
                    <a:pt x="4" y="0"/>
                  </a:cubicBezTo>
                  <a:cubicBezTo>
                    <a:pt x="5" y="1"/>
                    <a:pt x="6" y="2"/>
                    <a:pt x="6" y="4"/>
                  </a:cubicBezTo>
                  <a:cubicBezTo>
                    <a:pt x="6" y="6"/>
                    <a:pt x="4" y="7"/>
                    <a:pt x="2" y="6"/>
                  </a:cubicBezTo>
                  <a:cubicBezTo>
                    <a:pt x="1" y="6"/>
                    <a:pt x="0" y="4"/>
                    <a:pt x="0" y="3"/>
                  </a:cubicBezTo>
                  <a:close/>
                </a:path>
              </a:pathLst>
            </a:custGeom>
            <a:solidFill>
              <a:srgbClr val="00B2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537" name="Freeform 1009">
              <a:extLst>
                <a:ext uri="{FF2B5EF4-FFF2-40B4-BE49-F238E27FC236}">
                  <a16:creationId xmlns:a16="http://schemas.microsoft.com/office/drawing/2014/main" id="{93DFAB9C-762A-4DCD-B6EF-0A7328AA67D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1" y="3297"/>
              <a:ext cx="15" cy="19"/>
            </a:xfrm>
            <a:custGeom>
              <a:avLst/>
              <a:gdLst>
                <a:gd name="T0" fmla="*/ 0 w 6"/>
                <a:gd name="T1" fmla="*/ 2147483646 h 7"/>
                <a:gd name="T2" fmla="*/ 2147483646 w 6"/>
                <a:gd name="T3" fmla="*/ 0 h 7"/>
                <a:gd name="T4" fmla="*/ 2147483646 w 6"/>
                <a:gd name="T5" fmla="*/ 2147483646 h 7"/>
                <a:gd name="T6" fmla="*/ 2147483646 w 6"/>
                <a:gd name="T7" fmla="*/ 2147483646 h 7"/>
                <a:gd name="T8" fmla="*/ 0 w 6"/>
                <a:gd name="T9" fmla="*/ 2147483646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7">
                  <a:moveTo>
                    <a:pt x="0" y="3"/>
                  </a:moveTo>
                  <a:cubicBezTo>
                    <a:pt x="0" y="1"/>
                    <a:pt x="2" y="0"/>
                    <a:pt x="4" y="0"/>
                  </a:cubicBezTo>
                  <a:cubicBezTo>
                    <a:pt x="5" y="1"/>
                    <a:pt x="6" y="2"/>
                    <a:pt x="6" y="4"/>
                  </a:cubicBezTo>
                  <a:cubicBezTo>
                    <a:pt x="6" y="6"/>
                    <a:pt x="4" y="7"/>
                    <a:pt x="2" y="6"/>
                  </a:cubicBezTo>
                  <a:cubicBezTo>
                    <a:pt x="1" y="6"/>
                    <a:pt x="0" y="4"/>
                    <a:pt x="0" y="3"/>
                  </a:cubicBezTo>
                  <a:close/>
                </a:path>
              </a:pathLst>
            </a:custGeom>
            <a:solidFill>
              <a:srgbClr val="00B2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538" name="Freeform 1010">
              <a:extLst>
                <a:ext uri="{FF2B5EF4-FFF2-40B4-BE49-F238E27FC236}">
                  <a16:creationId xmlns:a16="http://schemas.microsoft.com/office/drawing/2014/main" id="{7B1FC66F-F210-4064-AF99-359B965447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8" y="3249"/>
              <a:ext cx="18" cy="19"/>
            </a:xfrm>
            <a:custGeom>
              <a:avLst/>
              <a:gdLst>
                <a:gd name="T0" fmla="*/ 0 w 7"/>
                <a:gd name="T1" fmla="*/ 2147483646 h 7"/>
                <a:gd name="T2" fmla="*/ 2147483646 w 7"/>
                <a:gd name="T3" fmla="*/ 2147483646 h 7"/>
                <a:gd name="T4" fmla="*/ 2147483646 w 7"/>
                <a:gd name="T5" fmla="*/ 2147483646 h 7"/>
                <a:gd name="T6" fmla="*/ 2147483646 w 7"/>
                <a:gd name="T7" fmla="*/ 2147483646 h 7"/>
                <a:gd name="T8" fmla="*/ 0 w 7"/>
                <a:gd name="T9" fmla="*/ 2147483646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7">
                  <a:moveTo>
                    <a:pt x="0" y="3"/>
                  </a:moveTo>
                  <a:cubicBezTo>
                    <a:pt x="1" y="1"/>
                    <a:pt x="2" y="0"/>
                    <a:pt x="4" y="1"/>
                  </a:cubicBezTo>
                  <a:cubicBezTo>
                    <a:pt x="6" y="1"/>
                    <a:pt x="7" y="3"/>
                    <a:pt x="6" y="4"/>
                  </a:cubicBezTo>
                  <a:cubicBezTo>
                    <a:pt x="6" y="6"/>
                    <a:pt x="4" y="7"/>
                    <a:pt x="3" y="7"/>
                  </a:cubicBezTo>
                  <a:cubicBezTo>
                    <a:pt x="1" y="6"/>
                    <a:pt x="0" y="4"/>
                    <a:pt x="0" y="3"/>
                  </a:cubicBezTo>
                  <a:close/>
                </a:path>
              </a:pathLst>
            </a:custGeom>
            <a:solidFill>
              <a:srgbClr val="00B2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539" name="Freeform 1011">
              <a:extLst>
                <a:ext uri="{FF2B5EF4-FFF2-40B4-BE49-F238E27FC236}">
                  <a16:creationId xmlns:a16="http://schemas.microsoft.com/office/drawing/2014/main" id="{9946CF5E-BCF5-497F-82A6-EADF8FCB612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3" y="3236"/>
              <a:ext cx="15" cy="19"/>
            </a:xfrm>
            <a:custGeom>
              <a:avLst/>
              <a:gdLst>
                <a:gd name="T0" fmla="*/ 0 w 6"/>
                <a:gd name="T1" fmla="*/ 2147483646 h 7"/>
                <a:gd name="T2" fmla="*/ 2147483646 w 6"/>
                <a:gd name="T3" fmla="*/ 2147483646 h 7"/>
                <a:gd name="T4" fmla="*/ 2147483646 w 6"/>
                <a:gd name="T5" fmla="*/ 2147483646 h 7"/>
                <a:gd name="T6" fmla="*/ 2147483646 w 6"/>
                <a:gd name="T7" fmla="*/ 2147483646 h 7"/>
                <a:gd name="T8" fmla="*/ 0 w 6"/>
                <a:gd name="T9" fmla="*/ 2147483646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7">
                  <a:moveTo>
                    <a:pt x="0" y="3"/>
                  </a:moveTo>
                  <a:cubicBezTo>
                    <a:pt x="0" y="1"/>
                    <a:pt x="2" y="0"/>
                    <a:pt x="4" y="1"/>
                  </a:cubicBezTo>
                  <a:cubicBezTo>
                    <a:pt x="5" y="1"/>
                    <a:pt x="6" y="3"/>
                    <a:pt x="6" y="4"/>
                  </a:cubicBezTo>
                  <a:cubicBezTo>
                    <a:pt x="6" y="6"/>
                    <a:pt x="4" y="7"/>
                    <a:pt x="2" y="7"/>
                  </a:cubicBezTo>
                  <a:cubicBezTo>
                    <a:pt x="1" y="6"/>
                    <a:pt x="0" y="5"/>
                    <a:pt x="0" y="3"/>
                  </a:cubicBezTo>
                  <a:close/>
                </a:path>
              </a:pathLst>
            </a:custGeom>
            <a:solidFill>
              <a:srgbClr val="00B2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540" name="Freeform 1012">
              <a:extLst>
                <a:ext uri="{FF2B5EF4-FFF2-40B4-BE49-F238E27FC236}">
                  <a16:creationId xmlns:a16="http://schemas.microsoft.com/office/drawing/2014/main" id="{F7095F66-5FE0-41CA-BCE8-52DA47B8918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6" y="3199"/>
              <a:ext cx="17" cy="18"/>
            </a:xfrm>
            <a:custGeom>
              <a:avLst/>
              <a:gdLst>
                <a:gd name="T0" fmla="*/ 2147483646 w 7"/>
                <a:gd name="T1" fmla="*/ 2147483646 h 7"/>
                <a:gd name="T2" fmla="*/ 2147483646 w 7"/>
                <a:gd name="T3" fmla="*/ 2147483646 h 7"/>
                <a:gd name="T4" fmla="*/ 2147483646 w 7"/>
                <a:gd name="T5" fmla="*/ 2147483646 h 7"/>
                <a:gd name="T6" fmla="*/ 2147483646 w 7"/>
                <a:gd name="T7" fmla="*/ 2147483646 h 7"/>
                <a:gd name="T8" fmla="*/ 2147483646 w 7"/>
                <a:gd name="T9" fmla="*/ 2147483646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7">
                  <a:moveTo>
                    <a:pt x="1" y="3"/>
                  </a:moveTo>
                  <a:cubicBezTo>
                    <a:pt x="1" y="1"/>
                    <a:pt x="3" y="0"/>
                    <a:pt x="4" y="1"/>
                  </a:cubicBezTo>
                  <a:cubicBezTo>
                    <a:pt x="6" y="1"/>
                    <a:pt x="7" y="3"/>
                    <a:pt x="7" y="4"/>
                  </a:cubicBezTo>
                  <a:cubicBezTo>
                    <a:pt x="6" y="6"/>
                    <a:pt x="4" y="7"/>
                    <a:pt x="3" y="7"/>
                  </a:cubicBezTo>
                  <a:cubicBezTo>
                    <a:pt x="1" y="6"/>
                    <a:pt x="0" y="4"/>
                    <a:pt x="1" y="3"/>
                  </a:cubicBezTo>
                  <a:close/>
                </a:path>
              </a:pathLst>
            </a:custGeom>
            <a:solidFill>
              <a:srgbClr val="00B2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541" name="Freeform 1013">
              <a:extLst>
                <a:ext uri="{FF2B5EF4-FFF2-40B4-BE49-F238E27FC236}">
                  <a16:creationId xmlns:a16="http://schemas.microsoft.com/office/drawing/2014/main" id="{CDFEFBB4-DF8B-4ABC-AFA3-DB72BD3D378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8" y="3268"/>
              <a:ext cx="18" cy="19"/>
            </a:xfrm>
            <a:custGeom>
              <a:avLst/>
              <a:gdLst>
                <a:gd name="T0" fmla="*/ 2147483646 w 7"/>
                <a:gd name="T1" fmla="*/ 2147483646 h 7"/>
                <a:gd name="T2" fmla="*/ 2147483646 w 7"/>
                <a:gd name="T3" fmla="*/ 0 h 7"/>
                <a:gd name="T4" fmla="*/ 2147483646 w 7"/>
                <a:gd name="T5" fmla="*/ 2147483646 h 7"/>
                <a:gd name="T6" fmla="*/ 2147483646 w 7"/>
                <a:gd name="T7" fmla="*/ 2147483646 h 7"/>
                <a:gd name="T8" fmla="*/ 2147483646 w 7"/>
                <a:gd name="T9" fmla="*/ 2147483646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7">
                  <a:moveTo>
                    <a:pt x="1" y="3"/>
                  </a:moveTo>
                  <a:cubicBezTo>
                    <a:pt x="1" y="1"/>
                    <a:pt x="3" y="0"/>
                    <a:pt x="4" y="0"/>
                  </a:cubicBezTo>
                  <a:cubicBezTo>
                    <a:pt x="6" y="1"/>
                    <a:pt x="7" y="2"/>
                    <a:pt x="7" y="4"/>
                  </a:cubicBezTo>
                  <a:cubicBezTo>
                    <a:pt x="6" y="6"/>
                    <a:pt x="5" y="7"/>
                    <a:pt x="3" y="6"/>
                  </a:cubicBezTo>
                  <a:cubicBezTo>
                    <a:pt x="1" y="6"/>
                    <a:pt x="0" y="4"/>
                    <a:pt x="1" y="3"/>
                  </a:cubicBezTo>
                  <a:close/>
                </a:path>
              </a:pathLst>
            </a:custGeom>
            <a:solidFill>
              <a:srgbClr val="00B2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542" name="Freeform 1014">
              <a:extLst>
                <a:ext uri="{FF2B5EF4-FFF2-40B4-BE49-F238E27FC236}">
                  <a16:creationId xmlns:a16="http://schemas.microsoft.com/office/drawing/2014/main" id="{5DEAB434-07E4-45D7-B3C9-2C0F69FB023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3" y="3228"/>
              <a:ext cx="15" cy="19"/>
            </a:xfrm>
            <a:custGeom>
              <a:avLst/>
              <a:gdLst>
                <a:gd name="T0" fmla="*/ 0 w 6"/>
                <a:gd name="T1" fmla="*/ 2147483646 h 7"/>
                <a:gd name="T2" fmla="*/ 2147483646 w 6"/>
                <a:gd name="T3" fmla="*/ 2147483646 h 7"/>
                <a:gd name="T4" fmla="*/ 2147483646 w 6"/>
                <a:gd name="T5" fmla="*/ 2147483646 h 7"/>
                <a:gd name="T6" fmla="*/ 2147483646 w 6"/>
                <a:gd name="T7" fmla="*/ 2147483646 h 7"/>
                <a:gd name="T8" fmla="*/ 0 w 6"/>
                <a:gd name="T9" fmla="*/ 2147483646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7">
                  <a:moveTo>
                    <a:pt x="0" y="3"/>
                  </a:moveTo>
                  <a:cubicBezTo>
                    <a:pt x="0" y="1"/>
                    <a:pt x="2" y="0"/>
                    <a:pt x="4" y="1"/>
                  </a:cubicBezTo>
                  <a:cubicBezTo>
                    <a:pt x="5" y="1"/>
                    <a:pt x="6" y="3"/>
                    <a:pt x="6" y="4"/>
                  </a:cubicBezTo>
                  <a:cubicBezTo>
                    <a:pt x="6" y="6"/>
                    <a:pt x="4" y="7"/>
                    <a:pt x="2" y="7"/>
                  </a:cubicBezTo>
                  <a:cubicBezTo>
                    <a:pt x="1" y="6"/>
                    <a:pt x="0" y="5"/>
                    <a:pt x="0" y="3"/>
                  </a:cubicBezTo>
                  <a:close/>
                </a:path>
              </a:pathLst>
            </a:custGeom>
            <a:solidFill>
              <a:srgbClr val="00B2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543" name="Freeform 1015">
              <a:extLst>
                <a:ext uri="{FF2B5EF4-FFF2-40B4-BE49-F238E27FC236}">
                  <a16:creationId xmlns:a16="http://schemas.microsoft.com/office/drawing/2014/main" id="{0903DFD6-5C29-4544-A04A-5058831B969E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1" y="3295"/>
              <a:ext cx="17" cy="18"/>
            </a:xfrm>
            <a:custGeom>
              <a:avLst/>
              <a:gdLst>
                <a:gd name="T0" fmla="*/ 2147483646 w 7"/>
                <a:gd name="T1" fmla="*/ 2147483646 h 7"/>
                <a:gd name="T2" fmla="*/ 2147483646 w 7"/>
                <a:gd name="T3" fmla="*/ 2147483646 h 7"/>
                <a:gd name="T4" fmla="*/ 2147483646 w 7"/>
                <a:gd name="T5" fmla="*/ 2147483646 h 7"/>
                <a:gd name="T6" fmla="*/ 2147483646 w 7"/>
                <a:gd name="T7" fmla="*/ 2147483646 h 7"/>
                <a:gd name="T8" fmla="*/ 2147483646 w 7"/>
                <a:gd name="T9" fmla="*/ 2147483646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7">
                  <a:moveTo>
                    <a:pt x="1" y="3"/>
                  </a:moveTo>
                  <a:cubicBezTo>
                    <a:pt x="1" y="1"/>
                    <a:pt x="3" y="0"/>
                    <a:pt x="4" y="1"/>
                  </a:cubicBezTo>
                  <a:cubicBezTo>
                    <a:pt x="6" y="1"/>
                    <a:pt x="7" y="3"/>
                    <a:pt x="7" y="5"/>
                  </a:cubicBezTo>
                  <a:cubicBezTo>
                    <a:pt x="6" y="6"/>
                    <a:pt x="5" y="7"/>
                    <a:pt x="3" y="7"/>
                  </a:cubicBezTo>
                  <a:cubicBezTo>
                    <a:pt x="1" y="6"/>
                    <a:pt x="0" y="5"/>
                    <a:pt x="1" y="3"/>
                  </a:cubicBezTo>
                  <a:close/>
                </a:path>
              </a:pathLst>
            </a:custGeom>
            <a:solidFill>
              <a:srgbClr val="00B2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544" name="Freeform 1016">
              <a:extLst>
                <a:ext uri="{FF2B5EF4-FFF2-40B4-BE49-F238E27FC236}">
                  <a16:creationId xmlns:a16="http://schemas.microsoft.com/office/drawing/2014/main" id="{29F0C592-E8A9-47A0-A41B-52FE8405A8B7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1" y="3340"/>
              <a:ext cx="15" cy="19"/>
            </a:xfrm>
            <a:custGeom>
              <a:avLst/>
              <a:gdLst>
                <a:gd name="T0" fmla="*/ 0 w 6"/>
                <a:gd name="T1" fmla="*/ 2147483646 h 7"/>
                <a:gd name="T2" fmla="*/ 2147483646 w 6"/>
                <a:gd name="T3" fmla="*/ 0 h 7"/>
                <a:gd name="T4" fmla="*/ 2147483646 w 6"/>
                <a:gd name="T5" fmla="*/ 2147483646 h 7"/>
                <a:gd name="T6" fmla="*/ 2147483646 w 6"/>
                <a:gd name="T7" fmla="*/ 2147483646 h 7"/>
                <a:gd name="T8" fmla="*/ 0 w 6"/>
                <a:gd name="T9" fmla="*/ 2147483646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7">
                  <a:moveTo>
                    <a:pt x="0" y="3"/>
                  </a:moveTo>
                  <a:cubicBezTo>
                    <a:pt x="0" y="1"/>
                    <a:pt x="2" y="0"/>
                    <a:pt x="4" y="0"/>
                  </a:cubicBezTo>
                  <a:cubicBezTo>
                    <a:pt x="5" y="1"/>
                    <a:pt x="6" y="2"/>
                    <a:pt x="6" y="4"/>
                  </a:cubicBezTo>
                  <a:cubicBezTo>
                    <a:pt x="6" y="6"/>
                    <a:pt x="4" y="7"/>
                    <a:pt x="2" y="6"/>
                  </a:cubicBezTo>
                  <a:cubicBezTo>
                    <a:pt x="1" y="6"/>
                    <a:pt x="0" y="4"/>
                    <a:pt x="0" y="3"/>
                  </a:cubicBezTo>
                  <a:close/>
                </a:path>
              </a:pathLst>
            </a:custGeom>
            <a:solidFill>
              <a:srgbClr val="00B2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545" name="Freeform 1017">
              <a:extLst>
                <a:ext uri="{FF2B5EF4-FFF2-40B4-BE49-F238E27FC236}">
                  <a16:creationId xmlns:a16="http://schemas.microsoft.com/office/drawing/2014/main" id="{EC87C267-01D4-49AF-98A4-8220034FD1F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8" y="3457"/>
              <a:ext cx="18" cy="19"/>
            </a:xfrm>
            <a:custGeom>
              <a:avLst/>
              <a:gdLst>
                <a:gd name="T0" fmla="*/ 2147483646 w 7"/>
                <a:gd name="T1" fmla="*/ 2147483646 h 7"/>
                <a:gd name="T2" fmla="*/ 2147483646 w 7"/>
                <a:gd name="T3" fmla="*/ 0 h 7"/>
                <a:gd name="T4" fmla="*/ 2147483646 w 7"/>
                <a:gd name="T5" fmla="*/ 2147483646 h 7"/>
                <a:gd name="T6" fmla="*/ 2147483646 w 7"/>
                <a:gd name="T7" fmla="*/ 2147483646 h 7"/>
                <a:gd name="T8" fmla="*/ 2147483646 w 7"/>
                <a:gd name="T9" fmla="*/ 2147483646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7">
                  <a:moveTo>
                    <a:pt x="1" y="3"/>
                  </a:moveTo>
                  <a:cubicBezTo>
                    <a:pt x="1" y="1"/>
                    <a:pt x="3" y="0"/>
                    <a:pt x="5" y="0"/>
                  </a:cubicBezTo>
                  <a:cubicBezTo>
                    <a:pt x="6" y="1"/>
                    <a:pt x="7" y="2"/>
                    <a:pt x="7" y="4"/>
                  </a:cubicBezTo>
                  <a:cubicBezTo>
                    <a:pt x="6" y="6"/>
                    <a:pt x="5" y="7"/>
                    <a:pt x="3" y="6"/>
                  </a:cubicBezTo>
                  <a:cubicBezTo>
                    <a:pt x="1" y="6"/>
                    <a:pt x="0" y="4"/>
                    <a:pt x="1" y="3"/>
                  </a:cubicBezTo>
                  <a:close/>
                </a:path>
              </a:pathLst>
            </a:custGeom>
            <a:solidFill>
              <a:srgbClr val="00B2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546" name="Freeform 1018">
              <a:extLst>
                <a:ext uri="{FF2B5EF4-FFF2-40B4-BE49-F238E27FC236}">
                  <a16:creationId xmlns:a16="http://schemas.microsoft.com/office/drawing/2014/main" id="{C3135045-C2AE-4E8E-9647-F9CF9235987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6" y="3287"/>
              <a:ext cx="17" cy="18"/>
            </a:xfrm>
            <a:custGeom>
              <a:avLst/>
              <a:gdLst>
                <a:gd name="T0" fmla="*/ 0 w 7"/>
                <a:gd name="T1" fmla="*/ 2147483646 h 7"/>
                <a:gd name="T2" fmla="*/ 2147483646 w 7"/>
                <a:gd name="T3" fmla="*/ 2147483646 h 7"/>
                <a:gd name="T4" fmla="*/ 2147483646 w 7"/>
                <a:gd name="T5" fmla="*/ 2147483646 h 7"/>
                <a:gd name="T6" fmla="*/ 2147483646 w 7"/>
                <a:gd name="T7" fmla="*/ 2147483646 h 7"/>
                <a:gd name="T8" fmla="*/ 0 w 7"/>
                <a:gd name="T9" fmla="*/ 2147483646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7">
                  <a:moveTo>
                    <a:pt x="0" y="3"/>
                  </a:moveTo>
                  <a:cubicBezTo>
                    <a:pt x="1" y="1"/>
                    <a:pt x="2" y="0"/>
                    <a:pt x="4" y="1"/>
                  </a:cubicBezTo>
                  <a:cubicBezTo>
                    <a:pt x="6" y="1"/>
                    <a:pt x="7" y="3"/>
                    <a:pt x="6" y="4"/>
                  </a:cubicBezTo>
                  <a:cubicBezTo>
                    <a:pt x="6" y="6"/>
                    <a:pt x="4" y="7"/>
                    <a:pt x="3" y="7"/>
                  </a:cubicBezTo>
                  <a:cubicBezTo>
                    <a:pt x="1" y="6"/>
                    <a:pt x="0" y="5"/>
                    <a:pt x="0" y="3"/>
                  </a:cubicBezTo>
                  <a:close/>
                </a:path>
              </a:pathLst>
            </a:custGeom>
            <a:solidFill>
              <a:srgbClr val="C4E7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547" name="Freeform 1019">
              <a:extLst>
                <a:ext uri="{FF2B5EF4-FFF2-40B4-BE49-F238E27FC236}">
                  <a16:creationId xmlns:a16="http://schemas.microsoft.com/office/drawing/2014/main" id="{D8988BC8-12F2-4BE1-9746-99F3B75FE3F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8" y="3276"/>
              <a:ext cx="18" cy="19"/>
            </a:xfrm>
            <a:custGeom>
              <a:avLst/>
              <a:gdLst>
                <a:gd name="T0" fmla="*/ 2147483646 w 7"/>
                <a:gd name="T1" fmla="*/ 2147483646 h 7"/>
                <a:gd name="T2" fmla="*/ 2147483646 w 7"/>
                <a:gd name="T3" fmla="*/ 0 h 7"/>
                <a:gd name="T4" fmla="*/ 2147483646 w 7"/>
                <a:gd name="T5" fmla="*/ 2147483646 h 7"/>
                <a:gd name="T6" fmla="*/ 2147483646 w 7"/>
                <a:gd name="T7" fmla="*/ 2147483646 h 7"/>
                <a:gd name="T8" fmla="*/ 2147483646 w 7"/>
                <a:gd name="T9" fmla="*/ 2147483646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7">
                  <a:moveTo>
                    <a:pt x="1" y="2"/>
                  </a:moveTo>
                  <a:cubicBezTo>
                    <a:pt x="1" y="1"/>
                    <a:pt x="3" y="0"/>
                    <a:pt x="4" y="0"/>
                  </a:cubicBezTo>
                  <a:cubicBezTo>
                    <a:pt x="6" y="1"/>
                    <a:pt x="7" y="2"/>
                    <a:pt x="7" y="4"/>
                  </a:cubicBezTo>
                  <a:cubicBezTo>
                    <a:pt x="6" y="5"/>
                    <a:pt x="5" y="7"/>
                    <a:pt x="3" y="6"/>
                  </a:cubicBezTo>
                  <a:cubicBezTo>
                    <a:pt x="1" y="6"/>
                    <a:pt x="0" y="4"/>
                    <a:pt x="1" y="2"/>
                  </a:cubicBezTo>
                  <a:close/>
                </a:path>
              </a:pathLst>
            </a:custGeom>
            <a:solidFill>
              <a:srgbClr val="C4E7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548" name="Freeform 1020">
              <a:extLst>
                <a:ext uri="{FF2B5EF4-FFF2-40B4-BE49-F238E27FC236}">
                  <a16:creationId xmlns:a16="http://schemas.microsoft.com/office/drawing/2014/main" id="{5FE17789-A155-486B-9EFC-403851079A1A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1" y="3305"/>
              <a:ext cx="17" cy="19"/>
            </a:xfrm>
            <a:custGeom>
              <a:avLst/>
              <a:gdLst>
                <a:gd name="T0" fmla="*/ 2147483646 w 7"/>
                <a:gd name="T1" fmla="*/ 2147483646 h 7"/>
                <a:gd name="T2" fmla="*/ 2147483646 w 7"/>
                <a:gd name="T3" fmla="*/ 2147483646 h 7"/>
                <a:gd name="T4" fmla="*/ 2147483646 w 7"/>
                <a:gd name="T5" fmla="*/ 2147483646 h 7"/>
                <a:gd name="T6" fmla="*/ 2147483646 w 7"/>
                <a:gd name="T7" fmla="*/ 2147483646 h 7"/>
                <a:gd name="T8" fmla="*/ 2147483646 w 7"/>
                <a:gd name="T9" fmla="*/ 2147483646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7">
                  <a:moveTo>
                    <a:pt x="1" y="3"/>
                  </a:moveTo>
                  <a:cubicBezTo>
                    <a:pt x="1" y="1"/>
                    <a:pt x="3" y="0"/>
                    <a:pt x="4" y="1"/>
                  </a:cubicBezTo>
                  <a:cubicBezTo>
                    <a:pt x="6" y="1"/>
                    <a:pt x="7" y="3"/>
                    <a:pt x="7" y="5"/>
                  </a:cubicBezTo>
                  <a:cubicBezTo>
                    <a:pt x="6" y="6"/>
                    <a:pt x="5" y="7"/>
                    <a:pt x="3" y="7"/>
                  </a:cubicBezTo>
                  <a:cubicBezTo>
                    <a:pt x="1" y="6"/>
                    <a:pt x="0" y="5"/>
                    <a:pt x="1" y="3"/>
                  </a:cubicBezTo>
                  <a:close/>
                </a:path>
              </a:pathLst>
            </a:custGeom>
            <a:solidFill>
              <a:srgbClr val="C4E7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549" name="Freeform 1021">
              <a:extLst>
                <a:ext uri="{FF2B5EF4-FFF2-40B4-BE49-F238E27FC236}">
                  <a16:creationId xmlns:a16="http://schemas.microsoft.com/office/drawing/2014/main" id="{A4C22000-68DE-46F6-944B-3525FBC1039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1" y="3367"/>
              <a:ext cx="17" cy="18"/>
            </a:xfrm>
            <a:custGeom>
              <a:avLst/>
              <a:gdLst>
                <a:gd name="T0" fmla="*/ 2147483646 w 7"/>
                <a:gd name="T1" fmla="*/ 2147483646 h 7"/>
                <a:gd name="T2" fmla="*/ 2147483646 w 7"/>
                <a:gd name="T3" fmla="*/ 2147483646 h 7"/>
                <a:gd name="T4" fmla="*/ 2147483646 w 7"/>
                <a:gd name="T5" fmla="*/ 2147483646 h 7"/>
                <a:gd name="T6" fmla="*/ 2147483646 w 7"/>
                <a:gd name="T7" fmla="*/ 2147483646 h 7"/>
                <a:gd name="T8" fmla="*/ 2147483646 w 7"/>
                <a:gd name="T9" fmla="*/ 2147483646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7">
                  <a:moveTo>
                    <a:pt x="1" y="3"/>
                  </a:moveTo>
                  <a:cubicBezTo>
                    <a:pt x="1" y="1"/>
                    <a:pt x="3" y="0"/>
                    <a:pt x="4" y="1"/>
                  </a:cubicBezTo>
                  <a:cubicBezTo>
                    <a:pt x="6" y="1"/>
                    <a:pt x="7" y="3"/>
                    <a:pt x="7" y="4"/>
                  </a:cubicBezTo>
                  <a:cubicBezTo>
                    <a:pt x="6" y="6"/>
                    <a:pt x="4" y="7"/>
                    <a:pt x="3" y="7"/>
                  </a:cubicBezTo>
                  <a:cubicBezTo>
                    <a:pt x="1" y="6"/>
                    <a:pt x="0" y="5"/>
                    <a:pt x="1" y="3"/>
                  </a:cubicBezTo>
                  <a:close/>
                </a:path>
              </a:pathLst>
            </a:custGeom>
            <a:solidFill>
              <a:srgbClr val="C4E7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550" name="Freeform 1022">
              <a:extLst>
                <a:ext uri="{FF2B5EF4-FFF2-40B4-BE49-F238E27FC236}">
                  <a16:creationId xmlns:a16="http://schemas.microsoft.com/office/drawing/2014/main" id="{ECD97FF0-7063-41F8-934D-BCEA2355FDFA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8" y="3335"/>
              <a:ext cx="18" cy="16"/>
            </a:xfrm>
            <a:custGeom>
              <a:avLst/>
              <a:gdLst>
                <a:gd name="T0" fmla="*/ 0 w 7"/>
                <a:gd name="T1" fmla="*/ 2147483646 h 6"/>
                <a:gd name="T2" fmla="*/ 2147483646 w 7"/>
                <a:gd name="T3" fmla="*/ 0 h 6"/>
                <a:gd name="T4" fmla="*/ 2147483646 w 7"/>
                <a:gd name="T5" fmla="*/ 2147483646 h 6"/>
                <a:gd name="T6" fmla="*/ 2147483646 w 7"/>
                <a:gd name="T7" fmla="*/ 2147483646 h 6"/>
                <a:gd name="T8" fmla="*/ 0 w 7"/>
                <a:gd name="T9" fmla="*/ 214748364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6">
                  <a:moveTo>
                    <a:pt x="0" y="2"/>
                  </a:moveTo>
                  <a:cubicBezTo>
                    <a:pt x="1" y="1"/>
                    <a:pt x="2" y="0"/>
                    <a:pt x="4" y="0"/>
                  </a:cubicBezTo>
                  <a:cubicBezTo>
                    <a:pt x="6" y="0"/>
                    <a:pt x="7" y="2"/>
                    <a:pt x="6" y="4"/>
                  </a:cubicBezTo>
                  <a:cubicBezTo>
                    <a:pt x="6" y="5"/>
                    <a:pt x="4" y="6"/>
                    <a:pt x="2" y="6"/>
                  </a:cubicBezTo>
                  <a:cubicBezTo>
                    <a:pt x="1" y="6"/>
                    <a:pt x="0" y="4"/>
                    <a:pt x="0" y="2"/>
                  </a:cubicBezTo>
                  <a:close/>
                </a:path>
              </a:pathLst>
            </a:custGeom>
            <a:solidFill>
              <a:srgbClr val="C4E7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551" name="Freeform 1023">
              <a:extLst>
                <a:ext uri="{FF2B5EF4-FFF2-40B4-BE49-F238E27FC236}">
                  <a16:creationId xmlns:a16="http://schemas.microsoft.com/office/drawing/2014/main" id="{6A157C48-84F5-4750-8AE3-0419AD126D9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8" y="3404"/>
              <a:ext cx="18" cy="19"/>
            </a:xfrm>
            <a:custGeom>
              <a:avLst/>
              <a:gdLst>
                <a:gd name="T0" fmla="*/ 0 w 7"/>
                <a:gd name="T1" fmla="*/ 2147483646 h 7"/>
                <a:gd name="T2" fmla="*/ 2147483646 w 7"/>
                <a:gd name="T3" fmla="*/ 2147483646 h 7"/>
                <a:gd name="T4" fmla="*/ 2147483646 w 7"/>
                <a:gd name="T5" fmla="*/ 2147483646 h 7"/>
                <a:gd name="T6" fmla="*/ 2147483646 w 7"/>
                <a:gd name="T7" fmla="*/ 2147483646 h 7"/>
                <a:gd name="T8" fmla="*/ 0 w 7"/>
                <a:gd name="T9" fmla="*/ 2147483646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7">
                  <a:moveTo>
                    <a:pt x="0" y="3"/>
                  </a:moveTo>
                  <a:cubicBezTo>
                    <a:pt x="1" y="1"/>
                    <a:pt x="2" y="0"/>
                    <a:pt x="4" y="1"/>
                  </a:cubicBezTo>
                  <a:cubicBezTo>
                    <a:pt x="6" y="1"/>
                    <a:pt x="7" y="3"/>
                    <a:pt x="6" y="4"/>
                  </a:cubicBezTo>
                  <a:cubicBezTo>
                    <a:pt x="6" y="6"/>
                    <a:pt x="4" y="7"/>
                    <a:pt x="3" y="7"/>
                  </a:cubicBezTo>
                  <a:cubicBezTo>
                    <a:pt x="1" y="6"/>
                    <a:pt x="0" y="5"/>
                    <a:pt x="0" y="3"/>
                  </a:cubicBezTo>
                  <a:close/>
                </a:path>
              </a:pathLst>
            </a:custGeom>
            <a:solidFill>
              <a:srgbClr val="C4E7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552" name="Freeform 1024">
              <a:extLst>
                <a:ext uri="{FF2B5EF4-FFF2-40B4-BE49-F238E27FC236}">
                  <a16:creationId xmlns:a16="http://schemas.microsoft.com/office/drawing/2014/main" id="{6B4D02D6-CC5A-473F-B143-7C1512A8C46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8" y="3428"/>
              <a:ext cx="18" cy="19"/>
            </a:xfrm>
            <a:custGeom>
              <a:avLst/>
              <a:gdLst>
                <a:gd name="T0" fmla="*/ 0 w 7"/>
                <a:gd name="T1" fmla="*/ 2147483646 h 7"/>
                <a:gd name="T2" fmla="*/ 2147483646 w 7"/>
                <a:gd name="T3" fmla="*/ 0 h 7"/>
                <a:gd name="T4" fmla="*/ 2147483646 w 7"/>
                <a:gd name="T5" fmla="*/ 2147483646 h 7"/>
                <a:gd name="T6" fmla="*/ 2147483646 w 7"/>
                <a:gd name="T7" fmla="*/ 2147483646 h 7"/>
                <a:gd name="T8" fmla="*/ 0 w 7"/>
                <a:gd name="T9" fmla="*/ 2147483646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7">
                  <a:moveTo>
                    <a:pt x="0" y="3"/>
                  </a:moveTo>
                  <a:cubicBezTo>
                    <a:pt x="1" y="1"/>
                    <a:pt x="2" y="0"/>
                    <a:pt x="4" y="0"/>
                  </a:cubicBezTo>
                  <a:cubicBezTo>
                    <a:pt x="6" y="1"/>
                    <a:pt x="7" y="3"/>
                    <a:pt x="6" y="4"/>
                  </a:cubicBezTo>
                  <a:cubicBezTo>
                    <a:pt x="6" y="6"/>
                    <a:pt x="4" y="7"/>
                    <a:pt x="3" y="6"/>
                  </a:cubicBezTo>
                  <a:cubicBezTo>
                    <a:pt x="1" y="6"/>
                    <a:pt x="0" y="4"/>
                    <a:pt x="0" y="3"/>
                  </a:cubicBezTo>
                  <a:close/>
                </a:path>
              </a:pathLst>
            </a:custGeom>
            <a:solidFill>
              <a:srgbClr val="C4E7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553" name="Freeform 1025">
              <a:extLst>
                <a:ext uri="{FF2B5EF4-FFF2-40B4-BE49-F238E27FC236}">
                  <a16:creationId xmlns:a16="http://schemas.microsoft.com/office/drawing/2014/main" id="{F1126708-2A9C-49E9-88CD-193578F16C0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8" y="3393"/>
              <a:ext cx="18" cy="16"/>
            </a:xfrm>
            <a:custGeom>
              <a:avLst/>
              <a:gdLst>
                <a:gd name="T0" fmla="*/ 0 w 7"/>
                <a:gd name="T1" fmla="*/ 2147483646 h 6"/>
                <a:gd name="T2" fmla="*/ 2147483646 w 7"/>
                <a:gd name="T3" fmla="*/ 0 h 6"/>
                <a:gd name="T4" fmla="*/ 2147483646 w 7"/>
                <a:gd name="T5" fmla="*/ 2147483646 h 6"/>
                <a:gd name="T6" fmla="*/ 2147483646 w 7"/>
                <a:gd name="T7" fmla="*/ 2147483646 h 6"/>
                <a:gd name="T8" fmla="*/ 0 w 7"/>
                <a:gd name="T9" fmla="*/ 214748364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6">
                  <a:moveTo>
                    <a:pt x="0" y="2"/>
                  </a:moveTo>
                  <a:cubicBezTo>
                    <a:pt x="1" y="1"/>
                    <a:pt x="2" y="0"/>
                    <a:pt x="4" y="0"/>
                  </a:cubicBezTo>
                  <a:cubicBezTo>
                    <a:pt x="6" y="0"/>
                    <a:pt x="7" y="2"/>
                    <a:pt x="6" y="4"/>
                  </a:cubicBezTo>
                  <a:cubicBezTo>
                    <a:pt x="6" y="5"/>
                    <a:pt x="4" y="6"/>
                    <a:pt x="3" y="6"/>
                  </a:cubicBezTo>
                  <a:cubicBezTo>
                    <a:pt x="1" y="6"/>
                    <a:pt x="0" y="4"/>
                    <a:pt x="0" y="2"/>
                  </a:cubicBezTo>
                  <a:close/>
                </a:path>
              </a:pathLst>
            </a:custGeom>
            <a:solidFill>
              <a:srgbClr val="C4E7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554" name="Freeform 1026">
              <a:extLst>
                <a:ext uri="{FF2B5EF4-FFF2-40B4-BE49-F238E27FC236}">
                  <a16:creationId xmlns:a16="http://schemas.microsoft.com/office/drawing/2014/main" id="{660703A9-0B4E-4A7E-A78C-B133B8AC1EDA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8" y="3353"/>
              <a:ext cx="18" cy="19"/>
            </a:xfrm>
            <a:custGeom>
              <a:avLst/>
              <a:gdLst>
                <a:gd name="T0" fmla="*/ 0 w 7"/>
                <a:gd name="T1" fmla="*/ 2147483646 h 7"/>
                <a:gd name="T2" fmla="*/ 2147483646 w 7"/>
                <a:gd name="T3" fmla="*/ 2147483646 h 7"/>
                <a:gd name="T4" fmla="*/ 2147483646 w 7"/>
                <a:gd name="T5" fmla="*/ 2147483646 h 7"/>
                <a:gd name="T6" fmla="*/ 2147483646 w 7"/>
                <a:gd name="T7" fmla="*/ 2147483646 h 7"/>
                <a:gd name="T8" fmla="*/ 0 w 7"/>
                <a:gd name="T9" fmla="*/ 2147483646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7">
                  <a:moveTo>
                    <a:pt x="0" y="3"/>
                  </a:moveTo>
                  <a:cubicBezTo>
                    <a:pt x="1" y="1"/>
                    <a:pt x="2" y="0"/>
                    <a:pt x="4" y="1"/>
                  </a:cubicBezTo>
                  <a:cubicBezTo>
                    <a:pt x="6" y="1"/>
                    <a:pt x="7" y="3"/>
                    <a:pt x="6" y="4"/>
                  </a:cubicBezTo>
                  <a:cubicBezTo>
                    <a:pt x="6" y="6"/>
                    <a:pt x="4" y="7"/>
                    <a:pt x="3" y="7"/>
                  </a:cubicBezTo>
                  <a:cubicBezTo>
                    <a:pt x="1" y="6"/>
                    <a:pt x="0" y="4"/>
                    <a:pt x="0" y="3"/>
                  </a:cubicBezTo>
                  <a:close/>
                </a:path>
              </a:pathLst>
            </a:custGeom>
            <a:solidFill>
              <a:srgbClr val="C4E7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555" name="Freeform 1027">
              <a:extLst>
                <a:ext uri="{FF2B5EF4-FFF2-40B4-BE49-F238E27FC236}">
                  <a16:creationId xmlns:a16="http://schemas.microsoft.com/office/drawing/2014/main" id="{0A67F5F9-F072-4D6E-928B-FC68008AE69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3" y="3444"/>
              <a:ext cx="18" cy="19"/>
            </a:xfrm>
            <a:custGeom>
              <a:avLst/>
              <a:gdLst>
                <a:gd name="T0" fmla="*/ 2147483646 w 7"/>
                <a:gd name="T1" fmla="*/ 2147483646 h 7"/>
                <a:gd name="T2" fmla="*/ 2147483646 w 7"/>
                <a:gd name="T3" fmla="*/ 2147483646 h 7"/>
                <a:gd name="T4" fmla="*/ 2147483646 w 7"/>
                <a:gd name="T5" fmla="*/ 2147483646 h 7"/>
                <a:gd name="T6" fmla="*/ 2147483646 w 7"/>
                <a:gd name="T7" fmla="*/ 2147483646 h 7"/>
                <a:gd name="T8" fmla="*/ 2147483646 w 7"/>
                <a:gd name="T9" fmla="*/ 2147483646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7">
                  <a:moveTo>
                    <a:pt x="1" y="3"/>
                  </a:moveTo>
                  <a:cubicBezTo>
                    <a:pt x="1" y="1"/>
                    <a:pt x="3" y="0"/>
                    <a:pt x="4" y="1"/>
                  </a:cubicBezTo>
                  <a:cubicBezTo>
                    <a:pt x="6" y="1"/>
                    <a:pt x="7" y="3"/>
                    <a:pt x="7" y="4"/>
                  </a:cubicBezTo>
                  <a:cubicBezTo>
                    <a:pt x="6" y="6"/>
                    <a:pt x="5" y="7"/>
                    <a:pt x="3" y="7"/>
                  </a:cubicBezTo>
                  <a:cubicBezTo>
                    <a:pt x="1" y="6"/>
                    <a:pt x="0" y="4"/>
                    <a:pt x="1" y="3"/>
                  </a:cubicBezTo>
                  <a:close/>
                </a:path>
              </a:pathLst>
            </a:custGeom>
            <a:solidFill>
              <a:srgbClr val="C4E7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556" name="Freeform 1028">
              <a:extLst>
                <a:ext uri="{FF2B5EF4-FFF2-40B4-BE49-F238E27FC236}">
                  <a16:creationId xmlns:a16="http://schemas.microsoft.com/office/drawing/2014/main" id="{8A1C52CC-674B-407A-BBFC-4A70412CAF4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6" y="3455"/>
              <a:ext cx="17" cy="16"/>
            </a:xfrm>
            <a:custGeom>
              <a:avLst/>
              <a:gdLst>
                <a:gd name="T0" fmla="*/ 0 w 7"/>
                <a:gd name="T1" fmla="*/ 2147483646 h 6"/>
                <a:gd name="T2" fmla="*/ 2147483646 w 7"/>
                <a:gd name="T3" fmla="*/ 0 h 6"/>
                <a:gd name="T4" fmla="*/ 2147483646 w 7"/>
                <a:gd name="T5" fmla="*/ 2147483646 h 6"/>
                <a:gd name="T6" fmla="*/ 2147483646 w 7"/>
                <a:gd name="T7" fmla="*/ 2147483646 h 6"/>
                <a:gd name="T8" fmla="*/ 0 w 7"/>
                <a:gd name="T9" fmla="*/ 214748364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6">
                  <a:moveTo>
                    <a:pt x="0" y="2"/>
                  </a:moveTo>
                  <a:cubicBezTo>
                    <a:pt x="1" y="1"/>
                    <a:pt x="2" y="0"/>
                    <a:pt x="4" y="0"/>
                  </a:cubicBezTo>
                  <a:cubicBezTo>
                    <a:pt x="5" y="0"/>
                    <a:pt x="7" y="2"/>
                    <a:pt x="6" y="4"/>
                  </a:cubicBezTo>
                  <a:cubicBezTo>
                    <a:pt x="6" y="5"/>
                    <a:pt x="4" y="6"/>
                    <a:pt x="2" y="6"/>
                  </a:cubicBezTo>
                  <a:cubicBezTo>
                    <a:pt x="1" y="6"/>
                    <a:pt x="0" y="4"/>
                    <a:pt x="0" y="2"/>
                  </a:cubicBezTo>
                  <a:close/>
                </a:path>
              </a:pathLst>
            </a:custGeom>
            <a:solidFill>
              <a:srgbClr val="C4E7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557" name="Freeform 1029">
              <a:extLst>
                <a:ext uri="{FF2B5EF4-FFF2-40B4-BE49-F238E27FC236}">
                  <a16:creationId xmlns:a16="http://schemas.microsoft.com/office/drawing/2014/main" id="{D6996340-81D5-4CEF-AACC-C94AC2F8D69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6" y="3447"/>
              <a:ext cx="17" cy="18"/>
            </a:xfrm>
            <a:custGeom>
              <a:avLst/>
              <a:gdLst>
                <a:gd name="T0" fmla="*/ 2147483646 w 7"/>
                <a:gd name="T1" fmla="*/ 2147483646 h 7"/>
                <a:gd name="T2" fmla="*/ 2147483646 w 7"/>
                <a:gd name="T3" fmla="*/ 2147483646 h 7"/>
                <a:gd name="T4" fmla="*/ 2147483646 w 7"/>
                <a:gd name="T5" fmla="*/ 2147483646 h 7"/>
                <a:gd name="T6" fmla="*/ 2147483646 w 7"/>
                <a:gd name="T7" fmla="*/ 2147483646 h 7"/>
                <a:gd name="T8" fmla="*/ 2147483646 w 7"/>
                <a:gd name="T9" fmla="*/ 2147483646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7">
                  <a:moveTo>
                    <a:pt x="1" y="3"/>
                  </a:moveTo>
                  <a:cubicBezTo>
                    <a:pt x="1" y="1"/>
                    <a:pt x="3" y="0"/>
                    <a:pt x="5" y="1"/>
                  </a:cubicBezTo>
                  <a:cubicBezTo>
                    <a:pt x="6" y="1"/>
                    <a:pt x="7" y="3"/>
                    <a:pt x="7" y="4"/>
                  </a:cubicBezTo>
                  <a:cubicBezTo>
                    <a:pt x="6" y="6"/>
                    <a:pt x="5" y="7"/>
                    <a:pt x="3" y="7"/>
                  </a:cubicBezTo>
                  <a:cubicBezTo>
                    <a:pt x="1" y="6"/>
                    <a:pt x="0" y="5"/>
                    <a:pt x="1" y="3"/>
                  </a:cubicBezTo>
                  <a:close/>
                </a:path>
              </a:pathLst>
            </a:custGeom>
            <a:solidFill>
              <a:srgbClr val="C4E7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558" name="Freeform 1030">
              <a:extLst>
                <a:ext uri="{FF2B5EF4-FFF2-40B4-BE49-F238E27FC236}">
                  <a16:creationId xmlns:a16="http://schemas.microsoft.com/office/drawing/2014/main" id="{81AC64CE-4419-449E-B3D8-84B71F8F7C3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1" y="3204"/>
              <a:ext cx="17" cy="16"/>
            </a:xfrm>
            <a:custGeom>
              <a:avLst/>
              <a:gdLst>
                <a:gd name="T0" fmla="*/ 0 w 7"/>
                <a:gd name="T1" fmla="*/ 2147483646 h 6"/>
                <a:gd name="T2" fmla="*/ 2147483646 w 7"/>
                <a:gd name="T3" fmla="*/ 0 h 6"/>
                <a:gd name="T4" fmla="*/ 2147483646 w 7"/>
                <a:gd name="T5" fmla="*/ 2147483646 h 6"/>
                <a:gd name="T6" fmla="*/ 2147483646 w 7"/>
                <a:gd name="T7" fmla="*/ 2147483646 h 6"/>
                <a:gd name="T8" fmla="*/ 0 w 7"/>
                <a:gd name="T9" fmla="*/ 214748364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6">
                  <a:moveTo>
                    <a:pt x="0" y="2"/>
                  </a:moveTo>
                  <a:cubicBezTo>
                    <a:pt x="1" y="1"/>
                    <a:pt x="2" y="0"/>
                    <a:pt x="4" y="0"/>
                  </a:cubicBezTo>
                  <a:cubicBezTo>
                    <a:pt x="6" y="0"/>
                    <a:pt x="7" y="2"/>
                    <a:pt x="6" y="4"/>
                  </a:cubicBezTo>
                  <a:cubicBezTo>
                    <a:pt x="6" y="5"/>
                    <a:pt x="4" y="6"/>
                    <a:pt x="3" y="6"/>
                  </a:cubicBezTo>
                  <a:cubicBezTo>
                    <a:pt x="1" y="6"/>
                    <a:pt x="0" y="4"/>
                    <a:pt x="0" y="2"/>
                  </a:cubicBezTo>
                  <a:close/>
                </a:path>
              </a:pathLst>
            </a:custGeom>
            <a:solidFill>
              <a:srgbClr val="C4E7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559" name="Freeform 1031">
              <a:extLst>
                <a:ext uri="{FF2B5EF4-FFF2-40B4-BE49-F238E27FC236}">
                  <a16:creationId xmlns:a16="http://schemas.microsoft.com/office/drawing/2014/main" id="{4C51CD6D-7459-4584-99F8-620446F0A7C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3" y="3239"/>
              <a:ext cx="18" cy="18"/>
            </a:xfrm>
            <a:custGeom>
              <a:avLst/>
              <a:gdLst>
                <a:gd name="T0" fmla="*/ 2147483646 w 7"/>
                <a:gd name="T1" fmla="*/ 2147483646 h 7"/>
                <a:gd name="T2" fmla="*/ 2147483646 w 7"/>
                <a:gd name="T3" fmla="*/ 2147483646 h 7"/>
                <a:gd name="T4" fmla="*/ 2147483646 w 7"/>
                <a:gd name="T5" fmla="*/ 2147483646 h 7"/>
                <a:gd name="T6" fmla="*/ 2147483646 w 7"/>
                <a:gd name="T7" fmla="*/ 2147483646 h 7"/>
                <a:gd name="T8" fmla="*/ 2147483646 w 7"/>
                <a:gd name="T9" fmla="*/ 2147483646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7">
                  <a:moveTo>
                    <a:pt x="1" y="3"/>
                  </a:moveTo>
                  <a:cubicBezTo>
                    <a:pt x="1" y="1"/>
                    <a:pt x="3" y="0"/>
                    <a:pt x="4" y="1"/>
                  </a:cubicBezTo>
                  <a:cubicBezTo>
                    <a:pt x="6" y="1"/>
                    <a:pt x="7" y="3"/>
                    <a:pt x="7" y="4"/>
                  </a:cubicBezTo>
                  <a:cubicBezTo>
                    <a:pt x="6" y="6"/>
                    <a:pt x="4" y="7"/>
                    <a:pt x="3" y="7"/>
                  </a:cubicBezTo>
                  <a:cubicBezTo>
                    <a:pt x="1" y="6"/>
                    <a:pt x="0" y="5"/>
                    <a:pt x="1" y="3"/>
                  </a:cubicBezTo>
                  <a:close/>
                </a:path>
              </a:pathLst>
            </a:custGeom>
            <a:solidFill>
              <a:srgbClr val="C4E7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560" name="Freeform 1032">
              <a:extLst>
                <a:ext uri="{FF2B5EF4-FFF2-40B4-BE49-F238E27FC236}">
                  <a16:creationId xmlns:a16="http://schemas.microsoft.com/office/drawing/2014/main" id="{D627E444-9A0E-4A75-AFD2-F763FF9938EA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6" y="3313"/>
              <a:ext cx="17" cy="16"/>
            </a:xfrm>
            <a:custGeom>
              <a:avLst/>
              <a:gdLst>
                <a:gd name="T0" fmla="*/ 0 w 7"/>
                <a:gd name="T1" fmla="*/ 2147483646 h 6"/>
                <a:gd name="T2" fmla="*/ 2147483646 w 7"/>
                <a:gd name="T3" fmla="*/ 0 h 6"/>
                <a:gd name="T4" fmla="*/ 2147483646 w 7"/>
                <a:gd name="T5" fmla="*/ 2147483646 h 6"/>
                <a:gd name="T6" fmla="*/ 2147483646 w 7"/>
                <a:gd name="T7" fmla="*/ 2147483646 h 6"/>
                <a:gd name="T8" fmla="*/ 0 w 7"/>
                <a:gd name="T9" fmla="*/ 214748364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6">
                  <a:moveTo>
                    <a:pt x="0" y="2"/>
                  </a:moveTo>
                  <a:cubicBezTo>
                    <a:pt x="1" y="1"/>
                    <a:pt x="2" y="0"/>
                    <a:pt x="4" y="0"/>
                  </a:cubicBezTo>
                  <a:cubicBezTo>
                    <a:pt x="6" y="0"/>
                    <a:pt x="7" y="2"/>
                    <a:pt x="6" y="4"/>
                  </a:cubicBezTo>
                  <a:cubicBezTo>
                    <a:pt x="6" y="5"/>
                    <a:pt x="4" y="6"/>
                    <a:pt x="3" y="6"/>
                  </a:cubicBezTo>
                  <a:cubicBezTo>
                    <a:pt x="1" y="6"/>
                    <a:pt x="0" y="4"/>
                    <a:pt x="0" y="2"/>
                  </a:cubicBezTo>
                  <a:close/>
                </a:path>
              </a:pathLst>
            </a:custGeom>
            <a:solidFill>
              <a:srgbClr val="B078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561" name="Freeform 1033">
              <a:extLst>
                <a:ext uri="{FF2B5EF4-FFF2-40B4-BE49-F238E27FC236}">
                  <a16:creationId xmlns:a16="http://schemas.microsoft.com/office/drawing/2014/main" id="{D4E816DC-4A86-4EC3-ABF1-1C4DC6074E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1" y="3324"/>
              <a:ext cx="17" cy="16"/>
            </a:xfrm>
            <a:custGeom>
              <a:avLst/>
              <a:gdLst>
                <a:gd name="T0" fmla="*/ 0 w 7"/>
                <a:gd name="T1" fmla="*/ 2147483646 h 6"/>
                <a:gd name="T2" fmla="*/ 2147483646 w 7"/>
                <a:gd name="T3" fmla="*/ 0 h 6"/>
                <a:gd name="T4" fmla="*/ 2147483646 w 7"/>
                <a:gd name="T5" fmla="*/ 2147483646 h 6"/>
                <a:gd name="T6" fmla="*/ 2147483646 w 7"/>
                <a:gd name="T7" fmla="*/ 2147483646 h 6"/>
                <a:gd name="T8" fmla="*/ 0 w 7"/>
                <a:gd name="T9" fmla="*/ 214748364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6">
                  <a:moveTo>
                    <a:pt x="0" y="2"/>
                  </a:moveTo>
                  <a:cubicBezTo>
                    <a:pt x="1" y="1"/>
                    <a:pt x="3" y="0"/>
                    <a:pt x="4" y="0"/>
                  </a:cubicBezTo>
                  <a:cubicBezTo>
                    <a:pt x="6" y="0"/>
                    <a:pt x="7" y="2"/>
                    <a:pt x="6" y="4"/>
                  </a:cubicBezTo>
                  <a:cubicBezTo>
                    <a:pt x="6" y="5"/>
                    <a:pt x="4" y="6"/>
                    <a:pt x="3" y="6"/>
                  </a:cubicBezTo>
                  <a:cubicBezTo>
                    <a:pt x="1" y="6"/>
                    <a:pt x="0" y="4"/>
                    <a:pt x="0" y="2"/>
                  </a:cubicBezTo>
                  <a:close/>
                </a:path>
              </a:pathLst>
            </a:custGeom>
            <a:solidFill>
              <a:srgbClr val="B078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562" name="Freeform 1034">
              <a:extLst>
                <a:ext uri="{FF2B5EF4-FFF2-40B4-BE49-F238E27FC236}">
                  <a16:creationId xmlns:a16="http://schemas.microsoft.com/office/drawing/2014/main" id="{B8BC85F0-C978-402E-867F-E92B93EE40A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6" y="3343"/>
              <a:ext cx="17" cy="18"/>
            </a:xfrm>
            <a:custGeom>
              <a:avLst/>
              <a:gdLst>
                <a:gd name="T0" fmla="*/ 0 w 7"/>
                <a:gd name="T1" fmla="*/ 2147483646 h 7"/>
                <a:gd name="T2" fmla="*/ 2147483646 w 7"/>
                <a:gd name="T3" fmla="*/ 2147483646 h 7"/>
                <a:gd name="T4" fmla="*/ 2147483646 w 7"/>
                <a:gd name="T5" fmla="*/ 2147483646 h 7"/>
                <a:gd name="T6" fmla="*/ 2147483646 w 7"/>
                <a:gd name="T7" fmla="*/ 2147483646 h 7"/>
                <a:gd name="T8" fmla="*/ 0 w 7"/>
                <a:gd name="T9" fmla="*/ 2147483646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7">
                  <a:moveTo>
                    <a:pt x="0" y="3"/>
                  </a:moveTo>
                  <a:cubicBezTo>
                    <a:pt x="1" y="1"/>
                    <a:pt x="3" y="0"/>
                    <a:pt x="4" y="1"/>
                  </a:cubicBezTo>
                  <a:cubicBezTo>
                    <a:pt x="6" y="1"/>
                    <a:pt x="7" y="3"/>
                    <a:pt x="6" y="4"/>
                  </a:cubicBezTo>
                  <a:cubicBezTo>
                    <a:pt x="6" y="6"/>
                    <a:pt x="4" y="7"/>
                    <a:pt x="3" y="7"/>
                  </a:cubicBezTo>
                  <a:cubicBezTo>
                    <a:pt x="1" y="6"/>
                    <a:pt x="0" y="5"/>
                    <a:pt x="0" y="3"/>
                  </a:cubicBezTo>
                  <a:close/>
                </a:path>
              </a:pathLst>
            </a:custGeom>
            <a:solidFill>
              <a:srgbClr val="B078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563" name="Freeform 1035">
              <a:extLst>
                <a:ext uri="{FF2B5EF4-FFF2-40B4-BE49-F238E27FC236}">
                  <a16:creationId xmlns:a16="http://schemas.microsoft.com/office/drawing/2014/main" id="{F03BCB96-EBC4-4FF5-A4C0-C724DA4AA37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1" y="3412"/>
              <a:ext cx="15" cy="19"/>
            </a:xfrm>
            <a:custGeom>
              <a:avLst/>
              <a:gdLst>
                <a:gd name="T0" fmla="*/ 0 w 6"/>
                <a:gd name="T1" fmla="*/ 2147483646 h 7"/>
                <a:gd name="T2" fmla="*/ 2147483646 w 6"/>
                <a:gd name="T3" fmla="*/ 0 h 7"/>
                <a:gd name="T4" fmla="*/ 2147483646 w 6"/>
                <a:gd name="T5" fmla="*/ 2147483646 h 7"/>
                <a:gd name="T6" fmla="*/ 2147483646 w 6"/>
                <a:gd name="T7" fmla="*/ 2147483646 h 7"/>
                <a:gd name="T8" fmla="*/ 0 w 6"/>
                <a:gd name="T9" fmla="*/ 2147483646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7">
                  <a:moveTo>
                    <a:pt x="0" y="3"/>
                  </a:moveTo>
                  <a:cubicBezTo>
                    <a:pt x="0" y="1"/>
                    <a:pt x="2" y="0"/>
                    <a:pt x="4" y="0"/>
                  </a:cubicBezTo>
                  <a:cubicBezTo>
                    <a:pt x="5" y="1"/>
                    <a:pt x="6" y="2"/>
                    <a:pt x="6" y="4"/>
                  </a:cubicBezTo>
                  <a:cubicBezTo>
                    <a:pt x="6" y="6"/>
                    <a:pt x="4" y="7"/>
                    <a:pt x="2" y="6"/>
                  </a:cubicBezTo>
                  <a:cubicBezTo>
                    <a:pt x="1" y="6"/>
                    <a:pt x="0" y="4"/>
                    <a:pt x="0" y="3"/>
                  </a:cubicBezTo>
                  <a:close/>
                </a:path>
              </a:pathLst>
            </a:custGeom>
            <a:solidFill>
              <a:srgbClr val="B078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564" name="Freeform 1036">
              <a:extLst>
                <a:ext uri="{FF2B5EF4-FFF2-40B4-BE49-F238E27FC236}">
                  <a16:creationId xmlns:a16="http://schemas.microsoft.com/office/drawing/2014/main" id="{7F711D38-EC2D-42C3-A955-A6D41B3F390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8" y="3356"/>
              <a:ext cx="18" cy="19"/>
            </a:xfrm>
            <a:custGeom>
              <a:avLst/>
              <a:gdLst>
                <a:gd name="T0" fmla="*/ 0 w 7"/>
                <a:gd name="T1" fmla="*/ 2147483646 h 7"/>
                <a:gd name="T2" fmla="*/ 2147483646 w 7"/>
                <a:gd name="T3" fmla="*/ 2147483646 h 7"/>
                <a:gd name="T4" fmla="*/ 2147483646 w 7"/>
                <a:gd name="T5" fmla="*/ 2147483646 h 7"/>
                <a:gd name="T6" fmla="*/ 2147483646 w 7"/>
                <a:gd name="T7" fmla="*/ 2147483646 h 7"/>
                <a:gd name="T8" fmla="*/ 0 w 7"/>
                <a:gd name="T9" fmla="*/ 2147483646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7">
                  <a:moveTo>
                    <a:pt x="0" y="3"/>
                  </a:moveTo>
                  <a:cubicBezTo>
                    <a:pt x="1" y="1"/>
                    <a:pt x="2" y="0"/>
                    <a:pt x="4" y="1"/>
                  </a:cubicBezTo>
                  <a:cubicBezTo>
                    <a:pt x="6" y="1"/>
                    <a:pt x="7" y="3"/>
                    <a:pt x="6" y="4"/>
                  </a:cubicBezTo>
                  <a:cubicBezTo>
                    <a:pt x="6" y="6"/>
                    <a:pt x="4" y="7"/>
                    <a:pt x="2" y="7"/>
                  </a:cubicBezTo>
                  <a:cubicBezTo>
                    <a:pt x="1" y="6"/>
                    <a:pt x="0" y="4"/>
                    <a:pt x="0" y="3"/>
                  </a:cubicBezTo>
                  <a:close/>
                </a:path>
              </a:pathLst>
            </a:custGeom>
            <a:solidFill>
              <a:srgbClr val="B078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565" name="Freeform 1037">
              <a:extLst>
                <a:ext uri="{FF2B5EF4-FFF2-40B4-BE49-F238E27FC236}">
                  <a16:creationId xmlns:a16="http://schemas.microsoft.com/office/drawing/2014/main" id="{5B728505-4E1E-456E-AF7D-8BA88072D5A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1" y="3433"/>
              <a:ext cx="17" cy="19"/>
            </a:xfrm>
            <a:custGeom>
              <a:avLst/>
              <a:gdLst>
                <a:gd name="T0" fmla="*/ 0 w 7"/>
                <a:gd name="T1" fmla="*/ 2147483646 h 7"/>
                <a:gd name="T2" fmla="*/ 2147483646 w 7"/>
                <a:gd name="T3" fmla="*/ 0 h 7"/>
                <a:gd name="T4" fmla="*/ 2147483646 w 7"/>
                <a:gd name="T5" fmla="*/ 2147483646 h 7"/>
                <a:gd name="T6" fmla="*/ 2147483646 w 7"/>
                <a:gd name="T7" fmla="*/ 2147483646 h 7"/>
                <a:gd name="T8" fmla="*/ 0 w 7"/>
                <a:gd name="T9" fmla="*/ 2147483646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7">
                  <a:moveTo>
                    <a:pt x="0" y="2"/>
                  </a:moveTo>
                  <a:cubicBezTo>
                    <a:pt x="1" y="1"/>
                    <a:pt x="3" y="0"/>
                    <a:pt x="4" y="0"/>
                  </a:cubicBezTo>
                  <a:cubicBezTo>
                    <a:pt x="6" y="1"/>
                    <a:pt x="7" y="2"/>
                    <a:pt x="6" y="4"/>
                  </a:cubicBezTo>
                  <a:cubicBezTo>
                    <a:pt x="6" y="6"/>
                    <a:pt x="4" y="7"/>
                    <a:pt x="3" y="6"/>
                  </a:cubicBezTo>
                  <a:cubicBezTo>
                    <a:pt x="1" y="6"/>
                    <a:pt x="0" y="4"/>
                    <a:pt x="0" y="2"/>
                  </a:cubicBezTo>
                  <a:close/>
                </a:path>
              </a:pathLst>
            </a:custGeom>
            <a:solidFill>
              <a:srgbClr val="B078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566" name="Freeform 1038">
              <a:extLst>
                <a:ext uri="{FF2B5EF4-FFF2-40B4-BE49-F238E27FC236}">
                  <a16:creationId xmlns:a16="http://schemas.microsoft.com/office/drawing/2014/main" id="{96C8A326-408F-416A-A39F-8626FBF696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1" y="3380"/>
              <a:ext cx="15" cy="19"/>
            </a:xfrm>
            <a:custGeom>
              <a:avLst/>
              <a:gdLst>
                <a:gd name="T0" fmla="*/ 0 w 6"/>
                <a:gd name="T1" fmla="*/ 2147483646 h 7"/>
                <a:gd name="T2" fmla="*/ 2147483646 w 6"/>
                <a:gd name="T3" fmla="*/ 2147483646 h 7"/>
                <a:gd name="T4" fmla="*/ 2147483646 w 6"/>
                <a:gd name="T5" fmla="*/ 2147483646 h 7"/>
                <a:gd name="T6" fmla="*/ 2147483646 w 6"/>
                <a:gd name="T7" fmla="*/ 2147483646 h 7"/>
                <a:gd name="T8" fmla="*/ 0 w 6"/>
                <a:gd name="T9" fmla="*/ 2147483646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7">
                  <a:moveTo>
                    <a:pt x="0" y="3"/>
                  </a:moveTo>
                  <a:cubicBezTo>
                    <a:pt x="0" y="1"/>
                    <a:pt x="2" y="0"/>
                    <a:pt x="4" y="1"/>
                  </a:cubicBezTo>
                  <a:cubicBezTo>
                    <a:pt x="5" y="1"/>
                    <a:pt x="6" y="3"/>
                    <a:pt x="6" y="5"/>
                  </a:cubicBezTo>
                  <a:cubicBezTo>
                    <a:pt x="6" y="6"/>
                    <a:pt x="4" y="7"/>
                    <a:pt x="2" y="7"/>
                  </a:cubicBezTo>
                  <a:cubicBezTo>
                    <a:pt x="1" y="6"/>
                    <a:pt x="0" y="5"/>
                    <a:pt x="0" y="3"/>
                  </a:cubicBezTo>
                  <a:close/>
                </a:path>
              </a:pathLst>
            </a:custGeom>
            <a:solidFill>
              <a:srgbClr val="B078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567" name="Freeform 1039">
              <a:extLst>
                <a:ext uri="{FF2B5EF4-FFF2-40B4-BE49-F238E27FC236}">
                  <a16:creationId xmlns:a16="http://schemas.microsoft.com/office/drawing/2014/main" id="{3195E0BC-5955-42AC-95A5-F22BF9C91BA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3" y="3348"/>
              <a:ext cx="18" cy="16"/>
            </a:xfrm>
            <a:custGeom>
              <a:avLst/>
              <a:gdLst>
                <a:gd name="T0" fmla="*/ 0 w 7"/>
                <a:gd name="T1" fmla="*/ 2147483646 h 6"/>
                <a:gd name="T2" fmla="*/ 2147483646 w 7"/>
                <a:gd name="T3" fmla="*/ 0 h 6"/>
                <a:gd name="T4" fmla="*/ 2147483646 w 7"/>
                <a:gd name="T5" fmla="*/ 2147483646 h 6"/>
                <a:gd name="T6" fmla="*/ 2147483646 w 7"/>
                <a:gd name="T7" fmla="*/ 2147483646 h 6"/>
                <a:gd name="T8" fmla="*/ 0 w 7"/>
                <a:gd name="T9" fmla="*/ 214748364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6">
                  <a:moveTo>
                    <a:pt x="0" y="2"/>
                  </a:moveTo>
                  <a:cubicBezTo>
                    <a:pt x="1" y="1"/>
                    <a:pt x="3" y="0"/>
                    <a:pt x="4" y="0"/>
                  </a:cubicBezTo>
                  <a:cubicBezTo>
                    <a:pt x="6" y="0"/>
                    <a:pt x="7" y="2"/>
                    <a:pt x="6" y="4"/>
                  </a:cubicBezTo>
                  <a:cubicBezTo>
                    <a:pt x="6" y="5"/>
                    <a:pt x="4" y="6"/>
                    <a:pt x="3" y="6"/>
                  </a:cubicBezTo>
                  <a:cubicBezTo>
                    <a:pt x="1" y="6"/>
                    <a:pt x="0" y="4"/>
                    <a:pt x="0" y="2"/>
                  </a:cubicBezTo>
                  <a:close/>
                </a:path>
              </a:pathLst>
            </a:custGeom>
            <a:solidFill>
              <a:srgbClr val="B078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568" name="Freeform 1040">
              <a:extLst>
                <a:ext uri="{FF2B5EF4-FFF2-40B4-BE49-F238E27FC236}">
                  <a16:creationId xmlns:a16="http://schemas.microsoft.com/office/drawing/2014/main" id="{9DD4F8C6-CCBB-42DA-913D-DDB77C5D749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3" y="3327"/>
              <a:ext cx="18" cy="18"/>
            </a:xfrm>
            <a:custGeom>
              <a:avLst/>
              <a:gdLst>
                <a:gd name="T0" fmla="*/ 0 w 7"/>
                <a:gd name="T1" fmla="*/ 2147483646 h 7"/>
                <a:gd name="T2" fmla="*/ 2147483646 w 7"/>
                <a:gd name="T3" fmla="*/ 0 h 7"/>
                <a:gd name="T4" fmla="*/ 2147483646 w 7"/>
                <a:gd name="T5" fmla="*/ 2147483646 h 7"/>
                <a:gd name="T6" fmla="*/ 2147483646 w 7"/>
                <a:gd name="T7" fmla="*/ 2147483646 h 7"/>
                <a:gd name="T8" fmla="*/ 0 w 7"/>
                <a:gd name="T9" fmla="*/ 2147483646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7">
                  <a:moveTo>
                    <a:pt x="0" y="3"/>
                  </a:moveTo>
                  <a:cubicBezTo>
                    <a:pt x="1" y="1"/>
                    <a:pt x="2" y="0"/>
                    <a:pt x="4" y="0"/>
                  </a:cubicBezTo>
                  <a:cubicBezTo>
                    <a:pt x="6" y="1"/>
                    <a:pt x="7" y="2"/>
                    <a:pt x="6" y="4"/>
                  </a:cubicBezTo>
                  <a:cubicBezTo>
                    <a:pt x="6" y="6"/>
                    <a:pt x="4" y="7"/>
                    <a:pt x="3" y="6"/>
                  </a:cubicBezTo>
                  <a:cubicBezTo>
                    <a:pt x="1" y="6"/>
                    <a:pt x="0" y="4"/>
                    <a:pt x="0" y="3"/>
                  </a:cubicBezTo>
                  <a:close/>
                </a:path>
              </a:pathLst>
            </a:custGeom>
            <a:solidFill>
              <a:srgbClr val="B078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569" name="Freeform 1041">
              <a:extLst>
                <a:ext uri="{FF2B5EF4-FFF2-40B4-BE49-F238E27FC236}">
                  <a16:creationId xmlns:a16="http://schemas.microsoft.com/office/drawing/2014/main" id="{CB106CE0-0BB0-46AD-8D74-B843339B5D9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8" y="3319"/>
              <a:ext cx="18" cy="18"/>
            </a:xfrm>
            <a:custGeom>
              <a:avLst/>
              <a:gdLst>
                <a:gd name="T0" fmla="*/ 2147483646 w 7"/>
                <a:gd name="T1" fmla="*/ 2147483646 h 7"/>
                <a:gd name="T2" fmla="*/ 2147483646 w 7"/>
                <a:gd name="T3" fmla="*/ 0 h 7"/>
                <a:gd name="T4" fmla="*/ 2147483646 w 7"/>
                <a:gd name="T5" fmla="*/ 2147483646 h 7"/>
                <a:gd name="T6" fmla="*/ 2147483646 w 7"/>
                <a:gd name="T7" fmla="*/ 2147483646 h 7"/>
                <a:gd name="T8" fmla="*/ 2147483646 w 7"/>
                <a:gd name="T9" fmla="*/ 2147483646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7">
                  <a:moveTo>
                    <a:pt x="1" y="2"/>
                  </a:moveTo>
                  <a:cubicBezTo>
                    <a:pt x="1" y="1"/>
                    <a:pt x="3" y="0"/>
                    <a:pt x="5" y="0"/>
                  </a:cubicBezTo>
                  <a:cubicBezTo>
                    <a:pt x="6" y="1"/>
                    <a:pt x="7" y="2"/>
                    <a:pt x="7" y="4"/>
                  </a:cubicBezTo>
                  <a:cubicBezTo>
                    <a:pt x="6" y="5"/>
                    <a:pt x="5" y="7"/>
                    <a:pt x="3" y="6"/>
                  </a:cubicBezTo>
                  <a:cubicBezTo>
                    <a:pt x="1" y="6"/>
                    <a:pt x="0" y="4"/>
                    <a:pt x="1" y="2"/>
                  </a:cubicBezTo>
                  <a:close/>
                </a:path>
              </a:pathLst>
            </a:custGeom>
            <a:solidFill>
              <a:srgbClr val="B078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570" name="Freeform 1042">
              <a:extLst>
                <a:ext uri="{FF2B5EF4-FFF2-40B4-BE49-F238E27FC236}">
                  <a16:creationId xmlns:a16="http://schemas.microsoft.com/office/drawing/2014/main" id="{C8E7A104-CDE5-4E43-8E6A-719EEE64A354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6" y="3340"/>
              <a:ext cx="15" cy="19"/>
            </a:xfrm>
            <a:custGeom>
              <a:avLst/>
              <a:gdLst>
                <a:gd name="T0" fmla="*/ 0 w 6"/>
                <a:gd name="T1" fmla="*/ 2147483646 h 7"/>
                <a:gd name="T2" fmla="*/ 2147483646 w 6"/>
                <a:gd name="T3" fmla="*/ 2147483646 h 7"/>
                <a:gd name="T4" fmla="*/ 2147483646 w 6"/>
                <a:gd name="T5" fmla="*/ 2147483646 h 7"/>
                <a:gd name="T6" fmla="*/ 2147483646 w 6"/>
                <a:gd name="T7" fmla="*/ 2147483646 h 7"/>
                <a:gd name="T8" fmla="*/ 0 w 6"/>
                <a:gd name="T9" fmla="*/ 2147483646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7">
                  <a:moveTo>
                    <a:pt x="0" y="3"/>
                  </a:moveTo>
                  <a:cubicBezTo>
                    <a:pt x="0" y="1"/>
                    <a:pt x="2" y="0"/>
                    <a:pt x="4" y="1"/>
                  </a:cubicBezTo>
                  <a:cubicBezTo>
                    <a:pt x="5" y="1"/>
                    <a:pt x="6" y="3"/>
                    <a:pt x="6" y="4"/>
                  </a:cubicBezTo>
                  <a:cubicBezTo>
                    <a:pt x="6" y="6"/>
                    <a:pt x="4" y="7"/>
                    <a:pt x="2" y="7"/>
                  </a:cubicBezTo>
                  <a:cubicBezTo>
                    <a:pt x="1" y="6"/>
                    <a:pt x="0" y="5"/>
                    <a:pt x="0" y="3"/>
                  </a:cubicBezTo>
                  <a:close/>
                </a:path>
              </a:pathLst>
            </a:custGeom>
            <a:solidFill>
              <a:srgbClr val="B078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571" name="Freeform 1043">
              <a:extLst>
                <a:ext uri="{FF2B5EF4-FFF2-40B4-BE49-F238E27FC236}">
                  <a16:creationId xmlns:a16="http://schemas.microsoft.com/office/drawing/2014/main" id="{6BC23CA5-E29C-4614-B8AB-DD309E75E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8" y="3372"/>
              <a:ext cx="18" cy="19"/>
            </a:xfrm>
            <a:custGeom>
              <a:avLst/>
              <a:gdLst>
                <a:gd name="T0" fmla="*/ 2147483646 w 7"/>
                <a:gd name="T1" fmla="*/ 2147483646 h 7"/>
                <a:gd name="T2" fmla="*/ 2147483646 w 7"/>
                <a:gd name="T3" fmla="*/ 0 h 7"/>
                <a:gd name="T4" fmla="*/ 2147483646 w 7"/>
                <a:gd name="T5" fmla="*/ 2147483646 h 7"/>
                <a:gd name="T6" fmla="*/ 2147483646 w 7"/>
                <a:gd name="T7" fmla="*/ 2147483646 h 7"/>
                <a:gd name="T8" fmla="*/ 2147483646 w 7"/>
                <a:gd name="T9" fmla="*/ 2147483646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7">
                  <a:moveTo>
                    <a:pt x="1" y="3"/>
                  </a:moveTo>
                  <a:cubicBezTo>
                    <a:pt x="1" y="1"/>
                    <a:pt x="3" y="0"/>
                    <a:pt x="5" y="0"/>
                  </a:cubicBezTo>
                  <a:cubicBezTo>
                    <a:pt x="6" y="1"/>
                    <a:pt x="7" y="2"/>
                    <a:pt x="7" y="4"/>
                  </a:cubicBezTo>
                  <a:cubicBezTo>
                    <a:pt x="6" y="6"/>
                    <a:pt x="5" y="7"/>
                    <a:pt x="3" y="6"/>
                  </a:cubicBezTo>
                  <a:cubicBezTo>
                    <a:pt x="1" y="6"/>
                    <a:pt x="0" y="4"/>
                    <a:pt x="1" y="3"/>
                  </a:cubicBezTo>
                  <a:close/>
                </a:path>
              </a:pathLst>
            </a:custGeom>
            <a:solidFill>
              <a:srgbClr val="B078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572" name="Freeform 1044">
              <a:extLst>
                <a:ext uri="{FF2B5EF4-FFF2-40B4-BE49-F238E27FC236}">
                  <a16:creationId xmlns:a16="http://schemas.microsoft.com/office/drawing/2014/main" id="{C66DA497-EE35-4F1E-B144-D2D4BB72072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6" y="3417"/>
              <a:ext cx="17" cy="19"/>
            </a:xfrm>
            <a:custGeom>
              <a:avLst/>
              <a:gdLst>
                <a:gd name="T0" fmla="*/ 0 w 7"/>
                <a:gd name="T1" fmla="*/ 2147483646 h 7"/>
                <a:gd name="T2" fmla="*/ 2147483646 w 7"/>
                <a:gd name="T3" fmla="*/ 2147483646 h 7"/>
                <a:gd name="T4" fmla="*/ 2147483646 w 7"/>
                <a:gd name="T5" fmla="*/ 2147483646 h 7"/>
                <a:gd name="T6" fmla="*/ 2147483646 w 7"/>
                <a:gd name="T7" fmla="*/ 2147483646 h 7"/>
                <a:gd name="T8" fmla="*/ 0 w 7"/>
                <a:gd name="T9" fmla="*/ 2147483646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7">
                  <a:moveTo>
                    <a:pt x="0" y="3"/>
                  </a:moveTo>
                  <a:cubicBezTo>
                    <a:pt x="1" y="1"/>
                    <a:pt x="2" y="0"/>
                    <a:pt x="4" y="1"/>
                  </a:cubicBezTo>
                  <a:cubicBezTo>
                    <a:pt x="6" y="1"/>
                    <a:pt x="7" y="3"/>
                    <a:pt x="6" y="4"/>
                  </a:cubicBezTo>
                  <a:cubicBezTo>
                    <a:pt x="6" y="6"/>
                    <a:pt x="4" y="7"/>
                    <a:pt x="3" y="7"/>
                  </a:cubicBezTo>
                  <a:cubicBezTo>
                    <a:pt x="1" y="6"/>
                    <a:pt x="0" y="4"/>
                    <a:pt x="0" y="3"/>
                  </a:cubicBezTo>
                  <a:close/>
                </a:path>
              </a:pathLst>
            </a:custGeom>
            <a:solidFill>
              <a:srgbClr val="B078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573" name="Freeform 1045">
              <a:extLst>
                <a:ext uri="{FF2B5EF4-FFF2-40B4-BE49-F238E27FC236}">
                  <a16:creationId xmlns:a16="http://schemas.microsoft.com/office/drawing/2014/main" id="{8F8E1424-02B2-4CD0-93A0-DC5F1E0DB6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6" y="3409"/>
              <a:ext cx="15" cy="16"/>
            </a:xfrm>
            <a:custGeom>
              <a:avLst/>
              <a:gdLst>
                <a:gd name="T0" fmla="*/ 0 w 6"/>
                <a:gd name="T1" fmla="*/ 2147483646 h 6"/>
                <a:gd name="T2" fmla="*/ 2147483646 w 6"/>
                <a:gd name="T3" fmla="*/ 0 h 6"/>
                <a:gd name="T4" fmla="*/ 2147483646 w 6"/>
                <a:gd name="T5" fmla="*/ 2147483646 h 6"/>
                <a:gd name="T6" fmla="*/ 2147483646 w 6"/>
                <a:gd name="T7" fmla="*/ 2147483646 h 6"/>
                <a:gd name="T8" fmla="*/ 0 w 6"/>
                <a:gd name="T9" fmla="*/ 214748364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0" y="2"/>
                  </a:moveTo>
                  <a:cubicBezTo>
                    <a:pt x="0" y="1"/>
                    <a:pt x="2" y="0"/>
                    <a:pt x="4" y="0"/>
                  </a:cubicBezTo>
                  <a:cubicBezTo>
                    <a:pt x="5" y="0"/>
                    <a:pt x="6" y="2"/>
                    <a:pt x="6" y="4"/>
                  </a:cubicBezTo>
                  <a:cubicBezTo>
                    <a:pt x="5" y="5"/>
                    <a:pt x="4" y="6"/>
                    <a:pt x="2" y="6"/>
                  </a:cubicBezTo>
                  <a:cubicBezTo>
                    <a:pt x="1" y="6"/>
                    <a:pt x="0" y="4"/>
                    <a:pt x="0" y="2"/>
                  </a:cubicBezTo>
                  <a:close/>
                </a:path>
              </a:pathLst>
            </a:custGeom>
            <a:solidFill>
              <a:srgbClr val="B078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574" name="Freeform 1046">
              <a:extLst>
                <a:ext uri="{FF2B5EF4-FFF2-40B4-BE49-F238E27FC236}">
                  <a16:creationId xmlns:a16="http://schemas.microsoft.com/office/drawing/2014/main" id="{6E9B9548-5BA4-425B-B8AE-4A1AF3B846D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1" y="3369"/>
              <a:ext cx="15" cy="19"/>
            </a:xfrm>
            <a:custGeom>
              <a:avLst/>
              <a:gdLst>
                <a:gd name="T0" fmla="*/ 0 w 6"/>
                <a:gd name="T1" fmla="*/ 2147483646 h 7"/>
                <a:gd name="T2" fmla="*/ 2147483646 w 6"/>
                <a:gd name="T3" fmla="*/ 2147483646 h 7"/>
                <a:gd name="T4" fmla="*/ 2147483646 w 6"/>
                <a:gd name="T5" fmla="*/ 2147483646 h 7"/>
                <a:gd name="T6" fmla="*/ 2147483646 w 6"/>
                <a:gd name="T7" fmla="*/ 2147483646 h 7"/>
                <a:gd name="T8" fmla="*/ 0 w 6"/>
                <a:gd name="T9" fmla="*/ 2147483646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7">
                  <a:moveTo>
                    <a:pt x="0" y="3"/>
                  </a:moveTo>
                  <a:cubicBezTo>
                    <a:pt x="0" y="1"/>
                    <a:pt x="2" y="0"/>
                    <a:pt x="4" y="1"/>
                  </a:cubicBezTo>
                  <a:cubicBezTo>
                    <a:pt x="5" y="1"/>
                    <a:pt x="6" y="3"/>
                    <a:pt x="6" y="4"/>
                  </a:cubicBezTo>
                  <a:cubicBezTo>
                    <a:pt x="5" y="6"/>
                    <a:pt x="4" y="7"/>
                    <a:pt x="2" y="7"/>
                  </a:cubicBezTo>
                  <a:cubicBezTo>
                    <a:pt x="1" y="6"/>
                    <a:pt x="0" y="5"/>
                    <a:pt x="0" y="3"/>
                  </a:cubicBezTo>
                  <a:close/>
                </a:path>
              </a:pathLst>
            </a:custGeom>
            <a:solidFill>
              <a:srgbClr val="B078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575" name="Freeform 1047">
              <a:extLst>
                <a:ext uri="{FF2B5EF4-FFF2-40B4-BE49-F238E27FC236}">
                  <a16:creationId xmlns:a16="http://schemas.microsoft.com/office/drawing/2014/main" id="{A8638FE1-437C-4B7D-9041-D8EF880ACB2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1" y="3399"/>
              <a:ext cx="17" cy="16"/>
            </a:xfrm>
            <a:custGeom>
              <a:avLst/>
              <a:gdLst>
                <a:gd name="T0" fmla="*/ 0 w 7"/>
                <a:gd name="T1" fmla="*/ 2147483646 h 6"/>
                <a:gd name="T2" fmla="*/ 2147483646 w 7"/>
                <a:gd name="T3" fmla="*/ 0 h 6"/>
                <a:gd name="T4" fmla="*/ 2147483646 w 7"/>
                <a:gd name="T5" fmla="*/ 2147483646 h 6"/>
                <a:gd name="T6" fmla="*/ 2147483646 w 7"/>
                <a:gd name="T7" fmla="*/ 2147483646 h 6"/>
                <a:gd name="T8" fmla="*/ 0 w 7"/>
                <a:gd name="T9" fmla="*/ 214748364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6">
                  <a:moveTo>
                    <a:pt x="0" y="2"/>
                  </a:moveTo>
                  <a:cubicBezTo>
                    <a:pt x="1" y="1"/>
                    <a:pt x="2" y="0"/>
                    <a:pt x="4" y="0"/>
                  </a:cubicBezTo>
                  <a:cubicBezTo>
                    <a:pt x="6" y="0"/>
                    <a:pt x="7" y="2"/>
                    <a:pt x="6" y="4"/>
                  </a:cubicBezTo>
                  <a:cubicBezTo>
                    <a:pt x="6" y="5"/>
                    <a:pt x="4" y="6"/>
                    <a:pt x="3" y="6"/>
                  </a:cubicBezTo>
                  <a:cubicBezTo>
                    <a:pt x="1" y="6"/>
                    <a:pt x="0" y="4"/>
                    <a:pt x="0" y="2"/>
                  </a:cubicBezTo>
                  <a:close/>
                </a:path>
              </a:pathLst>
            </a:custGeom>
            <a:solidFill>
              <a:srgbClr val="B078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576" name="Freeform 1048">
              <a:extLst>
                <a:ext uri="{FF2B5EF4-FFF2-40B4-BE49-F238E27FC236}">
                  <a16:creationId xmlns:a16="http://schemas.microsoft.com/office/drawing/2014/main" id="{8084F80F-32CA-4AF9-88A8-8C8339A8028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8" y="3439"/>
              <a:ext cx="15" cy="18"/>
            </a:xfrm>
            <a:custGeom>
              <a:avLst/>
              <a:gdLst>
                <a:gd name="T0" fmla="*/ 0 w 6"/>
                <a:gd name="T1" fmla="*/ 2147483646 h 7"/>
                <a:gd name="T2" fmla="*/ 2147483646 w 6"/>
                <a:gd name="T3" fmla="*/ 2147483646 h 7"/>
                <a:gd name="T4" fmla="*/ 2147483646 w 6"/>
                <a:gd name="T5" fmla="*/ 2147483646 h 7"/>
                <a:gd name="T6" fmla="*/ 2147483646 w 6"/>
                <a:gd name="T7" fmla="*/ 2147483646 h 7"/>
                <a:gd name="T8" fmla="*/ 0 w 6"/>
                <a:gd name="T9" fmla="*/ 2147483646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7">
                  <a:moveTo>
                    <a:pt x="0" y="3"/>
                  </a:moveTo>
                  <a:cubicBezTo>
                    <a:pt x="0" y="1"/>
                    <a:pt x="2" y="0"/>
                    <a:pt x="4" y="1"/>
                  </a:cubicBezTo>
                  <a:cubicBezTo>
                    <a:pt x="5" y="1"/>
                    <a:pt x="6" y="3"/>
                    <a:pt x="6" y="4"/>
                  </a:cubicBezTo>
                  <a:cubicBezTo>
                    <a:pt x="5" y="6"/>
                    <a:pt x="4" y="7"/>
                    <a:pt x="2" y="7"/>
                  </a:cubicBezTo>
                  <a:cubicBezTo>
                    <a:pt x="1" y="6"/>
                    <a:pt x="0" y="5"/>
                    <a:pt x="0" y="3"/>
                  </a:cubicBezTo>
                  <a:close/>
                </a:path>
              </a:pathLst>
            </a:custGeom>
            <a:solidFill>
              <a:srgbClr val="B078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577" name="Freeform 1049">
              <a:extLst>
                <a:ext uri="{FF2B5EF4-FFF2-40B4-BE49-F238E27FC236}">
                  <a16:creationId xmlns:a16="http://schemas.microsoft.com/office/drawing/2014/main" id="{077E2C11-F0E3-4D8C-B438-27CD2217B19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8" y="3351"/>
              <a:ext cx="15" cy="16"/>
            </a:xfrm>
            <a:custGeom>
              <a:avLst/>
              <a:gdLst>
                <a:gd name="T0" fmla="*/ 0 w 6"/>
                <a:gd name="T1" fmla="*/ 2147483646 h 6"/>
                <a:gd name="T2" fmla="*/ 2147483646 w 6"/>
                <a:gd name="T3" fmla="*/ 0 h 6"/>
                <a:gd name="T4" fmla="*/ 2147483646 w 6"/>
                <a:gd name="T5" fmla="*/ 2147483646 h 6"/>
                <a:gd name="T6" fmla="*/ 2147483646 w 6"/>
                <a:gd name="T7" fmla="*/ 2147483646 h 6"/>
                <a:gd name="T8" fmla="*/ 0 w 6"/>
                <a:gd name="T9" fmla="*/ 214748364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0" y="2"/>
                  </a:moveTo>
                  <a:cubicBezTo>
                    <a:pt x="0" y="1"/>
                    <a:pt x="2" y="0"/>
                    <a:pt x="4" y="0"/>
                  </a:cubicBezTo>
                  <a:cubicBezTo>
                    <a:pt x="5" y="0"/>
                    <a:pt x="6" y="2"/>
                    <a:pt x="6" y="4"/>
                  </a:cubicBezTo>
                  <a:cubicBezTo>
                    <a:pt x="5" y="5"/>
                    <a:pt x="4" y="6"/>
                    <a:pt x="2" y="6"/>
                  </a:cubicBezTo>
                  <a:cubicBezTo>
                    <a:pt x="1" y="6"/>
                    <a:pt x="0" y="4"/>
                    <a:pt x="0" y="2"/>
                  </a:cubicBezTo>
                  <a:close/>
                </a:path>
              </a:pathLst>
            </a:custGeom>
            <a:solidFill>
              <a:srgbClr val="B078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578" name="Freeform 1050">
              <a:extLst>
                <a:ext uri="{FF2B5EF4-FFF2-40B4-BE49-F238E27FC236}">
                  <a16:creationId xmlns:a16="http://schemas.microsoft.com/office/drawing/2014/main" id="{916AACA9-EC68-4024-8DC2-904847E5EF3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8" y="3369"/>
              <a:ext cx="15" cy="19"/>
            </a:xfrm>
            <a:custGeom>
              <a:avLst/>
              <a:gdLst>
                <a:gd name="T0" fmla="*/ 0 w 6"/>
                <a:gd name="T1" fmla="*/ 2147483646 h 7"/>
                <a:gd name="T2" fmla="*/ 2147483646 w 6"/>
                <a:gd name="T3" fmla="*/ 2147483646 h 7"/>
                <a:gd name="T4" fmla="*/ 2147483646 w 6"/>
                <a:gd name="T5" fmla="*/ 2147483646 h 7"/>
                <a:gd name="T6" fmla="*/ 2147483646 w 6"/>
                <a:gd name="T7" fmla="*/ 2147483646 h 7"/>
                <a:gd name="T8" fmla="*/ 0 w 6"/>
                <a:gd name="T9" fmla="*/ 2147483646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7">
                  <a:moveTo>
                    <a:pt x="0" y="3"/>
                  </a:moveTo>
                  <a:cubicBezTo>
                    <a:pt x="0" y="1"/>
                    <a:pt x="2" y="0"/>
                    <a:pt x="4" y="1"/>
                  </a:cubicBezTo>
                  <a:cubicBezTo>
                    <a:pt x="5" y="1"/>
                    <a:pt x="6" y="3"/>
                    <a:pt x="6" y="4"/>
                  </a:cubicBezTo>
                  <a:cubicBezTo>
                    <a:pt x="6" y="6"/>
                    <a:pt x="4" y="7"/>
                    <a:pt x="2" y="7"/>
                  </a:cubicBezTo>
                  <a:cubicBezTo>
                    <a:pt x="1" y="6"/>
                    <a:pt x="0" y="5"/>
                    <a:pt x="0" y="3"/>
                  </a:cubicBezTo>
                  <a:close/>
                </a:path>
              </a:pathLst>
            </a:custGeom>
            <a:solidFill>
              <a:srgbClr val="B078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579" name="Freeform 1051">
              <a:extLst>
                <a:ext uri="{FF2B5EF4-FFF2-40B4-BE49-F238E27FC236}">
                  <a16:creationId xmlns:a16="http://schemas.microsoft.com/office/drawing/2014/main" id="{F3B9365E-BEC3-4D70-B2B4-9FE85AB5285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3" y="3353"/>
              <a:ext cx="18" cy="19"/>
            </a:xfrm>
            <a:custGeom>
              <a:avLst/>
              <a:gdLst>
                <a:gd name="T0" fmla="*/ 0 w 7"/>
                <a:gd name="T1" fmla="*/ 2147483646 h 7"/>
                <a:gd name="T2" fmla="*/ 2147483646 w 7"/>
                <a:gd name="T3" fmla="*/ 2147483646 h 7"/>
                <a:gd name="T4" fmla="*/ 2147483646 w 7"/>
                <a:gd name="T5" fmla="*/ 2147483646 h 7"/>
                <a:gd name="T6" fmla="*/ 2147483646 w 7"/>
                <a:gd name="T7" fmla="*/ 2147483646 h 7"/>
                <a:gd name="T8" fmla="*/ 0 w 7"/>
                <a:gd name="T9" fmla="*/ 2147483646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7">
                  <a:moveTo>
                    <a:pt x="0" y="3"/>
                  </a:moveTo>
                  <a:cubicBezTo>
                    <a:pt x="1" y="1"/>
                    <a:pt x="3" y="0"/>
                    <a:pt x="4" y="1"/>
                  </a:cubicBezTo>
                  <a:cubicBezTo>
                    <a:pt x="6" y="1"/>
                    <a:pt x="7" y="3"/>
                    <a:pt x="6" y="5"/>
                  </a:cubicBezTo>
                  <a:cubicBezTo>
                    <a:pt x="6" y="6"/>
                    <a:pt x="4" y="7"/>
                    <a:pt x="3" y="7"/>
                  </a:cubicBezTo>
                  <a:cubicBezTo>
                    <a:pt x="1" y="6"/>
                    <a:pt x="0" y="5"/>
                    <a:pt x="0" y="3"/>
                  </a:cubicBezTo>
                  <a:close/>
                </a:path>
              </a:pathLst>
            </a:custGeom>
            <a:solidFill>
              <a:srgbClr val="B078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580" name="Freeform 1052">
              <a:extLst>
                <a:ext uri="{FF2B5EF4-FFF2-40B4-BE49-F238E27FC236}">
                  <a16:creationId xmlns:a16="http://schemas.microsoft.com/office/drawing/2014/main" id="{DC44C9D0-AE56-4C06-808B-60404CCBFB92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1" y="3436"/>
              <a:ext cx="15" cy="19"/>
            </a:xfrm>
            <a:custGeom>
              <a:avLst/>
              <a:gdLst>
                <a:gd name="T0" fmla="*/ 0 w 6"/>
                <a:gd name="T1" fmla="*/ 2147483646 h 7"/>
                <a:gd name="T2" fmla="*/ 2147483646 w 6"/>
                <a:gd name="T3" fmla="*/ 2147483646 h 7"/>
                <a:gd name="T4" fmla="*/ 2147483646 w 6"/>
                <a:gd name="T5" fmla="*/ 2147483646 h 7"/>
                <a:gd name="T6" fmla="*/ 2147483646 w 6"/>
                <a:gd name="T7" fmla="*/ 2147483646 h 7"/>
                <a:gd name="T8" fmla="*/ 0 w 6"/>
                <a:gd name="T9" fmla="*/ 2147483646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7">
                  <a:moveTo>
                    <a:pt x="0" y="3"/>
                  </a:moveTo>
                  <a:cubicBezTo>
                    <a:pt x="0" y="1"/>
                    <a:pt x="2" y="0"/>
                    <a:pt x="4" y="1"/>
                  </a:cubicBezTo>
                  <a:cubicBezTo>
                    <a:pt x="5" y="1"/>
                    <a:pt x="6" y="3"/>
                    <a:pt x="6" y="4"/>
                  </a:cubicBezTo>
                  <a:cubicBezTo>
                    <a:pt x="6" y="6"/>
                    <a:pt x="4" y="7"/>
                    <a:pt x="2" y="7"/>
                  </a:cubicBezTo>
                  <a:cubicBezTo>
                    <a:pt x="1" y="6"/>
                    <a:pt x="0" y="5"/>
                    <a:pt x="0" y="3"/>
                  </a:cubicBezTo>
                  <a:close/>
                </a:path>
              </a:pathLst>
            </a:custGeom>
            <a:solidFill>
              <a:srgbClr val="B078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581" name="Freeform 1053">
              <a:extLst>
                <a:ext uri="{FF2B5EF4-FFF2-40B4-BE49-F238E27FC236}">
                  <a16:creationId xmlns:a16="http://schemas.microsoft.com/office/drawing/2014/main" id="{675655B3-B433-45C6-A244-A524E2BD9592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6" y="3460"/>
              <a:ext cx="15" cy="19"/>
            </a:xfrm>
            <a:custGeom>
              <a:avLst/>
              <a:gdLst>
                <a:gd name="T0" fmla="*/ 0 w 6"/>
                <a:gd name="T1" fmla="*/ 2147483646 h 7"/>
                <a:gd name="T2" fmla="*/ 2147483646 w 6"/>
                <a:gd name="T3" fmla="*/ 0 h 7"/>
                <a:gd name="T4" fmla="*/ 2147483646 w 6"/>
                <a:gd name="T5" fmla="*/ 2147483646 h 7"/>
                <a:gd name="T6" fmla="*/ 2147483646 w 6"/>
                <a:gd name="T7" fmla="*/ 2147483646 h 7"/>
                <a:gd name="T8" fmla="*/ 0 w 6"/>
                <a:gd name="T9" fmla="*/ 2147483646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7">
                  <a:moveTo>
                    <a:pt x="0" y="3"/>
                  </a:moveTo>
                  <a:cubicBezTo>
                    <a:pt x="0" y="1"/>
                    <a:pt x="2" y="0"/>
                    <a:pt x="4" y="0"/>
                  </a:cubicBezTo>
                  <a:cubicBezTo>
                    <a:pt x="5" y="1"/>
                    <a:pt x="6" y="2"/>
                    <a:pt x="6" y="4"/>
                  </a:cubicBezTo>
                  <a:cubicBezTo>
                    <a:pt x="6" y="6"/>
                    <a:pt x="4" y="7"/>
                    <a:pt x="2" y="6"/>
                  </a:cubicBezTo>
                  <a:cubicBezTo>
                    <a:pt x="1" y="6"/>
                    <a:pt x="0" y="4"/>
                    <a:pt x="0" y="3"/>
                  </a:cubicBezTo>
                  <a:close/>
                </a:path>
              </a:pathLst>
            </a:custGeom>
            <a:solidFill>
              <a:srgbClr val="B078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582" name="Freeform 1054">
              <a:extLst>
                <a:ext uri="{FF2B5EF4-FFF2-40B4-BE49-F238E27FC236}">
                  <a16:creationId xmlns:a16="http://schemas.microsoft.com/office/drawing/2014/main" id="{7ABAC685-3384-42BE-B095-149A26DA9042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8" y="3441"/>
              <a:ext cx="15" cy="19"/>
            </a:xfrm>
            <a:custGeom>
              <a:avLst/>
              <a:gdLst>
                <a:gd name="T0" fmla="*/ 0 w 6"/>
                <a:gd name="T1" fmla="*/ 2147483646 h 7"/>
                <a:gd name="T2" fmla="*/ 2147483646 w 6"/>
                <a:gd name="T3" fmla="*/ 0 h 7"/>
                <a:gd name="T4" fmla="*/ 2147483646 w 6"/>
                <a:gd name="T5" fmla="*/ 2147483646 h 7"/>
                <a:gd name="T6" fmla="*/ 2147483646 w 6"/>
                <a:gd name="T7" fmla="*/ 2147483646 h 7"/>
                <a:gd name="T8" fmla="*/ 0 w 6"/>
                <a:gd name="T9" fmla="*/ 2147483646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7">
                  <a:moveTo>
                    <a:pt x="0" y="2"/>
                  </a:moveTo>
                  <a:cubicBezTo>
                    <a:pt x="0" y="1"/>
                    <a:pt x="2" y="0"/>
                    <a:pt x="4" y="0"/>
                  </a:cubicBezTo>
                  <a:cubicBezTo>
                    <a:pt x="5" y="1"/>
                    <a:pt x="6" y="2"/>
                    <a:pt x="6" y="4"/>
                  </a:cubicBezTo>
                  <a:cubicBezTo>
                    <a:pt x="6" y="6"/>
                    <a:pt x="4" y="7"/>
                    <a:pt x="2" y="6"/>
                  </a:cubicBezTo>
                  <a:cubicBezTo>
                    <a:pt x="1" y="6"/>
                    <a:pt x="0" y="4"/>
                    <a:pt x="0" y="2"/>
                  </a:cubicBezTo>
                  <a:close/>
                </a:path>
              </a:pathLst>
            </a:custGeom>
            <a:solidFill>
              <a:srgbClr val="B078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583" name="Freeform 1055">
              <a:extLst>
                <a:ext uri="{FF2B5EF4-FFF2-40B4-BE49-F238E27FC236}">
                  <a16:creationId xmlns:a16="http://schemas.microsoft.com/office/drawing/2014/main" id="{8CB16413-F28B-4B7B-9061-F7D97AACE43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1" y="3343"/>
              <a:ext cx="17" cy="18"/>
            </a:xfrm>
            <a:custGeom>
              <a:avLst/>
              <a:gdLst>
                <a:gd name="T0" fmla="*/ 0 w 7"/>
                <a:gd name="T1" fmla="*/ 2147483646 h 7"/>
                <a:gd name="T2" fmla="*/ 2147483646 w 7"/>
                <a:gd name="T3" fmla="*/ 0 h 7"/>
                <a:gd name="T4" fmla="*/ 2147483646 w 7"/>
                <a:gd name="T5" fmla="*/ 2147483646 h 7"/>
                <a:gd name="T6" fmla="*/ 2147483646 w 7"/>
                <a:gd name="T7" fmla="*/ 2147483646 h 7"/>
                <a:gd name="T8" fmla="*/ 0 w 7"/>
                <a:gd name="T9" fmla="*/ 2147483646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7">
                  <a:moveTo>
                    <a:pt x="0" y="3"/>
                  </a:moveTo>
                  <a:cubicBezTo>
                    <a:pt x="1" y="1"/>
                    <a:pt x="2" y="0"/>
                    <a:pt x="4" y="0"/>
                  </a:cubicBezTo>
                  <a:cubicBezTo>
                    <a:pt x="6" y="1"/>
                    <a:pt x="7" y="2"/>
                    <a:pt x="6" y="4"/>
                  </a:cubicBezTo>
                  <a:cubicBezTo>
                    <a:pt x="6" y="6"/>
                    <a:pt x="4" y="7"/>
                    <a:pt x="3" y="6"/>
                  </a:cubicBezTo>
                  <a:cubicBezTo>
                    <a:pt x="1" y="6"/>
                    <a:pt x="0" y="4"/>
                    <a:pt x="0" y="3"/>
                  </a:cubicBezTo>
                  <a:close/>
                </a:path>
              </a:pathLst>
            </a:custGeom>
            <a:solidFill>
              <a:srgbClr val="B078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584" name="Freeform 1056">
              <a:extLst>
                <a:ext uri="{FF2B5EF4-FFF2-40B4-BE49-F238E27FC236}">
                  <a16:creationId xmlns:a16="http://schemas.microsoft.com/office/drawing/2014/main" id="{0CBDD0CC-3161-4ACA-801C-E56C646F902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3" y="3313"/>
              <a:ext cx="18" cy="19"/>
            </a:xfrm>
            <a:custGeom>
              <a:avLst/>
              <a:gdLst>
                <a:gd name="T0" fmla="*/ 2147483646 w 7"/>
                <a:gd name="T1" fmla="*/ 2147483646 h 7"/>
                <a:gd name="T2" fmla="*/ 2147483646 w 7"/>
                <a:gd name="T3" fmla="*/ 0 h 7"/>
                <a:gd name="T4" fmla="*/ 2147483646 w 7"/>
                <a:gd name="T5" fmla="*/ 2147483646 h 7"/>
                <a:gd name="T6" fmla="*/ 2147483646 w 7"/>
                <a:gd name="T7" fmla="*/ 2147483646 h 7"/>
                <a:gd name="T8" fmla="*/ 2147483646 w 7"/>
                <a:gd name="T9" fmla="*/ 2147483646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7">
                  <a:moveTo>
                    <a:pt x="1" y="3"/>
                  </a:moveTo>
                  <a:cubicBezTo>
                    <a:pt x="1" y="1"/>
                    <a:pt x="3" y="0"/>
                    <a:pt x="4" y="0"/>
                  </a:cubicBezTo>
                  <a:cubicBezTo>
                    <a:pt x="6" y="1"/>
                    <a:pt x="7" y="3"/>
                    <a:pt x="7" y="4"/>
                  </a:cubicBezTo>
                  <a:cubicBezTo>
                    <a:pt x="6" y="6"/>
                    <a:pt x="4" y="7"/>
                    <a:pt x="3" y="6"/>
                  </a:cubicBezTo>
                  <a:cubicBezTo>
                    <a:pt x="1" y="6"/>
                    <a:pt x="0" y="4"/>
                    <a:pt x="1" y="3"/>
                  </a:cubicBezTo>
                  <a:close/>
                </a:path>
              </a:pathLst>
            </a:custGeom>
            <a:solidFill>
              <a:srgbClr val="B078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585" name="Freeform 1057">
              <a:extLst>
                <a:ext uri="{FF2B5EF4-FFF2-40B4-BE49-F238E27FC236}">
                  <a16:creationId xmlns:a16="http://schemas.microsoft.com/office/drawing/2014/main" id="{4AA47EEB-8565-457B-BEF8-28389DB49F8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3" y="3313"/>
              <a:ext cx="18" cy="19"/>
            </a:xfrm>
            <a:custGeom>
              <a:avLst/>
              <a:gdLst>
                <a:gd name="T0" fmla="*/ 0 w 7"/>
                <a:gd name="T1" fmla="*/ 2147483646 h 7"/>
                <a:gd name="T2" fmla="*/ 2147483646 w 7"/>
                <a:gd name="T3" fmla="*/ 0 h 7"/>
                <a:gd name="T4" fmla="*/ 2147483646 w 7"/>
                <a:gd name="T5" fmla="*/ 2147483646 h 7"/>
                <a:gd name="T6" fmla="*/ 2147483646 w 7"/>
                <a:gd name="T7" fmla="*/ 2147483646 h 7"/>
                <a:gd name="T8" fmla="*/ 0 w 7"/>
                <a:gd name="T9" fmla="*/ 2147483646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7">
                  <a:moveTo>
                    <a:pt x="0" y="3"/>
                  </a:moveTo>
                  <a:cubicBezTo>
                    <a:pt x="1" y="1"/>
                    <a:pt x="2" y="0"/>
                    <a:pt x="4" y="0"/>
                  </a:cubicBezTo>
                  <a:cubicBezTo>
                    <a:pt x="6" y="1"/>
                    <a:pt x="7" y="2"/>
                    <a:pt x="6" y="4"/>
                  </a:cubicBezTo>
                  <a:cubicBezTo>
                    <a:pt x="6" y="6"/>
                    <a:pt x="4" y="7"/>
                    <a:pt x="3" y="6"/>
                  </a:cubicBezTo>
                  <a:cubicBezTo>
                    <a:pt x="1" y="6"/>
                    <a:pt x="0" y="4"/>
                    <a:pt x="0" y="3"/>
                  </a:cubicBezTo>
                  <a:close/>
                </a:path>
              </a:pathLst>
            </a:custGeom>
            <a:solidFill>
              <a:srgbClr val="B078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586" name="Freeform 1058">
              <a:extLst>
                <a:ext uri="{FF2B5EF4-FFF2-40B4-BE49-F238E27FC236}">
                  <a16:creationId xmlns:a16="http://schemas.microsoft.com/office/drawing/2014/main" id="{3AE7CDBE-0037-4782-9861-A8EDD39EF7C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3" y="3348"/>
              <a:ext cx="18" cy="19"/>
            </a:xfrm>
            <a:custGeom>
              <a:avLst/>
              <a:gdLst>
                <a:gd name="T0" fmla="*/ 2147483646 w 7"/>
                <a:gd name="T1" fmla="*/ 2147483646 h 7"/>
                <a:gd name="T2" fmla="*/ 2147483646 w 7"/>
                <a:gd name="T3" fmla="*/ 2147483646 h 7"/>
                <a:gd name="T4" fmla="*/ 2147483646 w 7"/>
                <a:gd name="T5" fmla="*/ 2147483646 h 7"/>
                <a:gd name="T6" fmla="*/ 2147483646 w 7"/>
                <a:gd name="T7" fmla="*/ 2147483646 h 7"/>
                <a:gd name="T8" fmla="*/ 2147483646 w 7"/>
                <a:gd name="T9" fmla="*/ 2147483646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7">
                  <a:moveTo>
                    <a:pt x="1" y="3"/>
                  </a:moveTo>
                  <a:cubicBezTo>
                    <a:pt x="1" y="1"/>
                    <a:pt x="3" y="0"/>
                    <a:pt x="4" y="1"/>
                  </a:cubicBezTo>
                  <a:cubicBezTo>
                    <a:pt x="6" y="1"/>
                    <a:pt x="7" y="3"/>
                    <a:pt x="7" y="4"/>
                  </a:cubicBezTo>
                  <a:cubicBezTo>
                    <a:pt x="6" y="6"/>
                    <a:pt x="5" y="7"/>
                    <a:pt x="3" y="7"/>
                  </a:cubicBezTo>
                  <a:cubicBezTo>
                    <a:pt x="1" y="6"/>
                    <a:pt x="0" y="5"/>
                    <a:pt x="1" y="3"/>
                  </a:cubicBezTo>
                  <a:close/>
                </a:path>
              </a:pathLst>
            </a:custGeom>
            <a:solidFill>
              <a:srgbClr val="B078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587" name="Freeform 1059">
              <a:extLst>
                <a:ext uri="{FF2B5EF4-FFF2-40B4-BE49-F238E27FC236}">
                  <a16:creationId xmlns:a16="http://schemas.microsoft.com/office/drawing/2014/main" id="{3067E04F-27E6-4A12-AC80-37BFB3AA9FE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3" y="3279"/>
              <a:ext cx="18" cy="18"/>
            </a:xfrm>
            <a:custGeom>
              <a:avLst/>
              <a:gdLst>
                <a:gd name="T0" fmla="*/ 2147483646 w 7"/>
                <a:gd name="T1" fmla="*/ 2147483646 h 7"/>
                <a:gd name="T2" fmla="*/ 2147483646 w 7"/>
                <a:gd name="T3" fmla="*/ 0 h 7"/>
                <a:gd name="T4" fmla="*/ 2147483646 w 7"/>
                <a:gd name="T5" fmla="*/ 2147483646 h 7"/>
                <a:gd name="T6" fmla="*/ 2147483646 w 7"/>
                <a:gd name="T7" fmla="*/ 2147483646 h 7"/>
                <a:gd name="T8" fmla="*/ 2147483646 w 7"/>
                <a:gd name="T9" fmla="*/ 2147483646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7">
                  <a:moveTo>
                    <a:pt x="1" y="2"/>
                  </a:moveTo>
                  <a:cubicBezTo>
                    <a:pt x="1" y="1"/>
                    <a:pt x="3" y="0"/>
                    <a:pt x="4" y="0"/>
                  </a:cubicBezTo>
                  <a:cubicBezTo>
                    <a:pt x="6" y="1"/>
                    <a:pt x="7" y="2"/>
                    <a:pt x="7" y="4"/>
                  </a:cubicBezTo>
                  <a:cubicBezTo>
                    <a:pt x="6" y="6"/>
                    <a:pt x="5" y="7"/>
                    <a:pt x="3" y="6"/>
                  </a:cubicBezTo>
                  <a:cubicBezTo>
                    <a:pt x="1" y="6"/>
                    <a:pt x="0" y="4"/>
                    <a:pt x="1" y="2"/>
                  </a:cubicBezTo>
                  <a:close/>
                </a:path>
              </a:pathLst>
            </a:custGeom>
            <a:solidFill>
              <a:srgbClr val="B078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588" name="Freeform 1060">
              <a:extLst>
                <a:ext uri="{FF2B5EF4-FFF2-40B4-BE49-F238E27FC236}">
                  <a16:creationId xmlns:a16="http://schemas.microsoft.com/office/drawing/2014/main" id="{92D062CF-FB43-425C-9C5A-B7E1B5D209B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8" y="3268"/>
              <a:ext cx="18" cy="19"/>
            </a:xfrm>
            <a:custGeom>
              <a:avLst/>
              <a:gdLst>
                <a:gd name="T0" fmla="*/ 0 w 7"/>
                <a:gd name="T1" fmla="*/ 2147483646 h 7"/>
                <a:gd name="T2" fmla="*/ 2147483646 w 7"/>
                <a:gd name="T3" fmla="*/ 2147483646 h 7"/>
                <a:gd name="T4" fmla="*/ 2147483646 w 7"/>
                <a:gd name="T5" fmla="*/ 2147483646 h 7"/>
                <a:gd name="T6" fmla="*/ 2147483646 w 7"/>
                <a:gd name="T7" fmla="*/ 2147483646 h 7"/>
                <a:gd name="T8" fmla="*/ 0 w 7"/>
                <a:gd name="T9" fmla="*/ 2147483646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7">
                  <a:moveTo>
                    <a:pt x="0" y="3"/>
                  </a:moveTo>
                  <a:cubicBezTo>
                    <a:pt x="1" y="1"/>
                    <a:pt x="2" y="0"/>
                    <a:pt x="4" y="1"/>
                  </a:cubicBezTo>
                  <a:cubicBezTo>
                    <a:pt x="6" y="1"/>
                    <a:pt x="7" y="3"/>
                    <a:pt x="6" y="4"/>
                  </a:cubicBezTo>
                  <a:cubicBezTo>
                    <a:pt x="6" y="6"/>
                    <a:pt x="4" y="7"/>
                    <a:pt x="3" y="7"/>
                  </a:cubicBezTo>
                  <a:cubicBezTo>
                    <a:pt x="1" y="6"/>
                    <a:pt x="0" y="5"/>
                    <a:pt x="0" y="3"/>
                  </a:cubicBezTo>
                  <a:close/>
                </a:path>
              </a:pathLst>
            </a:custGeom>
            <a:solidFill>
              <a:srgbClr val="B078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589" name="Freeform 1061">
              <a:extLst>
                <a:ext uri="{FF2B5EF4-FFF2-40B4-BE49-F238E27FC236}">
                  <a16:creationId xmlns:a16="http://schemas.microsoft.com/office/drawing/2014/main" id="{4268B25F-F7A9-49BD-ACC3-E9229836E6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6" y="3241"/>
              <a:ext cx="15" cy="16"/>
            </a:xfrm>
            <a:custGeom>
              <a:avLst/>
              <a:gdLst>
                <a:gd name="T0" fmla="*/ 0 w 6"/>
                <a:gd name="T1" fmla="*/ 2147483646 h 6"/>
                <a:gd name="T2" fmla="*/ 2147483646 w 6"/>
                <a:gd name="T3" fmla="*/ 0 h 6"/>
                <a:gd name="T4" fmla="*/ 2147483646 w 6"/>
                <a:gd name="T5" fmla="*/ 2147483646 h 6"/>
                <a:gd name="T6" fmla="*/ 2147483646 w 6"/>
                <a:gd name="T7" fmla="*/ 2147483646 h 6"/>
                <a:gd name="T8" fmla="*/ 0 w 6"/>
                <a:gd name="T9" fmla="*/ 214748364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0" y="2"/>
                  </a:moveTo>
                  <a:cubicBezTo>
                    <a:pt x="0" y="1"/>
                    <a:pt x="2" y="0"/>
                    <a:pt x="4" y="0"/>
                  </a:cubicBezTo>
                  <a:cubicBezTo>
                    <a:pt x="5" y="0"/>
                    <a:pt x="6" y="2"/>
                    <a:pt x="6" y="4"/>
                  </a:cubicBezTo>
                  <a:cubicBezTo>
                    <a:pt x="6" y="5"/>
                    <a:pt x="4" y="6"/>
                    <a:pt x="2" y="6"/>
                  </a:cubicBezTo>
                  <a:cubicBezTo>
                    <a:pt x="1" y="6"/>
                    <a:pt x="0" y="4"/>
                    <a:pt x="0" y="2"/>
                  </a:cubicBezTo>
                  <a:close/>
                </a:path>
              </a:pathLst>
            </a:custGeom>
            <a:solidFill>
              <a:srgbClr val="B078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590" name="Freeform 1062">
              <a:extLst>
                <a:ext uri="{FF2B5EF4-FFF2-40B4-BE49-F238E27FC236}">
                  <a16:creationId xmlns:a16="http://schemas.microsoft.com/office/drawing/2014/main" id="{6EC7587A-6064-467E-AC72-819F557641E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8" y="3228"/>
              <a:ext cx="18" cy="19"/>
            </a:xfrm>
            <a:custGeom>
              <a:avLst/>
              <a:gdLst>
                <a:gd name="T0" fmla="*/ 0 w 7"/>
                <a:gd name="T1" fmla="*/ 2147483646 h 7"/>
                <a:gd name="T2" fmla="*/ 2147483646 w 7"/>
                <a:gd name="T3" fmla="*/ 2147483646 h 7"/>
                <a:gd name="T4" fmla="*/ 2147483646 w 7"/>
                <a:gd name="T5" fmla="*/ 2147483646 h 7"/>
                <a:gd name="T6" fmla="*/ 2147483646 w 7"/>
                <a:gd name="T7" fmla="*/ 2147483646 h 7"/>
                <a:gd name="T8" fmla="*/ 0 w 7"/>
                <a:gd name="T9" fmla="*/ 2147483646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7">
                  <a:moveTo>
                    <a:pt x="0" y="3"/>
                  </a:moveTo>
                  <a:cubicBezTo>
                    <a:pt x="1" y="1"/>
                    <a:pt x="2" y="0"/>
                    <a:pt x="4" y="1"/>
                  </a:cubicBezTo>
                  <a:cubicBezTo>
                    <a:pt x="6" y="1"/>
                    <a:pt x="7" y="3"/>
                    <a:pt x="6" y="5"/>
                  </a:cubicBezTo>
                  <a:cubicBezTo>
                    <a:pt x="6" y="6"/>
                    <a:pt x="4" y="7"/>
                    <a:pt x="3" y="7"/>
                  </a:cubicBezTo>
                  <a:cubicBezTo>
                    <a:pt x="1" y="6"/>
                    <a:pt x="0" y="5"/>
                    <a:pt x="0" y="3"/>
                  </a:cubicBezTo>
                  <a:close/>
                </a:path>
              </a:pathLst>
            </a:custGeom>
            <a:solidFill>
              <a:srgbClr val="B078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591" name="Freeform 1063">
              <a:extLst>
                <a:ext uri="{FF2B5EF4-FFF2-40B4-BE49-F238E27FC236}">
                  <a16:creationId xmlns:a16="http://schemas.microsoft.com/office/drawing/2014/main" id="{317C2B50-F524-481A-970E-323374A1B3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1" y="3252"/>
              <a:ext cx="17" cy="19"/>
            </a:xfrm>
            <a:custGeom>
              <a:avLst/>
              <a:gdLst>
                <a:gd name="T0" fmla="*/ 0 w 7"/>
                <a:gd name="T1" fmla="*/ 2147483646 h 7"/>
                <a:gd name="T2" fmla="*/ 2147483646 w 7"/>
                <a:gd name="T3" fmla="*/ 2147483646 h 7"/>
                <a:gd name="T4" fmla="*/ 2147483646 w 7"/>
                <a:gd name="T5" fmla="*/ 2147483646 h 7"/>
                <a:gd name="T6" fmla="*/ 2147483646 w 7"/>
                <a:gd name="T7" fmla="*/ 2147483646 h 7"/>
                <a:gd name="T8" fmla="*/ 0 w 7"/>
                <a:gd name="T9" fmla="*/ 2147483646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7">
                  <a:moveTo>
                    <a:pt x="0" y="3"/>
                  </a:moveTo>
                  <a:cubicBezTo>
                    <a:pt x="1" y="1"/>
                    <a:pt x="3" y="0"/>
                    <a:pt x="4" y="1"/>
                  </a:cubicBezTo>
                  <a:cubicBezTo>
                    <a:pt x="6" y="1"/>
                    <a:pt x="7" y="3"/>
                    <a:pt x="6" y="4"/>
                  </a:cubicBezTo>
                  <a:cubicBezTo>
                    <a:pt x="6" y="6"/>
                    <a:pt x="4" y="7"/>
                    <a:pt x="3" y="7"/>
                  </a:cubicBezTo>
                  <a:cubicBezTo>
                    <a:pt x="1" y="6"/>
                    <a:pt x="0" y="4"/>
                    <a:pt x="0" y="3"/>
                  </a:cubicBezTo>
                  <a:close/>
                </a:path>
              </a:pathLst>
            </a:custGeom>
            <a:solidFill>
              <a:srgbClr val="B078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592" name="Freeform 1064">
              <a:extLst>
                <a:ext uri="{FF2B5EF4-FFF2-40B4-BE49-F238E27FC236}">
                  <a16:creationId xmlns:a16="http://schemas.microsoft.com/office/drawing/2014/main" id="{9465E856-3D7F-4CD0-9AB5-AC60A20B5F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1" y="3297"/>
              <a:ext cx="17" cy="19"/>
            </a:xfrm>
            <a:custGeom>
              <a:avLst/>
              <a:gdLst>
                <a:gd name="T0" fmla="*/ 0 w 7"/>
                <a:gd name="T1" fmla="*/ 2147483646 h 7"/>
                <a:gd name="T2" fmla="*/ 2147483646 w 7"/>
                <a:gd name="T3" fmla="*/ 2147483646 h 7"/>
                <a:gd name="T4" fmla="*/ 2147483646 w 7"/>
                <a:gd name="T5" fmla="*/ 2147483646 h 7"/>
                <a:gd name="T6" fmla="*/ 2147483646 w 7"/>
                <a:gd name="T7" fmla="*/ 2147483646 h 7"/>
                <a:gd name="T8" fmla="*/ 0 w 7"/>
                <a:gd name="T9" fmla="*/ 2147483646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7">
                  <a:moveTo>
                    <a:pt x="0" y="3"/>
                  </a:moveTo>
                  <a:cubicBezTo>
                    <a:pt x="1" y="1"/>
                    <a:pt x="2" y="0"/>
                    <a:pt x="4" y="1"/>
                  </a:cubicBezTo>
                  <a:cubicBezTo>
                    <a:pt x="6" y="1"/>
                    <a:pt x="7" y="3"/>
                    <a:pt x="6" y="4"/>
                  </a:cubicBezTo>
                  <a:cubicBezTo>
                    <a:pt x="6" y="6"/>
                    <a:pt x="4" y="7"/>
                    <a:pt x="2" y="7"/>
                  </a:cubicBezTo>
                  <a:cubicBezTo>
                    <a:pt x="1" y="6"/>
                    <a:pt x="0" y="4"/>
                    <a:pt x="0" y="3"/>
                  </a:cubicBezTo>
                  <a:close/>
                </a:path>
              </a:pathLst>
            </a:custGeom>
            <a:solidFill>
              <a:srgbClr val="B078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593" name="Freeform 1065">
              <a:extLst>
                <a:ext uri="{FF2B5EF4-FFF2-40B4-BE49-F238E27FC236}">
                  <a16:creationId xmlns:a16="http://schemas.microsoft.com/office/drawing/2014/main" id="{423460EA-39A7-40A7-8D5F-6B18ED6F2B7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1" y="3156"/>
              <a:ext cx="17" cy="19"/>
            </a:xfrm>
            <a:custGeom>
              <a:avLst/>
              <a:gdLst>
                <a:gd name="T0" fmla="*/ 0 w 7"/>
                <a:gd name="T1" fmla="*/ 2147483646 h 7"/>
                <a:gd name="T2" fmla="*/ 2147483646 w 7"/>
                <a:gd name="T3" fmla="*/ 0 h 7"/>
                <a:gd name="T4" fmla="*/ 2147483646 w 7"/>
                <a:gd name="T5" fmla="*/ 2147483646 h 7"/>
                <a:gd name="T6" fmla="*/ 2147483646 w 7"/>
                <a:gd name="T7" fmla="*/ 2147483646 h 7"/>
                <a:gd name="T8" fmla="*/ 0 w 7"/>
                <a:gd name="T9" fmla="*/ 2147483646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7">
                  <a:moveTo>
                    <a:pt x="0" y="2"/>
                  </a:moveTo>
                  <a:cubicBezTo>
                    <a:pt x="1" y="1"/>
                    <a:pt x="3" y="0"/>
                    <a:pt x="4" y="0"/>
                  </a:cubicBezTo>
                  <a:cubicBezTo>
                    <a:pt x="6" y="1"/>
                    <a:pt x="7" y="2"/>
                    <a:pt x="6" y="4"/>
                  </a:cubicBezTo>
                  <a:cubicBezTo>
                    <a:pt x="6" y="6"/>
                    <a:pt x="4" y="7"/>
                    <a:pt x="3" y="6"/>
                  </a:cubicBezTo>
                  <a:cubicBezTo>
                    <a:pt x="1" y="6"/>
                    <a:pt x="0" y="4"/>
                    <a:pt x="0" y="2"/>
                  </a:cubicBezTo>
                  <a:close/>
                </a:path>
              </a:pathLst>
            </a:custGeom>
            <a:solidFill>
              <a:srgbClr val="B078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594" name="Freeform 1066">
              <a:extLst>
                <a:ext uri="{FF2B5EF4-FFF2-40B4-BE49-F238E27FC236}">
                  <a16:creationId xmlns:a16="http://schemas.microsoft.com/office/drawing/2014/main" id="{80449D73-C3B6-49CF-A89C-0E5A4651611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1" y="3175"/>
              <a:ext cx="17" cy="18"/>
            </a:xfrm>
            <a:custGeom>
              <a:avLst/>
              <a:gdLst>
                <a:gd name="T0" fmla="*/ 2147483646 w 7"/>
                <a:gd name="T1" fmla="*/ 2147483646 h 7"/>
                <a:gd name="T2" fmla="*/ 2147483646 w 7"/>
                <a:gd name="T3" fmla="*/ 2147483646 h 7"/>
                <a:gd name="T4" fmla="*/ 2147483646 w 7"/>
                <a:gd name="T5" fmla="*/ 2147483646 h 7"/>
                <a:gd name="T6" fmla="*/ 2147483646 w 7"/>
                <a:gd name="T7" fmla="*/ 2147483646 h 7"/>
                <a:gd name="T8" fmla="*/ 2147483646 w 7"/>
                <a:gd name="T9" fmla="*/ 2147483646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7">
                  <a:moveTo>
                    <a:pt x="1" y="3"/>
                  </a:moveTo>
                  <a:cubicBezTo>
                    <a:pt x="1" y="1"/>
                    <a:pt x="3" y="0"/>
                    <a:pt x="5" y="1"/>
                  </a:cubicBezTo>
                  <a:cubicBezTo>
                    <a:pt x="6" y="1"/>
                    <a:pt x="7" y="3"/>
                    <a:pt x="7" y="5"/>
                  </a:cubicBezTo>
                  <a:cubicBezTo>
                    <a:pt x="6" y="6"/>
                    <a:pt x="5" y="7"/>
                    <a:pt x="3" y="7"/>
                  </a:cubicBezTo>
                  <a:cubicBezTo>
                    <a:pt x="1" y="6"/>
                    <a:pt x="0" y="5"/>
                    <a:pt x="1" y="3"/>
                  </a:cubicBezTo>
                  <a:close/>
                </a:path>
              </a:pathLst>
            </a:custGeom>
            <a:solidFill>
              <a:srgbClr val="B078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595" name="Freeform 1067">
              <a:extLst>
                <a:ext uri="{FF2B5EF4-FFF2-40B4-BE49-F238E27FC236}">
                  <a16:creationId xmlns:a16="http://schemas.microsoft.com/office/drawing/2014/main" id="{8AA6AD1A-3413-4B0D-959C-EC1F9F8263F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1" y="3183"/>
              <a:ext cx="17" cy="18"/>
            </a:xfrm>
            <a:custGeom>
              <a:avLst/>
              <a:gdLst>
                <a:gd name="T0" fmla="*/ 2147483646 w 7"/>
                <a:gd name="T1" fmla="*/ 2147483646 h 7"/>
                <a:gd name="T2" fmla="*/ 2147483646 w 7"/>
                <a:gd name="T3" fmla="*/ 0 h 7"/>
                <a:gd name="T4" fmla="*/ 2147483646 w 7"/>
                <a:gd name="T5" fmla="*/ 2147483646 h 7"/>
                <a:gd name="T6" fmla="*/ 2147483646 w 7"/>
                <a:gd name="T7" fmla="*/ 2147483646 h 7"/>
                <a:gd name="T8" fmla="*/ 2147483646 w 7"/>
                <a:gd name="T9" fmla="*/ 2147483646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7">
                  <a:moveTo>
                    <a:pt x="1" y="2"/>
                  </a:moveTo>
                  <a:cubicBezTo>
                    <a:pt x="1" y="1"/>
                    <a:pt x="3" y="0"/>
                    <a:pt x="5" y="0"/>
                  </a:cubicBezTo>
                  <a:cubicBezTo>
                    <a:pt x="6" y="1"/>
                    <a:pt x="7" y="2"/>
                    <a:pt x="7" y="4"/>
                  </a:cubicBezTo>
                  <a:cubicBezTo>
                    <a:pt x="6" y="6"/>
                    <a:pt x="5" y="7"/>
                    <a:pt x="3" y="6"/>
                  </a:cubicBezTo>
                  <a:cubicBezTo>
                    <a:pt x="1" y="6"/>
                    <a:pt x="0" y="4"/>
                    <a:pt x="1" y="2"/>
                  </a:cubicBezTo>
                  <a:close/>
                </a:path>
              </a:pathLst>
            </a:custGeom>
            <a:solidFill>
              <a:srgbClr val="B078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596" name="Freeform 1068">
              <a:extLst>
                <a:ext uri="{FF2B5EF4-FFF2-40B4-BE49-F238E27FC236}">
                  <a16:creationId xmlns:a16="http://schemas.microsoft.com/office/drawing/2014/main" id="{85365E41-BB15-4CBC-8C7C-D1A39B64C06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3" y="3175"/>
              <a:ext cx="18" cy="18"/>
            </a:xfrm>
            <a:custGeom>
              <a:avLst/>
              <a:gdLst>
                <a:gd name="T0" fmla="*/ 0 w 7"/>
                <a:gd name="T1" fmla="*/ 2147483646 h 7"/>
                <a:gd name="T2" fmla="*/ 2147483646 w 7"/>
                <a:gd name="T3" fmla="*/ 0 h 7"/>
                <a:gd name="T4" fmla="*/ 2147483646 w 7"/>
                <a:gd name="T5" fmla="*/ 2147483646 h 7"/>
                <a:gd name="T6" fmla="*/ 2147483646 w 7"/>
                <a:gd name="T7" fmla="*/ 2147483646 h 7"/>
                <a:gd name="T8" fmla="*/ 0 w 7"/>
                <a:gd name="T9" fmla="*/ 2147483646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7">
                  <a:moveTo>
                    <a:pt x="0" y="2"/>
                  </a:moveTo>
                  <a:cubicBezTo>
                    <a:pt x="1" y="1"/>
                    <a:pt x="3" y="0"/>
                    <a:pt x="4" y="0"/>
                  </a:cubicBezTo>
                  <a:cubicBezTo>
                    <a:pt x="6" y="1"/>
                    <a:pt x="7" y="2"/>
                    <a:pt x="6" y="4"/>
                  </a:cubicBezTo>
                  <a:cubicBezTo>
                    <a:pt x="6" y="6"/>
                    <a:pt x="4" y="7"/>
                    <a:pt x="3" y="6"/>
                  </a:cubicBezTo>
                  <a:cubicBezTo>
                    <a:pt x="1" y="6"/>
                    <a:pt x="0" y="4"/>
                    <a:pt x="0" y="2"/>
                  </a:cubicBezTo>
                  <a:close/>
                </a:path>
              </a:pathLst>
            </a:custGeom>
            <a:solidFill>
              <a:srgbClr val="B078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597" name="Freeform 1069">
              <a:extLst>
                <a:ext uri="{FF2B5EF4-FFF2-40B4-BE49-F238E27FC236}">
                  <a16:creationId xmlns:a16="http://schemas.microsoft.com/office/drawing/2014/main" id="{2C6DFADD-3A62-40BD-BBC2-B4429AAF1A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1" y="3228"/>
              <a:ext cx="17" cy="19"/>
            </a:xfrm>
            <a:custGeom>
              <a:avLst/>
              <a:gdLst>
                <a:gd name="T0" fmla="*/ 0 w 7"/>
                <a:gd name="T1" fmla="*/ 2147483646 h 7"/>
                <a:gd name="T2" fmla="*/ 2147483646 w 7"/>
                <a:gd name="T3" fmla="*/ 0 h 7"/>
                <a:gd name="T4" fmla="*/ 2147483646 w 7"/>
                <a:gd name="T5" fmla="*/ 2147483646 h 7"/>
                <a:gd name="T6" fmla="*/ 2147483646 w 7"/>
                <a:gd name="T7" fmla="*/ 2147483646 h 7"/>
                <a:gd name="T8" fmla="*/ 0 w 7"/>
                <a:gd name="T9" fmla="*/ 2147483646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7">
                  <a:moveTo>
                    <a:pt x="0" y="2"/>
                  </a:moveTo>
                  <a:cubicBezTo>
                    <a:pt x="1" y="1"/>
                    <a:pt x="2" y="0"/>
                    <a:pt x="4" y="0"/>
                  </a:cubicBezTo>
                  <a:cubicBezTo>
                    <a:pt x="6" y="1"/>
                    <a:pt x="7" y="2"/>
                    <a:pt x="6" y="4"/>
                  </a:cubicBezTo>
                  <a:cubicBezTo>
                    <a:pt x="6" y="6"/>
                    <a:pt x="4" y="7"/>
                    <a:pt x="2" y="6"/>
                  </a:cubicBezTo>
                  <a:cubicBezTo>
                    <a:pt x="1" y="6"/>
                    <a:pt x="0" y="4"/>
                    <a:pt x="0" y="2"/>
                  </a:cubicBezTo>
                  <a:close/>
                </a:path>
              </a:pathLst>
            </a:custGeom>
            <a:solidFill>
              <a:srgbClr val="B078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598" name="Freeform 1070">
              <a:extLst>
                <a:ext uri="{FF2B5EF4-FFF2-40B4-BE49-F238E27FC236}">
                  <a16:creationId xmlns:a16="http://schemas.microsoft.com/office/drawing/2014/main" id="{891A2DC6-C6A4-4E9F-ABCA-65EAC95B2FA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8" y="3276"/>
              <a:ext cx="18" cy="19"/>
            </a:xfrm>
            <a:custGeom>
              <a:avLst/>
              <a:gdLst>
                <a:gd name="T0" fmla="*/ 0 w 7"/>
                <a:gd name="T1" fmla="*/ 2147483646 h 7"/>
                <a:gd name="T2" fmla="*/ 2147483646 w 7"/>
                <a:gd name="T3" fmla="*/ 0 h 7"/>
                <a:gd name="T4" fmla="*/ 2147483646 w 7"/>
                <a:gd name="T5" fmla="*/ 2147483646 h 7"/>
                <a:gd name="T6" fmla="*/ 2147483646 w 7"/>
                <a:gd name="T7" fmla="*/ 2147483646 h 7"/>
                <a:gd name="T8" fmla="*/ 0 w 7"/>
                <a:gd name="T9" fmla="*/ 2147483646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7">
                  <a:moveTo>
                    <a:pt x="0" y="3"/>
                  </a:moveTo>
                  <a:cubicBezTo>
                    <a:pt x="1" y="1"/>
                    <a:pt x="2" y="0"/>
                    <a:pt x="4" y="0"/>
                  </a:cubicBezTo>
                  <a:cubicBezTo>
                    <a:pt x="6" y="1"/>
                    <a:pt x="7" y="3"/>
                    <a:pt x="6" y="4"/>
                  </a:cubicBezTo>
                  <a:cubicBezTo>
                    <a:pt x="6" y="6"/>
                    <a:pt x="4" y="7"/>
                    <a:pt x="2" y="6"/>
                  </a:cubicBezTo>
                  <a:cubicBezTo>
                    <a:pt x="1" y="6"/>
                    <a:pt x="0" y="4"/>
                    <a:pt x="0" y="3"/>
                  </a:cubicBezTo>
                  <a:close/>
                </a:path>
              </a:pathLst>
            </a:custGeom>
            <a:solidFill>
              <a:srgbClr val="B078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599" name="Freeform 1071">
              <a:extLst>
                <a:ext uri="{FF2B5EF4-FFF2-40B4-BE49-F238E27FC236}">
                  <a16:creationId xmlns:a16="http://schemas.microsoft.com/office/drawing/2014/main" id="{5EE32075-3CCB-4034-B534-65C7B6152651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1" y="3268"/>
              <a:ext cx="17" cy="19"/>
            </a:xfrm>
            <a:custGeom>
              <a:avLst/>
              <a:gdLst>
                <a:gd name="T0" fmla="*/ 0 w 7"/>
                <a:gd name="T1" fmla="*/ 2147483646 h 7"/>
                <a:gd name="T2" fmla="*/ 2147483646 w 7"/>
                <a:gd name="T3" fmla="*/ 0 h 7"/>
                <a:gd name="T4" fmla="*/ 2147483646 w 7"/>
                <a:gd name="T5" fmla="*/ 2147483646 h 7"/>
                <a:gd name="T6" fmla="*/ 2147483646 w 7"/>
                <a:gd name="T7" fmla="*/ 2147483646 h 7"/>
                <a:gd name="T8" fmla="*/ 0 w 7"/>
                <a:gd name="T9" fmla="*/ 2147483646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7">
                  <a:moveTo>
                    <a:pt x="0" y="3"/>
                  </a:moveTo>
                  <a:cubicBezTo>
                    <a:pt x="1" y="1"/>
                    <a:pt x="3" y="0"/>
                    <a:pt x="4" y="0"/>
                  </a:cubicBezTo>
                  <a:cubicBezTo>
                    <a:pt x="6" y="1"/>
                    <a:pt x="7" y="3"/>
                    <a:pt x="6" y="4"/>
                  </a:cubicBezTo>
                  <a:cubicBezTo>
                    <a:pt x="6" y="6"/>
                    <a:pt x="4" y="7"/>
                    <a:pt x="3" y="6"/>
                  </a:cubicBezTo>
                  <a:cubicBezTo>
                    <a:pt x="1" y="6"/>
                    <a:pt x="0" y="4"/>
                    <a:pt x="0" y="3"/>
                  </a:cubicBezTo>
                  <a:close/>
                </a:path>
              </a:pathLst>
            </a:custGeom>
            <a:solidFill>
              <a:srgbClr val="B078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600" name="Freeform 1072">
              <a:extLst>
                <a:ext uri="{FF2B5EF4-FFF2-40B4-BE49-F238E27FC236}">
                  <a16:creationId xmlns:a16="http://schemas.microsoft.com/office/drawing/2014/main" id="{6050071C-9F3B-44D3-A172-C360A75D2D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8" y="3260"/>
              <a:ext cx="15" cy="19"/>
            </a:xfrm>
            <a:custGeom>
              <a:avLst/>
              <a:gdLst>
                <a:gd name="T0" fmla="*/ 0 w 6"/>
                <a:gd name="T1" fmla="*/ 2147483646 h 7"/>
                <a:gd name="T2" fmla="*/ 2147483646 w 6"/>
                <a:gd name="T3" fmla="*/ 2147483646 h 7"/>
                <a:gd name="T4" fmla="*/ 2147483646 w 6"/>
                <a:gd name="T5" fmla="*/ 2147483646 h 7"/>
                <a:gd name="T6" fmla="*/ 2147483646 w 6"/>
                <a:gd name="T7" fmla="*/ 2147483646 h 7"/>
                <a:gd name="T8" fmla="*/ 0 w 6"/>
                <a:gd name="T9" fmla="*/ 2147483646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7">
                  <a:moveTo>
                    <a:pt x="0" y="3"/>
                  </a:moveTo>
                  <a:cubicBezTo>
                    <a:pt x="0" y="1"/>
                    <a:pt x="2" y="0"/>
                    <a:pt x="4" y="1"/>
                  </a:cubicBezTo>
                  <a:cubicBezTo>
                    <a:pt x="5" y="1"/>
                    <a:pt x="6" y="3"/>
                    <a:pt x="6" y="4"/>
                  </a:cubicBezTo>
                  <a:cubicBezTo>
                    <a:pt x="6" y="6"/>
                    <a:pt x="4" y="7"/>
                    <a:pt x="2" y="7"/>
                  </a:cubicBezTo>
                  <a:cubicBezTo>
                    <a:pt x="1" y="6"/>
                    <a:pt x="0" y="5"/>
                    <a:pt x="0" y="3"/>
                  </a:cubicBezTo>
                  <a:close/>
                </a:path>
              </a:pathLst>
            </a:custGeom>
            <a:solidFill>
              <a:srgbClr val="B078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601" name="Freeform 1073">
              <a:extLst>
                <a:ext uri="{FF2B5EF4-FFF2-40B4-BE49-F238E27FC236}">
                  <a16:creationId xmlns:a16="http://schemas.microsoft.com/office/drawing/2014/main" id="{1D997008-3118-49F3-8B21-F8BB815E16F5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1" y="3329"/>
              <a:ext cx="17" cy="16"/>
            </a:xfrm>
            <a:custGeom>
              <a:avLst/>
              <a:gdLst>
                <a:gd name="T0" fmla="*/ 2147483646 w 7"/>
                <a:gd name="T1" fmla="*/ 2147483646 h 6"/>
                <a:gd name="T2" fmla="*/ 2147483646 w 7"/>
                <a:gd name="T3" fmla="*/ 0 h 6"/>
                <a:gd name="T4" fmla="*/ 2147483646 w 7"/>
                <a:gd name="T5" fmla="*/ 2147483646 h 6"/>
                <a:gd name="T6" fmla="*/ 2147483646 w 7"/>
                <a:gd name="T7" fmla="*/ 2147483646 h 6"/>
                <a:gd name="T8" fmla="*/ 2147483646 w 7"/>
                <a:gd name="T9" fmla="*/ 214748364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6">
                  <a:moveTo>
                    <a:pt x="1" y="2"/>
                  </a:moveTo>
                  <a:cubicBezTo>
                    <a:pt x="1" y="1"/>
                    <a:pt x="3" y="0"/>
                    <a:pt x="5" y="0"/>
                  </a:cubicBezTo>
                  <a:cubicBezTo>
                    <a:pt x="6" y="0"/>
                    <a:pt x="7" y="2"/>
                    <a:pt x="7" y="4"/>
                  </a:cubicBezTo>
                  <a:cubicBezTo>
                    <a:pt x="6" y="5"/>
                    <a:pt x="5" y="6"/>
                    <a:pt x="3" y="6"/>
                  </a:cubicBezTo>
                  <a:cubicBezTo>
                    <a:pt x="1" y="5"/>
                    <a:pt x="0" y="4"/>
                    <a:pt x="1" y="2"/>
                  </a:cubicBezTo>
                  <a:close/>
                </a:path>
              </a:pathLst>
            </a:custGeom>
            <a:solidFill>
              <a:srgbClr val="B078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602" name="Freeform 1074">
              <a:extLst>
                <a:ext uri="{FF2B5EF4-FFF2-40B4-BE49-F238E27FC236}">
                  <a16:creationId xmlns:a16="http://schemas.microsoft.com/office/drawing/2014/main" id="{B039F8EE-9966-4015-8F4F-4A73C5FAE86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3" y="3316"/>
              <a:ext cx="15" cy="19"/>
            </a:xfrm>
            <a:custGeom>
              <a:avLst/>
              <a:gdLst>
                <a:gd name="T0" fmla="*/ 0 w 6"/>
                <a:gd name="T1" fmla="*/ 2147483646 h 7"/>
                <a:gd name="T2" fmla="*/ 2147483646 w 6"/>
                <a:gd name="T3" fmla="*/ 0 h 7"/>
                <a:gd name="T4" fmla="*/ 2147483646 w 6"/>
                <a:gd name="T5" fmla="*/ 2147483646 h 7"/>
                <a:gd name="T6" fmla="*/ 2147483646 w 6"/>
                <a:gd name="T7" fmla="*/ 2147483646 h 7"/>
                <a:gd name="T8" fmla="*/ 0 w 6"/>
                <a:gd name="T9" fmla="*/ 2147483646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7">
                  <a:moveTo>
                    <a:pt x="0" y="3"/>
                  </a:moveTo>
                  <a:cubicBezTo>
                    <a:pt x="0" y="1"/>
                    <a:pt x="2" y="0"/>
                    <a:pt x="4" y="0"/>
                  </a:cubicBezTo>
                  <a:cubicBezTo>
                    <a:pt x="5" y="1"/>
                    <a:pt x="6" y="3"/>
                    <a:pt x="6" y="4"/>
                  </a:cubicBezTo>
                  <a:cubicBezTo>
                    <a:pt x="6" y="6"/>
                    <a:pt x="4" y="7"/>
                    <a:pt x="2" y="6"/>
                  </a:cubicBezTo>
                  <a:cubicBezTo>
                    <a:pt x="1" y="6"/>
                    <a:pt x="0" y="4"/>
                    <a:pt x="0" y="3"/>
                  </a:cubicBezTo>
                  <a:close/>
                </a:path>
              </a:pathLst>
            </a:custGeom>
            <a:solidFill>
              <a:srgbClr val="B078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603" name="Freeform 1075">
              <a:extLst>
                <a:ext uri="{FF2B5EF4-FFF2-40B4-BE49-F238E27FC236}">
                  <a16:creationId xmlns:a16="http://schemas.microsoft.com/office/drawing/2014/main" id="{2A4BC832-C0C3-4A59-B502-EE673CA8A26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1" y="3313"/>
              <a:ext cx="15" cy="19"/>
            </a:xfrm>
            <a:custGeom>
              <a:avLst/>
              <a:gdLst>
                <a:gd name="T0" fmla="*/ 0 w 6"/>
                <a:gd name="T1" fmla="*/ 2147483646 h 7"/>
                <a:gd name="T2" fmla="*/ 2147483646 w 6"/>
                <a:gd name="T3" fmla="*/ 0 h 7"/>
                <a:gd name="T4" fmla="*/ 2147483646 w 6"/>
                <a:gd name="T5" fmla="*/ 2147483646 h 7"/>
                <a:gd name="T6" fmla="*/ 2147483646 w 6"/>
                <a:gd name="T7" fmla="*/ 2147483646 h 7"/>
                <a:gd name="T8" fmla="*/ 0 w 6"/>
                <a:gd name="T9" fmla="*/ 2147483646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7">
                  <a:moveTo>
                    <a:pt x="0" y="2"/>
                  </a:moveTo>
                  <a:cubicBezTo>
                    <a:pt x="0" y="1"/>
                    <a:pt x="2" y="0"/>
                    <a:pt x="4" y="0"/>
                  </a:cubicBezTo>
                  <a:cubicBezTo>
                    <a:pt x="5" y="1"/>
                    <a:pt x="6" y="2"/>
                    <a:pt x="6" y="4"/>
                  </a:cubicBezTo>
                  <a:cubicBezTo>
                    <a:pt x="6" y="6"/>
                    <a:pt x="4" y="7"/>
                    <a:pt x="2" y="6"/>
                  </a:cubicBezTo>
                  <a:cubicBezTo>
                    <a:pt x="1" y="6"/>
                    <a:pt x="0" y="4"/>
                    <a:pt x="0" y="2"/>
                  </a:cubicBezTo>
                  <a:close/>
                </a:path>
              </a:pathLst>
            </a:custGeom>
            <a:solidFill>
              <a:srgbClr val="B078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604" name="Freeform 1076">
              <a:extLst>
                <a:ext uri="{FF2B5EF4-FFF2-40B4-BE49-F238E27FC236}">
                  <a16:creationId xmlns:a16="http://schemas.microsoft.com/office/drawing/2014/main" id="{953A1F85-573E-415F-8F21-BD7E110082C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8" y="3345"/>
              <a:ext cx="18" cy="19"/>
            </a:xfrm>
            <a:custGeom>
              <a:avLst/>
              <a:gdLst>
                <a:gd name="T0" fmla="*/ 0 w 7"/>
                <a:gd name="T1" fmla="*/ 2147483646 h 7"/>
                <a:gd name="T2" fmla="*/ 2147483646 w 7"/>
                <a:gd name="T3" fmla="*/ 2147483646 h 7"/>
                <a:gd name="T4" fmla="*/ 2147483646 w 7"/>
                <a:gd name="T5" fmla="*/ 2147483646 h 7"/>
                <a:gd name="T6" fmla="*/ 2147483646 w 7"/>
                <a:gd name="T7" fmla="*/ 2147483646 h 7"/>
                <a:gd name="T8" fmla="*/ 0 w 7"/>
                <a:gd name="T9" fmla="*/ 2147483646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7">
                  <a:moveTo>
                    <a:pt x="0" y="3"/>
                  </a:moveTo>
                  <a:cubicBezTo>
                    <a:pt x="1" y="1"/>
                    <a:pt x="2" y="0"/>
                    <a:pt x="4" y="1"/>
                  </a:cubicBezTo>
                  <a:cubicBezTo>
                    <a:pt x="6" y="1"/>
                    <a:pt x="7" y="3"/>
                    <a:pt x="6" y="4"/>
                  </a:cubicBezTo>
                  <a:cubicBezTo>
                    <a:pt x="6" y="6"/>
                    <a:pt x="4" y="7"/>
                    <a:pt x="2" y="7"/>
                  </a:cubicBezTo>
                  <a:cubicBezTo>
                    <a:pt x="1" y="6"/>
                    <a:pt x="0" y="5"/>
                    <a:pt x="0" y="3"/>
                  </a:cubicBezTo>
                  <a:close/>
                </a:path>
              </a:pathLst>
            </a:custGeom>
            <a:solidFill>
              <a:srgbClr val="B078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605" name="Freeform 1077">
              <a:extLst>
                <a:ext uri="{FF2B5EF4-FFF2-40B4-BE49-F238E27FC236}">
                  <a16:creationId xmlns:a16="http://schemas.microsoft.com/office/drawing/2014/main" id="{8A6D0703-A844-48AA-8344-E5F25F2A1CEE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8" y="3351"/>
              <a:ext cx="18" cy="18"/>
            </a:xfrm>
            <a:custGeom>
              <a:avLst/>
              <a:gdLst>
                <a:gd name="T0" fmla="*/ 0 w 7"/>
                <a:gd name="T1" fmla="*/ 2147483646 h 7"/>
                <a:gd name="T2" fmla="*/ 2147483646 w 7"/>
                <a:gd name="T3" fmla="*/ 2147483646 h 7"/>
                <a:gd name="T4" fmla="*/ 2147483646 w 7"/>
                <a:gd name="T5" fmla="*/ 2147483646 h 7"/>
                <a:gd name="T6" fmla="*/ 2147483646 w 7"/>
                <a:gd name="T7" fmla="*/ 2147483646 h 7"/>
                <a:gd name="T8" fmla="*/ 0 w 7"/>
                <a:gd name="T9" fmla="*/ 2147483646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7">
                  <a:moveTo>
                    <a:pt x="0" y="3"/>
                  </a:moveTo>
                  <a:cubicBezTo>
                    <a:pt x="1" y="1"/>
                    <a:pt x="2" y="0"/>
                    <a:pt x="4" y="1"/>
                  </a:cubicBezTo>
                  <a:cubicBezTo>
                    <a:pt x="6" y="1"/>
                    <a:pt x="7" y="3"/>
                    <a:pt x="6" y="4"/>
                  </a:cubicBezTo>
                  <a:cubicBezTo>
                    <a:pt x="6" y="6"/>
                    <a:pt x="4" y="7"/>
                    <a:pt x="2" y="7"/>
                  </a:cubicBezTo>
                  <a:cubicBezTo>
                    <a:pt x="1" y="6"/>
                    <a:pt x="0" y="5"/>
                    <a:pt x="0" y="3"/>
                  </a:cubicBezTo>
                  <a:close/>
                </a:path>
              </a:pathLst>
            </a:custGeom>
            <a:solidFill>
              <a:srgbClr val="B078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606" name="Freeform 1078">
              <a:extLst>
                <a:ext uri="{FF2B5EF4-FFF2-40B4-BE49-F238E27FC236}">
                  <a16:creationId xmlns:a16="http://schemas.microsoft.com/office/drawing/2014/main" id="{8E040980-6A79-4390-B23F-DF8C2F7E3C0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8" y="3311"/>
              <a:ext cx="18" cy="18"/>
            </a:xfrm>
            <a:custGeom>
              <a:avLst/>
              <a:gdLst>
                <a:gd name="T0" fmla="*/ 2147483646 w 7"/>
                <a:gd name="T1" fmla="*/ 2147483646 h 7"/>
                <a:gd name="T2" fmla="*/ 2147483646 w 7"/>
                <a:gd name="T3" fmla="*/ 2147483646 h 7"/>
                <a:gd name="T4" fmla="*/ 2147483646 w 7"/>
                <a:gd name="T5" fmla="*/ 2147483646 h 7"/>
                <a:gd name="T6" fmla="*/ 2147483646 w 7"/>
                <a:gd name="T7" fmla="*/ 2147483646 h 7"/>
                <a:gd name="T8" fmla="*/ 2147483646 w 7"/>
                <a:gd name="T9" fmla="*/ 2147483646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7">
                  <a:moveTo>
                    <a:pt x="1" y="3"/>
                  </a:moveTo>
                  <a:cubicBezTo>
                    <a:pt x="1" y="1"/>
                    <a:pt x="3" y="0"/>
                    <a:pt x="5" y="1"/>
                  </a:cubicBezTo>
                  <a:cubicBezTo>
                    <a:pt x="6" y="1"/>
                    <a:pt x="7" y="3"/>
                    <a:pt x="7" y="5"/>
                  </a:cubicBezTo>
                  <a:cubicBezTo>
                    <a:pt x="6" y="6"/>
                    <a:pt x="5" y="7"/>
                    <a:pt x="3" y="7"/>
                  </a:cubicBezTo>
                  <a:cubicBezTo>
                    <a:pt x="1" y="6"/>
                    <a:pt x="0" y="5"/>
                    <a:pt x="1" y="3"/>
                  </a:cubicBezTo>
                  <a:close/>
                </a:path>
              </a:pathLst>
            </a:custGeom>
            <a:solidFill>
              <a:srgbClr val="B078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607" name="Freeform 1079">
              <a:extLst>
                <a:ext uri="{FF2B5EF4-FFF2-40B4-BE49-F238E27FC236}">
                  <a16:creationId xmlns:a16="http://schemas.microsoft.com/office/drawing/2014/main" id="{87D44F78-357E-45D1-B594-9AC2074E82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3" y="3311"/>
              <a:ext cx="18" cy="18"/>
            </a:xfrm>
            <a:custGeom>
              <a:avLst/>
              <a:gdLst>
                <a:gd name="T0" fmla="*/ 2147483646 w 7"/>
                <a:gd name="T1" fmla="*/ 2147483646 h 7"/>
                <a:gd name="T2" fmla="*/ 2147483646 w 7"/>
                <a:gd name="T3" fmla="*/ 2147483646 h 7"/>
                <a:gd name="T4" fmla="*/ 2147483646 w 7"/>
                <a:gd name="T5" fmla="*/ 2147483646 h 7"/>
                <a:gd name="T6" fmla="*/ 2147483646 w 7"/>
                <a:gd name="T7" fmla="*/ 2147483646 h 7"/>
                <a:gd name="T8" fmla="*/ 2147483646 w 7"/>
                <a:gd name="T9" fmla="*/ 2147483646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7">
                  <a:moveTo>
                    <a:pt x="1" y="3"/>
                  </a:moveTo>
                  <a:cubicBezTo>
                    <a:pt x="1" y="1"/>
                    <a:pt x="3" y="0"/>
                    <a:pt x="4" y="1"/>
                  </a:cubicBezTo>
                  <a:cubicBezTo>
                    <a:pt x="6" y="1"/>
                    <a:pt x="7" y="3"/>
                    <a:pt x="7" y="4"/>
                  </a:cubicBezTo>
                  <a:cubicBezTo>
                    <a:pt x="6" y="6"/>
                    <a:pt x="4" y="7"/>
                    <a:pt x="3" y="7"/>
                  </a:cubicBezTo>
                  <a:cubicBezTo>
                    <a:pt x="1" y="6"/>
                    <a:pt x="0" y="4"/>
                    <a:pt x="1" y="3"/>
                  </a:cubicBezTo>
                  <a:close/>
                </a:path>
              </a:pathLst>
            </a:custGeom>
            <a:solidFill>
              <a:srgbClr val="B078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608" name="Freeform 1080">
              <a:extLst>
                <a:ext uri="{FF2B5EF4-FFF2-40B4-BE49-F238E27FC236}">
                  <a16:creationId xmlns:a16="http://schemas.microsoft.com/office/drawing/2014/main" id="{CE4A23C8-0239-492E-BBEC-A7577A7A200F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8" y="3271"/>
              <a:ext cx="18" cy="18"/>
            </a:xfrm>
            <a:custGeom>
              <a:avLst/>
              <a:gdLst>
                <a:gd name="T0" fmla="*/ 2147483646 w 7"/>
                <a:gd name="T1" fmla="*/ 2147483646 h 7"/>
                <a:gd name="T2" fmla="*/ 2147483646 w 7"/>
                <a:gd name="T3" fmla="*/ 0 h 7"/>
                <a:gd name="T4" fmla="*/ 2147483646 w 7"/>
                <a:gd name="T5" fmla="*/ 2147483646 h 7"/>
                <a:gd name="T6" fmla="*/ 2147483646 w 7"/>
                <a:gd name="T7" fmla="*/ 2147483646 h 7"/>
                <a:gd name="T8" fmla="*/ 2147483646 w 7"/>
                <a:gd name="T9" fmla="*/ 2147483646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7">
                  <a:moveTo>
                    <a:pt x="1" y="3"/>
                  </a:moveTo>
                  <a:cubicBezTo>
                    <a:pt x="1" y="1"/>
                    <a:pt x="3" y="0"/>
                    <a:pt x="5" y="0"/>
                  </a:cubicBezTo>
                  <a:cubicBezTo>
                    <a:pt x="6" y="1"/>
                    <a:pt x="7" y="2"/>
                    <a:pt x="7" y="4"/>
                  </a:cubicBezTo>
                  <a:cubicBezTo>
                    <a:pt x="6" y="6"/>
                    <a:pt x="5" y="7"/>
                    <a:pt x="3" y="6"/>
                  </a:cubicBezTo>
                  <a:cubicBezTo>
                    <a:pt x="1" y="6"/>
                    <a:pt x="0" y="4"/>
                    <a:pt x="1" y="3"/>
                  </a:cubicBezTo>
                  <a:close/>
                </a:path>
              </a:pathLst>
            </a:custGeom>
            <a:solidFill>
              <a:srgbClr val="B078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609" name="Freeform 1081">
              <a:extLst>
                <a:ext uri="{FF2B5EF4-FFF2-40B4-BE49-F238E27FC236}">
                  <a16:creationId xmlns:a16="http://schemas.microsoft.com/office/drawing/2014/main" id="{4669CF02-0059-4C55-AA8B-3FD296BAB90F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1" y="3311"/>
              <a:ext cx="15" cy="18"/>
            </a:xfrm>
            <a:custGeom>
              <a:avLst/>
              <a:gdLst>
                <a:gd name="T0" fmla="*/ 0 w 6"/>
                <a:gd name="T1" fmla="*/ 2147483646 h 7"/>
                <a:gd name="T2" fmla="*/ 2147483646 w 6"/>
                <a:gd name="T3" fmla="*/ 0 h 7"/>
                <a:gd name="T4" fmla="*/ 2147483646 w 6"/>
                <a:gd name="T5" fmla="*/ 2147483646 h 7"/>
                <a:gd name="T6" fmla="*/ 2147483646 w 6"/>
                <a:gd name="T7" fmla="*/ 2147483646 h 7"/>
                <a:gd name="T8" fmla="*/ 0 w 6"/>
                <a:gd name="T9" fmla="*/ 2147483646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7">
                  <a:moveTo>
                    <a:pt x="0" y="3"/>
                  </a:moveTo>
                  <a:cubicBezTo>
                    <a:pt x="0" y="1"/>
                    <a:pt x="2" y="0"/>
                    <a:pt x="4" y="0"/>
                  </a:cubicBezTo>
                  <a:cubicBezTo>
                    <a:pt x="5" y="1"/>
                    <a:pt x="6" y="3"/>
                    <a:pt x="6" y="4"/>
                  </a:cubicBezTo>
                  <a:cubicBezTo>
                    <a:pt x="6" y="6"/>
                    <a:pt x="4" y="7"/>
                    <a:pt x="2" y="6"/>
                  </a:cubicBezTo>
                  <a:cubicBezTo>
                    <a:pt x="1" y="6"/>
                    <a:pt x="0" y="4"/>
                    <a:pt x="0" y="3"/>
                  </a:cubicBezTo>
                  <a:close/>
                </a:path>
              </a:pathLst>
            </a:custGeom>
            <a:solidFill>
              <a:srgbClr val="B078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610" name="Freeform 1082">
              <a:extLst>
                <a:ext uri="{FF2B5EF4-FFF2-40B4-BE49-F238E27FC236}">
                  <a16:creationId xmlns:a16="http://schemas.microsoft.com/office/drawing/2014/main" id="{AC891FEA-607D-4E36-87F8-CC700D5CE1E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6" y="3425"/>
              <a:ext cx="17" cy="19"/>
            </a:xfrm>
            <a:custGeom>
              <a:avLst/>
              <a:gdLst>
                <a:gd name="T0" fmla="*/ 2147483646 w 7"/>
                <a:gd name="T1" fmla="*/ 2147483646 h 7"/>
                <a:gd name="T2" fmla="*/ 2147483646 w 7"/>
                <a:gd name="T3" fmla="*/ 0 h 7"/>
                <a:gd name="T4" fmla="*/ 2147483646 w 7"/>
                <a:gd name="T5" fmla="*/ 2147483646 h 7"/>
                <a:gd name="T6" fmla="*/ 2147483646 w 7"/>
                <a:gd name="T7" fmla="*/ 2147483646 h 7"/>
                <a:gd name="T8" fmla="*/ 2147483646 w 7"/>
                <a:gd name="T9" fmla="*/ 2147483646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7">
                  <a:moveTo>
                    <a:pt x="1" y="3"/>
                  </a:moveTo>
                  <a:cubicBezTo>
                    <a:pt x="1" y="1"/>
                    <a:pt x="3" y="0"/>
                    <a:pt x="4" y="0"/>
                  </a:cubicBezTo>
                  <a:cubicBezTo>
                    <a:pt x="6" y="1"/>
                    <a:pt x="7" y="2"/>
                    <a:pt x="7" y="4"/>
                  </a:cubicBezTo>
                  <a:cubicBezTo>
                    <a:pt x="6" y="6"/>
                    <a:pt x="5" y="7"/>
                    <a:pt x="3" y="6"/>
                  </a:cubicBezTo>
                  <a:cubicBezTo>
                    <a:pt x="1" y="6"/>
                    <a:pt x="0" y="4"/>
                    <a:pt x="1" y="3"/>
                  </a:cubicBezTo>
                  <a:close/>
                </a:path>
              </a:pathLst>
            </a:custGeom>
            <a:solidFill>
              <a:srgbClr val="B078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611" name="Freeform 1083">
              <a:extLst>
                <a:ext uri="{FF2B5EF4-FFF2-40B4-BE49-F238E27FC236}">
                  <a16:creationId xmlns:a16="http://schemas.microsoft.com/office/drawing/2014/main" id="{674A9A8F-5BBC-44CD-BF72-EBB4E76BC0D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8" y="3420"/>
              <a:ext cx="18" cy="19"/>
            </a:xfrm>
            <a:custGeom>
              <a:avLst/>
              <a:gdLst>
                <a:gd name="T0" fmla="*/ 0 w 7"/>
                <a:gd name="T1" fmla="*/ 2147483646 h 7"/>
                <a:gd name="T2" fmla="*/ 2147483646 w 7"/>
                <a:gd name="T3" fmla="*/ 2147483646 h 7"/>
                <a:gd name="T4" fmla="*/ 2147483646 w 7"/>
                <a:gd name="T5" fmla="*/ 2147483646 h 7"/>
                <a:gd name="T6" fmla="*/ 2147483646 w 7"/>
                <a:gd name="T7" fmla="*/ 2147483646 h 7"/>
                <a:gd name="T8" fmla="*/ 0 w 7"/>
                <a:gd name="T9" fmla="*/ 2147483646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7">
                  <a:moveTo>
                    <a:pt x="0" y="3"/>
                  </a:moveTo>
                  <a:cubicBezTo>
                    <a:pt x="1" y="1"/>
                    <a:pt x="2" y="0"/>
                    <a:pt x="4" y="1"/>
                  </a:cubicBezTo>
                  <a:cubicBezTo>
                    <a:pt x="6" y="1"/>
                    <a:pt x="7" y="3"/>
                    <a:pt x="6" y="4"/>
                  </a:cubicBezTo>
                  <a:cubicBezTo>
                    <a:pt x="6" y="6"/>
                    <a:pt x="4" y="7"/>
                    <a:pt x="2" y="7"/>
                  </a:cubicBezTo>
                  <a:cubicBezTo>
                    <a:pt x="1" y="6"/>
                    <a:pt x="0" y="4"/>
                    <a:pt x="0" y="3"/>
                  </a:cubicBezTo>
                  <a:close/>
                </a:path>
              </a:pathLst>
            </a:custGeom>
            <a:solidFill>
              <a:srgbClr val="B078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612" name="Freeform 1084">
              <a:extLst>
                <a:ext uri="{FF2B5EF4-FFF2-40B4-BE49-F238E27FC236}">
                  <a16:creationId xmlns:a16="http://schemas.microsoft.com/office/drawing/2014/main" id="{352FFF3F-C15C-46C6-BD32-B1FD148042AE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8" y="3447"/>
              <a:ext cx="18" cy="18"/>
            </a:xfrm>
            <a:custGeom>
              <a:avLst/>
              <a:gdLst>
                <a:gd name="T0" fmla="*/ 0 w 7"/>
                <a:gd name="T1" fmla="*/ 2147483646 h 7"/>
                <a:gd name="T2" fmla="*/ 2147483646 w 7"/>
                <a:gd name="T3" fmla="*/ 2147483646 h 7"/>
                <a:gd name="T4" fmla="*/ 2147483646 w 7"/>
                <a:gd name="T5" fmla="*/ 2147483646 h 7"/>
                <a:gd name="T6" fmla="*/ 2147483646 w 7"/>
                <a:gd name="T7" fmla="*/ 2147483646 h 7"/>
                <a:gd name="T8" fmla="*/ 0 w 7"/>
                <a:gd name="T9" fmla="*/ 2147483646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7">
                  <a:moveTo>
                    <a:pt x="0" y="3"/>
                  </a:moveTo>
                  <a:cubicBezTo>
                    <a:pt x="1" y="2"/>
                    <a:pt x="2" y="0"/>
                    <a:pt x="4" y="1"/>
                  </a:cubicBezTo>
                  <a:cubicBezTo>
                    <a:pt x="6" y="1"/>
                    <a:pt x="7" y="3"/>
                    <a:pt x="6" y="5"/>
                  </a:cubicBezTo>
                  <a:cubicBezTo>
                    <a:pt x="6" y="6"/>
                    <a:pt x="4" y="7"/>
                    <a:pt x="2" y="7"/>
                  </a:cubicBezTo>
                  <a:cubicBezTo>
                    <a:pt x="1" y="6"/>
                    <a:pt x="0" y="5"/>
                    <a:pt x="0" y="3"/>
                  </a:cubicBezTo>
                  <a:close/>
                </a:path>
              </a:pathLst>
            </a:custGeom>
            <a:solidFill>
              <a:srgbClr val="B078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613" name="Freeform 1085">
              <a:extLst>
                <a:ext uri="{FF2B5EF4-FFF2-40B4-BE49-F238E27FC236}">
                  <a16:creationId xmlns:a16="http://schemas.microsoft.com/office/drawing/2014/main" id="{913DE52A-17D1-426A-8674-8EEE3AFC82C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1" y="3465"/>
              <a:ext cx="17" cy="19"/>
            </a:xfrm>
            <a:custGeom>
              <a:avLst/>
              <a:gdLst>
                <a:gd name="T0" fmla="*/ 2147483646 w 7"/>
                <a:gd name="T1" fmla="*/ 2147483646 h 7"/>
                <a:gd name="T2" fmla="*/ 2147483646 w 7"/>
                <a:gd name="T3" fmla="*/ 2147483646 h 7"/>
                <a:gd name="T4" fmla="*/ 2147483646 w 7"/>
                <a:gd name="T5" fmla="*/ 2147483646 h 7"/>
                <a:gd name="T6" fmla="*/ 2147483646 w 7"/>
                <a:gd name="T7" fmla="*/ 2147483646 h 7"/>
                <a:gd name="T8" fmla="*/ 2147483646 w 7"/>
                <a:gd name="T9" fmla="*/ 2147483646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7">
                  <a:moveTo>
                    <a:pt x="1" y="3"/>
                  </a:moveTo>
                  <a:cubicBezTo>
                    <a:pt x="1" y="1"/>
                    <a:pt x="3" y="0"/>
                    <a:pt x="4" y="1"/>
                  </a:cubicBezTo>
                  <a:cubicBezTo>
                    <a:pt x="6" y="1"/>
                    <a:pt x="7" y="3"/>
                    <a:pt x="7" y="4"/>
                  </a:cubicBezTo>
                  <a:cubicBezTo>
                    <a:pt x="6" y="6"/>
                    <a:pt x="5" y="7"/>
                    <a:pt x="3" y="7"/>
                  </a:cubicBezTo>
                  <a:cubicBezTo>
                    <a:pt x="1" y="6"/>
                    <a:pt x="0" y="5"/>
                    <a:pt x="1" y="3"/>
                  </a:cubicBezTo>
                  <a:close/>
                </a:path>
              </a:pathLst>
            </a:custGeom>
            <a:solidFill>
              <a:srgbClr val="B078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614" name="Freeform 1086">
              <a:extLst>
                <a:ext uri="{FF2B5EF4-FFF2-40B4-BE49-F238E27FC236}">
                  <a16:creationId xmlns:a16="http://schemas.microsoft.com/office/drawing/2014/main" id="{66996B24-2A51-4E77-9D24-521A7FC25E2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8" y="3409"/>
              <a:ext cx="18" cy="19"/>
            </a:xfrm>
            <a:custGeom>
              <a:avLst/>
              <a:gdLst>
                <a:gd name="T0" fmla="*/ 0 w 7"/>
                <a:gd name="T1" fmla="*/ 2147483646 h 7"/>
                <a:gd name="T2" fmla="*/ 2147483646 w 7"/>
                <a:gd name="T3" fmla="*/ 0 h 7"/>
                <a:gd name="T4" fmla="*/ 2147483646 w 7"/>
                <a:gd name="T5" fmla="*/ 2147483646 h 7"/>
                <a:gd name="T6" fmla="*/ 2147483646 w 7"/>
                <a:gd name="T7" fmla="*/ 2147483646 h 7"/>
                <a:gd name="T8" fmla="*/ 0 w 7"/>
                <a:gd name="T9" fmla="*/ 2147483646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7">
                  <a:moveTo>
                    <a:pt x="0" y="3"/>
                  </a:moveTo>
                  <a:cubicBezTo>
                    <a:pt x="1" y="1"/>
                    <a:pt x="2" y="0"/>
                    <a:pt x="4" y="0"/>
                  </a:cubicBezTo>
                  <a:cubicBezTo>
                    <a:pt x="6" y="1"/>
                    <a:pt x="7" y="2"/>
                    <a:pt x="6" y="4"/>
                  </a:cubicBezTo>
                  <a:cubicBezTo>
                    <a:pt x="6" y="6"/>
                    <a:pt x="4" y="7"/>
                    <a:pt x="3" y="6"/>
                  </a:cubicBezTo>
                  <a:cubicBezTo>
                    <a:pt x="1" y="6"/>
                    <a:pt x="0" y="4"/>
                    <a:pt x="0" y="3"/>
                  </a:cubicBezTo>
                  <a:close/>
                </a:path>
              </a:pathLst>
            </a:custGeom>
            <a:solidFill>
              <a:srgbClr val="B078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615" name="Freeform 1087">
              <a:extLst>
                <a:ext uri="{FF2B5EF4-FFF2-40B4-BE49-F238E27FC236}">
                  <a16:creationId xmlns:a16="http://schemas.microsoft.com/office/drawing/2014/main" id="{8162297B-2B15-4826-9316-C487F42C76F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1" y="3361"/>
              <a:ext cx="17" cy="19"/>
            </a:xfrm>
            <a:custGeom>
              <a:avLst/>
              <a:gdLst>
                <a:gd name="T0" fmla="*/ 0 w 7"/>
                <a:gd name="T1" fmla="*/ 2147483646 h 7"/>
                <a:gd name="T2" fmla="*/ 2147483646 w 7"/>
                <a:gd name="T3" fmla="*/ 2147483646 h 7"/>
                <a:gd name="T4" fmla="*/ 2147483646 w 7"/>
                <a:gd name="T5" fmla="*/ 2147483646 h 7"/>
                <a:gd name="T6" fmla="*/ 2147483646 w 7"/>
                <a:gd name="T7" fmla="*/ 2147483646 h 7"/>
                <a:gd name="T8" fmla="*/ 0 w 7"/>
                <a:gd name="T9" fmla="*/ 2147483646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7">
                  <a:moveTo>
                    <a:pt x="0" y="3"/>
                  </a:moveTo>
                  <a:cubicBezTo>
                    <a:pt x="1" y="2"/>
                    <a:pt x="2" y="0"/>
                    <a:pt x="4" y="1"/>
                  </a:cubicBezTo>
                  <a:cubicBezTo>
                    <a:pt x="6" y="1"/>
                    <a:pt x="7" y="3"/>
                    <a:pt x="6" y="5"/>
                  </a:cubicBezTo>
                  <a:cubicBezTo>
                    <a:pt x="6" y="6"/>
                    <a:pt x="4" y="7"/>
                    <a:pt x="3" y="7"/>
                  </a:cubicBezTo>
                  <a:cubicBezTo>
                    <a:pt x="1" y="6"/>
                    <a:pt x="0" y="5"/>
                    <a:pt x="0" y="3"/>
                  </a:cubicBezTo>
                  <a:close/>
                </a:path>
              </a:pathLst>
            </a:custGeom>
            <a:solidFill>
              <a:srgbClr val="B078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616" name="Freeform 1088">
              <a:extLst>
                <a:ext uri="{FF2B5EF4-FFF2-40B4-BE49-F238E27FC236}">
                  <a16:creationId xmlns:a16="http://schemas.microsoft.com/office/drawing/2014/main" id="{17719A19-4513-4CB2-814D-3FD13D5380D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6" y="3407"/>
              <a:ext cx="17" cy="18"/>
            </a:xfrm>
            <a:custGeom>
              <a:avLst/>
              <a:gdLst>
                <a:gd name="T0" fmla="*/ 2147483646 w 7"/>
                <a:gd name="T1" fmla="*/ 2147483646 h 7"/>
                <a:gd name="T2" fmla="*/ 2147483646 w 7"/>
                <a:gd name="T3" fmla="*/ 2147483646 h 7"/>
                <a:gd name="T4" fmla="*/ 2147483646 w 7"/>
                <a:gd name="T5" fmla="*/ 2147483646 h 7"/>
                <a:gd name="T6" fmla="*/ 2147483646 w 7"/>
                <a:gd name="T7" fmla="*/ 2147483646 h 7"/>
                <a:gd name="T8" fmla="*/ 2147483646 w 7"/>
                <a:gd name="T9" fmla="*/ 2147483646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7">
                  <a:moveTo>
                    <a:pt x="1" y="3"/>
                  </a:moveTo>
                  <a:cubicBezTo>
                    <a:pt x="1" y="1"/>
                    <a:pt x="3" y="0"/>
                    <a:pt x="4" y="1"/>
                  </a:cubicBezTo>
                  <a:cubicBezTo>
                    <a:pt x="6" y="1"/>
                    <a:pt x="7" y="3"/>
                    <a:pt x="7" y="4"/>
                  </a:cubicBezTo>
                  <a:cubicBezTo>
                    <a:pt x="6" y="6"/>
                    <a:pt x="5" y="7"/>
                    <a:pt x="3" y="7"/>
                  </a:cubicBezTo>
                  <a:cubicBezTo>
                    <a:pt x="1" y="6"/>
                    <a:pt x="0" y="5"/>
                    <a:pt x="1" y="3"/>
                  </a:cubicBezTo>
                  <a:close/>
                </a:path>
              </a:pathLst>
            </a:custGeom>
            <a:solidFill>
              <a:srgbClr val="B078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617" name="Freeform 1089">
              <a:extLst>
                <a:ext uri="{FF2B5EF4-FFF2-40B4-BE49-F238E27FC236}">
                  <a16:creationId xmlns:a16="http://schemas.microsoft.com/office/drawing/2014/main" id="{8BE686B5-1B13-4A05-9F14-3B5629B9CCA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1" y="3383"/>
              <a:ext cx="17" cy="18"/>
            </a:xfrm>
            <a:custGeom>
              <a:avLst/>
              <a:gdLst>
                <a:gd name="T0" fmla="*/ 0 w 7"/>
                <a:gd name="T1" fmla="*/ 2147483646 h 7"/>
                <a:gd name="T2" fmla="*/ 2147483646 w 7"/>
                <a:gd name="T3" fmla="*/ 0 h 7"/>
                <a:gd name="T4" fmla="*/ 2147483646 w 7"/>
                <a:gd name="T5" fmla="*/ 2147483646 h 7"/>
                <a:gd name="T6" fmla="*/ 2147483646 w 7"/>
                <a:gd name="T7" fmla="*/ 2147483646 h 7"/>
                <a:gd name="T8" fmla="*/ 0 w 7"/>
                <a:gd name="T9" fmla="*/ 2147483646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7">
                  <a:moveTo>
                    <a:pt x="0" y="3"/>
                  </a:moveTo>
                  <a:cubicBezTo>
                    <a:pt x="1" y="1"/>
                    <a:pt x="2" y="0"/>
                    <a:pt x="4" y="0"/>
                  </a:cubicBezTo>
                  <a:cubicBezTo>
                    <a:pt x="6" y="1"/>
                    <a:pt x="7" y="2"/>
                    <a:pt x="6" y="4"/>
                  </a:cubicBezTo>
                  <a:cubicBezTo>
                    <a:pt x="6" y="6"/>
                    <a:pt x="4" y="7"/>
                    <a:pt x="2" y="6"/>
                  </a:cubicBezTo>
                  <a:cubicBezTo>
                    <a:pt x="1" y="6"/>
                    <a:pt x="0" y="4"/>
                    <a:pt x="0" y="3"/>
                  </a:cubicBezTo>
                  <a:close/>
                </a:path>
              </a:pathLst>
            </a:custGeom>
            <a:solidFill>
              <a:srgbClr val="B078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618" name="Freeform 1090">
              <a:extLst>
                <a:ext uri="{FF2B5EF4-FFF2-40B4-BE49-F238E27FC236}">
                  <a16:creationId xmlns:a16="http://schemas.microsoft.com/office/drawing/2014/main" id="{16FC297F-1589-43E8-8837-D9BDEAC2C68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1" y="3364"/>
              <a:ext cx="17" cy="19"/>
            </a:xfrm>
            <a:custGeom>
              <a:avLst/>
              <a:gdLst>
                <a:gd name="T0" fmla="*/ 0 w 7"/>
                <a:gd name="T1" fmla="*/ 2147483646 h 7"/>
                <a:gd name="T2" fmla="*/ 2147483646 w 7"/>
                <a:gd name="T3" fmla="*/ 0 h 7"/>
                <a:gd name="T4" fmla="*/ 2147483646 w 7"/>
                <a:gd name="T5" fmla="*/ 2147483646 h 7"/>
                <a:gd name="T6" fmla="*/ 2147483646 w 7"/>
                <a:gd name="T7" fmla="*/ 2147483646 h 7"/>
                <a:gd name="T8" fmla="*/ 0 w 7"/>
                <a:gd name="T9" fmla="*/ 2147483646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7">
                  <a:moveTo>
                    <a:pt x="0" y="3"/>
                  </a:moveTo>
                  <a:cubicBezTo>
                    <a:pt x="1" y="1"/>
                    <a:pt x="2" y="0"/>
                    <a:pt x="4" y="0"/>
                  </a:cubicBezTo>
                  <a:cubicBezTo>
                    <a:pt x="6" y="1"/>
                    <a:pt x="7" y="2"/>
                    <a:pt x="6" y="4"/>
                  </a:cubicBezTo>
                  <a:cubicBezTo>
                    <a:pt x="6" y="6"/>
                    <a:pt x="4" y="7"/>
                    <a:pt x="3" y="6"/>
                  </a:cubicBezTo>
                  <a:cubicBezTo>
                    <a:pt x="1" y="6"/>
                    <a:pt x="0" y="4"/>
                    <a:pt x="0" y="3"/>
                  </a:cubicBezTo>
                  <a:close/>
                </a:path>
              </a:pathLst>
            </a:custGeom>
            <a:solidFill>
              <a:srgbClr val="B078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619" name="Freeform 1091">
              <a:extLst>
                <a:ext uri="{FF2B5EF4-FFF2-40B4-BE49-F238E27FC236}">
                  <a16:creationId xmlns:a16="http://schemas.microsoft.com/office/drawing/2014/main" id="{90E6E2BD-0461-4B59-B8E9-0AEADF499D22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8" y="3335"/>
              <a:ext cx="18" cy="18"/>
            </a:xfrm>
            <a:custGeom>
              <a:avLst/>
              <a:gdLst>
                <a:gd name="T0" fmla="*/ 0 w 7"/>
                <a:gd name="T1" fmla="*/ 2147483646 h 7"/>
                <a:gd name="T2" fmla="*/ 2147483646 w 7"/>
                <a:gd name="T3" fmla="*/ 0 h 7"/>
                <a:gd name="T4" fmla="*/ 2147483646 w 7"/>
                <a:gd name="T5" fmla="*/ 2147483646 h 7"/>
                <a:gd name="T6" fmla="*/ 2147483646 w 7"/>
                <a:gd name="T7" fmla="*/ 2147483646 h 7"/>
                <a:gd name="T8" fmla="*/ 0 w 7"/>
                <a:gd name="T9" fmla="*/ 2147483646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7">
                  <a:moveTo>
                    <a:pt x="0" y="3"/>
                  </a:moveTo>
                  <a:cubicBezTo>
                    <a:pt x="1" y="1"/>
                    <a:pt x="2" y="0"/>
                    <a:pt x="4" y="0"/>
                  </a:cubicBezTo>
                  <a:cubicBezTo>
                    <a:pt x="6" y="1"/>
                    <a:pt x="7" y="2"/>
                    <a:pt x="6" y="4"/>
                  </a:cubicBezTo>
                  <a:cubicBezTo>
                    <a:pt x="6" y="6"/>
                    <a:pt x="4" y="7"/>
                    <a:pt x="2" y="6"/>
                  </a:cubicBezTo>
                  <a:cubicBezTo>
                    <a:pt x="1" y="6"/>
                    <a:pt x="0" y="4"/>
                    <a:pt x="0" y="3"/>
                  </a:cubicBezTo>
                  <a:close/>
                </a:path>
              </a:pathLst>
            </a:custGeom>
            <a:solidFill>
              <a:srgbClr val="B078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620" name="Freeform 1092">
              <a:extLst>
                <a:ext uri="{FF2B5EF4-FFF2-40B4-BE49-F238E27FC236}">
                  <a16:creationId xmlns:a16="http://schemas.microsoft.com/office/drawing/2014/main" id="{40D469BB-B59C-490C-BF42-AE7BEF05CE0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1" y="3481"/>
              <a:ext cx="17" cy="16"/>
            </a:xfrm>
            <a:custGeom>
              <a:avLst/>
              <a:gdLst>
                <a:gd name="T0" fmla="*/ 2147483646 w 7"/>
                <a:gd name="T1" fmla="*/ 2147483646 h 6"/>
                <a:gd name="T2" fmla="*/ 2147483646 w 7"/>
                <a:gd name="T3" fmla="*/ 0 h 6"/>
                <a:gd name="T4" fmla="*/ 2147483646 w 7"/>
                <a:gd name="T5" fmla="*/ 2147483646 h 6"/>
                <a:gd name="T6" fmla="*/ 2147483646 w 7"/>
                <a:gd name="T7" fmla="*/ 2147483646 h 6"/>
                <a:gd name="T8" fmla="*/ 2147483646 w 7"/>
                <a:gd name="T9" fmla="*/ 214748364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6">
                  <a:moveTo>
                    <a:pt x="1" y="2"/>
                  </a:moveTo>
                  <a:cubicBezTo>
                    <a:pt x="1" y="1"/>
                    <a:pt x="3" y="0"/>
                    <a:pt x="4" y="0"/>
                  </a:cubicBezTo>
                  <a:cubicBezTo>
                    <a:pt x="6" y="0"/>
                    <a:pt x="7" y="2"/>
                    <a:pt x="7" y="4"/>
                  </a:cubicBezTo>
                  <a:cubicBezTo>
                    <a:pt x="6" y="5"/>
                    <a:pt x="5" y="6"/>
                    <a:pt x="3" y="6"/>
                  </a:cubicBezTo>
                  <a:cubicBezTo>
                    <a:pt x="1" y="6"/>
                    <a:pt x="0" y="4"/>
                    <a:pt x="1" y="2"/>
                  </a:cubicBezTo>
                  <a:close/>
                </a:path>
              </a:pathLst>
            </a:custGeom>
            <a:solidFill>
              <a:srgbClr val="B078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621" name="Freeform 1093">
              <a:extLst>
                <a:ext uri="{FF2B5EF4-FFF2-40B4-BE49-F238E27FC236}">
                  <a16:creationId xmlns:a16="http://schemas.microsoft.com/office/drawing/2014/main" id="{44EC663A-AC60-4117-A212-8215B82316F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3" y="3356"/>
              <a:ext cx="15" cy="19"/>
            </a:xfrm>
            <a:custGeom>
              <a:avLst/>
              <a:gdLst>
                <a:gd name="T0" fmla="*/ 0 w 6"/>
                <a:gd name="T1" fmla="*/ 2147483646 h 7"/>
                <a:gd name="T2" fmla="*/ 2147483646 w 6"/>
                <a:gd name="T3" fmla="*/ 2147483646 h 7"/>
                <a:gd name="T4" fmla="*/ 2147483646 w 6"/>
                <a:gd name="T5" fmla="*/ 2147483646 h 7"/>
                <a:gd name="T6" fmla="*/ 2147483646 w 6"/>
                <a:gd name="T7" fmla="*/ 2147483646 h 7"/>
                <a:gd name="T8" fmla="*/ 0 w 6"/>
                <a:gd name="T9" fmla="*/ 2147483646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7">
                  <a:moveTo>
                    <a:pt x="0" y="3"/>
                  </a:moveTo>
                  <a:cubicBezTo>
                    <a:pt x="0" y="1"/>
                    <a:pt x="2" y="0"/>
                    <a:pt x="4" y="1"/>
                  </a:cubicBezTo>
                  <a:cubicBezTo>
                    <a:pt x="5" y="1"/>
                    <a:pt x="6" y="3"/>
                    <a:pt x="6" y="4"/>
                  </a:cubicBezTo>
                  <a:cubicBezTo>
                    <a:pt x="6" y="6"/>
                    <a:pt x="4" y="7"/>
                    <a:pt x="2" y="7"/>
                  </a:cubicBezTo>
                  <a:cubicBezTo>
                    <a:pt x="1" y="6"/>
                    <a:pt x="0" y="5"/>
                    <a:pt x="0" y="3"/>
                  </a:cubicBezTo>
                  <a:close/>
                </a:path>
              </a:pathLst>
            </a:custGeom>
            <a:solidFill>
              <a:srgbClr val="C4E7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622" name="Freeform 1094">
              <a:extLst>
                <a:ext uri="{FF2B5EF4-FFF2-40B4-BE49-F238E27FC236}">
                  <a16:creationId xmlns:a16="http://schemas.microsoft.com/office/drawing/2014/main" id="{72F94064-0581-4B51-B5A6-8CE3E90393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6" y="3425"/>
              <a:ext cx="15" cy="16"/>
            </a:xfrm>
            <a:custGeom>
              <a:avLst/>
              <a:gdLst>
                <a:gd name="T0" fmla="*/ 0 w 6"/>
                <a:gd name="T1" fmla="*/ 2147483646 h 6"/>
                <a:gd name="T2" fmla="*/ 2147483646 w 6"/>
                <a:gd name="T3" fmla="*/ 0 h 6"/>
                <a:gd name="T4" fmla="*/ 2147483646 w 6"/>
                <a:gd name="T5" fmla="*/ 2147483646 h 6"/>
                <a:gd name="T6" fmla="*/ 2147483646 w 6"/>
                <a:gd name="T7" fmla="*/ 2147483646 h 6"/>
                <a:gd name="T8" fmla="*/ 0 w 6"/>
                <a:gd name="T9" fmla="*/ 214748364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0" y="2"/>
                  </a:moveTo>
                  <a:cubicBezTo>
                    <a:pt x="0" y="1"/>
                    <a:pt x="2" y="0"/>
                    <a:pt x="4" y="0"/>
                  </a:cubicBezTo>
                  <a:cubicBezTo>
                    <a:pt x="5" y="0"/>
                    <a:pt x="6" y="2"/>
                    <a:pt x="6" y="4"/>
                  </a:cubicBezTo>
                  <a:cubicBezTo>
                    <a:pt x="6" y="5"/>
                    <a:pt x="4" y="6"/>
                    <a:pt x="2" y="6"/>
                  </a:cubicBezTo>
                  <a:cubicBezTo>
                    <a:pt x="1" y="6"/>
                    <a:pt x="0" y="4"/>
                    <a:pt x="0" y="2"/>
                  </a:cubicBezTo>
                  <a:close/>
                </a:path>
              </a:pathLst>
            </a:custGeom>
            <a:solidFill>
              <a:srgbClr val="C4E7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623" name="Freeform 1095">
              <a:extLst>
                <a:ext uri="{FF2B5EF4-FFF2-40B4-BE49-F238E27FC236}">
                  <a16:creationId xmlns:a16="http://schemas.microsoft.com/office/drawing/2014/main" id="{83B21264-0420-4113-9499-F7C805BB0D0F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1" y="3449"/>
              <a:ext cx="17" cy="16"/>
            </a:xfrm>
            <a:custGeom>
              <a:avLst/>
              <a:gdLst>
                <a:gd name="T0" fmla="*/ 0 w 7"/>
                <a:gd name="T1" fmla="*/ 2147483646 h 6"/>
                <a:gd name="T2" fmla="*/ 2147483646 w 7"/>
                <a:gd name="T3" fmla="*/ 0 h 6"/>
                <a:gd name="T4" fmla="*/ 2147483646 w 7"/>
                <a:gd name="T5" fmla="*/ 2147483646 h 6"/>
                <a:gd name="T6" fmla="*/ 2147483646 w 7"/>
                <a:gd name="T7" fmla="*/ 2147483646 h 6"/>
                <a:gd name="T8" fmla="*/ 0 w 7"/>
                <a:gd name="T9" fmla="*/ 214748364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6">
                  <a:moveTo>
                    <a:pt x="0" y="2"/>
                  </a:moveTo>
                  <a:cubicBezTo>
                    <a:pt x="1" y="1"/>
                    <a:pt x="2" y="0"/>
                    <a:pt x="4" y="0"/>
                  </a:cubicBezTo>
                  <a:cubicBezTo>
                    <a:pt x="6" y="0"/>
                    <a:pt x="7" y="2"/>
                    <a:pt x="6" y="4"/>
                  </a:cubicBezTo>
                  <a:cubicBezTo>
                    <a:pt x="6" y="5"/>
                    <a:pt x="4" y="6"/>
                    <a:pt x="2" y="6"/>
                  </a:cubicBezTo>
                  <a:cubicBezTo>
                    <a:pt x="1" y="6"/>
                    <a:pt x="0" y="4"/>
                    <a:pt x="0" y="2"/>
                  </a:cubicBezTo>
                  <a:close/>
                </a:path>
              </a:pathLst>
            </a:custGeom>
            <a:solidFill>
              <a:srgbClr val="C4E7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624" name="Freeform 1096">
              <a:extLst>
                <a:ext uri="{FF2B5EF4-FFF2-40B4-BE49-F238E27FC236}">
                  <a16:creationId xmlns:a16="http://schemas.microsoft.com/office/drawing/2014/main" id="{406519E2-80B1-490C-91E1-F9D566E8A09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1" y="3476"/>
              <a:ext cx="17" cy="19"/>
            </a:xfrm>
            <a:custGeom>
              <a:avLst/>
              <a:gdLst>
                <a:gd name="T0" fmla="*/ 0 w 7"/>
                <a:gd name="T1" fmla="*/ 2147483646 h 7"/>
                <a:gd name="T2" fmla="*/ 2147483646 w 7"/>
                <a:gd name="T3" fmla="*/ 0 h 7"/>
                <a:gd name="T4" fmla="*/ 2147483646 w 7"/>
                <a:gd name="T5" fmla="*/ 2147483646 h 7"/>
                <a:gd name="T6" fmla="*/ 2147483646 w 7"/>
                <a:gd name="T7" fmla="*/ 2147483646 h 7"/>
                <a:gd name="T8" fmla="*/ 0 w 7"/>
                <a:gd name="T9" fmla="*/ 2147483646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7">
                  <a:moveTo>
                    <a:pt x="0" y="2"/>
                  </a:moveTo>
                  <a:cubicBezTo>
                    <a:pt x="1" y="1"/>
                    <a:pt x="2" y="0"/>
                    <a:pt x="4" y="0"/>
                  </a:cubicBezTo>
                  <a:cubicBezTo>
                    <a:pt x="6" y="1"/>
                    <a:pt x="7" y="2"/>
                    <a:pt x="6" y="4"/>
                  </a:cubicBezTo>
                  <a:cubicBezTo>
                    <a:pt x="6" y="6"/>
                    <a:pt x="4" y="7"/>
                    <a:pt x="2" y="6"/>
                  </a:cubicBezTo>
                  <a:cubicBezTo>
                    <a:pt x="1" y="6"/>
                    <a:pt x="0" y="4"/>
                    <a:pt x="0" y="2"/>
                  </a:cubicBezTo>
                  <a:close/>
                </a:path>
              </a:pathLst>
            </a:custGeom>
            <a:solidFill>
              <a:srgbClr val="C4E7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625" name="Freeform 1097">
              <a:extLst>
                <a:ext uri="{FF2B5EF4-FFF2-40B4-BE49-F238E27FC236}">
                  <a16:creationId xmlns:a16="http://schemas.microsoft.com/office/drawing/2014/main" id="{52973126-E93D-470A-8C4B-7F4AB197AA8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3" y="3457"/>
              <a:ext cx="18" cy="16"/>
            </a:xfrm>
            <a:custGeom>
              <a:avLst/>
              <a:gdLst>
                <a:gd name="T0" fmla="*/ 0 w 7"/>
                <a:gd name="T1" fmla="*/ 2147483646 h 6"/>
                <a:gd name="T2" fmla="*/ 2147483646 w 7"/>
                <a:gd name="T3" fmla="*/ 0 h 6"/>
                <a:gd name="T4" fmla="*/ 2147483646 w 7"/>
                <a:gd name="T5" fmla="*/ 2147483646 h 6"/>
                <a:gd name="T6" fmla="*/ 2147483646 w 7"/>
                <a:gd name="T7" fmla="*/ 2147483646 h 6"/>
                <a:gd name="T8" fmla="*/ 0 w 7"/>
                <a:gd name="T9" fmla="*/ 214748364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6">
                  <a:moveTo>
                    <a:pt x="0" y="2"/>
                  </a:moveTo>
                  <a:cubicBezTo>
                    <a:pt x="1" y="1"/>
                    <a:pt x="2" y="0"/>
                    <a:pt x="4" y="0"/>
                  </a:cubicBezTo>
                  <a:cubicBezTo>
                    <a:pt x="6" y="0"/>
                    <a:pt x="7" y="2"/>
                    <a:pt x="6" y="4"/>
                  </a:cubicBezTo>
                  <a:cubicBezTo>
                    <a:pt x="6" y="5"/>
                    <a:pt x="4" y="6"/>
                    <a:pt x="2" y="6"/>
                  </a:cubicBezTo>
                  <a:cubicBezTo>
                    <a:pt x="1" y="6"/>
                    <a:pt x="0" y="4"/>
                    <a:pt x="0" y="2"/>
                  </a:cubicBezTo>
                  <a:close/>
                </a:path>
              </a:pathLst>
            </a:custGeom>
            <a:solidFill>
              <a:srgbClr val="C4E7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626" name="Freeform 1098">
              <a:extLst>
                <a:ext uri="{FF2B5EF4-FFF2-40B4-BE49-F238E27FC236}">
                  <a16:creationId xmlns:a16="http://schemas.microsoft.com/office/drawing/2014/main" id="{F1DBE400-94C8-4341-9047-C23BCFCEEAA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3" y="3391"/>
              <a:ext cx="18" cy="18"/>
            </a:xfrm>
            <a:custGeom>
              <a:avLst/>
              <a:gdLst>
                <a:gd name="T0" fmla="*/ 0 w 7"/>
                <a:gd name="T1" fmla="*/ 2147483646 h 7"/>
                <a:gd name="T2" fmla="*/ 2147483646 w 7"/>
                <a:gd name="T3" fmla="*/ 0 h 7"/>
                <a:gd name="T4" fmla="*/ 2147483646 w 7"/>
                <a:gd name="T5" fmla="*/ 2147483646 h 7"/>
                <a:gd name="T6" fmla="*/ 2147483646 w 7"/>
                <a:gd name="T7" fmla="*/ 2147483646 h 7"/>
                <a:gd name="T8" fmla="*/ 0 w 7"/>
                <a:gd name="T9" fmla="*/ 2147483646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7">
                  <a:moveTo>
                    <a:pt x="0" y="3"/>
                  </a:moveTo>
                  <a:cubicBezTo>
                    <a:pt x="1" y="1"/>
                    <a:pt x="2" y="0"/>
                    <a:pt x="4" y="0"/>
                  </a:cubicBezTo>
                  <a:cubicBezTo>
                    <a:pt x="6" y="1"/>
                    <a:pt x="7" y="2"/>
                    <a:pt x="6" y="4"/>
                  </a:cubicBezTo>
                  <a:cubicBezTo>
                    <a:pt x="6" y="6"/>
                    <a:pt x="4" y="7"/>
                    <a:pt x="3" y="6"/>
                  </a:cubicBezTo>
                  <a:cubicBezTo>
                    <a:pt x="1" y="6"/>
                    <a:pt x="0" y="4"/>
                    <a:pt x="0" y="3"/>
                  </a:cubicBezTo>
                  <a:close/>
                </a:path>
              </a:pathLst>
            </a:custGeom>
            <a:solidFill>
              <a:srgbClr val="C4E7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627" name="Freeform 1099">
              <a:extLst>
                <a:ext uri="{FF2B5EF4-FFF2-40B4-BE49-F238E27FC236}">
                  <a16:creationId xmlns:a16="http://schemas.microsoft.com/office/drawing/2014/main" id="{A8C69ED3-37FC-46CC-A29D-312EA6A7042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6" y="3319"/>
              <a:ext cx="17" cy="16"/>
            </a:xfrm>
            <a:custGeom>
              <a:avLst/>
              <a:gdLst>
                <a:gd name="T0" fmla="*/ 0 w 7"/>
                <a:gd name="T1" fmla="*/ 2147483646 h 6"/>
                <a:gd name="T2" fmla="*/ 2147483646 w 7"/>
                <a:gd name="T3" fmla="*/ 0 h 6"/>
                <a:gd name="T4" fmla="*/ 2147483646 w 7"/>
                <a:gd name="T5" fmla="*/ 2147483646 h 6"/>
                <a:gd name="T6" fmla="*/ 2147483646 w 7"/>
                <a:gd name="T7" fmla="*/ 2147483646 h 6"/>
                <a:gd name="T8" fmla="*/ 0 w 7"/>
                <a:gd name="T9" fmla="*/ 214748364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6">
                  <a:moveTo>
                    <a:pt x="0" y="2"/>
                  </a:moveTo>
                  <a:cubicBezTo>
                    <a:pt x="1" y="1"/>
                    <a:pt x="2" y="0"/>
                    <a:pt x="4" y="0"/>
                  </a:cubicBezTo>
                  <a:cubicBezTo>
                    <a:pt x="6" y="0"/>
                    <a:pt x="7" y="2"/>
                    <a:pt x="6" y="4"/>
                  </a:cubicBezTo>
                  <a:cubicBezTo>
                    <a:pt x="6" y="5"/>
                    <a:pt x="4" y="6"/>
                    <a:pt x="3" y="6"/>
                  </a:cubicBezTo>
                  <a:cubicBezTo>
                    <a:pt x="1" y="6"/>
                    <a:pt x="0" y="4"/>
                    <a:pt x="0" y="2"/>
                  </a:cubicBezTo>
                  <a:close/>
                </a:path>
              </a:pathLst>
            </a:custGeom>
            <a:solidFill>
              <a:srgbClr val="C4E7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628" name="Freeform 1100">
              <a:extLst>
                <a:ext uri="{FF2B5EF4-FFF2-40B4-BE49-F238E27FC236}">
                  <a16:creationId xmlns:a16="http://schemas.microsoft.com/office/drawing/2014/main" id="{795A530D-CFD7-4B33-8711-0B21D4D0C43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3" y="3263"/>
              <a:ext cx="18" cy="18"/>
            </a:xfrm>
            <a:custGeom>
              <a:avLst/>
              <a:gdLst>
                <a:gd name="T0" fmla="*/ 2147483646 w 7"/>
                <a:gd name="T1" fmla="*/ 2147483646 h 7"/>
                <a:gd name="T2" fmla="*/ 2147483646 w 7"/>
                <a:gd name="T3" fmla="*/ 2147483646 h 7"/>
                <a:gd name="T4" fmla="*/ 2147483646 w 7"/>
                <a:gd name="T5" fmla="*/ 2147483646 h 7"/>
                <a:gd name="T6" fmla="*/ 2147483646 w 7"/>
                <a:gd name="T7" fmla="*/ 2147483646 h 7"/>
                <a:gd name="T8" fmla="*/ 2147483646 w 7"/>
                <a:gd name="T9" fmla="*/ 2147483646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7">
                  <a:moveTo>
                    <a:pt x="1" y="3"/>
                  </a:moveTo>
                  <a:cubicBezTo>
                    <a:pt x="1" y="1"/>
                    <a:pt x="3" y="0"/>
                    <a:pt x="4" y="1"/>
                  </a:cubicBezTo>
                  <a:cubicBezTo>
                    <a:pt x="6" y="1"/>
                    <a:pt x="7" y="3"/>
                    <a:pt x="7" y="4"/>
                  </a:cubicBezTo>
                  <a:cubicBezTo>
                    <a:pt x="6" y="6"/>
                    <a:pt x="5" y="7"/>
                    <a:pt x="3" y="7"/>
                  </a:cubicBezTo>
                  <a:cubicBezTo>
                    <a:pt x="1" y="6"/>
                    <a:pt x="0" y="5"/>
                    <a:pt x="1" y="3"/>
                  </a:cubicBezTo>
                  <a:close/>
                </a:path>
              </a:pathLst>
            </a:custGeom>
            <a:solidFill>
              <a:srgbClr val="C4E7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629" name="Freeform 1101">
              <a:extLst>
                <a:ext uri="{FF2B5EF4-FFF2-40B4-BE49-F238E27FC236}">
                  <a16:creationId xmlns:a16="http://schemas.microsoft.com/office/drawing/2014/main" id="{1D384D13-D302-4E39-9F8F-23972246DEC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1" y="3279"/>
              <a:ext cx="17" cy="18"/>
            </a:xfrm>
            <a:custGeom>
              <a:avLst/>
              <a:gdLst>
                <a:gd name="T0" fmla="*/ 0 w 7"/>
                <a:gd name="T1" fmla="*/ 2147483646 h 7"/>
                <a:gd name="T2" fmla="*/ 2147483646 w 7"/>
                <a:gd name="T3" fmla="*/ 2147483646 h 7"/>
                <a:gd name="T4" fmla="*/ 2147483646 w 7"/>
                <a:gd name="T5" fmla="*/ 2147483646 h 7"/>
                <a:gd name="T6" fmla="*/ 2147483646 w 7"/>
                <a:gd name="T7" fmla="*/ 2147483646 h 7"/>
                <a:gd name="T8" fmla="*/ 0 w 7"/>
                <a:gd name="T9" fmla="*/ 2147483646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7">
                  <a:moveTo>
                    <a:pt x="0" y="3"/>
                  </a:moveTo>
                  <a:cubicBezTo>
                    <a:pt x="1" y="1"/>
                    <a:pt x="3" y="0"/>
                    <a:pt x="4" y="1"/>
                  </a:cubicBezTo>
                  <a:cubicBezTo>
                    <a:pt x="6" y="1"/>
                    <a:pt x="7" y="3"/>
                    <a:pt x="6" y="4"/>
                  </a:cubicBezTo>
                  <a:cubicBezTo>
                    <a:pt x="6" y="6"/>
                    <a:pt x="4" y="7"/>
                    <a:pt x="3" y="7"/>
                  </a:cubicBezTo>
                  <a:cubicBezTo>
                    <a:pt x="1" y="6"/>
                    <a:pt x="0" y="4"/>
                    <a:pt x="0" y="3"/>
                  </a:cubicBezTo>
                  <a:close/>
                </a:path>
              </a:pathLst>
            </a:custGeom>
            <a:solidFill>
              <a:srgbClr val="C4E7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630" name="Freeform 1102">
              <a:extLst>
                <a:ext uri="{FF2B5EF4-FFF2-40B4-BE49-F238E27FC236}">
                  <a16:creationId xmlns:a16="http://schemas.microsoft.com/office/drawing/2014/main" id="{4ADF3930-6D9B-44E6-BC26-EB3DD86F3D5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6" y="3303"/>
              <a:ext cx="17" cy="18"/>
            </a:xfrm>
            <a:custGeom>
              <a:avLst/>
              <a:gdLst>
                <a:gd name="T0" fmla="*/ 0 w 7"/>
                <a:gd name="T1" fmla="*/ 2147483646 h 7"/>
                <a:gd name="T2" fmla="*/ 2147483646 w 7"/>
                <a:gd name="T3" fmla="*/ 0 h 7"/>
                <a:gd name="T4" fmla="*/ 2147483646 w 7"/>
                <a:gd name="T5" fmla="*/ 2147483646 h 7"/>
                <a:gd name="T6" fmla="*/ 2147483646 w 7"/>
                <a:gd name="T7" fmla="*/ 2147483646 h 7"/>
                <a:gd name="T8" fmla="*/ 0 w 7"/>
                <a:gd name="T9" fmla="*/ 2147483646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7">
                  <a:moveTo>
                    <a:pt x="0" y="3"/>
                  </a:moveTo>
                  <a:cubicBezTo>
                    <a:pt x="1" y="1"/>
                    <a:pt x="2" y="0"/>
                    <a:pt x="4" y="0"/>
                  </a:cubicBezTo>
                  <a:cubicBezTo>
                    <a:pt x="6" y="1"/>
                    <a:pt x="7" y="3"/>
                    <a:pt x="6" y="4"/>
                  </a:cubicBezTo>
                  <a:cubicBezTo>
                    <a:pt x="6" y="6"/>
                    <a:pt x="4" y="7"/>
                    <a:pt x="3" y="6"/>
                  </a:cubicBezTo>
                  <a:cubicBezTo>
                    <a:pt x="1" y="6"/>
                    <a:pt x="0" y="4"/>
                    <a:pt x="0" y="3"/>
                  </a:cubicBezTo>
                  <a:close/>
                </a:path>
              </a:pathLst>
            </a:custGeom>
            <a:solidFill>
              <a:srgbClr val="C4E7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631" name="Freeform 1103">
              <a:extLst>
                <a:ext uri="{FF2B5EF4-FFF2-40B4-BE49-F238E27FC236}">
                  <a16:creationId xmlns:a16="http://schemas.microsoft.com/office/drawing/2014/main" id="{ED93BCED-3CBA-4117-9195-3D7F57DE896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1" y="3340"/>
              <a:ext cx="17" cy="19"/>
            </a:xfrm>
            <a:custGeom>
              <a:avLst/>
              <a:gdLst>
                <a:gd name="T0" fmla="*/ 2147483646 w 7"/>
                <a:gd name="T1" fmla="*/ 2147483646 h 7"/>
                <a:gd name="T2" fmla="*/ 2147483646 w 7"/>
                <a:gd name="T3" fmla="*/ 2147483646 h 7"/>
                <a:gd name="T4" fmla="*/ 2147483646 w 7"/>
                <a:gd name="T5" fmla="*/ 2147483646 h 7"/>
                <a:gd name="T6" fmla="*/ 2147483646 w 7"/>
                <a:gd name="T7" fmla="*/ 2147483646 h 7"/>
                <a:gd name="T8" fmla="*/ 2147483646 w 7"/>
                <a:gd name="T9" fmla="*/ 2147483646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7">
                  <a:moveTo>
                    <a:pt x="1" y="3"/>
                  </a:moveTo>
                  <a:cubicBezTo>
                    <a:pt x="1" y="2"/>
                    <a:pt x="3" y="0"/>
                    <a:pt x="4" y="1"/>
                  </a:cubicBezTo>
                  <a:cubicBezTo>
                    <a:pt x="6" y="1"/>
                    <a:pt x="7" y="3"/>
                    <a:pt x="7" y="5"/>
                  </a:cubicBezTo>
                  <a:cubicBezTo>
                    <a:pt x="6" y="6"/>
                    <a:pt x="5" y="7"/>
                    <a:pt x="3" y="7"/>
                  </a:cubicBezTo>
                  <a:cubicBezTo>
                    <a:pt x="1" y="6"/>
                    <a:pt x="0" y="5"/>
                    <a:pt x="1" y="3"/>
                  </a:cubicBezTo>
                  <a:close/>
                </a:path>
              </a:pathLst>
            </a:custGeom>
            <a:solidFill>
              <a:srgbClr val="C4E7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632" name="Freeform 1104">
              <a:extLst>
                <a:ext uri="{FF2B5EF4-FFF2-40B4-BE49-F238E27FC236}">
                  <a16:creationId xmlns:a16="http://schemas.microsoft.com/office/drawing/2014/main" id="{7AD76404-7581-4F3C-8BF0-1F765455541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6" y="3321"/>
              <a:ext cx="17" cy="19"/>
            </a:xfrm>
            <a:custGeom>
              <a:avLst/>
              <a:gdLst>
                <a:gd name="T0" fmla="*/ 2147483646 w 7"/>
                <a:gd name="T1" fmla="*/ 2147483646 h 7"/>
                <a:gd name="T2" fmla="*/ 2147483646 w 7"/>
                <a:gd name="T3" fmla="*/ 2147483646 h 7"/>
                <a:gd name="T4" fmla="*/ 2147483646 w 7"/>
                <a:gd name="T5" fmla="*/ 2147483646 h 7"/>
                <a:gd name="T6" fmla="*/ 2147483646 w 7"/>
                <a:gd name="T7" fmla="*/ 2147483646 h 7"/>
                <a:gd name="T8" fmla="*/ 2147483646 w 7"/>
                <a:gd name="T9" fmla="*/ 2147483646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7">
                  <a:moveTo>
                    <a:pt x="1" y="3"/>
                  </a:moveTo>
                  <a:cubicBezTo>
                    <a:pt x="1" y="1"/>
                    <a:pt x="3" y="0"/>
                    <a:pt x="4" y="1"/>
                  </a:cubicBezTo>
                  <a:cubicBezTo>
                    <a:pt x="6" y="1"/>
                    <a:pt x="7" y="3"/>
                    <a:pt x="7" y="5"/>
                  </a:cubicBezTo>
                  <a:cubicBezTo>
                    <a:pt x="6" y="6"/>
                    <a:pt x="5" y="7"/>
                    <a:pt x="3" y="7"/>
                  </a:cubicBezTo>
                  <a:cubicBezTo>
                    <a:pt x="1" y="6"/>
                    <a:pt x="0" y="5"/>
                    <a:pt x="1" y="3"/>
                  </a:cubicBezTo>
                  <a:close/>
                </a:path>
              </a:pathLst>
            </a:custGeom>
            <a:solidFill>
              <a:srgbClr val="C4E7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633" name="Freeform 1105">
              <a:extLst>
                <a:ext uri="{FF2B5EF4-FFF2-40B4-BE49-F238E27FC236}">
                  <a16:creationId xmlns:a16="http://schemas.microsoft.com/office/drawing/2014/main" id="{30C30C56-0ED4-4A7A-A62F-1EF8A3F9785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1" y="3303"/>
              <a:ext cx="17" cy="18"/>
            </a:xfrm>
            <a:custGeom>
              <a:avLst/>
              <a:gdLst>
                <a:gd name="T0" fmla="*/ 2147483646 w 7"/>
                <a:gd name="T1" fmla="*/ 2147483646 h 7"/>
                <a:gd name="T2" fmla="*/ 2147483646 w 7"/>
                <a:gd name="T3" fmla="*/ 0 h 7"/>
                <a:gd name="T4" fmla="*/ 2147483646 w 7"/>
                <a:gd name="T5" fmla="*/ 2147483646 h 7"/>
                <a:gd name="T6" fmla="*/ 2147483646 w 7"/>
                <a:gd name="T7" fmla="*/ 2147483646 h 7"/>
                <a:gd name="T8" fmla="*/ 2147483646 w 7"/>
                <a:gd name="T9" fmla="*/ 2147483646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7">
                  <a:moveTo>
                    <a:pt x="1" y="3"/>
                  </a:moveTo>
                  <a:cubicBezTo>
                    <a:pt x="1" y="1"/>
                    <a:pt x="3" y="0"/>
                    <a:pt x="4" y="0"/>
                  </a:cubicBezTo>
                  <a:cubicBezTo>
                    <a:pt x="6" y="1"/>
                    <a:pt x="7" y="2"/>
                    <a:pt x="7" y="4"/>
                  </a:cubicBezTo>
                  <a:cubicBezTo>
                    <a:pt x="6" y="6"/>
                    <a:pt x="5" y="7"/>
                    <a:pt x="3" y="6"/>
                  </a:cubicBezTo>
                  <a:cubicBezTo>
                    <a:pt x="1" y="6"/>
                    <a:pt x="0" y="4"/>
                    <a:pt x="1" y="3"/>
                  </a:cubicBezTo>
                  <a:close/>
                </a:path>
              </a:pathLst>
            </a:custGeom>
            <a:solidFill>
              <a:srgbClr val="C4E7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634" name="Freeform 1106">
              <a:extLst>
                <a:ext uri="{FF2B5EF4-FFF2-40B4-BE49-F238E27FC236}">
                  <a16:creationId xmlns:a16="http://schemas.microsoft.com/office/drawing/2014/main" id="{F23EAC83-3199-4938-950C-A8FF12B58335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6" y="3289"/>
              <a:ext cx="17" cy="19"/>
            </a:xfrm>
            <a:custGeom>
              <a:avLst/>
              <a:gdLst>
                <a:gd name="T0" fmla="*/ 2147483646 w 7"/>
                <a:gd name="T1" fmla="*/ 2147483646 h 7"/>
                <a:gd name="T2" fmla="*/ 2147483646 w 7"/>
                <a:gd name="T3" fmla="*/ 0 h 7"/>
                <a:gd name="T4" fmla="*/ 2147483646 w 7"/>
                <a:gd name="T5" fmla="*/ 2147483646 h 7"/>
                <a:gd name="T6" fmla="*/ 2147483646 w 7"/>
                <a:gd name="T7" fmla="*/ 2147483646 h 7"/>
                <a:gd name="T8" fmla="*/ 2147483646 w 7"/>
                <a:gd name="T9" fmla="*/ 2147483646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7">
                  <a:moveTo>
                    <a:pt x="1" y="3"/>
                  </a:moveTo>
                  <a:cubicBezTo>
                    <a:pt x="1" y="1"/>
                    <a:pt x="3" y="0"/>
                    <a:pt x="4" y="0"/>
                  </a:cubicBezTo>
                  <a:cubicBezTo>
                    <a:pt x="6" y="1"/>
                    <a:pt x="7" y="2"/>
                    <a:pt x="7" y="4"/>
                  </a:cubicBezTo>
                  <a:cubicBezTo>
                    <a:pt x="6" y="6"/>
                    <a:pt x="5" y="7"/>
                    <a:pt x="3" y="6"/>
                  </a:cubicBezTo>
                  <a:cubicBezTo>
                    <a:pt x="1" y="6"/>
                    <a:pt x="0" y="4"/>
                    <a:pt x="1" y="3"/>
                  </a:cubicBezTo>
                  <a:close/>
                </a:path>
              </a:pathLst>
            </a:custGeom>
            <a:solidFill>
              <a:srgbClr val="C4E7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635" name="Freeform 1107">
              <a:extLst>
                <a:ext uri="{FF2B5EF4-FFF2-40B4-BE49-F238E27FC236}">
                  <a16:creationId xmlns:a16="http://schemas.microsoft.com/office/drawing/2014/main" id="{F75B42AF-0460-42BB-AB73-7E8D52B8B5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3" y="3279"/>
              <a:ext cx="18" cy="16"/>
            </a:xfrm>
            <a:custGeom>
              <a:avLst/>
              <a:gdLst>
                <a:gd name="T0" fmla="*/ 0 w 7"/>
                <a:gd name="T1" fmla="*/ 2147483646 h 6"/>
                <a:gd name="T2" fmla="*/ 2147483646 w 7"/>
                <a:gd name="T3" fmla="*/ 0 h 6"/>
                <a:gd name="T4" fmla="*/ 2147483646 w 7"/>
                <a:gd name="T5" fmla="*/ 2147483646 h 6"/>
                <a:gd name="T6" fmla="*/ 2147483646 w 7"/>
                <a:gd name="T7" fmla="*/ 2147483646 h 6"/>
                <a:gd name="T8" fmla="*/ 0 w 7"/>
                <a:gd name="T9" fmla="*/ 214748364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6">
                  <a:moveTo>
                    <a:pt x="0" y="2"/>
                  </a:moveTo>
                  <a:cubicBezTo>
                    <a:pt x="1" y="1"/>
                    <a:pt x="2" y="0"/>
                    <a:pt x="4" y="0"/>
                  </a:cubicBezTo>
                  <a:cubicBezTo>
                    <a:pt x="6" y="0"/>
                    <a:pt x="7" y="2"/>
                    <a:pt x="6" y="4"/>
                  </a:cubicBezTo>
                  <a:cubicBezTo>
                    <a:pt x="6" y="5"/>
                    <a:pt x="4" y="6"/>
                    <a:pt x="3" y="6"/>
                  </a:cubicBezTo>
                  <a:cubicBezTo>
                    <a:pt x="1" y="5"/>
                    <a:pt x="0" y="4"/>
                    <a:pt x="0" y="2"/>
                  </a:cubicBezTo>
                  <a:close/>
                </a:path>
              </a:pathLst>
            </a:custGeom>
            <a:solidFill>
              <a:srgbClr val="C4E7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636" name="Freeform 1108">
              <a:extLst>
                <a:ext uri="{FF2B5EF4-FFF2-40B4-BE49-F238E27FC236}">
                  <a16:creationId xmlns:a16="http://schemas.microsoft.com/office/drawing/2014/main" id="{F6FDA990-1274-491A-AD78-F736CA92767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3" y="3249"/>
              <a:ext cx="18" cy="19"/>
            </a:xfrm>
            <a:custGeom>
              <a:avLst/>
              <a:gdLst>
                <a:gd name="T0" fmla="*/ 0 w 7"/>
                <a:gd name="T1" fmla="*/ 2147483646 h 7"/>
                <a:gd name="T2" fmla="*/ 2147483646 w 7"/>
                <a:gd name="T3" fmla="*/ 0 h 7"/>
                <a:gd name="T4" fmla="*/ 2147483646 w 7"/>
                <a:gd name="T5" fmla="*/ 2147483646 h 7"/>
                <a:gd name="T6" fmla="*/ 2147483646 w 7"/>
                <a:gd name="T7" fmla="*/ 2147483646 h 7"/>
                <a:gd name="T8" fmla="*/ 0 w 7"/>
                <a:gd name="T9" fmla="*/ 2147483646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7">
                  <a:moveTo>
                    <a:pt x="0" y="3"/>
                  </a:moveTo>
                  <a:cubicBezTo>
                    <a:pt x="1" y="1"/>
                    <a:pt x="2" y="0"/>
                    <a:pt x="4" y="0"/>
                  </a:cubicBezTo>
                  <a:cubicBezTo>
                    <a:pt x="6" y="1"/>
                    <a:pt x="7" y="3"/>
                    <a:pt x="6" y="4"/>
                  </a:cubicBezTo>
                  <a:cubicBezTo>
                    <a:pt x="6" y="6"/>
                    <a:pt x="4" y="7"/>
                    <a:pt x="3" y="6"/>
                  </a:cubicBezTo>
                  <a:cubicBezTo>
                    <a:pt x="1" y="6"/>
                    <a:pt x="0" y="4"/>
                    <a:pt x="0" y="3"/>
                  </a:cubicBezTo>
                  <a:close/>
                </a:path>
              </a:pathLst>
            </a:custGeom>
            <a:solidFill>
              <a:srgbClr val="C4E7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637" name="Freeform 1109">
              <a:extLst>
                <a:ext uri="{FF2B5EF4-FFF2-40B4-BE49-F238E27FC236}">
                  <a16:creationId xmlns:a16="http://schemas.microsoft.com/office/drawing/2014/main" id="{E722C4C4-EFE6-43E6-A079-0EDAE388BDA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1" y="3223"/>
              <a:ext cx="17" cy="18"/>
            </a:xfrm>
            <a:custGeom>
              <a:avLst/>
              <a:gdLst>
                <a:gd name="T0" fmla="*/ 2147483646 w 7"/>
                <a:gd name="T1" fmla="*/ 2147483646 h 7"/>
                <a:gd name="T2" fmla="*/ 2147483646 w 7"/>
                <a:gd name="T3" fmla="*/ 2147483646 h 7"/>
                <a:gd name="T4" fmla="*/ 2147483646 w 7"/>
                <a:gd name="T5" fmla="*/ 2147483646 h 7"/>
                <a:gd name="T6" fmla="*/ 2147483646 w 7"/>
                <a:gd name="T7" fmla="*/ 2147483646 h 7"/>
                <a:gd name="T8" fmla="*/ 2147483646 w 7"/>
                <a:gd name="T9" fmla="*/ 2147483646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7">
                  <a:moveTo>
                    <a:pt x="1" y="3"/>
                  </a:moveTo>
                  <a:cubicBezTo>
                    <a:pt x="1" y="1"/>
                    <a:pt x="3" y="0"/>
                    <a:pt x="5" y="1"/>
                  </a:cubicBezTo>
                  <a:cubicBezTo>
                    <a:pt x="6" y="1"/>
                    <a:pt x="7" y="3"/>
                    <a:pt x="7" y="4"/>
                  </a:cubicBezTo>
                  <a:cubicBezTo>
                    <a:pt x="6" y="6"/>
                    <a:pt x="5" y="7"/>
                    <a:pt x="3" y="7"/>
                  </a:cubicBezTo>
                  <a:cubicBezTo>
                    <a:pt x="1" y="6"/>
                    <a:pt x="0" y="5"/>
                    <a:pt x="1" y="3"/>
                  </a:cubicBezTo>
                  <a:close/>
                </a:path>
              </a:pathLst>
            </a:custGeom>
            <a:solidFill>
              <a:srgbClr val="C4E7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638" name="Freeform 1110">
              <a:extLst>
                <a:ext uri="{FF2B5EF4-FFF2-40B4-BE49-F238E27FC236}">
                  <a16:creationId xmlns:a16="http://schemas.microsoft.com/office/drawing/2014/main" id="{9A655BDB-EBFC-4ABD-AB14-865B69FEAAF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1" y="3164"/>
              <a:ext cx="17" cy="16"/>
            </a:xfrm>
            <a:custGeom>
              <a:avLst/>
              <a:gdLst>
                <a:gd name="T0" fmla="*/ 2147483646 w 7"/>
                <a:gd name="T1" fmla="*/ 2147483646 h 6"/>
                <a:gd name="T2" fmla="*/ 2147483646 w 7"/>
                <a:gd name="T3" fmla="*/ 0 h 6"/>
                <a:gd name="T4" fmla="*/ 2147483646 w 7"/>
                <a:gd name="T5" fmla="*/ 2147483646 h 6"/>
                <a:gd name="T6" fmla="*/ 2147483646 w 7"/>
                <a:gd name="T7" fmla="*/ 2147483646 h 6"/>
                <a:gd name="T8" fmla="*/ 2147483646 w 7"/>
                <a:gd name="T9" fmla="*/ 214748364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6">
                  <a:moveTo>
                    <a:pt x="1" y="2"/>
                  </a:moveTo>
                  <a:cubicBezTo>
                    <a:pt x="1" y="1"/>
                    <a:pt x="3" y="0"/>
                    <a:pt x="4" y="0"/>
                  </a:cubicBezTo>
                  <a:cubicBezTo>
                    <a:pt x="6" y="0"/>
                    <a:pt x="7" y="2"/>
                    <a:pt x="7" y="4"/>
                  </a:cubicBezTo>
                  <a:cubicBezTo>
                    <a:pt x="6" y="5"/>
                    <a:pt x="4" y="6"/>
                    <a:pt x="3" y="6"/>
                  </a:cubicBezTo>
                  <a:cubicBezTo>
                    <a:pt x="1" y="6"/>
                    <a:pt x="0" y="4"/>
                    <a:pt x="1" y="2"/>
                  </a:cubicBezTo>
                  <a:close/>
                </a:path>
              </a:pathLst>
            </a:custGeom>
            <a:solidFill>
              <a:srgbClr val="C4E7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639" name="Freeform 1111">
              <a:extLst>
                <a:ext uri="{FF2B5EF4-FFF2-40B4-BE49-F238E27FC236}">
                  <a16:creationId xmlns:a16="http://schemas.microsoft.com/office/drawing/2014/main" id="{09756497-8BAA-46B8-833C-67AE00C0228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1" y="3177"/>
              <a:ext cx="17" cy="19"/>
            </a:xfrm>
            <a:custGeom>
              <a:avLst/>
              <a:gdLst>
                <a:gd name="T0" fmla="*/ 0 w 7"/>
                <a:gd name="T1" fmla="*/ 2147483646 h 7"/>
                <a:gd name="T2" fmla="*/ 2147483646 w 7"/>
                <a:gd name="T3" fmla="*/ 2147483646 h 7"/>
                <a:gd name="T4" fmla="*/ 2147483646 w 7"/>
                <a:gd name="T5" fmla="*/ 2147483646 h 7"/>
                <a:gd name="T6" fmla="*/ 2147483646 w 7"/>
                <a:gd name="T7" fmla="*/ 2147483646 h 7"/>
                <a:gd name="T8" fmla="*/ 0 w 7"/>
                <a:gd name="T9" fmla="*/ 2147483646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7">
                  <a:moveTo>
                    <a:pt x="0" y="3"/>
                  </a:moveTo>
                  <a:cubicBezTo>
                    <a:pt x="1" y="1"/>
                    <a:pt x="2" y="0"/>
                    <a:pt x="4" y="1"/>
                  </a:cubicBezTo>
                  <a:cubicBezTo>
                    <a:pt x="6" y="1"/>
                    <a:pt x="7" y="3"/>
                    <a:pt x="6" y="4"/>
                  </a:cubicBezTo>
                  <a:cubicBezTo>
                    <a:pt x="6" y="6"/>
                    <a:pt x="4" y="7"/>
                    <a:pt x="2" y="7"/>
                  </a:cubicBezTo>
                  <a:cubicBezTo>
                    <a:pt x="1" y="6"/>
                    <a:pt x="0" y="5"/>
                    <a:pt x="0" y="3"/>
                  </a:cubicBezTo>
                  <a:close/>
                </a:path>
              </a:pathLst>
            </a:custGeom>
            <a:solidFill>
              <a:srgbClr val="C4E7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640" name="Freeform 1112">
              <a:extLst>
                <a:ext uri="{FF2B5EF4-FFF2-40B4-BE49-F238E27FC236}">
                  <a16:creationId xmlns:a16="http://schemas.microsoft.com/office/drawing/2014/main" id="{E48E81E3-4573-4A60-9E8A-4E27AB8FDBF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1" y="3151"/>
              <a:ext cx="17" cy="16"/>
            </a:xfrm>
            <a:custGeom>
              <a:avLst/>
              <a:gdLst>
                <a:gd name="T0" fmla="*/ 2147483646 w 7"/>
                <a:gd name="T1" fmla="*/ 2147483646 h 6"/>
                <a:gd name="T2" fmla="*/ 2147483646 w 7"/>
                <a:gd name="T3" fmla="*/ 0 h 6"/>
                <a:gd name="T4" fmla="*/ 2147483646 w 7"/>
                <a:gd name="T5" fmla="*/ 2147483646 h 6"/>
                <a:gd name="T6" fmla="*/ 2147483646 w 7"/>
                <a:gd name="T7" fmla="*/ 2147483646 h 6"/>
                <a:gd name="T8" fmla="*/ 2147483646 w 7"/>
                <a:gd name="T9" fmla="*/ 214748364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6">
                  <a:moveTo>
                    <a:pt x="1" y="2"/>
                  </a:moveTo>
                  <a:cubicBezTo>
                    <a:pt x="1" y="1"/>
                    <a:pt x="3" y="0"/>
                    <a:pt x="4" y="0"/>
                  </a:cubicBezTo>
                  <a:cubicBezTo>
                    <a:pt x="6" y="0"/>
                    <a:pt x="7" y="2"/>
                    <a:pt x="7" y="4"/>
                  </a:cubicBezTo>
                  <a:cubicBezTo>
                    <a:pt x="6" y="5"/>
                    <a:pt x="4" y="6"/>
                    <a:pt x="3" y="6"/>
                  </a:cubicBezTo>
                  <a:cubicBezTo>
                    <a:pt x="1" y="6"/>
                    <a:pt x="0" y="4"/>
                    <a:pt x="1" y="2"/>
                  </a:cubicBezTo>
                  <a:close/>
                </a:path>
              </a:pathLst>
            </a:custGeom>
            <a:solidFill>
              <a:srgbClr val="C4E7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641" name="Freeform 1113">
              <a:extLst>
                <a:ext uri="{FF2B5EF4-FFF2-40B4-BE49-F238E27FC236}">
                  <a16:creationId xmlns:a16="http://schemas.microsoft.com/office/drawing/2014/main" id="{814692BA-1740-4019-A079-F09084F8DB3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8" y="3145"/>
              <a:ext cx="18" cy="19"/>
            </a:xfrm>
            <a:custGeom>
              <a:avLst/>
              <a:gdLst>
                <a:gd name="T0" fmla="*/ 2147483646 w 7"/>
                <a:gd name="T1" fmla="*/ 2147483646 h 7"/>
                <a:gd name="T2" fmla="*/ 2147483646 w 7"/>
                <a:gd name="T3" fmla="*/ 0 h 7"/>
                <a:gd name="T4" fmla="*/ 2147483646 w 7"/>
                <a:gd name="T5" fmla="*/ 2147483646 h 7"/>
                <a:gd name="T6" fmla="*/ 2147483646 w 7"/>
                <a:gd name="T7" fmla="*/ 2147483646 h 7"/>
                <a:gd name="T8" fmla="*/ 2147483646 w 7"/>
                <a:gd name="T9" fmla="*/ 2147483646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7">
                  <a:moveTo>
                    <a:pt x="1" y="3"/>
                  </a:moveTo>
                  <a:cubicBezTo>
                    <a:pt x="1" y="1"/>
                    <a:pt x="3" y="0"/>
                    <a:pt x="5" y="0"/>
                  </a:cubicBezTo>
                  <a:cubicBezTo>
                    <a:pt x="6" y="1"/>
                    <a:pt x="7" y="2"/>
                    <a:pt x="7" y="4"/>
                  </a:cubicBezTo>
                  <a:cubicBezTo>
                    <a:pt x="6" y="6"/>
                    <a:pt x="5" y="7"/>
                    <a:pt x="3" y="6"/>
                  </a:cubicBezTo>
                  <a:cubicBezTo>
                    <a:pt x="1" y="6"/>
                    <a:pt x="0" y="4"/>
                    <a:pt x="1" y="3"/>
                  </a:cubicBezTo>
                  <a:close/>
                </a:path>
              </a:pathLst>
            </a:custGeom>
            <a:solidFill>
              <a:srgbClr val="C4E7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642" name="Freeform 1114">
              <a:extLst>
                <a:ext uri="{FF2B5EF4-FFF2-40B4-BE49-F238E27FC236}">
                  <a16:creationId xmlns:a16="http://schemas.microsoft.com/office/drawing/2014/main" id="{898BD979-898E-4079-A48C-FDE1295AF6A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3" y="3223"/>
              <a:ext cx="18" cy="16"/>
            </a:xfrm>
            <a:custGeom>
              <a:avLst/>
              <a:gdLst>
                <a:gd name="T0" fmla="*/ 0 w 7"/>
                <a:gd name="T1" fmla="*/ 2147483646 h 6"/>
                <a:gd name="T2" fmla="*/ 2147483646 w 7"/>
                <a:gd name="T3" fmla="*/ 0 h 6"/>
                <a:gd name="T4" fmla="*/ 2147483646 w 7"/>
                <a:gd name="T5" fmla="*/ 2147483646 h 6"/>
                <a:gd name="T6" fmla="*/ 2147483646 w 7"/>
                <a:gd name="T7" fmla="*/ 2147483646 h 6"/>
                <a:gd name="T8" fmla="*/ 0 w 7"/>
                <a:gd name="T9" fmla="*/ 214748364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6">
                  <a:moveTo>
                    <a:pt x="0" y="2"/>
                  </a:moveTo>
                  <a:cubicBezTo>
                    <a:pt x="1" y="1"/>
                    <a:pt x="2" y="0"/>
                    <a:pt x="4" y="0"/>
                  </a:cubicBezTo>
                  <a:cubicBezTo>
                    <a:pt x="6" y="0"/>
                    <a:pt x="7" y="2"/>
                    <a:pt x="6" y="4"/>
                  </a:cubicBezTo>
                  <a:cubicBezTo>
                    <a:pt x="6" y="5"/>
                    <a:pt x="4" y="6"/>
                    <a:pt x="2" y="6"/>
                  </a:cubicBezTo>
                  <a:cubicBezTo>
                    <a:pt x="1" y="6"/>
                    <a:pt x="0" y="4"/>
                    <a:pt x="0" y="2"/>
                  </a:cubicBezTo>
                  <a:close/>
                </a:path>
              </a:pathLst>
            </a:custGeom>
            <a:solidFill>
              <a:srgbClr val="C4E7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643" name="Freeform 1115">
              <a:extLst>
                <a:ext uri="{FF2B5EF4-FFF2-40B4-BE49-F238E27FC236}">
                  <a16:creationId xmlns:a16="http://schemas.microsoft.com/office/drawing/2014/main" id="{A6D0D954-3AF3-4AF5-9B5C-30CF089632A7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6" y="3223"/>
              <a:ext cx="17" cy="18"/>
            </a:xfrm>
            <a:custGeom>
              <a:avLst/>
              <a:gdLst>
                <a:gd name="T0" fmla="*/ 0 w 7"/>
                <a:gd name="T1" fmla="*/ 2147483646 h 7"/>
                <a:gd name="T2" fmla="*/ 2147483646 w 7"/>
                <a:gd name="T3" fmla="*/ 0 h 7"/>
                <a:gd name="T4" fmla="*/ 2147483646 w 7"/>
                <a:gd name="T5" fmla="*/ 2147483646 h 7"/>
                <a:gd name="T6" fmla="*/ 2147483646 w 7"/>
                <a:gd name="T7" fmla="*/ 2147483646 h 7"/>
                <a:gd name="T8" fmla="*/ 0 w 7"/>
                <a:gd name="T9" fmla="*/ 2147483646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7">
                  <a:moveTo>
                    <a:pt x="0" y="3"/>
                  </a:moveTo>
                  <a:cubicBezTo>
                    <a:pt x="1" y="1"/>
                    <a:pt x="2" y="0"/>
                    <a:pt x="4" y="0"/>
                  </a:cubicBezTo>
                  <a:cubicBezTo>
                    <a:pt x="6" y="1"/>
                    <a:pt x="7" y="2"/>
                    <a:pt x="6" y="4"/>
                  </a:cubicBezTo>
                  <a:cubicBezTo>
                    <a:pt x="6" y="6"/>
                    <a:pt x="4" y="7"/>
                    <a:pt x="3" y="6"/>
                  </a:cubicBezTo>
                  <a:cubicBezTo>
                    <a:pt x="1" y="6"/>
                    <a:pt x="0" y="4"/>
                    <a:pt x="0" y="3"/>
                  </a:cubicBezTo>
                  <a:close/>
                </a:path>
              </a:pathLst>
            </a:custGeom>
            <a:solidFill>
              <a:srgbClr val="C4E7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644" name="Freeform 1116">
              <a:extLst>
                <a:ext uri="{FF2B5EF4-FFF2-40B4-BE49-F238E27FC236}">
                  <a16:creationId xmlns:a16="http://schemas.microsoft.com/office/drawing/2014/main" id="{F16D2199-C1A4-41F8-8094-4B17C5488E4E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3" y="3252"/>
              <a:ext cx="15" cy="19"/>
            </a:xfrm>
            <a:custGeom>
              <a:avLst/>
              <a:gdLst>
                <a:gd name="T0" fmla="*/ 0 w 6"/>
                <a:gd name="T1" fmla="*/ 2147483646 h 7"/>
                <a:gd name="T2" fmla="*/ 2147483646 w 6"/>
                <a:gd name="T3" fmla="*/ 0 h 7"/>
                <a:gd name="T4" fmla="*/ 2147483646 w 6"/>
                <a:gd name="T5" fmla="*/ 2147483646 h 7"/>
                <a:gd name="T6" fmla="*/ 2147483646 w 6"/>
                <a:gd name="T7" fmla="*/ 2147483646 h 7"/>
                <a:gd name="T8" fmla="*/ 0 w 6"/>
                <a:gd name="T9" fmla="*/ 2147483646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7">
                  <a:moveTo>
                    <a:pt x="0" y="2"/>
                  </a:moveTo>
                  <a:cubicBezTo>
                    <a:pt x="0" y="1"/>
                    <a:pt x="2" y="0"/>
                    <a:pt x="4" y="0"/>
                  </a:cubicBezTo>
                  <a:cubicBezTo>
                    <a:pt x="5" y="1"/>
                    <a:pt x="6" y="2"/>
                    <a:pt x="6" y="4"/>
                  </a:cubicBezTo>
                  <a:cubicBezTo>
                    <a:pt x="6" y="6"/>
                    <a:pt x="4" y="7"/>
                    <a:pt x="2" y="6"/>
                  </a:cubicBezTo>
                  <a:cubicBezTo>
                    <a:pt x="1" y="6"/>
                    <a:pt x="0" y="4"/>
                    <a:pt x="0" y="2"/>
                  </a:cubicBezTo>
                  <a:close/>
                </a:path>
              </a:pathLst>
            </a:custGeom>
            <a:solidFill>
              <a:srgbClr val="C4E7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645" name="Freeform 1117">
              <a:extLst>
                <a:ext uri="{FF2B5EF4-FFF2-40B4-BE49-F238E27FC236}">
                  <a16:creationId xmlns:a16="http://schemas.microsoft.com/office/drawing/2014/main" id="{781B4DAD-9DBB-40B5-BBCA-746BA5691AE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8" y="3247"/>
              <a:ext cx="18" cy="18"/>
            </a:xfrm>
            <a:custGeom>
              <a:avLst/>
              <a:gdLst>
                <a:gd name="T0" fmla="*/ 2147483646 w 7"/>
                <a:gd name="T1" fmla="*/ 2147483646 h 7"/>
                <a:gd name="T2" fmla="*/ 2147483646 w 7"/>
                <a:gd name="T3" fmla="*/ 2147483646 h 7"/>
                <a:gd name="T4" fmla="*/ 2147483646 w 7"/>
                <a:gd name="T5" fmla="*/ 2147483646 h 7"/>
                <a:gd name="T6" fmla="*/ 2147483646 w 7"/>
                <a:gd name="T7" fmla="*/ 2147483646 h 7"/>
                <a:gd name="T8" fmla="*/ 2147483646 w 7"/>
                <a:gd name="T9" fmla="*/ 2147483646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7">
                  <a:moveTo>
                    <a:pt x="1" y="3"/>
                  </a:moveTo>
                  <a:cubicBezTo>
                    <a:pt x="1" y="1"/>
                    <a:pt x="3" y="0"/>
                    <a:pt x="5" y="1"/>
                  </a:cubicBezTo>
                  <a:cubicBezTo>
                    <a:pt x="6" y="1"/>
                    <a:pt x="7" y="3"/>
                    <a:pt x="7" y="4"/>
                  </a:cubicBezTo>
                  <a:cubicBezTo>
                    <a:pt x="6" y="6"/>
                    <a:pt x="5" y="7"/>
                    <a:pt x="3" y="7"/>
                  </a:cubicBezTo>
                  <a:cubicBezTo>
                    <a:pt x="1" y="6"/>
                    <a:pt x="0" y="5"/>
                    <a:pt x="1" y="3"/>
                  </a:cubicBezTo>
                  <a:close/>
                </a:path>
              </a:pathLst>
            </a:custGeom>
            <a:solidFill>
              <a:srgbClr val="C4E7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646" name="Freeform 1118">
              <a:extLst>
                <a:ext uri="{FF2B5EF4-FFF2-40B4-BE49-F238E27FC236}">
                  <a16:creationId xmlns:a16="http://schemas.microsoft.com/office/drawing/2014/main" id="{F2AF0BCF-D20C-4D67-A5E2-8F274EFC85FD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1" y="3271"/>
              <a:ext cx="17" cy="18"/>
            </a:xfrm>
            <a:custGeom>
              <a:avLst/>
              <a:gdLst>
                <a:gd name="T0" fmla="*/ 0 w 7"/>
                <a:gd name="T1" fmla="*/ 2147483646 h 7"/>
                <a:gd name="T2" fmla="*/ 2147483646 w 7"/>
                <a:gd name="T3" fmla="*/ 0 h 7"/>
                <a:gd name="T4" fmla="*/ 2147483646 w 7"/>
                <a:gd name="T5" fmla="*/ 2147483646 h 7"/>
                <a:gd name="T6" fmla="*/ 2147483646 w 7"/>
                <a:gd name="T7" fmla="*/ 2147483646 h 7"/>
                <a:gd name="T8" fmla="*/ 0 w 7"/>
                <a:gd name="T9" fmla="*/ 2147483646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7">
                  <a:moveTo>
                    <a:pt x="0" y="3"/>
                  </a:moveTo>
                  <a:cubicBezTo>
                    <a:pt x="1" y="1"/>
                    <a:pt x="2" y="0"/>
                    <a:pt x="4" y="0"/>
                  </a:cubicBezTo>
                  <a:cubicBezTo>
                    <a:pt x="6" y="1"/>
                    <a:pt x="7" y="2"/>
                    <a:pt x="6" y="4"/>
                  </a:cubicBezTo>
                  <a:cubicBezTo>
                    <a:pt x="6" y="6"/>
                    <a:pt x="4" y="7"/>
                    <a:pt x="2" y="6"/>
                  </a:cubicBezTo>
                  <a:cubicBezTo>
                    <a:pt x="1" y="6"/>
                    <a:pt x="0" y="4"/>
                    <a:pt x="0" y="3"/>
                  </a:cubicBezTo>
                  <a:close/>
                </a:path>
              </a:pathLst>
            </a:custGeom>
            <a:solidFill>
              <a:srgbClr val="C4E7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647" name="Freeform 1119">
              <a:extLst>
                <a:ext uri="{FF2B5EF4-FFF2-40B4-BE49-F238E27FC236}">
                  <a16:creationId xmlns:a16="http://schemas.microsoft.com/office/drawing/2014/main" id="{CBAAAB85-65EC-44BD-889F-8E81E1E6E017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3" y="3260"/>
              <a:ext cx="18" cy="19"/>
            </a:xfrm>
            <a:custGeom>
              <a:avLst/>
              <a:gdLst>
                <a:gd name="T0" fmla="*/ 2147483646 w 7"/>
                <a:gd name="T1" fmla="*/ 2147483646 h 7"/>
                <a:gd name="T2" fmla="*/ 2147483646 w 7"/>
                <a:gd name="T3" fmla="*/ 2147483646 h 7"/>
                <a:gd name="T4" fmla="*/ 2147483646 w 7"/>
                <a:gd name="T5" fmla="*/ 2147483646 h 7"/>
                <a:gd name="T6" fmla="*/ 2147483646 w 7"/>
                <a:gd name="T7" fmla="*/ 2147483646 h 7"/>
                <a:gd name="T8" fmla="*/ 2147483646 w 7"/>
                <a:gd name="T9" fmla="*/ 2147483646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7">
                  <a:moveTo>
                    <a:pt x="1" y="3"/>
                  </a:moveTo>
                  <a:cubicBezTo>
                    <a:pt x="1" y="1"/>
                    <a:pt x="3" y="0"/>
                    <a:pt x="4" y="1"/>
                  </a:cubicBezTo>
                  <a:cubicBezTo>
                    <a:pt x="6" y="1"/>
                    <a:pt x="7" y="3"/>
                    <a:pt x="7" y="5"/>
                  </a:cubicBezTo>
                  <a:cubicBezTo>
                    <a:pt x="6" y="6"/>
                    <a:pt x="5" y="7"/>
                    <a:pt x="3" y="7"/>
                  </a:cubicBezTo>
                  <a:cubicBezTo>
                    <a:pt x="1" y="6"/>
                    <a:pt x="0" y="5"/>
                    <a:pt x="1" y="3"/>
                  </a:cubicBezTo>
                  <a:close/>
                </a:path>
              </a:pathLst>
            </a:custGeom>
            <a:solidFill>
              <a:srgbClr val="C4E7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648" name="Freeform 1120">
              <a:extLst>
                <a:ext uri="{FF2B5EF4-FFF2-40B4-BE49-F238E27FC236}">
                  <a16:creationId xmlns:a16="http://schemas.microsoft.com/office/drawing/2014/main" id="{CB31F5B0-0320-4EC7-97C2-2B7BD5D442E7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6" y="3287"/>
              <a:ext cx="17" cy="18"/>
            </a:xfrm>
            <a:custGeom>
              <a:avLst/>
              <a:gdLst>
                <a:gd name="T0" fmla="*/ 0 w 7"/>
                <a:gd name="T1" fmla="*/ 2147483646 h 7"/>
                <a:gd name="T2" fmla="*/ 2147483646 w 7"/>
                <a:gd name="T3" fmla="*/ 2147483646 h 7"/>
                <a:gd name="T4" fmla="*/ 2147483646 w 7"/>
                <a:gd name="T5" fmla="*/ 2147483646 h 7"/>
                <a:gd name="T6" fmla="*/ 2147483646 w 7"/>
                <a:gd name="T7" fmla="*/ 2147483646 h 7"/>
                <a:gd name="T8" fmla="*/ 0 w 7"/>
                <a:gd name="T9" fmla="*/ 2147483646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7">
                  <a:moveTo>
                    <a:pt x="0" y="3"/>
                  </a:moveTo>
                  <a:cubicBezTo>
                    <a:pt x="1" y="1"/>
                    <a:pt x="2" y="0"/>
                    <a:pt x="4" y="1"/>
                  </a:cubicBezTo>
                  <a:cubicBezTo>
                    <a:pt x="6" y="1"/>
                    <a:pt x="7" y="3"/>
                    <a:pt x="6" y="4"/>
                  </a:cubicBezTo>
                  <a:cubicBezTo>
                    <a:pt x="6" y="6"/>
                    <a:pt x="4" y="7"/>
                    <a:pt x="3" y="7"/>
                  </a:cubicBezTo>
                  <a:cubicBezTo>
                    <a:pt x="1" y="6"/>
                    <a:pt x="0" y="5"/>
                    <a:pt x="0" y="3"/>
                  </a:cubicBezTo>
                  <a:close/>
                </a:path>
              </a:pathLst>
            </a:custGeom>
            <a:solidFill>
              <a:srgbClr val="C4E7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649" name="Freeform 1121">
              <a:extLst>
                <a:ext uri="{FF2B5EF4-FFF2-40B4-BE49-F238E27FC236}">
                  <a16:creationId xmlns:a16="http://schemas.microsoft.com/office/drawing/2014/main" id="{01CA553E-7153-4B3E-BFE2-E2E0095C1DA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8" y="3356"/>
              <a:ext cx="18" cy="19"/>
            </a:xfrm>
            <a:custGeom>
              <a:avLst/>
              <a:gdLst>
                <a:gd name="T0" fmla="*/ 0 w 7"/>
                <a:gd name="T1" fmla="*/ 2147483646 h 7"/>
                <a:gd name="T2" fmla="*/ 2147483646 w 7"/>
                <a:gd name="T3" fmla="*/ 2147483646 h 7"/>
                <a:gd name="T4" fmla="*/ 2147483646 w 7"/>
                <a:gd name="T5" fmla="*/ 2147483646 h 7"/>
                <a:gd name="T6" fmla="*/ 2147483646 w 7"/>
                <a:gd name="T7" fmla="*/ 2147483646 h 7"/>
                <a:gd name="T8" fmla="*/ 0 w 7"/>
                <a:gd name="T9" fmla="*/ 2147483646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7">
                  <a:moveTo>
                    <a:pt x="0" y="3"/>
                  </a:moveTo>
                  <a:cubicBezTo>
                    <a:pt x="1" y="2"/>
                    <a:pt x="2" y="0"/>
                    <a:pt x="4" y="1"/>
                  </a:cubicBezTo>
                  <a:cubicBezTo>
                    <a:pt x="6" y="1"/>
                    <a:pt x="7" y="3"/>
                    <a:pt x="6" y="5"/>
                  </a:cubicBezTo>
                  <a:cubicBezTo>
                    <a:pt x="6" y="6"/>
                    <a:pt x="4" y="7"/>
                    <a:pt x="3" y="7"/>
                  </a:cubicBezTo>
                  <a:cubicBezTo>
                    <a:pt x="1" y="6"/>
                    <a:pt x="0" y="5"/>
                    <a:pt x="0" y="3"/>
                  </a:cubicBezTo>
                  <a:close/>
                </a:path>
              </a:pathLst>
            </a:custGeom>
            <a:solidFill>
              <a:srgbClr val="C4E7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650" name="Freeform 1122">
              <a:extLst>
                <a:ext uri="{FF2B5EF4-FFF2-40B4-BE49-F238E27FC236}">
                  <a16:creationId xmlns:a16="http://schemas.microsoft.com/office/drawing/2014/main" id="{30D1CB9B-88E3-4C59-B761-66C96ABB62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1" y="3337"/>
              <a:ext cx="15" cy="19"/>
            </a:xfrm>
            <a:custGeom>
              <a:avLst/>
              <a:gdLst>
                <a:gd name="T0" fmla="*/ 0 w 6"/>
                <a:gd name="T1" fmla="*/ 2147483646 h 7"/>
                <a:gd name="T2" fmla="*/ 2147483646 w 6"/>
                <a:gd name="T3" fmla="*/ 2147483646 h 7"/>
                <a:gd name="T4" fmla="*/ 2147483646 w 6"/>
                <a:gd name="T5" fmla="*/ 2147483646 h 7"/>
                <a:gd name="T6" fmla="*/ 2147483646 w 6"/>
                <a:gd name="T7" fmla="*/ 2147483646 h 7"/>
                <a:gd name="T8" fmla="*/ 0 w 6"/>
                <a:gd name="T9" fmla="*/ 2147483646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7">
                  <a:moveTo>
                    <a:pt x="0" y="3"/>
                  </a:moveTo>
                  <a:cubicBezTo>
                    <a:pt x="0" y="1"/>
                    <a:pt x="2" y="0"/>
                    <a:pt x="4" y="1"/>
                  </a:cubicBezTo>
                  <a:cubicBezTo>
                    <a:pt x="5" y="1"/>
                    <a:pt x="6" y="3"/>
                    <a:pt x="6" y="5"/>
                  </a:cubicBezTo>
                  <a:cubicBezTo>
                    <a:pt x="6" y="6"/>
                    <a:pt x="4" y="7"/>
                    <a:pt x="2" y="7"/>
                  </a:cubicBezTo>
                  <a:cubicBezTo>
                    <a:pt x="1" y="6"/>
                    <a:pt x="0" y="5"/>
                    <a:pt x="0" y="3"/>
                  </a:cubicBezTo>
                  <a:close/>
                </a:path>
              </a:pathLst>
            </a:custGeom>
            <a:solidFill>
              <a:srgbClr val="C4E7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651" name="Freeform 1123">
              <a:extLst>
                <a:ext uri="{FF2B5EF4-FFF2-40B4-BE49-F238E27FC236}">
                  <a16:creationId xmlns:a16="http://schemas.microsoft.com/office/drawing/2014/main" id="{2502EDC6-CE30-4D64-9B46-A747AE5021D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6" y="3340"/>
              <a:ext cx="17" cy="16"/>
            </a:xfrm>
            <a:custGeom>
              <a:avLst/>
              <a:gdLst>
                <a:gd name="T0" fmla="*/ 0 w 7"/>
                <a:gd name="T1" fmla="*/ 2147483646 h 6"/>
                <a:gd name="T2" fmla="*/ 2147483646 w 7"/>
                <a:gd name="T3" fmla="*/ 0 h 6"/>
                <a:gd name="T4" fmla="*/ 2147483646 w 7"/>
                <a:gd name="T5" fmla="*/ 2147483646 h 6"/>
                <a:gd name="T6" fmla="*/ 2147483646 w 7"/>
                <a:gd name="T7" fmla="*/ 2147483646 h 6"/>
                <a:gd name="T8" fmla="*/ 0 w 7"/>
                <a:gd name="T9" fmla="*/ 214748364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6">
                  <a:moveTo>
                    <a:pt x="0" y="2"/>
                  </a:moveTo>
                  <a:cubicBezTo>
                    <a:pt x="1" y="1"/>
                    <a:pt x="2" y="0"/>
                    <a:pt x="4" y="0"/>
                  </a:cubicBezTo>
                  <a:cubicBezTo>
                    <a:pt x="6" y="0"/>
                    <a:pt x="7" y="2"/>
                    <a:pt x="6" y="4"/>
                  </a:cubicBezTo>
                  <a:cubicBezTo>
                    <a:pt x="6" y="5"/>
                    <a:pt x="4" y="6"/>
                    <a:pt x="3" y="6"/>
                  </a:cubicBezTo>
                  <a:cubicBezTo>
                    <a:pt x="1" y="6"/>
                    <a:pt x="0" y="4"/>
                    <a:pt x="0" y="2"/>
                  </a:cubicBezTo>
                  <a:close/>
                </a:path>
              </a:pathLst>
            </a:custGeom>
            <a:solidFill>
              <a:srgbClr val="C4E7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652" name="Freeform 1124">
              <a:extLst>
                <a:ext uri="{FF2B5EF4-FFF2-40B4-BE49-F238E27FC236}">
                  <a16:creationId xmlns:a16="http://schemas.microsoft.com/office/drawing/2014/main" id="{5D6FC08F-D52F-4B56-86DB-E30D2382DC4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6" y="3361"/>
              <a:ext cx="17" cy="19"/>
            </a:xfrm>
            <a:custGeom>
              <a:avLst/>
              <a:gdLst>
                <a:gd name="T0" fmla="*/ 2147483646 w 7"/>
                <a:gd name="T1" fmla="*/ 2147483646 h 7"/>
                <a:gd name="T2" fmla="*/ 2147483646 w 7"/>
                <a:gd name="T3" fmla="*/ 0 h 7"/>
                <a:gd name="T4" fmla="*/ 2147483646 w 7"/>
                <a:gd name="T5" fmla="*/ 2147483646 h 7"/>
                <a:gd name="T6" fmla="*/ 2147483646 w 7"/>
                <a:gd name="T7" fmla="*/ 2147483646 h 7"/>
                <a:gd name="T8" fmla="*/ 2147483646 w 7"/>
                <a:gd name="T9" fmla="*/ 2147483646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7">
                  <a:moveTo>
                    <a:pt x="1" y="2"/>
                  </a:moveTo>
                  <a:cubicBezTo>
                    <a:pt x="1" y="1"/>
                    <a:pt x="3" y="0"/>
                    <a:pt x="4" y="0"/>
                  </a:cubicBezTo>
                  <a:cubicBezTo>
                    <a:pt x="6" y="1"/>
                    <a:pt x="7" y="2"/>
                    <a:pt x="7" y="4"/>
                  </a:cubicBezTo>
                  <a:cubicBezTo>
                    <a:pt x="6" y="6"/>
                    <a:pt x="5" y="7"/>
                    <a:pt x="3" y="6"/>
                  </a:cubicBezTo>
                  <a:cubicBezTo>
                    <a:pt x="1" y="6"/>
                    <a:pt x="0" y="4"/>
                    <a:pt x="1" y="2"/>
                  </a:cubicBezTo>
                  <a:close/>
                </a:path>
              </a:pathLst>
            </a:custGeom>
            <a:solidFill>
              <a:srgbClr val="C4E7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653" name="Freeform 1125">
              <a:extLst>
                <a:ext uri="{FF2B5EF4-FFF2-40B4-BE49-F238E27FC236}">
                  <a16:creationId xmlns:a16="http://schemas.microsoft.com/office/drawing/2014/main" id="{A839EEF1-EAF0-4903-8323-BBBA512B585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1" y="3380"/>
              <a:ext cx="15" cy="16"/>
            </a:xfrm>
            <a:custGeom>
              <a:avLst/>
              <a:gdLst>
                <a:gd name="T0" fmla="*/ 0 w 6"/>
                <a:gd name="T1" fmla="*/ 2147483646 h 6"/>
                <a:gd name="T2" fmla="*/ 2147483646 w 6"/>
                <a:gd name="T3" fmla="*/ 0 h 6"/>
                <a:gd name="T4" fmla="*/ 2147483646 w 6"/>
                <a:gd name="T5" fmla="*/ 2147483646 h 6"/>
                <a:gd name="T6" fmla="*/ 2147483646 w 6"/>
                <a:gd name="T7" fmla="*/ 2147483646 h 6"/>
                <a:gd name="T8" fmla="*/ 0 w 6"/>
                <a:gd name="T9" fmla="*/ 214748364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0" y="2"/>
                  </a:moveTo>
                  <a:cubicBezTo>
                    <a:pt x="0" y="1"/>
                    <a:pt x="2" y="0"/>
                    <a:pt x="4" y="0"/>
                  </a:cubicBezTo>
                  <a:cubicBezTo>
                    <a:pt x="5" y="0"/>
                    <a:pt x="6" y="2"/>
                    <a:pt x="6" y="4"/>
                  </a:cubicBezTo>
                  <a:cubicBezTo>
                    <a:pt x="6" y="5"/>
                    <a:pt x="4" y="6"/>
                    <a:pt x="2" y="6"/>
                  </a:cubicBezTo>
                  <a:cubicBezTo>
                    <a:pt x="1" y="6"/>
                    <a:pt x="0" y="4"/>
                    <a:pt x="0" y="2"/>
                  </a:cubicBezTo>
                  <a:close/>
                </a:path>
              </a:pathLst>
            </a:custGeom>
            <a:solidFill>
              <a:srgbClr val="C4E7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654" name="Freeform 1126">
              <a:extLst>
                <a:ext uri="{FF2B5EF4-FFF2-40B4-BE49-F238E27FC236}">
                  <a16:creationId xmlns:a16="http://schemas.microsoft.com/office/drawing/2014/main" id="{DA23C78F-2561-4B26-881E-7DC6049B751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3" y="3401"/>
              <a:ext cx="18" cy="19"/>
            </a:xfrm>
            <a:custGeom>
              <a:avLst/>
              <a:gdLst>
                <a:gd name="T0" fmla="*/ 2147483646 w 7"/>
                <a:gd name="T1" fmla="*/ 2147483646 h 7"/>
                <a:gd name="T2" fmla="*/ 2147483646 w 7"/>
                <a:gd name="T3" fmla="*/ 0 h 7"/>
                <a:gd name="T4" fmla="*/ 2147483646 w 7"/>
                <a:gd name="T5" fmla="*/ 2147483646 h 7"/>
                <a:gd name="T6" fmla="*/ 2147483646 w 7"/>
                <a:gd name="T7" fmla="*/ 2147483646 h 7"/>
                <a:gd name="T8" fmla="*/ 2147483646 w 7"/>
                <a:gd name="T9" fmla="*/ 2147483646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7">
                  <a:moveTo>
                    <a:pt x="1" y="3"/>
                  </a:moveTo>
                  <a:cubicBezTo>
                    <a:pt x="1" y="1"/>
                    <a:pt x="3" y="0"/>
                    <a:pt x="5" y="0"/>
                  </a:cubicBezTo>
                  <a:cubicBezTo>
                    <a:pt x="6" y="1"/>
                    <a:pt x="7" y="2"/>
                    <a:pt x="7" y="4"/>
                  </a:cubicBezTo>
                  <a:cubicBezTo>
                    <a:pt x="6" y="6"/>
                    <a:pt x="5" y="7"/>
                    <a:pt x="3" y="6"/>
                  </a:cubicBezTo>
                  <a:cubicBezTo>
                    <a:pt x="1" y="6"/>
                    <a:pt x="0" y="4"/>
                    <a:pt x="1" y="3"/>
                  </a:cubicBezTo>
                  <a:close/>
                </a:path>
              </a:pathLst>
            </a:custGeom>
            <a:solidFill>
              <a:srgbClr val="C4E7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655" name="Freeform 1127">
              <a:extLst>
                <a:ext uri="{FF2B5EF4-FFF2-40B4-BE49-F238E27FC236}">
                  <a16:creationId xmlns:a16="http://schemas.microsoft.com/office/drawing/2014/main" id="{CD5B096F-A3AF-459E-A343-701EE375184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1" y="3311"/>
              <a:ext cx="15" cy="18"/>
            </a:xfrm>
            <a:custGeom>
              <a:avLst/>
              <a:gdLst>
                <a:gd name="T0" fmla="*/ 0 w 6"/>
                <a:gd name="T1" fmla="*/ 2147483646 h 7"/>
                <a:gd name="T2" fmla="*/ 2147483646 w 6"/>
                <a:gd name="T3" fmla="*/ 2147483646 h 7"/>
                <a:gd name="T4" fmla="*/ 2147483646 w 6"/>
                <a:gd name="T5" fmla="*/ 2147483646 h 7"/>
                <a:gd name="T6" fmla="*/ 2147483646 w 6"/>
                <a:gd name="T7" fmla="*/ 2147483646 h 7"/>
                <a:gd name="T8" fmla="*/ 0 w 6"/>
                <a:gd name="T9" fmla="*/ 2147483646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7">
                  <a:moveTo>
                    <a:pt x="0" y="3"/>
                  </a:moveTo>
                  <a:cubicBezTo>
                    <a:pt x="0" y="1"/>
                    <a:pt x="2" y="0"/>
                    <a:pt x="4" y="1"/>
                  </a:cubicBezTo>
                  <a:cubicBezTo>
                    <a:pt x="5" y="1"/>
                    <a:pt x="6" y="3"/>
                    <a:pt x="6" y="4"/>
                  </a:cubicBezTo>
                  <a:cubicBezTo>
                    <a:pt x="6" y="6"/>
                    <a:pt x="4" y="7"/>
                    <a:pt x="2" y="7"/>
                  </a:cubicBezTo>
                  <a:cubicBezTo>
                    <a:pt x="1" y="6"/>
                    <a:pt x="0" y="5"/>
                    <a:pt x="0" y="3"/>
                  </a:cubicBezTo>
                  <a:close/>
                </a:path>
              </a:pathLst>
            </a:custGeom>
            <a:solidFill>
              <a:srgbClr val="C4E7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656" name="Freeform 1128">
              <a:extLst>
                <a:ext uri="{FF2B5EF4-FFF2-40B4-BE49-F238E27FC236}">
                  <a16:creationId xmlns:a16="http://schemas.microsoft.com/office/drawing/2014/main" id="{B6684AFF-B7E2-42B8-9336-B71A0BC9D2E5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3" y="3300"/>
              <a:ext cx="18" cy="19"/>
            </a:xfrm>
            <a:custGeom>
              <a:avLst/>
              <a:gdLst>
                <a:gd name="T0" fmla="*/ 0 w 7"/>
                <a:gd name="T1" fmla="*/ 2147483646 h 7"/>
                <a:gd name="T2" fmla="*/ 2147483646 w 7"/>
                <a:gd name="T3" fmla="*/ 2147483646 h 7"/>
                <a:gd name="T4" fmla="*/ 2147483646 w 7"/>
                <a:gd name="T5" fmla="*/ 2147483646 h 7"/>
                <a:gd name="T6" fmla="*/ 2147483646 w 7"/>
                <a:gd name="T7" fmla="*/ 2147483646 h 7"/>
                <a:gd name="T8" fmla="*/ 0 w 7"/>
                <a:gd name="T9" fmla="*/ 2147483646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7">
                  <a:moveTo>
                    <a:pt x="0" y="3"/>
                  </a:moveTo>
                  <a:cubicBezTo>
                    <a:pt x="1" y="1"/>
                    <a:pt x="2" y="0"/>
                    <a:pt x="4" y="1"/>
                  </a:cubicBezTo>
                  <a:cubicBezTo>
                    <a:pt x="6" y="1"/>
                    <a:pt x="7" y="3"/>
                    <a:pt x="6" y="5"/>
                  </a:cubicBezTo>
                  <a:cubicBezTo>
                    <a:pt x="6" y="6"/>
                    <a:pt x="4" y="7"/>
                    <a:pt x="3" y="7"/>
                  </a:cubicBezTo>
                  <a:cubicBezTo>
                    <a:pt x="1" y="6"/>
                    <a:pt x="0" y="5"/>
                    <a:pt x="0" y="3"/>
                  </a:cubicBezTo>
                  <a:close/>
                </a:path>
              </a:pathLst>
            </a:custGeom>
            <a:solidFill>
              <a:srgbClr val="C4E7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657" name="Freeform 1129">
              <a:extLst>
                <a:ext uri="{FF2B5EF4-FFF2-40B4-BE49-F238E27FC236}">
                  <a16:creationId xmlns:a16="http://schemas.microsoft.com/office/drawing/2014/main" id="{24042D03-19FA-47F1-A80B-993F3929186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8" y="3337"/>
              <a:ext cx="18" cy="19"/>
            </a:xfrm>
            <a:custGeom>
              <a:avLst/>
              <a:gdLst>
                <a:gd name="T0" fmla="*/ 2147483646 w 7"/>
                <a:gd name="T1" fmla="*/ 2147483646 h 7"/>
                <a:gd name="T2" fmla="*/ 2147483646 w 7"/>
                <a:gd name="T3" fmla="*/ 2147483646 h 7"/>
                <a:gd name="T4" fmla="*/ 2147483646 w 7"/>
                <a:gd name="T5" fmla="*/ 2147483646 h 7"/>
                <a:gd name="T6" fmla="*/ 2147483646 w 7"/>
                <a:gd name="T7" fmla="*/ 2147483646 h 7"/>
                <a:gd name="T8" fmla="*/ 2147483646 w 7"/>
                <a:gd name="T9" fmla="*/ 2147483646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7">
                  <a:moveTo>
                    <a:pt x="1" y="3"/>
                  </a:moveTo>
                  <a:cubicBezTo>
                    <a:pt x="1" y="1"/>
                    <a:pt x="3" y="0"/>
                    <a:pt x="4" y="1"/>
                  </a:cubicBezTo>
                  <a:cubicBezTo>
                    <a:pt x="6" y="1"/>
                    <a:pt x="7" y="3"/>
                    <a:pt x="7" y="4"/>
                  </a:cubicBezTo>
                  <a:cubicBezTo>
                    <a:pt x="6" y="6"/>
                    <a:pt x="5" y="7"/>
                    <a:pt x="3" y="7"/>
                  </a:cubicBezTo>
                  <a:cubicBezTo>
                    <a:pt x="1" y="6"/>
                    <a:pt x="0" y="4"/>
                    <a:pt x="1" y="3"/>
                  </a:cubicBezTo>
                  <a:close/>
                </a:path>
              </a:pathLst>
            </a:custGeom>
            <a:solidFill>
              <a:srgbClr val="C4E7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658" name="Freeform 1130">
              <a:extLst>
                <a:ext uri="{FF2B5EF4-FFF2-40B4-BE49-F238E27FC236}">
                  <a16:creationId xmlns:a16="http://schemas.microsoft.com/office/drawing/2014/main" id="{5330172E-8DB3-4A9C-B994-6D1D0081593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1" y="3367"/>
              <a:ext cx="17" cy="18"/>
            </a:xfrm>
            <a:custGeom>
              <a:avLst/>
              <a:gdLst>
                <a:gd name="T0" fmla="*/ 0 w 7"/>
                <a:gd name="T1" fmla="*/ 2147483646 h 7"/>
                <a:gd name="T2" fmla="*/ 2147483646 w 7"/>
                <a:gd name="T3" fmla="*/ 2147483646 h 7"/>
                <a:gd name="T4" fmla="*/ 2147483646 w 7"/>
                <a:gd name="T5" fmla="*/ 2147483646 h 7"/>
                <a:gd name="T6" fmla="*/ 2147483646 w 7"/>
                <a:gd name="T7" fmla="*/ 2147483646 h 7"/>
                <a:gd name="T8" fmla="*/ 0 w 7"/>
                <a:gd name="T9" fmla="*/ 2147483646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7">
                  <a:moveTo>
                    <a:pt x="0" y="3"/>
                  </a:moveTo>
                  <a:cubicBezTo>
                    <a:pt x="1" y="1"/>
                    <a:pt x="2" y="0"/>
                    <a:pt x="4" y="1"/>
                  </a:cubicBezTo>
                  <a:cubicBezTo>
                    <a:pt x="6" y="1"/>
                    <a:pt x="7" y="3"/>
                    <a:pt x="6" y="5"/>
                  </a:cubicBezTo>
                  <a:cubicBezTo>
                    <a:pt x="6" y="6"/>
                    <a:pt x="4" y="7"/>
                    <a:pt x="3" y="7"/>
                  </a:cubicBezTo>
                  <a:cubicBezTo>
                    <a:pt x="1" y="6"/>
                    <a:pt x="0" y="5"/>
                    <a:pt x="0" y="3"/>
                  </a:cubicBezTo>
                  <a:close/>
                </a:path>
              </a:pathLst>
            </a:custGeom>
            <a:solidFill>
              <a:srgbClr val="C4E7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659" name="Freeform 1131">
              <a:extLst>
                <a:ext uri="{FF2B5EF4-FFF2-40B4-BE49-F238E27FC236}">
                  <a16:creationId xmlns:a16="http://schemas.microsoft.com/office/drawing/2014/main" id="{70B0AF3F-3A58-4F41-B968-FA106F9537A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8" y="3401"/>
              <a:ext cx="18" cy="19"/>
            </a:xfrm>
            <a:custGeom>
              <a:avLst/>
              <a:gdLst>
                <a:gd name="T0" fmla="*/ 2147483646 w 7"/>
                <a:gd name="T1" fmla="*/ 2147483646 h 7"/>
                <a:gd name="T2" fmla="*/ 2147483646 w 7"/>
                <a:gd name="T3" fmla="*/ 0 h 7"/>
                <a:gd name="T4" fmla="*/ 2147483646 w 7"/>
                <a:gd name="T5" fmla="*/ 2147483646 h 7"/>
                <a:gd name="T6" fmla="*/ 2147483646 w 7"/>
                <a:gd name="T7" fmla="*/ 2147483646 h 7"/>
                <a:gd name="T8" fmla="*/ 2147483646 w 7"/>
                <a:gd name="T9" fmla="*/ 2147483646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7">
                  <a:moveTo>
                    <a:pt x="1" y="3"/>
                  </a:moveTo>
                  <a:cubicBezTo>
                    <a:pt x="1" y="1"/>
                    <a:pt x="3" y="0"/>
                    <a:pt x="4" y="0"/>
                  </a:cubicBezTo>
                  <a:cubicBezTo>
                    <a:pt x="6" y="1"/>
                    <a:pt x="7" y="2"/>
                    <a:pt x="7" y="4"/>
                  </a:cubicBezTo>
                  <a:cubicBezTo>
                    <a:pt x="6" y="6"/>
                    <a:pt x="5" y="7"/>
                    <a:pt x="3" y="6"/>
                  </a:cubicBezTo>
                  <a:cubicBezTo>
                    <a:pt x="1" y="6"/>
                    <a:pt x="0" y="4"/>
                    <a:pt x="1" y="3"/>
                  </a:cubicBezTo>
                  <a:close/>
                </a:path>
              </a:pathLst>
            </a:custGeom>
            <a:solidFill>
              <a:srgbClr val="C4E7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660" name="Freeform 1132">
              <a:extLst>
                <a:ext uri="{FF2B5EF4-FFF2-40B4-BE49-F238E27FC236}">
                  <a16:creationId xmlns:a16="http://schemas.microsoft.com/office/drawing/2014/main" id="{7FD88761-29FE-440D-96F9-B646D500F9F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3" y="3449"/>
              <a:ext cx="18" cy="19"/>
            </a:xfrm>
            <a:custGeom>
              <a:avLst/>
              <a:gdLst>
                <a:gd name="T0" fmla="*/ 0 w 7"/>
                <a:gd name="T1" fmla="*/ 2147483646 h 7"/>
                <a:gd name="T2" fmla="*/ 2147483646 w 7"/>
                <a:gd name="T3" fmla="*/ 2147483646 h 7"/>
                <a:gd name="T4" fmla="*/ 2147483646 w 7"/>
                <a:gd name="T5" fmla="*/ 2147483646 h 7"/>
                <a:gd name="T6" fmla="*/ 2147483646 w 7"/>
                <a:gd name="T7" fmla="*/ 2147483646 h 7"/>
                <a:gd name="T8" fmla="*/ 0 w 7"/>
                <a:gd name="T9" fmla="*/ 2147483646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7">
                  <a:moveTo>
                    <a:pt x="0" y="3"/>
                  </a:moveTo>
                  <a:cubicBezTo>
                    <a:pt x="1" y="1"/>
                    <a:pt x="2" y="0"/>
                    <a:pt x="4" y="1"/>
                  </a:cubicBezTo>
                  <a:cubicBezTo>
                    <a:pt x="6" y="1"/>
                    <a:pt x="7" y="3"/>
                    <a:pt x="6" y="4"/>
                  </a:cubicBezTo>
                  <a:cubicBezTo>
                    <a:pt x="6" y="6"/>
                    <a:pt x="4" y="7"/>
                    <a:pt x="3" y="7"/>
                  </a:cubicBezTo>
                  <a:cubicBezTo>
                    <a:pt x="1" y="6"/>
                    <a:pt x="0" y="5"/>
                    <a:pt x="0" y="3"/>
                  </a:cubicBezTo>
                  <a:close/>
                </a:path>
              </a:pathLst>
            </a:custGeom>
            <a:solidFill>
              <a:srgbClr val="C4E7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661" name="Freeform 1133">
              <a:extLst>
                <a:ext uri="{FF2B5EF4-FFF2-40B4-BE49-F238E27FC236}">
                  <a16:creationId xmlns:a16="http://schemas.microsoft.com/office/drawing/2014/main" id="{5F9A402D-66FD-47CB-BDD7-378B475CFCC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6" y="3247"/>
              <a:ext cx="17" cy="16"/>
            </a:xfrm>
            <a:custGeom>
              <a:avLst/>
              <a:gdLst>
                <a:gd name="T0" fmla="*/ 0 w 7"/>
                <a:gd name="T1" fmla="*/ 2147483646 h 6"/>
                <a:gd name="T2" fmla="*/ 2147483646 w 7"/>
                <a:gd name="T3" fmla="*/ 0 h 6"/>
                <a:gd name="T4" fmla="*/ 2147483646 w 7"/>
                <a:gd name="T5" fmla="*/ 2147483646 h 6"/>
                <a:gd name="T6" fmla="*/ 2147483646 w 7"/>
                <a:gd name="T7" fmla="*/ 2147483646 h 6"/>
                <a:gd name="T8" fmla="*/ 0 w 7"/>
                <a:gd name="T9" fmla="*/ 214748364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6">
                  <a:moveTo>
                    <a:pt x="0" y="2"/>
                  </a:moveTo>
                  <a:cubicBezTo>
                    <a:pt x="1" y="1"/>
                    <a:pt x="2" y="0"/>
                    <a:pt x="4" y="0"/>
                  </a:cubicBezTo>
                  <a:cubicBezTo>
                    <a:pt x="6" y="0"/>
                    <a:pt x="7" y="2"/>
                    <a:pt x="6" y="4"/>
                  </a:cubicBezTo>
                  <a:cubicBezTo>
                    <a:pt x="6" y="5"/>
                    <a:pt x="4" y="6"/>
                    <a:pt x="3" y="6"/>
                  </a:cubicBezTo>
                  <a:cubicBezTo>
                    <a:pt x="1" y="6"/>
                    <a:pt x="0" y="4"/>
                    <a:pt x="0" y="2"/>
                  </a:cubicBezTo>
                  <a:close/>
                </a:path>
              </a:pathLst>
            </a:custGeom>
            <a:solidFill>
              <a:srgbClr val="C4E7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662" name="Freeform 1134">
              <a:extLst>
                <a:ext uri="{FF2B5EF4-FFF2-40B4-BE49-F238E27FC236}">
                  <a16:creationId xmlns:a16="http://schemas.microsoft.com/office/drawing/2014/main" id="{3CFBC0A5-72C9-46CF-8D41-669D0AEF271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1" y="3332"/>
              <a:ext cx="17" cy="16"/>
            </a:xfrm>
            <a:custGeom>
              <a:avLst/>
              <a:gdLst>
                <a:gd name="T0" fmla="*/ 2147483646 w 7"/>
                <a:gd name="T1" fmla="*/ 2147483646 h 6"/>
                <a:gd name="T2" fmla="*/ 2147483646 w 7"/>
                <a:gd name="T3" fmla="*/ 0 h 6"/>
                <a:gd name="T4" fmla="*/ 2147483646 w 7"/>
                <a:gd name="T5" fmla="*/ 2147483646 h 6"/>
                <a:gd name="T6" fmla="*/ 2147483646 w 7"/>
                <a:gd name="T7" fmla="*/ 2147483646 h 6"/>
                <a:gd name="T8" fmla="*/ 2147483646 w 7"/>
                <a:gd name="T9" fmla="*/ 214748364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6">
                  <a:moveTo>
                    <a:pt x="1" y="2"/>
                  </a:moveTo>
                  <a:cubicBezTo>
                    <a:pt x="1" y="1"/>
                    <a:pt x="3" y="0"/>
                    <a:pt x="4" y="0"/>
                  </a:cubicBezTo>
                  <a:cubicBezTo>
                    <a:pt x="6" y="0"/>
                    <a:pt x="7" y="2"/>
                    <a:pt x="7" y="4"/>
                  </a:cubicBezTo>
                  <a:cubicBezTo>
                    <a:pt x="6" y="5"/>
                    <a:pt x="4" y="6"/>
                    <a:pt x="3" y="6"/>
                  </a:cubicBezTo>
                  <a:cubicBezTo>
                    <a:pt x="1" y="6"/>
                    <a:pt x="0" y="4"/>
                    <a:pt x="1" y="2"/>
                  </a:cubicBezTo>
                  <a:close/>
                </a:path>
              </a:pathLst>
            </a:custGeom>
            <a:solidFill>
              <a:srgbClr val="C4E7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663" name="Freeform 1135">
              <a:extLst>
                <a:ext uri="{FF2B5EF4-FFF2-40B4-BE49-F238E27FC236}">
                  <a16:creationId xmlns:a16="http://schemas.microsoft.com/office/drawing/2014/main" id="{C1548A7D-7ED5-4FEF-8716-42DF40CB015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8" y="3297"/>
              <a:ext cx="18" cy="19"/>
            </a:xfrm>
            <a:custGeom>
              <a:avLst/>
              <a:gdLst>
                <a:gd name="T0" fmla="*/ 2147483646 w 7"/>
                <a:gd name="T1" fmla="*/ 2147483646 h 7"/>
                <a:gd name="T2" fmla="*/ 2147483646 w 7"/>
                <a:gd name="T3" fmla="*/ 2147483646 h 7"/>
                <a:gd name="T4" fmla="*/ 2147483646 w 7"/>
                <a:gd name="T5" fmla="*/ 2147483646 h 7"/>
                <a:gd name="T6" fmla="*/ 2147483646 w 7"/>
                <a:gd name="T7" fmla="*/ 2147483646 h 7"/>
                <a:gd name="T8" fmla="*/ 2147483646 w 7"/>
                <a:gd name="T9" fmla="*/ 2147483646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7">
                  <a:moveTo>
                    <a:pt x="1" y="3"/>
                  </a:moveTo>
                  <a:cubicBezTo>
                    <a:pt x="1" y="1"/>
                    <a:pt x="3" y="0"/>
                    <a:pt x="5" y="1"/>
                  </a:cubicBezTo>
                  <a:cubicBezTo>
                    <a:pt x="6" y="1"/>
                    <a:pt x="7" y="3"/>
                    <a:pt x="7" y="5"/>
                  </a:cubicBezTo>
                  <a:cubicBezTo>
                    <a:pt x="6" y="6"/>
                    <a:pt x="5" y="7"/>
                    <a:pt x="3" y="7"/>
                  </a:cubicBezTo>
                  <a:cubicBezTo>
                    <a:pt x="1" y="6"/>
                    <a:pt x="0" y="5"/>
                    <a:pt x="1" y="3"/>
                  </a:cubicBezTo>
                  <a:close/>
                </a:path>
              </a:pathLst>
            </a:custGeom>
            <a:solidFill>
              <a:srgbClr val="C4E7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664" name="Freeform 1136">
              <a:extLst>
                <a:ext uri="{FF2B5EF4-FFF2-40B4-BE49-F238E27FC236}">
                  <a16:creationId xmlns:a16="http://schemas.microsoft.com/office/drawing/2014/main" id="{BB581572-7DDA-4000-A1FA-C345106AD73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8" y="3297"/>
              <a:ext cx="18" cy="19"/>
            </a:xfrm>
            <a:custGeom>
              <a:avLst/>
              <a:gdLst>
                <a:gd name="T0" fmla="*/ 2147483646 w 7"/>
                <a:gd name="T1" fmla="*/ 2147483646 h 7"/>
                <a:gd name="T2" fmla="*/ 2147483646 w 7"/>
                <a:gd name="T3" fmla="*/ 0 h 7"/>
                <a:gd name="T4" fmla="*/ 2147483646 w 7"/>
                <a:gd name="T5" fmla="*/ 2147483646 h 7"/>
                <a:gd name="T6" fmla="*/ 2147483646 w 7"/>
                <a:gd name="T7" fmla="*/ 2147483646 h 7"/>
                <a:gd name="T8" fmla="*/ 2147483646 w 7"/>
                <a:gd name="T9" fmla="*/ 2147483646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7">
                  <a:moveTo>
                    <a:pt x="1" y="2"/>
                  </a:moveTo>
                  <a:cubicBezTo>
                    <a:pt x="1" y="1"/>
                    <a:pt x="3" y="0"/>
                    <a:pt x="5" y="0"/>
                  </a:cubicBezTo>
                  <a:cubicBezTo>
                    <a:pt x="6" y="1"/>
                    <a:pt x="7" y="2"/>
                    <a:pt x="7" y="4"/>
                  </a:cubicBezTo>
                  <a:cubicBezTo>
                    <a:pt x="6" y="6"/>
                    <a:pt x="5" y="7"/>
                    <a:pt x="3" y="6"/>
                  </a:cubicBezTo>
                  <a:cubicBezTo>
                    <a:pt x="1" y="6"/>
                    <a:pt x="0" y="4"/>
                    <a:pt x="1" y="2"/>
                  </a:cubicBezTo>
                  <a:close/>
                </a:path>
              </a:pathLst>
            </a:custGeom>
            <a:solidFill>
              <a:srgbClr val="C4E7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665" name="Freeform 1137">
              <a:extLst>
                <a:ext uri="{FF2B5EF4-FFF2-40B4-BE49-F238E27FC236}">
                  <a16:creationId xmlns:a16="http://schemas.microsoft.com/office/drawing/2014/main" id="{7CC858AD-E5E9-4FC2-B68D-21DF536FA78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3" y="3207"/>
              <a:ext cx="15" cy="18"/>
            </a:xfrm>
            <a:custGeom>
              <a:avLst/>
              <a:gdLst>
                <a:gd name="T0" fmla="*/ 0 w 6"/>
                <a:gd name="T1" fmla="*/ 2147483646 h 7"/>
                <a:gd name="T2" fmla="*/ 2147483646 w 6"/>
                <a:gd name="T3" fmla="*/ 2147483646 h 7"/>
                <a:gd name="T4" fmla="*/ 2147483646 w 6"/>
                <a:gd name="T5" fmla="*/ 2147483646 h 7"/>
                <a:gd name="T6" fmla="*/ 2147483646 w 6"/>
                <a:gd name="T7" fmla="*/ 2147483646 h 7"/>
                <a:gd name="T8" fmla="*/ 0 w 6"/>
                <a:gd name="T9" fmla="*/ 2147483646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7">
                  <a:moveTo>
                    <a:pt x="0" y="3"/>
                  </a:moveTo>
                  <a:cubicBezTo>
                    <a:pt x="0" y="1"/>
                    <a:pt x="2" y="0"/>
                    <a:pt x="4" y="1"/>
                  </a:cubicBezTo>
                  <a:cubicBezTo>
                    <a:pt x="5" y="1"/>
                    <a:pt x="6" y="3"/>
                    <a:pt x="6" y="4"/>
                  </a:cubicBezTo>
                  <a:cubicBezTo>
                    <a:pt x="6" y="6"/>
                    <a:pt x="4" y="7"/>
                    <a:pt x="2" y="7"/>
                  </a:cubicBezTo>
                  <a:cubicBezTo>
                    <a:pt x="1" y="6"/>
                    <a:pt x="0" y="5"/>
                    <a:pt x="0" y="3"/>
                  </a:cubicBezTo>
                  <a:close/>
                </a:path>
              </a:pathLst>
            </a:custGeom>
            <a:solidFill>
              <a:srgbClr val="C4E7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666" name="Freeform 1138">
              <a:extLst>
                <a:ext uri="{FF2B5EF4-FFF2-40B4-BE49-F238E27FC236}">
                  <a16:creationId xmlns:a16="http://schemas.microsoft.com/office/drawing/2014/main" id="{6E8FE31F-EFC0-4EB6-9476-D609B691C1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1" y="3473"/>
              <a:ext cx="17" cy="19"/>
            </a:xfrm>
            <a:custGeom>
              <a:avLst/>
              <a:gdLst>
                <a:gd name="T0" fmla="*/ 0 w 7"/>
                <a:gd name="T1" fmla="*/ 2147483646 h 7"/>
                <a:gd name="T2" fmla="*/ 2147483646 w 7"/>
                <a:gd name="T3" fmla="*/ 0 h 7"/>
                <a:gd name="T4" fmla="*/ 2147483646 w 7"/>
                <a:gd name="T5" fmla="*/ 2147483646 h 7"/>
                <a:gd name="T6" fmla="*/ 2147483646 w 7"/>
                <a:gd name="T7" fmla="*/ 2147483646 h 7"/>
                <a:gd name="T8" fmla="*/ 0 w 7"/>
                <a:gd name="T9" fmla="*/ 2147483646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7">
                  <a:moveTo>
                    <a:pt x="0" y="3"/>
                  </a:moveTo>
                  <a:cubicBezTo>
                    <a:pt x="1" y="1"/>
                    <a:pt x="3" y="0"/>
                    <a:pt x="4" y="0"/>
                  </a:cubicBezTo>
                  <a:cubicBezTo>
                    <a:pt x="6" y="1"/>
                    <a:pt x="7" y="2"/>
                    <a:pt x="6" y="4"/>
                  </a:cubicBezTo>
                  <a:cubicBezTo>
                    <a:pt x="6" y="6"/>
                    <a:pt x="4" y="7"/>
                    <a:pt x="3" y="6"/>
                  </a:cubicBezTo>
                  <a:cubicBezTo>
                    <a:pt x="1" y="6"/>
                    <a:pt x="0" y="4"/>
                    <a:pt x="0" y="3"/>
                  </a:cubicBezTo>
                  <a:close/>
                </a:path>
              </a:pathLst>
            </a:custGeom>
            <a:solidFill>
              <a:srgbClr val="C4E7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667" name="Freeform 1139">
              <a:extLst>
                <a:ext uri="{FF2B5EF4-FFF2-40B4-BE49-F238E27FC236}">
                  <a16:creationId xmlns:a16="http://schemas.microsoft.com/office/drawing/2014/main" id="{E36FF255-E4B9-489C-8C19-006B1BB7CAA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1" y="3364"/>
              <a:ext cx="15" cy="19"/>
            </a:xfrm>
            <a:custGeom>
              <a:avLst/>
              <a:gdLst>
                <a:gd name="T0" fmla="*/ 0 w 6"/>
                <a:gd name="T1" fmla="*/ 2147483646 h 7"/>
                <a:gd name="T2" fmla="*/ 2147483646 w 6"/>
                <a:gd name="T3" fmla="*/ 2147483646 h 7"/>
                <a:gd name="T4" fmla="*/ 2147483646 w 6"/>
                <a:gd name="T5" fmla="*/ 2147483646 h 7"/>
                <a:gd name="T6" fmla="*/ 2147483646 w 6"/>
                <a:gd name="T7" fmla="*/ 2147483646 h 7"/>
                <a:gd name="T8" fmla="*/ 0 w 6"/>
                <a:gd name="T9" fmla="*/ 2147483646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7">
                  <a:moveTo>
                    <a:pt x="0" y="3"/>
                  </a:moveTo>
                  <a:cubicBezTo>
                    <a:pt x="0" y="1"/>
                    <a:pt x="2" y="0"/>
                    <a:pt x="4" y="1"/>
                  </a:cubicBezTo>
                  <a:cubicBezTo>
                    <a:pt x="5" y="1"/>
                    <a:pt x="6" y="3"/>
                    <a:pt x="6" y="4"/>
                  </a:cubicBezTo>
                  <a:cubicBezTo>
                    <a:pt x="5" y="6"/>
                    <a:pt x="4" y="7"/>
                    <a:pt x="2" y="7"/>
                  </a:cubicBezTo>
                  <a:cubicBezTo>
                    <a:pt x="1" y="6"/>
                    <a:pt x="0" y="5"/>
                    <a:pt x="0" y="3"/>
                  </a:cubicBezTo>
                  <a:close/>
                </a:path>
              </a:pathLst>
            </a:custGeom>
            <a:solidFill>
              <a:srgbClr val="C4E7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668" name="Freeform 1140">
              <a:extLst>
                <a:ext uri="{FF2B5EF4-FFF2-40B4-BE49-F238E27FC236}">
                  <a16:creationId xmlns:a16="http://schemas.microsoft.com/office/drawing/2014/main" id="{4A71887D-123D-463F-9C4B-0C50687BA97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1" y="3396"/>
              <a:ext cx="17" cy="19"/>
            </a:xfrm>
            <a:custGeom>
              <a:avLst/>
              <a:gdLst>
                <a:gd name="T0" fmla="*/ 2147483646 w 7"/>
                <a:gd name="T1" fmla="*/ 2147483646 h 7"/>
                <a:gd name="T2" fmla="*/ 2147483646 w 7"/>
                <a:gd name="T3" fmla="*/ 2147483646 h 7"/>
                <a:gd name="T4" fmla="*/ 2147483646 w 7"/>
                <a:gd name="T5" fmla="*/ 2147483646 h 7"/>
                <a:gd name="T6" fmla="*/ 2147483646 w 7"/>
                <a:gd name="T7" fmla="*/ 2147483646 h 7"/>
                <a:gd name="T8" fmla="*/ 2147483646 w 7"/>
                <a:gd name="T9" fmla="*/ 2147483646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7">
                  <a:moveTo>
                    <a:pt x="1" y="3"/>
                  </a:moveTo>
                  <a:cubicBezTo>
                    <a:pt x="1" y="1"/>
                    <a:pt x="3" y="0"/>
                    <a:pt x="4" y="1"/>
                  </a:cubicBezTo>
                  <a:cubicBezTo>
                    <a:pt x="6" y="1"/>
                    <a:pt x="7" y="3"/>
                    <a:pt x="7" y="4"/>
                  </a:cubicBezTo>
                  <a:cubicBezTo>
                    <a:pt x="6" y="6"/>
                    <a:pt x="5" y="7"/>
                    <a:pt x="3" y="7"/>
                  </a:cubicBezTo>
                  <a:cubicBezTo>
                    <a:pt x="1" y="6"/>
                    <a:pt x="0" y="5"/>
                    <a:pt x="1" y="3"/>
                  </a:cubicBezTo>
                  <a:close/>
                </a:path>
              </a:pathLst>
            </a:custGeom>
            <a:solidFill>
              <a:srgbClr val="C4E7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669" name="Freeform 1141">
              <a:extLst>
                <a:ext uri="{FF2B5EF4-FFF2-40B4-BE49-F238E27FC236}">
                  <a16:creationId xmlns:a16="http://schemas.microsoft.com/office/drawing/2014/main" id="{0FE22939-49A9-4050-AB52-341DE6C66B3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8" y="3367"/>
              <a:ext cx="18" cy="18"/>
            </a:xfrm>
            <a:custGeom>
              <a:avLst/>
              <a:gdLst>
                <a:gd name="T0" fmla="*/ 0 w 7"/>
                <a:gd name="T1" fmla="*/ 2147483646 h 7"/>
                <a:gd name="T2" fmla="*/ 2147483646 w 7"/>
                <a:gd name="T3" fmla="*/ 2147483646 h 7"/>
                <a:gd name="T4" fmla="*/ 2147483646 w 7"/>
                <a:gd name="T5" fmla="*/ 2147483646 h 7"/>
                <a:gd name="T6" fmla="*/ 2147483646 w 7"/>
                <a:gd name="T7" fmla="*/ 2147483646 h 7"/>
                <a:gd name="T8" fmla="*/ 0 w 7"/>
                <a:gd name="T9" fmla="*/ 2147483646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7">
                  <a:moveTo>
                    <a:pt x="0" y="3"/>
                  </a:moveTo>
                  <a:cubicBezTo>
                    <a:pt x="1" y="1"/>
                    <a:pt x="3" y="0"/>
                    <a:pt x="4" y="1"/>
                  </a:cubicBezTo>
                  <a:cubicBezTo>
                    <a:pt x="6" y="1"/>
                    <a:pt x="7" y="3"/>
                    <a:pt x="6" y="5"/>
                  </a:cubicBezTo>
                  <a:cubicBezTo>
                    <a:pt x="6" y="6"/>
                    <a:pt x="4" y="7"/>
                    <a:pt x="3" y="7"/>
                  </a:cubicBezTo>
                  <a:cubicBezTo>
                    <a:pt x="1" y="6"/>
                    <a:pt x="0" y="5"/>
                    <a:pt x="0" y="3"/>
                  </a:cubicBezTo>
                  <a:close/>
                </a:path>
              </a:pathLst>
            </a:custGeom>
            <a:solidFill>
              <a:srgbClr val="C4E7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670" name="Freeform 1142">
              <a:extLst>
                <a:ext uri="{FF2B5EF4-FFF2-40B4-BE49-F238E27FC236}">
                  <a16:creationId xmlns:a16="http://schemas.microsoft.com/office/drawing/2014/main" id="{5348B0E9-E10B-4B1C-AC91-C2B2F3101E2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3" y="3337"/>
              <a:ext cx="18" cy="19"/>
            </a:xfrm>
            <a:custGeom>
              <a:avLst/>
              <a:gdLst>
                <a:gd name="T0" fmla="*/ 2147483646 w 7"/>
                <a:gd name="T1" fmla="*/ 2147483646 h 7"/>
                <a:gd name="T2" fmla="*/ 2147483646 w 7"/>
                <a:gd name="T3" fmla="*/ 2147483646 h 7"/>
                <a:gd name="T4" fmla="*/ 2147483646 w 7"/>
                <a:gd name="T5" fmla="*/ 2147483646 h 7"/>
                <a:gd name="T6" fmla="*/ 2147483646 w 7"/>
                <a:gd name="T7" fmla="*/ 2147483646 h 7"/>
                <a:gd name="T8" fmla="*/ 2147483646 w 7"/>
                <a:gd name="T9" fmla="*/ 2147483646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7">
                  <a:moveTo>
                    <a:pt x="1" y="2"/>
                  </a:moveTo>
                  <a:cubicBezTo>
                    <a:pt x="2" y="0"/>
                    <a:pt x="4" y="0"/>
                    <a:pt x="5" y="1"/>
                  </a:cubicBezTo>
                  <a:cubicBezTo>
                    <a:pt x="7" y="2"/>
                    <a:pt x="7" y="4"/>
                    <a:pt x="6" y="5"/>
                  </a:cubicBezTo>
                  <a:cubicBezTo>
                    <a:pt x="5" y="7"/>
                    <a:pt x="3" y="7"/>
                    <a:pt x="2" y="6"/>
                  </a:cubicBezTo>
                  <a:cubicBezTo>
                    <a:pt x="0" y="5"/>
                    <a:pt x="0" y="3"/>
                    <a:pt x="1" y="2"/>
                  </a:cubicBezTo>
                  <a:close/>
                </a:path>
              </a:pathLst>
            </a:custGeom>
            <a:solidFill>
              <a:srgbClr val="B078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671" name="Freeform 1143">
              <a:extLst>
                <a:ext uri="{FF2B5EF4-FFF2-40B4-BE49-F238E27FC236}">
                  <a16:creationId xmlns:a16="http://schemas.microsoft.com/office/drawing/2014/main" id="{868F3CE2-85DD-4977-998B-F84114368C59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3" y="3319"/>
              <a:ext cx="18" cy="18"/>
            </a:xfrm>
            <a:custGeom>
              <a:avLst/>
              <a:gdLst>
                <a:gd name="T0" fmla="*/ 2147483646 w 7"/>
                <a:gd name="T1" fmla="*/ 2147483646 h 7"/>
                <a:gd name="T2" fmla="*/ 2147483646 w 7"/>
                <a:gd name="T3" fmla="*/ 2147483646 h 7"/>
                <a:gd name="T4" fmla="*/ 2147483646 w 7"/>
                <a:gd name="T5" fmla="*/ 2147483646 h 7"/>
                <a:gd name="T6" fmla="*/ 2147483646 w 7"/>
                <a:gd name="T7" fmla="*/ 2147483646 h 7"/>
                <a:gd name="T8" fmla="*/ 2147483646 w 7"/>
                <a:gd name="T9" fmla="*/ 2147483646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7">
                  <a:moveTo>
                    <a:pt x="1" y="2"/>
                  </a:moveTo>
                  <a:cubicBezTo>
                    <a:pt x="2" y="0"/>
                    <a:pt x="4" y="0"/>
                    <a:pt x="5" y="1"/>
                  </a:cubicBezTo>
                  <a:cubicBezTo>
                    <a:pt x="6" y="2"/>
                    <a:pt x="7" y="4"/>
                    <a:pt x="6" y="5"/>
                  </a:cubicBezTo>
                  <a:cubicBezTo>
                    <a:pt x="5" y="7"/>
                    <a:pt x="3" y="7"/>
                    <a:pt x="1" y="6"/>
                  </a:cubicBezTo>
                  <a:cubicBezTo>
                    <a:pt x="0" y="5"/>
                    <a:pt x="0" y="3"/>
                    <a:pt x="1" y="2"/>
                  </a:cubicBezTo>
                  <a:close/>
                </a:path>
              </a:pathLst>
            </a:custGeom>
            <a:solidFill>
              <a:srgbClr val="B078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672" name="Freeform 1144">
              <a:extLst>
                <a:ext uri="{FF2B5EF4-FFF2-40B4-BE49-F238E27FC236}">
                  <a16:creationId xmlns:a16="http://schemas.microsoft.com/office/drawing/2014/main" id="{F3821DF0-B4C9-4415-9F85-18033DAF8CB8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8" y="3335"/>
              <a:ext cx="18" cy="18"/>
            </a:xfrm>
            <a:custGeom>
              <a:avLst/>
              <a:gdLst>
                <a:gd name="T0" fmla="*/ 2147483646 w 7"/>
                <a:gd name="T1" fmla="*/ 2147483646 h 7"/>
                <a:gd name="T2" fmla="*/ 2147483646 w 7"/>
                <a:gd name="T3" fmla="*/ 2147483646 h 7"/>
                <a:gd name="T4" fmla="*/ 2147483646 w 7"/>
                <a:gd name="T5" fmla="*/ 2147483646 h 7"/>
                <a:gd name="T6" fmla="*/ 2147483646 w 7"/>
                <a:gd name="T7" fmla="*/ 2147483646 h 7"/>
                <a:gd name="T8" fmla="*/ 2147483646 w 7"/>
                <a:gd name="T9" fmla="*/ 2147483646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7">
                  <a:moveTo>
                    <a:pt x="1" y="2"/>
                  </a:moveTo>
                  <a:cubicBezTo>
                    <a:pt x="2" y="1"/>
                    <a:pt x="4" y="0"/>
                    <a:pt x="5" y="1"/>
                  </a:cubicBezTo>
                  <a:cubicBezTo>
                    <a:pt x="6" y="3"/>
                    <a:pt x="7" y="4"/>
                    <a:pt x="6" y="6"/>
                  </a:cubicBezTo>
                  <a:cubicBezTo>
                    <a:pt x="5" y="7"/>
                    <a:pt x="3" y="7"/>
                    <a:pt x="1" y="6"/>
                  </a:cubicBezTo>
                  <a:cubicBezTo>
                    <a:pt x="0" y="5"/>
                    <a:pt x="0" y="3"/>
                    <a:pt x="1" y="2"/>
                  </a:cubicBezTo>
                  <a:close/>
                </a:path>
              </a:pathLst>
            </a:custGeom>
            <a:solidFill>
              <a:srgbClr val="B078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673" name="Freeform 1145">
              <a:extLst>
                <a:ext uri="{FF2B5EF4-FFF2-40B4-BE49-F238E27FC236}">
                  <a16:creationId xmlns:a16="http://schemas.microsoft.com/office/drawing/2014/main" id="{250ECB3D-EC3B-4113-83DA-BA7E0C5BE20B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6" y="3353"/>
              <a:ext cx="17" cy="19"/>
            </a:xfrm>
            <a:custGeom>
              <a:avLst/>
              <a:gdLst>
                <a:gd name="T0" fmla="*/ 2147483646 w 7"/>
                <a:gd name="T1" fmla="*/ 2147483646 h 7"/>
                <a:gd name="T2" fmla="*/ 2147483646 w 7"/>
                <a:gd name="T3" fmla="*/ 2147483646 h 7"/>
                <a:gd name="T4" fmla="*/ 2147483646 w 7"/>
                <a:gd name="T5" fmla="*/ 2147483646 h 7"/>
                <a:gd name="T6" fmla="*/ 2147483646 w 7"/>
                <a:gd name="T7" fmla="*/ 2147483646 h 7"/>
                <a:gd name="T8" fmla="*/ 2147483646 w 7"/>
                <a:gd name="T9" fmla="*/ 2147483646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7">
                  <a:moveTo>
                    <a:pt x="1" y="1"/>
                  </a:moveTo>
                  <a:cubicBezTo>
                    <a:pt x="2" y="0"/>
                    <a:pt x="4" y="0"/>
                    <a:pt x="6" y="1"/>
                  </a:cubicBezTo>
                  <a:cubicBezTo>
                    <a:pt x="7" y="2"/>
                    <a:pt x="7" y="4"/>
                    <a:pt x="6" y="5"/>
                  </a:cubicBezTo>
                  <a:cubicBezTo>
                    <a:pt x="5" y="6"/>
                    <a:pt x="3" y="7"/>
                    <a:pt x="2" y="6"/>
                  </a:cubicBezTo>
                  <a:cubicBezTo>
                    <a:pt x="0" y="5"/>
                    <a:pt x="0" y="3"/>
                    <a:pt x="1" y="1"/>
                  </a:cubicBezTo>
                  <a:close/>
                </a:path>
              </a:pathLst>
            </a:custGeom>
            <a:solidFill>
              <a:srgbClr val="B078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674" name="Freeform 1146">
              <a:extLst>
                <a:ext uri="{FF2B5EF4-FFF2-40B4-BE49-F238E27FC236}">
                  <a16:creationId xmlns:a16="http://schemas.microsoft.com/office/drawing/2014/main" id="{C70057D4-3424-44B1-B9DE-8A7D72F47B49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8" y="3364"/>
              <a:ext cx="18" cy="19"/>
            </a:xfrm>
            <a:custGeom>
              <a:avLst/>
              <a:gdLst>
                <a:gd name="T0" fmla="*/ 2147483646 w 7"/>
                <a:gd name="T1" fmla="*/ 2147483646 h 7"/>
                <a:gd name="T2" fmla="*/ 2147483646 w 7"/>
                <a:gd name="T3" fmla="*/ 2147483646 h 7"/>
                <a:gd name="T4" fmla="*/ 2147483646 w 7"/>
                <a:gd name="T5" fmla="*/ 2147483646 h 7"/>
                <a:gd name="T6" fmla="*/ 2147483646 w 7"/>
                <a:gd name="T7" fmla="*/ 2147483646 h 7"/>
                <a:gd name="T8" fmla="*/ 2147483646 w 7"/>
                <a:gd name="T9" fmla="*/ 2147483646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7">
                  <a:moveTo>
                    <a:pt x="1" y="2"/>
                  </a:moveTo>
                  <a:cubicBezTo>
                    <a:pt x="2" y="0"/>
                    <a:pt x="4" y="0"/>
                    <a:pt x="6" y="1"/>
                  </a:cubicBezTo>
                  <a:cubicBezTo>
                    <a:pt x="7" y="2"/>
                    <a:pt x="7" y="4"/>
                    <a:pt x="6" y="5"/>
                  </a:cubicBezTo>
                  <a:cubicBezTo>
                    <a:pt x="5" y="7"/>
                    <a:pt x="3" y="7"/>
                    <a:pt x="2" y="6"/>
                  </a:cubicBezTo>
                  <a:cubicBezTo>
                    <a:pt x="0" y="5"/>
                    <a:pt x="0" y="3"/>
                    <a:pt x="1" y="2"/>
                  </a:cubicBezTo>
                  <a:close/>
                </a:path>
              </a:pathLst>
            </a:custGeom>
            <a:solidFill>
              <a:srgbClr val="B078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675" name="Freeform 1147">
              <a:extLst>
                <a:ext uri="{FF2B5EF4-FFF2-40B4-BE49-F238E27FC236}">
                  <a16:creationId xmlns:a16="http://schemas.microsoft.com/office/drawing/2014/main" id="{69845A3C-BCED-43BE-ACFE-0A492F5F869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3" y="3348"/>
              <a:ext cx="18" cy="19"/>
            </a:xfrm>
            <a:custGeom>
              <a:avLst/>
              <a:gdLst>
                <a:gd name="T0" fmla="*/ 2147483646 w 7"/>
                <a:gd name="T1" fmla="*/ 2147483646 h 7"/>
                <a:gd name="T2" fmla="*/ 2147483646 w 7"/>
                <a:gd name="T3" fmla="*/ 2147483646 h 7"/>
                <a:gd name="T4" fmla="*/ 2147483646 w 7"/>
                <a:gd name="T5" fmla="*/ 2147483646 h 7"/>
                <a:gd name="T6" fmla="*/ 2147483646 w 7"/>
                <a:gd name="T7" fmla="*/ 2147483646 h 7"/>
                <a:gd name="T8" fmla="*/ 2147483646 w 7"/>
                <a:gd name="T9" fmla="*/ 2147483646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7">
                  <a:moveTo>
                    <a:pt x="1" y="2"/>
                  </a:moveTo>
                  <a:cubicBezTo>
                    <a:pt x="2" y="1"/>
                    <a:pt x="4" y="0"/>
                    <a:pt x="5" y="2"/>
                  </a:cubicBezTo>
                  <a:cubicBezTo>
                    <a:pt x="7" y="3"/>
                    <a:pt x="7" y="5"/>
                    <a:pt x="6" y="6"/>
                  </a:cubicBezTo>
                  <a:cubicBezTo>
                    <a:pt x="5" y="7"/>
                    <a:pt x="3" y="7"/>
                    <a:pt x="2" y="6"/>
                  </a:cubicBezTo>
                  <a:cubicBezTo>
                    <a:pt x="0" y="5"/>
                    <a:pt x="0" y="3"/>
                    <a:pt x="1" y="2"/>
                  </a:cubicBezTo>
                  <a:close/>
                </a:path>
              </a:pathLst>
            </a:custGeom>
            <a:solidFill>
              <a:srgbClr val="B078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676" name="Freeform 1148">
              <a:extLst>
                <a:ext uri="{FF2B5EF4-FFF2-40B4-BE49-F238E27FC236}">
                  <a16:creationId xmlns:a16="http://schemas.microsoft.com/office/drawing/2014/main" id="{4F6073F6-07BB-42C1-8BDE-3BB7C429749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6" y="3380"/>
              <a:ext cx="17" cy="19"/>
            </a:xfrm>
            <a:custGeom>
              <a:avLst/>
              <a:gdLst>
                <a:gd name="T0" fmla="*/ 2147483646 w 7"/>
                <a:gd name="T1" fmla="*/ 2147483646 h 7"/>
                <a:gd name="T2" fmla="*/ 2147483646 w 7"/>
                <a:gd name="T3" fmla="*/ 2147483646 h 7"/>
                <a:gd name="T4" fmla="*/ 2147483646 w 7"/>
                <a:gd name="T5" fmla="*/ 2147483646 h 7"/>
                <a:gd name="T6" fmla="*/ 2147483646 w 7"/>
                <a:gd name="T7" fmla="*/ 2147483646 h 7"/>
                <a:gd name="T8" fmla="*/ 2147483646 w 7"/>
                <a:gd name="T9" fmla="*/ 2147483646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7">
                  <a:moveTo>
                    <a:pt x="1" y="1"/>
                  </a:moveTo>
                  <a:cubicBezTo>
                    <a:pt x="2" y="0"/>
                    <a:pt x="4" y="0"/>
                    <a:pt x="5" y="1"/>
                  </a:cubicBezTo>
                  <a:cubicBezTo>
                    <a:pt x="7" y="2"/>
                    <a:pt x="7" y="4"/>
                    <a:pt x="6" y="5"/>
                  </a:cubicBezTo>
                  <a:cubicBezTo>
                    <a:pt x="5" y="6"/>
                    <a:pt x="3" y="7"/>
                    <a:pt x="1" y="6"/>
                  </a:cubicBezTo>
                  <a:cubicBezTo>
                    <a:pt x="0" y="5"/>
                    <a:pt x="0" y="3"/>
                    <a:pt x="1" y="1"/>
                  </a:cubicBezTo>
                  <a:close/>
                </a:path>
              </a:pathLst>
            </a:custGeom>
            <a:solidFill>
              <a:srgbClr val="B078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677" name="Freeform 1149">
              <a:extLst>
                <a:ext uri="{FF2B5EF4-FFF2-40B4-BE49-F238E27FC236}">
                  <a16:creationId xmlns:a16="http://schemas.microsoft.com/office/drawing/2014/main" id="{820DED62-3E35-4141-9DA8-903011CDA5E9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6" y="3420"/>
              <a:ext cx="17" cy="19"/>
            </a:xfrm>
            <a:custGeom>
              <a:avLst/>
              <a:gdLst>
                <a:gd name="T0" fmla="*/ 2147483646 w 7"/>
                <a:gd name="T1" fmla="*/ 2147483646 h 7"/>
                <a:gd name="T2" fmla="*/ 2147483646 w 7"/>
                <a:gd name="T3" fmla="*/ 2147483646 h 7"/>
                <a:gd name="T4" fmla="*/ 2147483646 w 7"/>
                <a:gd name="T5" fmla="*/ 2147483646 h 7"/>
                <a:gd name="T6" fmla="*/ 2147483646 w 7"/>
                <a:gd name="T7" fmla="*/ 2147483646 h 7"/>
                <a:gd name="T8" fmla="*/ 2147483646 w 7"/>
                <a:gd name="T9" fmla="*/ 2147483646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7">
                  <a:moveTo>
                    <a:pt x="1" y="2"/>
                  </a:moveTo>
                  <a:cubicBezTo>
                    <a:pt x="2" y="0"/>
                    <a:pt x="4" y="0"/>
                    <a:pt x="5" y="1"/>
                  </a:cubicBezTo>
                  <a:cubicBezTo>
                    <a:pt x="7" y="2"/>
                    <a:pt x="7" y="4"/>
                    <a:pt x="6" y="5"/>
                  </a:cubicBezTo>
                  <a:cubicBezTo>
                    <a:pt x="5" y="7"/>
                    <a:pt x="3" y="7"/>
                    <a:pt x="2" y="6"/>
                  </a:cubicBezTo>
                  <a:cubicBezTo>
                    <a:pt x="0" y="5"/>
                    <a:pt x="0" y="3"/>
                    <a:pt x="1" y="2"/>
                  </a:cubicBezTo>
                  <a:close/>
                </a:path>
              </a:pathLst>
            </a:custGeom>
            <a:solidFill>
              <a:srgbClr val="B078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678" name="Freeform 1150">
              <a:extLst>
                <a:ext uri="{FF2B5EF4-FFF2-40B4-BE49-F238E27FC236}">
                  <a16:creationId xmlns:a16="http://schemas.microsoft.com/office/drawing/2014/main" id="{7CB66355-0DB1-46B1-BBEC-D6513BE5B1EA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3" y="3409"/>
              <a:ext cx="18" cy="19"/>
            </a:xfrm>
            <a:custGeom>
              <a:avLst/>
              <a:gdLst>
                <a:gd name="T0" fmla="*/ 2147483646 w 7"/>
                <a:gd name="T1" fmla="*/ 2147483646 h 7"/>
                <a:gd name="T2" fmla="*/ 2147483646 w 7"/>
                <a:gd name="T3" fmla="*/ 2147483646 h 7"/>
                <a:gd name="T4" fmla="*/ 2147483646 w 7"/>
                <a:gd name="T5" fmla="*/ 2147483646 h 7"/>
                <a:gd name="T6" fmla="*/ 2147483646 w 7"/>
                <a:gd name="T7" fmla="*/ 2147483646 h 7"/>
                <a:gd name="T8" fmla="*/ 2147483646 w 7"/>
                <a:gd name="T9" fmla="*/ 2147483646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7">
                  <a:moveTo>
                    <a:pt x="1" y="2"/>
                  </a:moveTo>
                  <a:cubicBezTo>
                    <a:pt x="2" y="0"/>
                    <a:pt x="4" y="0"/>
                    <a:pt x="6" y="1"/>
                  </a:cubicBezTo>
                  <a:cubicBezTo>
                    <a:pt x="7" y="2"/>
                    <a:pt x="7" y="4"/>
                    <a:pt x="6" y="5"/>
                  </a:cubicBezTo>
                  <a:cubicBezTo>
                    <a:pt x="5" y="7"/>
                    <a:pt x="3" y="7"/>
                    <a:pt x="2" y="6"/>
                  </a:cubicBezTo>
                  <a:cubicBezTo>
                    <a:pt x="1" y="5"/>
                    <a:pt x="0" y="3"/>
                    <a:pt x="1" y="2"/>
                  </a:cubicBezTo>
                  <a:close/>
                </a:path>
              </a:pathLst>
            </a:custGeom>
            <a:solidFill>
              <a:srgbClr val="B078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679" name="Freeform 1151">
              <a:extLst>
                <a:ext uri="{FF2B5EF4-FFF2-40B4-BE49-F238E27FC236}">
                  <a16:creationId xmlns:a16="http://schemas.microsoft.com/office/drawing/2014/main" id="{F73C965F-FB07-4168-BBF5-A6A6502CA06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1" y="3433"/>
              <a:ext cx="17" cy="19"/>
            </a:xfrm>
            <a:custGeom>
              <a:avLst/>
              <a:gdLst>
                <a:gd name="T0" fmla="*/ 2147483646 w 7"/>
                <a:gd name="T1" fmla="*/ 2147483646 h 7"/>
                <a:gd name="T2" fmla="*/ 2147483646 w 7"/>
                <a:gd name="T3" fmla="*/ 2147483646 h 7"/>
                <a:gd name="T4" fmla="*/ 2147483646 w 7"/>
                <a:gd name="T5" fmla="*/ 2147483646 h 7"/>
                <a:gd name="T6" fmla="*/ 2147483646 w 7"/>
                <a:gd name="T7" fmla="*/ 2147483646 h 7"/>
                <a:gd name="T8" fmla="*/ 2147483646 w 7"/>
                <a:gd name="T9" fmla="*/ 2147483646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7">
                  <a:moveTo>
                    <a:pt x="2" y="2"/>
                  </a:moveTo>
                  <a:cubicBezTo>
                    <a:pt x="3" y="1"/>
                    <a:pt x="5" y="0"/>
                    <a:pt x="6" y="1"/>
                  </a:cubicBezTo>
                  <a:cubicBezTo>
                    <a:pt x="7" y="3"/>
                    <a:pt x="7" y="4"/>
                    <a:pt x="6" y="6"/>
                  </a:cubicBezTo>
                  <a:cubicBezTo>
                    <a:pt x="5" y="7"/>
                    <a:pt x="3" y="7"/>
                    <a:pt x="2" y="6"/>
                  </a:cubicBezTo>
                  <a:cubicBezTo>
                    <a:pt x="1" y="5"/>
                    <a:pt x="0" y="3"/>
                    <a:pt x="2" y="2"/>
                  </a:cubicBezTo>
                  <a:close/>
                </a:path>
              </a:pathLst>
            </a:custGeom>
            <a:solidFill>
              <a:srgbClr val="B078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680" name="Freeform 1152">
              <a:extLst>
                <a:ext uri="{FF2B5EF4-FFF2-40B4-BE49-F238E27FC236}">
                  <a16:creationId xmlns:a16="http://schemas.microsoft.com/office/drawing/2014/main" id="{615C64BE-1F2E-420C-AC14-EED1E73DAB7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8" y="3473"/>
              <a:ext cx="18" cy="19"/>
            </a:xfrm>
            <a:custGeom>
              <a:avLst/>
              <a:gdLst>
                <a:gd name="T0" fmla="*/ 2147483646 w 7"/>
                <a:gd name="T1" fmla="*/ 2147483646 h 7"/>
                <a:gd name="T2" fmla="*/ 2147483646 w 7"/>
                <a:gd name="T3" fmla="*/ 2147483646 h 7"/>
                <a:gd name="T4" fmla="*/ 2147483646 w 7"/>
                <a:gd name="T5" fmla="*/ 2147483646 h 7"/>
                <a:gd name="T6" fmla="*/ 2147483646 w 7"/>
                <a:gd name="T7" fmla="*/ 2147483646 h 7"/>
                <a:gd name="T8" fmla="*/ 2147483646 w 7"/>
                <a:gd name="T9" fmla="*/ 2147483646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7">
                  <a:moveTo>
                    <a:pt x="2" y="2"/>
                  </a:moveTo>
                  <a:cubicBezTo>
                    <a:pt x="3" y="0"/>
                    <a:pt x="5" y="0"/>
                    <a:pt x="6" y="1"/>
                  </a:cubicBezTo>
                  <a:cubicBezTo>
                    <a:pt x="7" y="2"/>
                    <a:pt x="7" y="4"/>
                    <a:pt x="6" y="6"/>
                  </a:cubicBezTo>
                  <a:cubicBezTo>
                    <a:pt x="5" y="7"/>
                    <a:pt x="3" y="7"/>
                    <a:pt x="2" y="6"/>
                  </a:cubicBezTo>
                  <a:cubicBezTo>
                    <a:pt x="1" y="5"/>
                    <a:pt x="0" y="3"/>
                    <a:pt x="2" y="2"/>
                  </a:cubicBezTo>
                  <a:close/>
                </a:path>
              </a:pathLst>
            </a:custGeom>
            <a:solidFill>
              <a:srgbClr val="B078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681" name="Freeform 1153">
              <a:extLst>
                <a:ext uri="{FF2B5EF4-FFF2-40B4-BE49-F238E27FC236}">
                  <a16:creationId xmlns:a16="http://schemas.microsoft.com/office/drawing/2014/main" id="{EA9CA8D2-1274-45F7-BC77-F2779FB3FD2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8" y="3468"/>
              <a:ext cx="18" cy="19"/>
            </a:xfrm>
            <a:custGeom>
              <a:avLst/>
              <a:gdLst>
                <a:gd name="T0" fmla="*/ 2147483646 w 7"/>
                <a:gd name="T1" fmla="*/ 2147483646 h 7"/>
                <a:gd name="T2" fmla="*/ 2147483646 w 7"/>
                <a:gd name="T3" fmla="*/ 2147483646 h 7"/>
                <a:gd name="T4" fmla="*/ 2147483646 w 7"/>
                <a:gd name="T5" fmla="*/ 2147483646 h 7"/>
                <a:gd name="T6" fmla="*/ 2147483646 w 7"/>
                <a:gd name="T7" fmla="*/ 2147483646 h 7"/>
                <a:gd name="T8" fmla="*/ 2147483646 w 7"/>
                <a:gd name="T9" fmla="*/ 2147483646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7">
                  <a:moveTo>
                    <a:pt x="1" y="1"/>
                  </a:moveTo>
                  <a:cubicBezTo>
                    <a:pt x="2" y="0"/>
                    <a:pt x="4" y="0"/>
                    <a:pt x="5" y="1"/>
                  </a:cubicBezTo>
                  <a:cubicBezTo>
                    <a:pt x="7" y="2"/>
                    <a:pt x="7" y="4"/>
                    <a:pt x="6" y="5"/>
                  </a:cubicBezTo>
                  <a:cubicBezTo>
                    <a:pt x="5" y="7"/>
                    <a:pt x="3" y="7"/>
                    <a:pt x="1" y="6"/>
                  </a:cubicBezTo>
                  <a:cubicBezTo>
                    <a:pt x="0" y="5"/>
                    <a:pt x="0" y="3"/>
                    <a:pt x="1" y="1"/>
                  </a:cubicBezTo>
                  <a:close/>
                </a:path>
              </a:pathLst>
            </a:custGeom>
            <a:solidFill>
              <a:srgbClr val="B078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682" name="Freeform 1154">
              <a:extLst>
                <a:ext uri="{FF2B5EF4-FFF2-40B4-BE49-F238E27FC236}">
                  <a16:creationId xmlns:a16="http://schemas.microsoft.com/office/drawing/2014/main" id="{04F613E1-3F0F-406A-A980-83832D3EF0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1" y="3449"/>
              <a:ext cx="17" cy="19"/>
            </a:xfrm>
            <a:custGeom>
              <a:avLst/>
              <a:gdLst>
                <a:gd name="T0" fmla="*/ 2147483646 w 7"/>
                <a:gd name="T1" fmla="*/ 2147483646 h 7"/>
                <a:gd name="T2" fmla="*/ 2147483646 w 7"/>
                <a:gd name="T3" fmla="*/ 2147483646 h 7"/>
                <a:gd name="T4" fmla="*/ 2147483646 w 7"/>
                <a:gd name="T5" fmla="*/ 2147483646 h 7"/>
                <a:gd name="T6" fmla="*/ 2147483646 w 7"/>
                <a:gd name="T7" fmla="*/ 2147483646 h 7"/>
                <a:gd name="T8" fmla="*/ 2147483646 w 7"/>
                <a:gd name="T9" fmla="*/ 2147483646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7">
                  <a:moveTo>
                    <a:pt x="1" y="2"/>
                  </a:moveTo>
                  <a:cubicBezTo>
                    <a:pt x="2" y="0"/>
                    <a:pt x="4" y="0"/>
                    <a:pt x="5" y="1"/>
                  </a:cubicBezTo>
                  <a:cubicBezTo>
                    <a:pt x="7" y="2"/>
                    <a:pt x="7" y="4"/>
                    <a:pt x="6" y="5"/>
                  </a:cubicBezTo>
                  <a:cubicBezTo>
                    <a:pt x="5" y="7"/>
                    <a:pt x="3" y="7"/>
                    <a:pt x="2" y="6"/>
                  </a:cubicBezTo>
                  <a:cubicBezTo>
                    <a:pt x="0" y="5"/>
                    <a:pt x="0" y="3"/>
                    <a:pt x="1" y="2"/>
                  </a:cubicBezTo>
                  <a:close/>
                </a:path>
              </a:pathLst>
            </a:custGeom>
            <a:solidFill>
              <a:srgbClr val="B078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683" name="Freeform 1155">
              <a:extLst>
                <a:ext uri="{FF2B5EF4-FFF2-40B4-BE49-F238E27FC236}">
                  <a16:creationId xmlns:a16="http://schemas.microsoft.com/office/drawing/2014/main" id="{DD1EF463-28E9-4846-A8F5-246E652EE6F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6" y="3372"/>
              <a:ext cx="17" cy="19"/>
            </a:xfrm>
            <a:custGeom>
              <a:avLst/>
              <a:gdLst>
                <a:gd name="T0" fmla="*/ 2147483646 w 7"/>
                <a:gd name="T1" fmla="*/ 2147483646 h 7"/>
                <a:gd name="T2" fmla="*/ 2147483646 w 7"/>
                <a:gd name="T3" fmla="*/ 2147483646 h 7"/>
                <a:gd name="T4" fmla="*/ 2147483646 w 7"/>
                <a:gd name="T5" fmla="*/ 2147483646 h 7"/>
                <a:gd name="T6" fmla="*/ 2147483646 w 7"/>
                <a:gd name="T7" fmla="*/ 2147483646 h 7"/>
                <a:gd name="T8" fmla="*/ 2147483646 w 7"/>
                <a:gd name="T9" fmla="*/ 2147483646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7">
                  <a:moveTo>
                    <a:pt x="1" y="2"/>
                  </a:moveTo>
                  <a:cubicBezTo>
                    <a:pt x="2" y="0"/>
                    <a:pt x="4" y="0"/>
                    <a:pt x="5" y="1"/>
                  </a:cubicBezTo>
                  <a:cubicBezTo>
                    <a:pt x="7" y="2"/>
                    <a:pt x="7" y="4"/>
                    <a:pt x="6" y="5"/>
                  </a:cubicBezTo>
                  <a:cubicBezTo>
                    <a:pt x="5" y="7"/>
                    <a:pt x="3" y="7"/>
                    <a:pt x="2" y="6"/>
                  </a:cubicBezTo>
                  <a:cubicBezTo>
                    <a:pt x="0" y="5"/>
                    <a:pt x="0" y="3"/>
                    <a:pt x="1" y="2"/>
                  </a:cubicBezTo>
                  <a:close/>
                </a:path>
              </a:pathLst>
            </a:custGeom>
            <a:solidFill>
              <a:srgbClr val="B078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684" name="Freeform 1156">
              <a:extLst>
                <a:ext uri="{FF2B5EF4-FFF2-40B4-BE49-F238E27FC236}">
                  <a16:creationId xmlns:a16="http://schemas.microsoft.com/office/drawing/2014/main" id="{D4748293-ED5B-42E3-AE24-44D1889ECB6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6" y="3380"/>
              <a:ext cx="17" cy="19"/>
            </a:xfrm>
            <a:custGeom>
              <a:avLst/>
              <a:gdLst>
                <a:gd name="T0" fmla="*/ 2147483646 w 7"/>
                <a:gd name="T1" fmla="*/ 2147483646 h 7"/>
                <a:gd name="T2" fmla="*/ 2147483646 w 7"/>
                <a:gd name="T3" fmla="*/ 2147483646 h 7"/>
                <a:gd name="T4" fmla="*/ 2147483646 w 7"/>
                <a:gd name="T5" fmla="*/ 2147483646 h 7"/>
                <a:gd name="T6" fmla="*/ 2147483646 w 7"/>
                <a:gd name="T7" fmla="*/ 2147483646 h 7"/>
                <a:gd name="T8" fmla="*/ 2147483646 w 7"/>
                <a:gd name="T9" fmla="*/ 2147483646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7">
                  <a:moveTo>
                    <a:pt x="1" y="1"/>
                  </a:moveTo>
                  <a:cubicBezTo>
                    <a:pt x="2" y="0"/>
                    <a:pt x="4" y="0"/>
                    <a:pt x="6" y="1"/>
                  </a:cubicBezTo>
                  <a:cubicBezTo>
                    <a:pt x="7" y="2"/>
                    <a:pt x="7" y="4"/>
                    <a:pt x="6" y="5"/>
                  </a:cubicBezTo>
                  <a:cubicBezTo>
                    <a:pt x="5" y="6"/>
                    <a:pt x="3" y="7"/>
                    <a:pt x="2" y="6"/>
                  </a:cubicBezTo>
                  <a:cubicBezTo>
                    <a:pt x="1" y="5"/>
                    <a:pt x="0" y="3"/>
                    <a:pt x="1" y="1"/>
                  </a:cubicBezTo>
                  <a:close/>
                </a:path>
              </a:pathLst>
            </a:custGeom>
            <a:solidFill>
              <a:srgbClr val="B078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685" name="Freeform 1157">
              <a:extLst>
                <a:ext uri="{FF2B5EF4-FFF2-40B4-BE49-F238E27FC236}">
                  <a16:creationId xmlns:a16="http://schemas.microsoft.com/office/drawing/2014/main" id="{395F08E8-0044-45FD-B22B-C67FF7CDD73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6" y="3396"/>
              <a:ext cx="17" cy="19"/>
            </a:xfrm>
            <a:custGeom>
              <a:avLst/>
              <a:gdLst>
                <a:gd name="T0" fmla="*/ 2147483646 w 7"/>
                <a:gd name="T1" fmla="*/ 2147483646 h 7"/>
                <a:gd name="T2" fmla="*/ 2147483646 w 7"/>
                <a:gd name="T3" fmla="*/ 2147483646 h 7"/>
                <a:gd name="T4" fmla="*/ 2147483646 w 7"/>
                <a:gd name="T5" fmla="*/ 2147483646 h 7"/>
                <a:gd name="T6" fmla="*/ 2147483646 w 7"/>
                <a:gd name="T7" fmla="*/ 2147483646 h 7"/>
                <a:gd name="T8" fmla="*/ 2147483646 w 7"/>
                <a:gd name="T9" fmla="*/ 2147483646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7">
                  <a:moveTo>
                    <a:pt x="1" y="1"/>
                  </a:moveTo>
                  <a:cubicBezTo>
                    <a:pt x="2" y="0"/>
                    <a:pt x="4" y="0"/>
                    <a:pt x="5" y="1"/>
                  </a:cubicBezTo>
                  <a:cubicBezTo>
                    <a:pt x="6" y="2"/>
                    <a:pt x="7" y="4"/>
                    <a:pt x="6" y="5"/>
                  </a:cubicBezTo>
                  <a:cubicBezTo>
                    <a:pt x="5" y="6"/>
                    <a:pt x="3" y="7"/>
                    <a:pt x="1" y="6"/>
                  </a:cubicBezTo>
                  <a:cubicBezTo>
                    <a:pt x="0" y="5"/>
                    <a:pt x="0" y="3"/>
                    <a:pt x="1" y="1"/>
                  </a:cubicBezTo>
                  <a:close/>
                </a:path>
              </a:pathLst>
            </a:custGeom>
            <a:solidFill>
              <a:srgbClr val="B078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686" name="Freeform 1158">
              <a:extLst>
                <a:ext uri="{FF2B5EF4-FFF2-40B4-BE49-F238E27FC236}">
                  <a16:creationId xmlns:a16="http://schemas.microsoft.com/office/drawing/2014/main" id="{D7BBD1C5-CB41-4DB8-8D38-41F8DAB76E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8" y="3401"/>
              <a:ext cx="15" cy="16"/>
            </a:xfrm>
            <a:custGeom>
              <a:avLst/>
              <a:gdLst>
                <a:gd name="T0" fmla="*/ 2147483646 w 6"/>
                <a:gd name="T1" fmla="*/ 2147483646 h 6"/>
                <a:gd name="T2" fmla="*/ 2147483646 w 6"/>
                <a:gd name="T3" fmla="*/ 2147483646 h 6"/>
                <a:gd name="T4" fmla="*/ 2147483646 w 6"/>
                <a:gd name="T5" fmla="*/ 2147483646 h 6"/>
                <a:gd name="T6" fmla="*/ 2147483646 w 6"/>
                <a:gd name="T7" fmla="*/ 2147483646 h 6"/>
                <a:gd name="T8" fmla="*/ 2147483646 w 6"/>
                <a:gd name="T9" fmla="*/ 214748364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1" y="1"/>
                  </a:moveTo>
                  <a:cubicBezTo>
                    <a:pt x="2" y="0"/>
                    <a:pt x="4" y="0"/>
                    <a:pt x="5" y="1"/>
                  </a:cubicBezTo>
                  <a:cubicBezTo>
                    <a:pt x="6" y="2"/>
                    <a:pt x="6" y="4"/>
                    <a:pt x="5" y="5"/>
                  </a:cubicBezTo>
                  <a:cubicBezTo>
                    <a:pt x="4" y="6"/>
                    <a:pt x="2" y="6"/>
                    <a:pt x="1" y="5"/>
                  </a:cubicBezTo>
                  <a:cubicBezTo>
                    <a:pt x="0" y="4"/>
                    <a:pt x="0" y="2"/>
                    <a:pt x="1" y="1"/>
                  </a:cubicBezTo>
                  <a:close/>
                </a:path>
              </a:pathLst>
            </a:custGeom>
            <a:solidFill>
              <a:srgbClr val="B078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687" name="Freeform 1159">
              <a:extLst>
                <a:ext uri="{FF2B5EF4-FFF2-40B4-BE49-F238E27FC236}">
                  <a16:creationId xmlns:a16="http://schemas.microsoft.com/office/drawing/2014/main" id="{8198C531-93E7-47C8-A156-DB46F971C15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6" y="3393"/>
              <a:ext cx="17" cy="19"/>
            </a:xfrm>
            <a:custGeom>
              <a:avLst/>
              <a:gdLst>
                <a:gd name="T0" fmla="*/ 2147483646 w 7"/>
                <a:gd name="T1" fmla="*/ 2147483646 h 7"/>
                <a:gd name="T2" fmla="*/ 2147483646 w 7"/>
                <a:gd name="T3" fmla="*/ 2147483646 h 7"/>
                <a:gd name="T4" fmla="*/ 2147483646 w 7"/>
                <a:gd name="T5" fmla="*/ 2147483646 h 7"/>
                <a:gd name="T6" fmla="*/ 2147483646 w 7"/>
                <a:gd name="T7" fmla="*/ 2147483646 h 7"/>
                <a:gd name="T8" fmla="*/ 2147483646 w 7"/>
                <a:gd name="T9" fmla="*/ 2147483646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7">
                  <a:moveTo>
                    <a:pt x="2" y="2"/>
                  </a:moveTo>
                  <a:cubicBezTo>
                    <a:pt x="3" y="1"/>
                    <a:pt x="5" y="0"/>
                    <a:pt x="6" y="2"/>
                  </a:cubicBezTo>
                  <a:cubicBezTo>
                    <a:pt x="7" y="3"/>
                    <a:pt x="7" y="5"/>
                    <a:pt x="6" y="6"/>
                  </a:cubicBezTo>
                  <a:cubicBezTo>
                    <a:pt x="5" y="7"/>
                    <a:pt x="3" y="7"/>
                    <a:pt x="2" y="6"/>
                  </a:cubicBezTo>
                  <a:cubicBezTo>
                    <a:pt x="1" y="5"/>
                    <a:pt x="0" y="3"/>
                    <a:pt x="2" y="2"/>
                  </a:cubicBezTo>
                  <a:close/>
                </a:path>
              </a:pathLst>
            </a:custGeom>
            <a:solidFill>
              <a:srgbClr val="B078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688" name="Freeform 1160">
              <a:extLst>
                <a:ext uri="{FF2B5EF4-FFF2-40B4-BE49-F238E27FC236}">
                  <a16:creationId xmlns:a16="http://schemas.microsoft.com/office/drawing/2014/main" id="{6F54AB5D-BBF2-40D3-879A-21651646938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8" y="3177"/>
              <a:ext cx="18" cy="19"/>
            </a:xfrm>
            <a:custGeom>
              <a:avLst/>
              <a:gdLst>
                <a:gd name="T0" fmla="*/ 0 w 7"/>
                <a:gd name="T1" fmla="*/ 2147483646 h 7"/>
                <a:gd name="T2" fmla="*/ 2147483646 w 7"/>
                <a:gd name="T3" fmla="*/ 2147483646 h 7"/>
                <a:gd name="T4" fmla="*/ 2147483646 w 7"/>
                <a:gd name="T5" fmla="*/ 2147483646 h 7"/>
                <a:gd name="T6" fmla="*/ 2147483646 w 7"/>
                <a:gd name="T7" fmla="*/ 2147483646 h 7"/>
                <a:gd name="T8" fmla="*/ 0 w 7"/>
                <a:gd name="T9" fmla="*/ 2147483646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7">
                  <a:moveTo>
                    <a:pt x="0" y="3"/>
                  </a:moveTo>
                  <a:cubicBezTo>
                    <a:pt x="1" y="1"/>
                    <a:pt x="2" y="0"/>
                    <a:pt x="4" y="1"/>
                  </a:cubicBezTo>
                  <a:cubicBezTo>
                    <a:pt x="6" y="1"/>
                    <a:pt x="7" y="3"/>
                    <a:pt x="6" y="4"/>
                  </a:cubicBezTo>
                  <a:cubicBezTo>
                    <a:pt x="6" y="6"/>
                    <a:pt x="4" y="7"/>
                    <a:pt x="3" y="7"/>
                  </a:cubicBezTo>
                  <a:cubicBezTo>
                    <a:pt x="1" y="6"/>
                    <a:pt x="0" y="4"/>
                    <a:pt x="0" y="3"/>
                  </a:cubicBezTo>
                  <a:close/>
                </a:path>
              </a:pathLst>
            </a:custGeom>
            <a:solidFill>
              <a:srgbClr val="00B2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689" name="Freeform 1161">
              <a:extLst>
                <a:ext uri="{FF2B5EF4-FFF2-40B4-BE49-F238E27FC236}">
                  <a16:creationId xmlns:a16="http://schemas.microsoft.com/office/drawing/2014/main" id="{0B005234-DA3F-424F-A879-E8C3676E812E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3" y="3151"/>
              <a:ext cx="2936" cy="544"/>
            </a:xfrm>
            <a:custGeom>
              <a:avLst/>
              <a:gdLst>
                <a:gd name="T0" fmla="*/ 2147483646 w 1174"/>
                <a:gd name="T1" fmla="*/ 2147483646 h 204"/>
                <a:gd name="T2" fmla="*/ 2147483646 w 1174"/>
                <a:gd name="T3" fmla="*/ 2147483646 h 204"/>
                <a:gd name="T4" fmla="*/ 2147483646 w 1174"/>
                <a:gd name="T5" fmla="*/ 2147483646 h 204"/>
                <a:gd name="T6" fmla="*/ 2147483646 w 1174"/>
                <a:gd name="T7" fmla="*/ 2147483646 h 204"/>
                <a:gd name="T8" fmla="*/ 2147483646 w 1174"/>
                <a:gd name="T9" fmla="*/ 2147483646 h 204"/>
                <a:gd name="T10" fmla="*/ 2147483646 w 1174"/>
                <a:gd name="T11" fmla="*/ 2147483646 h 204"/>
                <a:gd name="T12" fmla="*/ 2147483646 w 1174"/>
                <a:gd name="T13" fmla="*/ 2147483646 h 204"/>
                <a:gd name="T14" fmla="*/ 2147483646 w 1174"/>
                <a:gd name="T15" fmla="*/ 2147483646 h 204"/>
                <a:gd name="T16" fmla="*/ 2147483646 w 1174"/>
                <a:gd name="T17" fmla="*/ 2147483646 h 204"/>
                <a:gd name="T18" fmla="*/ 2147483646 w 1174"/>
                <a:gd name="T19" fmla="*/ 2147483646 h 204"/>
                <a:gd name="T20" fmla="*/ 2147483646 w 1174"/>
                <a:gd name="T21" fmla="*/ 2147483646 h 204"/>
                <a:gd name="T22" fmla="*/ 2147483646 w 1174"/>
                <a:gd name="T23" fmla="*/ 2147483646 h 204"/>
                <a:gd name="T24" fmla="*/ 2147483646 w 1174"/>
                <a:gd name="T25" fmla="*/ 2147483646 h 204"/>
                <a:gd name="T26" fmla="*/ 2147483646 w 1174"/>
                <a:gd name="T27" fmla="*/ 2147483646 h 204"/>
                <a:gd name="T28" fmla="*/ 2147483646 w 1174"/>
                <a:gd name="T29" fmla="*/ 0 h 204"/>
                <a:gd name="T30" fmla="*/ 0 w 1174"/>
                <a:gd name="T31" fmla="*/ 2147483646 h 204"/>
                <a:gd name="T32" fmla="*/ 2147483646 w 1174"/>
                <a:gd name="T33" fmla="*/ 2147483646 h 204"/>
                <a:gd name="T34" fmla="*/ 2147483646 w 1174"/>
                <a:gd name="T35" fmla="*/ 2147483646 h 204"/>
                <a:gd name="T36" fmla="*/ 2147483646 w 1174"/>
                <a:gd name="T37" fmla="*/ 2147483646 h 204"/>
                <a:gd name="T38" fmla="*/ 2147483646 w 1174"/>
                <a:gd name="T39" fmla="*/ 2147483646 h 204"/>
                <a:gd name="T40" fmla="*/ 2147483646 w 1174"/>
                <a:gd name="T41" fmla="*/ 2147483646 h 204"/>
                <a:gd name="T42" fmla="*/ 2147483646 w 1174"/>
                <a:gd name="T43" fmla="*/ 2147483646 h 204"/>
                <a:gd name="T44" fmla="*/ 2147483646 w 1174"/>
                <a:gd name="T45" fmla="*/ 2147483646 h 204"/>
                <a:gd name="T46" fmla="*/ 2147483646 w 1174"/>
                <a:gd name="T47" fmla="*/ 2147483646 h 204"/>
                <a:gd name="T48" fmla="*/ 2147483646 w 1174"/>
                <a:gd name="T49" fmla="*/ 2147483646 h 204"/>
                <a:gd name="T50" fmla="*/ 2147483646 w 1174"/>
                <a:gd name="T51" fmla="*/ 2147483646 h 204"/>
                <a:gd name="T52" fmla="*/ 2147483646 w 1174"/>
                <a:gd name="T53" fmla="*/ 2147483646 h 204"/>
                <a:gd name="T54" fmla="*/ 2147483646 w 1174"/>
                <a:gd name="T55" fmla="*/ 2147483646 h 204"/>
                <a:gd name="T56" fmla="*/ 2147483646 w 1174"/>
                <a:gd name="T57" fmla="*/ 2147483646 h 204"/>
                <a:gd name="T58" fmla="*/ 2147483646 w 1174"/>
                <a:gd name="T59" fmla="*/ 2147483646 h 204"/>
                <a:gd name="T60" fmla="*/ 2147483646 w 1174"/>
                <a:gd name="T61" fmla="*/ 2147483646 h 204"/>
                <a:gd name="T62" fmla="*/ 2147483646 w 1174"/>
                <a:gd name="T63" fmla="*/ 2147483646 h 204"/>
                <a:gd name="T64" fmla="*/ 2147483646 w 1174"/>
                <a:gd name="T65" fmla="*/ 2147483646 h 204"/>
                <a:gd name="T66" fmla="*/ 2147483646 w 1174"/>
                <a:gd name="T67" fmla="*/ 2147483646 h 204"/>
                <a:gd name="T68" fmla="*/ 2147483646 w 1174"/>
                <a:gd name="T69" fmla="*/ 2147483646 h 204"/>
                <a:gd name="T70" fmla="*/ 2147483646 w 1174"/>
                <a:gd name="T71" fmla="*/ 2147483646 h 20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174" h="204">
                  <a:moveTo>
                    <a:pt x="963" y="66"/>
                  </a:moveTo>
                  <a:cubicBezTo>
                    <a:pt x="949" y="94"/>
                    <a:pt x="934" y="122"/>
                    <a:pt x="893" y="135"/>
                  </a:cubicBezTo>
                  <a:cubicBezTo>
                    <a:pt x="855" y="147"/>
                    <a:pt x="830" y="132"/>
                    <a:pt x="803" y="116"/>
                  </a:cubicBezTo>
                  <a:cubicBezTo>
                    <a:pt x="784" y="104"/>
                    <a:pt x="763" y="91"/>
                    <a:pt x="739" y="92"/>
                  </a:cubicBezTo>
                  <a:cubicBezTo>
                    <a:pt x="708" y="92"/>
                    <a:pt x="685" y="109"/>
                    <a:pt x="662" y="126"/>
                  </a:cubicBezTo>
                  <a:cubicBezTo>
                    <a:pt x="637" y="145"/>
                    <a:pt x="613" y="163"/>
                    <a:pt x="578" y="161"/>
                  </a:cubicBezTo>
                  <a:cubicBezTo>
                    <a:pt x="544" y="159"/>
                    <a:pt x="528" y="143"/>
                    <a:pt x="511" y="126"/>
                  </a:cubicBezTo>
                  <a:cubicBezTo>
                    <a:pt x="495" y="109"/>
                    <a:pt x="477" y="91"/>
                    <a:pt x="446" y="94"/>
                  </a:cubicBezTo>
                  <a:cubicBezTo>
                    <a:pt x="426" y="96"/>
                    <a:pt x="409" y="106"/>
                    <a:pt x="390" y="116"/>
                  </a:cubicBezTo>
                  <a:cubicBezTo>
                    <a:pt x="363" y="131"/>
                    <a:pt x="336" y="145"/>
                    <a:pt x="299" y="140"/>
                  </a:cubicBezTo>
                  <a:cubicBezTo>
                    <a:pt x="263" y="134"/>
                    <a:pt x="244" y="112"/>
                    <a:pt x="224" y="89"/>
                  </a:cubicBezTo>
                  <a:cubicBezTo>
                    <a:pt x="212" y="74"/>
                    <a:pt x="199" y="59"/>
                    <a:pt x="181" y="49"/>
                  </a:cubicBezTo>
                  <a:cubicBezTo>
                    <a:pt x="163" y="38"/>
                    <a:pt x="137" y="38"/>
                    <a:pt x="109" y="37"/>
                  </a:cubicBezTo>
                  <a:cubicBezTo>
                    <a:pt x="66" y="36"/>
                    <a:pt x="37" y="34"/>
                    <a:pt x="33" y="14"/>
                  </a:cubicBezTo>
                  <a:cubicBezTo>
                    <a:pt x="32" y="8"/>
                    <a:pt x="28" y="3"/>
                    <a:pt x="22" y="0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19" y="76"/>
                    <a:pt x="70" y="77"/>
                    <a:pt x="108" y="77"/>
                  </a:cubicBezTo>
                  <a:cubicBezTo>
                    <a:pt x="129" y="78"/>
                    <a:pt x="152" y="78"/>
                    <a:pt x="161" y="83"/>
                  </a:cubicBezTo>
                  <a:cubicBezTo>
                    <a:pt x="173" y="90"/>
                    <a:pt x="182" y="102"/>
                    <a:pt x="194" y="115"/>
                  </a:cubicBezTo>
                  <a:cubicBezTo>
                    <a:pt x="215" y="140"/>
                    <a:pt x="242" y="171"/>
                    <a:pt x="293" y="179"/>
                  </a:cubicBezTo>
                  <a:cubicBezTo>
                    <a:pt x="343" y="187"/>
                    <a:pt x="379" y="167"/>
                    <a:pt x="409" y="151"/>
                  </a:cubicBezTo>
                  <a:cubicBezTo>
                    <a:pt x="425" y="143"/>
                    <a:pt x="438" y="135"/>
                    <a:pt x="451" y="134"/>
                  </a:cubicBezTo>
                  <a:cubicBezTo>
                    <a:pt x="461" y="133"/>
                    <a:pt x="468" y="138"/>
                    <a:pt x="483" y="154"/>
                  </a:cubicBezTo>
                  <a:cubicBezTo>
                    <a:pt x="501" y="172"/>
                    <a:pt x="526" y="197"/>
                    <a:pt x="575" y="201"/>
                  </a:cubicBezTo>
                  <a:cubicBezTo>
                    <a:pt x="625" y="204"/>
                    <a:pt x="659" y="179"/>
                    <a:pt x="686" y="158"/>
                  </a:cubicBezTo>
                  <a:cubicBezTo>
                    <a:pt x="705" y="144"/>
                    <a:pt x="722" y="132"/>
                    <a:pt x="739" y="132"/>
                  </a:cubicBezTo>
                  <a:cubicBezTo>
                    <a:pt x="752" y="131"/>
                    <a:pt x="766" y="140"/>
                    <a:pt x="782" y="150"/>
                  </a:cubicBezTo>
                  <a:cubicBezTo>
                    <a:pt x="812" y="168"/>
                    <a:pt x="849" y="191"/>
                    <a:pt x="905" y="173"/>
                  </a:cubicBezTo>
                  <a:cubicBezTo>
                    <a:pt x="962" y="156"/>
                    <a:pt x="983" y="115"/>
                    <a:pt x="999" y="85"/>
                  </a:cubicBezTo>
                  <a:cubicBezTo>
                    <a:pt x="1007" y="70"/>
                    <a:pt x="1015" y="53"/>
                    <a:pt x="1060" y="65"/>
                  </a:cubicBezTo>
                  <a:cubicBezTo>
                    <a:pt x="1098" y="71"/>
                    <a:pt x="1149" y="81"/>
                    <a:pt x="1174" y="48"/>
                  </a:cubicBezTo>
                  <a:cubicBezTo>
                    <a:pt x="1160" y="6"/>
                    <a:pt x="1160" y="6"/>
                    <a:pt x="1160" y="6"/>
                  </a:cubicBezTo>
                  <a:cubicBezTo>
                    <a:pt x="1154" y="7"/>
                    <a:pt x="1148" y="11"/>
                    <a:pt x="1146" y="17"/>
                  </a:cubicBezTo>
                  <a:cubicBezTo>
                    <a:pt x="1138" y="36"/>
                    <a:pt x="1110" y="33"/>
                    <a:pt x="1067" y="25"/>
                  </a:cubicBezTo>
                  <a:cubicBezTo>
                    <a:pt x="1040" y="20"/>
                    <a:pt x="1022" y="17"/>
                    <a:pt x="1002" y="24"/>
                  </a:cubicBezTo>
                  <a:cubicBezTo>
                    <a:pt x="984" y="30"/>
                    <a:pt x="979" y="40"/>
                    <a:pt x="963" y="66"/>
                  </a:cubicBezTo>
                  <a:close/>
                </a:path>
              </a:pathLst>
            </a:cu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690" name="Freeform 1162">
              <a:extLst>
                <a:ext uri="{FF2B5EF4-FFF2-40B4-BE49-F238E27FC236}">
                  <a16:creationId xmlns:a16="http://schemas.microsoft.com/office/drawing/2014/main" id="{8883742A-2DF7-42F3-87F7-F86960411A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3" y="2796"/>
              <a:ext cx="2621" cy="608"/>
            </a:xfrm>
            <a:custGeom>
              <a:avLst/>
              <a:gdLst>
                <a:gd name="T0" fmla="*/ 2147483646 w 1048"/>
                <a:gd name="T1" fmla="*/ 2147483646 h 228"/>
                <a:gd name="T2" fmla="*/ 2147483646 w 1048"/>
                <a:gd name="T3" fmla="*/ 0 h 228"/>
                <a:gd name="T4" fmla="*/ 2147483646 w 1048"/>
                <a:gd name="T5" fmla="*/ 2147483646 h 228"/>
                <a:gd name="T6" fmla="*/ 2147483646 w 1048"/>
                <a:gd name="T7" fmla="*/ 2147483646 h 228"/>
                <a:gd name="T8" fmla="*/ 2147483646 w 1048"/>
                <a:gd name="T9" fmla="*/ 2147483646 h 228"/>
                <a:gd name="T10" fmla="*/ 2147483646 w 1048"/>
                <a:gd name="T11" fmla="*/ 2147483646 h 228"/>
                <a:gd name="T12" fmla="*/ 2147483646 w 1048"/>
                <a:gd name="T13" fmla="*/ 2147483646 h 228"/>
                <a:gd name="T14" fmla="*/ 2147483646 w 1048"/>
                <a:gd name="T15" fmla="*/ 2147483646 h 228"/>
                <a:gd name="T16" fmla="*/ 2147483646 w 1048"/>
                <a:gd name="T17" fmla="*/ 2147483646 h 228"/>
                <a:gd name="T18" fmla="*/ 2147483646 w 1048"/>
                <a:gd name="T19" fmla="*/ 2147483646 h 228"/>
                <a:gd name="T20" fmla="*/ 2147483646 w 1048"/>
                <a:gd name="T21" fmla="*/ 2147483646 h 228"/>
                <a:gd name="T22" fmla="*/ 2147483646 w 1048"/>
                <a:gd name="T23" fmla="*/ 2147483646 h 228"/>
                <a:gd name="T24" fmla="*/ 2147483646 w 1048"/>
                <a:gd name="T25" fmla="*/ 2147483646 h 228"/>
                <a:gd name="T26" fmla="*/ 2147483646 w 1048"/>
                <a:gd name="T27" fmla="*/ 2147483646 h 228"/>
                <a:gd name="T28" fmla="*/ 2147483646 w 1048"/>
                <a:gd name="T29" fmla="*/ 2147483646 h 228"/>
                <a:gd name="T30" fmla="*/ 2147483646 w 1048"/>
                <a:gd name="T31" fmla="*/ 2147483646 h 228"/>
                <a:gd name="T32" fmla="*/ 2147483646 w 1048"/>
                <a:gd name="T33" fmla="*/ 2147483646 h 228"/>
                <a:gd name="T34" fmla="*/ 2147483646 w 1048"/>
                <a:gd name="T35" fmla="*/ 2147483646 h 228"/>
                <a:gd name="T36" fmla="*/ 2147483646 w 1048"/>
                <a:gd name="T37" fmla="*/ 2147483646 h 228"/>
                <a:gd name="T38" fmla="*/ 2147483646 w 1048"/>
                <a:gd name="T39" fmla="*/ 2147483646 h 228"/>
                <a:gd name="T40" fmla="*/ 2147483646 w 1048"/>
                <a:gd name="T41" fmla="*/ 2147483646 h 228"/>
                <a:gd name="T42" fmla="*/ 0 w 1048"/>
                <a:gd name="T43" fmla="*/ 2147483646 h 228"/>
                <a:gd name="T44" fmla="*/ 2147483646 w 1048"/>
                <a:gd name="T45" fmla="*/ 2147483646 h 228"/>
                <a:gd name="T46" fmla="*/ 2147483646 w 1048"/>
                <a:gd name="T47" fmla="*/ 2147483646 h 228"/>
                <a:gd name="T48" fmla="*/ 2147483646 w 1048"/>
                <a:gd name="T49" fmla="*/ 2147483646 h 228"/>
                <a:gd name="T50" fmla="*/ 2147483646 w 1048"/>
                <a:gd name="T51" fmla="*/ 2147483646 h 228"/>
                <a:gd name="T52" fmla="*/ 2147483646 w 1048"/>
                <a:gd name="T53" fmla="*/ 2147483646 h 228"/>
                <a:gd name="T54" fmla="*/ 2147483646 w 1048"/>
                <a:gd name="T55" fmla="*/ 2147483646 h 228"/>
                <a:gd name="T56" fmla="*/ 2147483646 w 1048"/>
                <a:gd name="T57" fmla="*/ 2147483646 h 228"/>
                <a:gd name="T58" fmla="*/ 2147483646 w 1048"/>
                <a:gd name="T59" fmla="*/ 2147483646 h 228"/>
                <a:gd name="T60" fmla="*/ 2147483646 w 1048"/>
                <a:gd name="T61" fmla="*/ 2147483646 h 228"/>
                <a:gd name="T62" fmla="*/ 2147483646 w 1048"/>
                <a:gd name="T63" fmla="*/ 2147483646 h 228"/>
                <a:gd name="T64" fmla="*/ 2147483646 w 1048"/>
                <a:gd name="T65" fmla="*/ 2147483646 h 228"/>
                <a:gd name="T66" fmla="*/ 2147483646 w 1048"/>
                <a:gd name="T67" fmla="*/ 2147483646 h 228"/>
                <a:gd name="T68" fmla="*/ 2147483646 w 1048"/>
                <a:gd name="T69" fmla="*/ 2147483646 h 228"/>
                <a:gd name="T70" fmla="*/ 2147483646 w 1048"/>
                <a:gd name="T71" fmla="*/ 2147483646 h 228"/>
                <a:gd name="T72" fmla="*/ 2147483646 w 1048"/>
                <a:gd name="T73" fmla="*/ 2147483646 h 22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048" h="228">
                  <a:moveTo>
                    <a:pt x="947" y="70"/>
                  </a:moveTo>
                  <a:cubicBezTo>
                    <a:pt x="964" y="40"/>
                    <a:pt x="986" y="5"/>
                    <a:pt x="1035" y="0"/>
                  </a:cubicBezTo>
                  <a:cubicBezTo>
                    <a:pt x="1048" y="37"/>
                    <a:pt x="1048" y="37"/>
                    <a:pt x="1048" y="37"/>
                  </a:cubicBezTo>
                  <a:cubicBezTo>
                    <a:pt x="1046" y="38"/>
                    <a:pt x="1044" y="39"/>
                    <a:pt x="1042" y="39"/>
                  </a:cubicBezTo>
                  <a:cubicBezTo>
                    <a:pt x="1012" y="41"/>
                    <a:pt x="999" y="59"/>
                    <a:pt x="981" y="90"/>
                  </a:cubicBezTo>
                  <a:cubicBezTo>
                    <a:pt x="971" y="109"/>
                    <a:pt x="960" y="127"/>
                    <a:pt x="943" y="140"/>
                  </a:cubicBezTo>
                  <a:cubicBezTo>
                    <a:pt x="930" y="152"/>
                    <a:pt x="915" y="156"/>
                    <a:pt x="899" y="158"/>
                  </a:cubicBezTo>
                  <a:cubicBezTo>
                    <a:pt x="882" y="160"/>
                    <a:pt x="862" y="157"/>
                    <a:pt x="850" y="151"/>
                  </a:cubicBezTo>
                  <a:cubicBezTo>
                    <a:pt x="829" y="141"/>
                    <a:pt x="809" y="132"/>
                    <a:pt x="774" y="146"/>
                  </a:cubicBezTo>
                  <a:cubicBezTo>
                    <a:pt x="745" y="157"/>
                    <a:pt x="737" y="170"/>
                    <a:pt x="729" y="183"/>
                  </a:cubicBezTo>
                  <a:cubicBezTo>
                    <a:pt x="715" y="204"/>
                    <a:pt x="702" y="220"/>
                    <a:pt x="658" y="222"/>
                  </a:cubicBezTo>
                  <a:cubicBezTo>
                    <a:pt x="616" y="223"/>
                    <a:pt x="591" y="203"/>
                    <a:pt x="568" y="185"/>
                  </a:cubicBezTo>
                  <a:cubicBezTo>
                    <a:pt x="548" y="168"/>
                    <a:pt x="533" y="156"/>
                    <a:pt x="507" y="158"/>
                  </a:cubicBezTo>
                  <a:cubicBezTo>
                    <a:pt x="480" y="160"/>
                    <a:pt x="466" y="175"/>
                    <a:pt x="450" y="191"/>
                  </a:cubicBezTo>
                  <a:cubicBezTo>
                    <a:pt x="433" y="208"/>
                    <a:pt x="414" y="228"/>
                    <a:pt x="381" y="224"/>
                  </a:cubicBezTo>
                  <a:cubicBezTo>
                    <a:pt x="352" y="221"/>
                    <a:pt x="336" y="205"/>
                    <a:pt x="320" y="189"/>
                  </a:cubicBezTo>
                  <a:cubicBezTo>
                    <a:pt x="303" y="171"/>
                    <a:pt x="285" y="153"/>
                    <a:pt x="245" y="144"/>
                  </a:cubicBezTo>
                  <a:cubicBezTo>
                    <a:pt x="210" y="136"/>
                    <a:pt x="191" y="149"/>
                    <a:pt x="172" y="164"/>
                  </a:cubicBezTo>
                  <a:cubicBezTo>
                    <a:pt x="154" y="177"/>
                    <a:pt x="129" y="195"/>
                    <a:pt x="97" y="173"/>
                  </a:cubicBezTo>
                  <a:cubicBezTo>
                    <a:pt x="74" y="157"/>
                    <a:pt x="65" y="131"/>
                    <a:pt x="56" y="106"/>
                  </a:cubicBezTo>
                  <a:cubicBezTo>
                    <a:pt x="44" y="72"/>
                    <a:pt x="35" y="51"/>
                    <a:pt x="7" y="44"/>
                  </a:cubicBezTo>
                  <a:cubicBezTo>
                    <a:pt x="4" y="43"/>
                    <a:pt x="2" y="42"/>
                    <a:pt x="0" y="41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68" y="21"/>
                    <a:pt x="83" y="60"/>
                    <a:pt x="94" y="93"/>
                  </a:cubicBezTo>
                  <a:cubicBezTo>
                    <a:pt x="101" y="114"/>
                    <a:pt x="107" y="132"/>
                    <a:pt x="120" y="140"/>
                  </a:cubicBezTo>
                  <a:cubicBezTo>
                    <a:pt x="127" y="145"/>
                    <a:pt x="129" y="145"/>
                    <a:pt x="149" y="131"/>
                  </a:cubicBezTo>
                  <a:cubicBezTo>
                    <a:pt x="170" y="116"/>
                    <a:pt x="201" y="93"/>
                    <a:pt x="254" y="105"/>
                  </a:cubicBezTo>
                  <a:cubicBezTo>
                    <a:pt x="305" y="117"/>
                    <a:pt x="330" y="142"/>
                    <a:pt x="349" y="161"/>
                  </a:cubicBezTo>
                  <a:cubicBezTo>
                    <a:pt x="363" y="175"/>
                    <a:pt x="371" y="183"/>
                    <a:pt x="385" y="185"/>
                  </a:cubicBezTo>
                  <a:cubicBezTo>
                    <a:pt x="398" y="186"/>
                    <a:pt x="405" y="180"/>
                    <a:pt x="421" y="163"/>
                  </a:cubicBezTo>
                  <a:cubicBezTo>
                    <a:pt x="439" y="145"/>
                    <a:pt x="462" y="121"/>
                    <a:pt x="504" y="118"/>
                  </a:cubicBezTo>
                  <a:cubicBezTo>
                    <a:pt x="545" y="115"/>
                    <a:pt x="571" y="135"/>
                    <a:pt x="593" y="153"/>
                  </a:cubicBezTo>
                  <a:cubicBezTo>
                    <a:pt x="613" y="169"/>
                    <a:pt x="630" y="183"/>
                    <a:pt x="657" y="182"/>
                  </a:cubicBezTo>
                  <a:cubicBezTo>
                    <a:pt x="683" y="181"/>
                    <a:pt x="686" y="175"/>
                    <a:pt x="695" y="162"/>
                  </a:cubicBezTo>
                  <a:cubicBezTo>
                    <a:pt x="705" y="146"/>
                    <a:pt x="718" y="125"/>
                    <a:pt x="760" y="109"/>
                  </a:cubicBezTo>
                  <a:cubicBezTo>
                    <a:pt x="811" y="89"/>
                    <a:pt x="843" y="104"/>
                    <a:pt x="867" y="115"/>
                  </a:cubicBezTo>
                  <a:cubicBezTo>
                    <a:pt x="892" y="123"/>
                    <a:pt x="918" y="124"/>
                    <a:pt x="947" y="70"/>
                  </a:cubicBezTo>
                  <a:close/>
                </a:path>
              </a:pathLst>
            </a:cu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691" name="Freeform 1163">
              <a:extLst>
                <a:ext uri="{FF2B5EF4-FFF2-40B4-BE49-F238E27FC236}">
                  <a16:creationId xmlns:a16="http://schemas.microsoft.com/office/drawing/2014/main" id="{C630BFA1-1C2B-4854-9E73-45ABAE79F5E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8" y="2897"/>
              <a:ext cx="2843" cy="688"/>
            </a:xfrm>
            <a:custGeom>
              <a:avLst/>
              <a:gdLst>
                <a:gd name="T0" fmla="*/ 2147483646 w 1137"/>
                <a:gd name="T1" fmla="*/ 2147483646 h 258"/>
                <a:gd name="T2" fmla="*/ 2147483646 w 1137"/>
                <a:gd name="T3" fmla="*/ 0 h 258"/>
                <a:gd name="T4" fmla="*/ 2147483646 w 1137"/>
                <a:gd name="T5" fmla="*/ 2147483646 h 258"/>
                <a:gd name="T6" fmla="*/ 2147483646 w 1137"/>
                <a:gd name="T7" fmla="*/ 2147483646 h 258"/>
                <a:gd name="T8" fmla="*/ 2147483646 w 1137"/>
                <a:gd name="T9" fmla="*/ 2147483646 h 258"/>
                <a:gd name="T10" fmla="*/ 2147483646 w 1137"/>
                <a:gd name="T11" fmla="*/ 2147483646 h 258"/>
                <a:gd name="T12" fmla="*/ 2147483646 w 1137"/>
                <a:gd name="T13" fmla="*/ 2147483646 h 258"/>
                <a:gd name="T14" fmla="*/ 2147483646 w 1137"/>
                <a:gd name="T15" fmla="*/ 2147483646 h 258"/>
                <a:gd name="T16" fmla="*/ 2147483646 w 1137"/>
                <a:gd name="T17" fmla="*/ 2147483646 h 258"/>
                <a:gd name="T18" fmla="*/ 2147483646 w 1137"/>
                <a:gd name="T19" fmla="*/ 2147483646 h 258"/>
                <a:gd name="T20" fmla="*/ 2147483646 w 1137"/>
                <a:gd name="T21" fmla="*/ 2147483646 h 258"/>
                <a:gd name="T22" fmla="*/ 2147483646 w 1137"/>
                <a:gd name="T23" fmla="*/ 2147483646 h 258"/>
                <a:gd name="T24" fmla="*/ 2147483646 w 1137"/>
                <a:gd name="T25" fmla="*/ 2147483646 h 258"/>
                <a:gd name="T26" fmla="*/ 2147483646 w 1137"/>
                <a:gd name="T27" fmla="*/ 2147483646 h 258"/>
                <a:gd name="T28" fmla="*/ 2147483646 w 1137"/>
                <a:gd name="T29" fmla="*/ 2147483646 h 258"/>
                <a:gd name="T30" fmla="*/ 2147483646 w 1137"/>
                <a:gd name="T31" fmla="*/ 2147483646 h 258"/>
                <a:gd name="T32" fmla="*/ 2147483646 w 1137"/>
                <a:gd name="T33" fmla="*/ 2147483646 h 258"/>
                <a:gd name="T34" fmla="*/ 0 w 1137"/>
                <a:gd name="T35" fmla="*/ 2147483646 h 258"/>
                <a:gd name="T36" fmla="*/ 2147483646 w 1137"/>
                <a:gd name="T37" fmla="*/ 2147483646 h 258"/>
                <a:gd name="T38" fmla="*/ 2147483646 w 1137"/>
                <a:gd name="T39" fmla="*/ 2147483646 h 258"/>
                <a:gd name="T40" fmla="*/ 2147483646 w 1137"/>
                <a:gd name="T41" fmla="*/ 2147483646 h 258"/>
                <a:gd name="T42" fmla="*/ 2147483646 w 1137"/>
                <a:gd name="T43" fmla="*/ 2147483646 h 258"/>
                <a:gd name="T44" fmla="*/ 2147483646 w 1137"/>
                <a:gd name="T45" fmla="*/ 2147483646 h 258"/>
                <a:gd name="T46" fmla="*/ 2147483646 w 1137"/>
                <a:gd name="T47" fmla="*/ 2147483646 h 258"/>
                <a:gd name="T48" fmla="*/ 2147483646 w 1137"/>
                <a:gd name="T49" fmla="*/ 2147483646 h 258"/>
                <a:gd name="T50" fmla="*/ 2147483646 w 1137"/>
                <a:gd name="T51" fmla="*/ 2147483646 h 258"/>
                <a:gd name="T52" fmla="*/ 2147483646 w 1137"/>
                <a:gd name="T53" fmla="*/ 2147483646 h 258"/>
                <a:gd name="T54" fmla="*/ 2147483646 w 1137"/>
                <a:gd name="T55" fmla="*/ 2147483646 h 258"/>
                <a:gd name="T56" fmla="*/ 2147483646 w 1137"/>
                <a:gd name="T57" fmla="*/ 2147483646 h 258"/>
                <a:gd name="T58" fmla="*/ 2147483646 w 1137"/>
                <a:gd name="T59" fmla="*/ 2147483646 h 258"/>
                <a:gd name="T60" fmla="*/ 2147483646 w 1137"/>
                <a:gd name="T61" fmla="*/ 2147483646 h 258"/>
                <a:gd name="T62" fmla="*/ 2147483646 w 1137"/>
                <a:gd name="T63" fmla="*/ 2147483646 h 258"/>
                <a:gd name="T64" fmla="*/ 2147483646 w 1137"/>
                <a:gd name="T65" fmla="*/ 2147483646 h 258"/>
                <a:gd name="T66" fmla="*/ 2147483646 w 1137"/>
                <a:gd name="T67" fmla="*/ 2147483646 h 258"/>
                <a:gd name="T68" fmla="*/ 2147483646 w 1137"/>
                <a:gd name="T69" fmla="*/ 2147483646 h 258"/>
                <a:gd name="T70" fmla="*/ 2147483646 w 1137"/>
                <a:gd name="T71" fmla="*/ 2147483646 h 258"/>
                <a:gd name="T72" fmla="*/ 2147483646 w 1137"/>
                <a:gd name="T73" fmla="*/ 2147483646 h 25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137" h="258">
                  <a:moveTo>
                    <a:pt x="1137" y="101"/>
                  </a:moveTo>
                  <a:cubicBezTo>
                    <a:pt x="1115" y="109"/>
                    <a:pt x="1089" y="92"/>
                    <a:pt x="1079" y="64"/>
                  </a:cubicBezTo>
                  <a:cubicBezTo>
                    <a:pt x="1070" y="36"/>
                    <a:pt x="1080" y="7"/>
                    <a:pt x="1102" y="0"/>
                  </a:cubicBezTo>
                  <a:cubicBezTo>
                    <a:pt x="1102" y="0"/>
                    <a:pt x="1102" y="0"/>
                    <a:pt x="1102" y="0"/>
                  </a:cubicBezTo>
                  <a:cubicBezTo>
                    <a:pt x="1102" y="0"/>
                    <a:pt x="1101" y="0"/>
                    <a:pt x="1101" y="0"/>
                  </a:cubicBezTo>
                  <a:cubicBezTo>
                    <a:pt x="1101" y="0"/>
                    <a:pt x="1100" y="0"/>
                    <a:pt x="1099" y="1"/>
                  </a:cubicBezTo>
                  <a:cubicBezTo>
                    <a:pt x="1098" y="1"/>
                    <a:pt x="1097" y="1"/>
                    <a:pt x="1096" y="1"/>
                  </a:cubicBezTo>
                  <a:cubicBezTo>
                    <a:pt x="1066" y="3"/>
                    <a:pt x="1053" y="21"/>
                    <a:pt x="1035" y="52"/>
                  </a:cubicBezTo>
                  <a:cubicBezTo>
                    <a:pt x="1025" y="71"/>
                    <a:pt x="1014" y="89"/>
                    <a:pt x="997" y="102"/>
                  </a:cubicBezTo>
                  <a:cubicBezTo>
                    <a:pt x="992" y="106"/>
                    <a:pt x="986" y="110"/>
                    <a:pt x="980" y="113"/>
                  </a:cubicBezTo>
                  <a:cubicBezTo>
                    <a:pt x="978" y="113"/>
                    <a:pt x="977" y="114"/>
                    <a:pt x="975" y="115"/>
                  </a:cubicBezTo>
                  <a:cubicBezTo>
                    <a:pt x="974" y="115"/>
                    <a:pt x="974" y="115"/>
                    <a:pt x="973" y="115"/>
                  </a:cubicBezTo>
                  <a:cubicBezTo>
                    <a:pt x="972" y="116"/>
                    <a:pt x="970" y="116"/>
                    <a:pt x="968" y="117"/>
                  </a:cubicBezTo>
                  <a:cubicBezTo>
                    <a:pt x="968" y="117"/>
                    <a:pt x="967" y="117"/>
                    <a:pt x="967" y="117"/>
                  </a:cubicBezTo>
                  <a:cubicBezTo>
                    <a:pt x="965" y="118"/>
                    <a:pt x="963" y="118"/>
                    <a:pt x="962" y="118"/>
                  </a:cubicBezTo>
                  <a:cubicBezTo>
                    <a:pt x="961" y="118"/>
                    <a:pt x="960" y="118"/>
                    <a:pt x="960" y="119"/>
                  </a:cubicBezTo>
                  <a:cubicBezTo>
                    <a:pt x="958" y="119"/>
                    <a:pt x="955" y="119"/>
                    <a:pt x="953" y="120"/>
                  </a:cubicBezTo>
                  <a:cubicBezTo>
                    <a:pt x="936" y="122"/>
                    <a:pt x="916" y="119"/>
                    <a:pt x="904" y="113"/>
                  </a:cubicBezTo>
                  <a:cubicBezTo>
                    <a:pt x="883" y="103"/>
                    <a:pt x="863" y="94"/>
                    <a:pt x="828" y="108"/>
                  </a:cubicBezTo>
                  <a:cubicBezTo>
                    <a:pt x="799" y="119"/>
                    <a:pt x="791" y="132"/>
                    <a:pt x="783" y="145"/>
                  </a:cubicBezTo>
                  <a:cubicBezTo>
                    <a:pt x="769" y="166"/>
                    <a:pt x="756" y="182"/>
                    <a:pt x="712" y="184"/>
                  </a:cubicBezTo>
                  <a:cubicBezTo>
                    <a:pt x="670" y="185"/>
                    <a:pt x="645" y="165"/>
                    <a:pt x="622" y="147"/>
                  </a:cubicBezTo>
                  <a:cubicBezTo>
                    <a:pt x="602" y="130"/>
                    <a:pt x="587" y="118"/>
                    <a:pt x="561" y="120"/>
                  </a:cubicBezTo>
                  <a:cubicBezTo>
                    <a:pt x="534" y="122"/>
                    <a:pt x="520" y="137"/>
                    <a:pt x="504" y="153"/>
                  </a:cubicBezTo>
                  <a:cubicBezTo>
                    <a:pt x="487" y="170"/>
                    <a:pt x="468" y="190"/>
                    <a:pt x="435" y="186"/>
                  </a:cubicBezTo>
                  <a:cubicBezTo>
                    <a:pt x="406" y="183"/>
                    <a:pt x="390" y="167"/>
                    <a:pt x="374" y="151"/>
                  </a:cubicBezTo>
                  <a:cubicBezTo>
                    <a:pt x="357" y="133"/>
                    <a:pt x="339" y="115"/>
                    <a:pt x="299" y="106"/>
                  </a:cubicBezTo>
                  <a:cubicBezTo>
                    <a:pt x="264" y="98"/>
                    <a:pt x="245" y="111"/>
                    <a:pt x="226" y="126"/>
                  </a:cubicBezTo>
                  <a:cubicBezTo>
                    <a:pt x="208" y="139"/>
                    <a:pt x="183" y="157"/>
                    <a:pt x="151" y="135"/>
                  </a:cubicBezTo>
                  <a:cubicBezTo>
                    <a:pt x="128" y="119"/>
                    <a:pt x="119" y="93"/>
                    <a:pt x="110" y="68"/>
                  </a:cubicBezTo>
                  <a:cubicBezTo>
                    <a:pt x="98" y="34"/>
                    <a:pt x="89" y="13"/>
                    <a:pt x="61" y="6"/>
                  </a:cubicBezTo>
                  <a:cubicBezTo>
                    <a:pt x="58" y="5"/>
                    <a:pt x="56" y="4"/>
                    <a:pt x="55" y="3"/>
                  </a:cubicBezTo>
                  <a:cubicBezTo>
                    <a:pt x="55" y="3"/>
                    <a:pt x="55" y="3"/>
                    <a:pt x="55" y="3"/>
                  </a:cubicBezTo>
                  <a:cubicBezTo>
                    <a:pt x="75" y="15"/>
                    <a:pt x="79" y="45"/>
                    <a:pt x="64" y="71"/>
                  </a:cubicBezTo>
                  <a:cubicBezTo>
                    <a:pt x="49" y="96"/>
                    <a:pt x="21" y="107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6" y="98"/>
                    <a:pt x="10" y="103"/>
                    <a:pt x="11" y="109"/>
                  </a:cubicBezTo>
                  <a:cubicBezTo>
                    <a:pt x="15" y="129"/>
                    <a:pt x="44" y="131"/>
                    <a:pt x="87" y="132"/>
                  </a:cubicBezTo>
                  <a:cubicBezTo>
                    <a:pt x="115" y="133"/>
                    <a:pt x="141" y="133"/>
                    <a:pt x="159" y="144"/>
                  </a:cubicBezTo>
                  <a:cubicBezTo>
                    <a:pt x="177" y="154"/>
                    <a:pt x="190" y="169"/>
                    <a:pt x="202" y="184"/>
                  </a:cubicBezTo>
                  <a:cubicBezTo>
                    <a:pt x="222" y="207"/>
                    <a:pt x="241" y="229"/>
                    <a:pt x="277" y="235"/>
                  </a:cubicBezTo>
                  <a:cubicBezTo>
                    <a:pt x="314" y="240"/>
                    <a:pt x="341" y="226"/>
                    <a:pt x="368" y="211"/>
                  </a:cubicBezTo>
                  <a:cubicBezTo>
                    <a:pt x="387" y="201"/>
                    <a:pt x="404" y="191"/>
                    <a:pt x="424" y="189"/>
                  </a:cubicBezTo>
                  <a:cubicBezTo>
                    <a:pt x="455" y="186"/>
                    <a:pt x="473" y="204"/>
                    <a:pt x="489" y="221"/>
                  </a:cubicBezTo>
                  <a:cubicBezTo>
                    <a:pt x="506" y="238"/>
                    <a:pt x="522" y="254"/>
                    <a:pt x="556" y="256"/>
                  </a:cubicBezTo>
                  <a:cubicBezTo>
                    <a:pt x="591" y="258"/>
                    <a:pt x="615" y="240"/>
                    <a:pt x="640" y="221"/>
                  </a:cubicBezTo>
                  <a:cubicBezTo>
                    <a:pt x="663" y="204"/>
                    <a:pt x="686" y="187"/>
                    <a:pt x="717" y="187"/>
                  </a:cubicBezTo>
                  <a:cubicBezTo>
                    <a:pt x="741" y="186"/>
                    <a:pt x="762" y="199"/>
                    <a:pt x="781" y="211"/>
                  </a:cubicBezTo>
                  <a:cubicBezTo>
                    <a:pt x="808" y="227"/>
                    <a:pt x="833" y="242"/>
                    <a:pt x="871" y="230"/>
                  </a:cubicBezTo>
                  <a:cubicBezTo>
                    <a:pt x="912" y="217"/>
                    <a:pt x="927" y="189"/>
                    <a:pt x="941" y="161"/>
                  </a:cubicBezTo>
                  <a:cubicBezTo>
                    <a:pt x="949" y="148"/>
                    <a:pt x="954" y="139"/>
                    <a:pt x="960" y="133"/>
                  </a:cubicBezTo>
                  <a:cubicBezTo>
                    <a:pt x="960" y="133"/>
                    <a:pt x="960" y="133"/>
                    <a:pt x="960" y="133"/>
                  </a:cubicBezTo>
                  <a:cubicBezTo>
                    <a:pt x="960" y="132"/>
                    <a:pt x="961" y="131"/>
                    <a:pt x="962" y="130"/>
                  </a:cubicBezTo>
                  <a:cubicBezTo>
                    <a:pt x="962" y="130"/>
                    <a:pt x="962" y="130"/>
                    <a:pt x="962" y="130"/>
                  </a:cubicBezTo>
                  <a:cubicBezTo>
                    <a:pt x="962" y="130"/>
                    <a:pt x="963" y="129"/>
                    <a:pt x="964" y="128"/>
                  </a:cubicBezTo>
                  <a:cubicBezTo>
                    <a:pt x="964" y="128"/>
                    <a:pt x="964" y="128"/>
                    <a:pt x="964" y="128"/>
                  </a:cubicBezTo>
                  <a:cubicBezTo>
                    <a:pt x="965" y="128"/>
                    <a:pt x="965" y="127"/>
                    <a:pt x="966" y="126"/>
                  </a:cubicBezTo>
                  <a:cubicBezTo>
                    <a:pt x="966" y="126"/>
                    <a:pt x="966" y="126"/>
                    <a:pt x="966" y="126"/>
                  </a:cubicBezTo>
                  <a:cubicBezTo>
                    <a:pt x="967" y="126"/>
                    <a:pt x="967" y="125"/>
                    <a:pt x="968" y="125"/>
                  </a:cubicBezTo>
                  <a:cubicBezTo>
                    <a:pt x="968" y="125"/>
                    <a:pt x="968" y="125"/>
                    <a:pt x="968" y="124"/>
                  </a:cubicBezTo>
                  <a:cubicBezTo>
                    <a:pt x="969" y="124"/>
                    <a:pt x="970" y="124"/>
                    <a:pt x="971" y="123"/>
                  </a:cubicBezTo>
                  <a:cubicBezTo>
                    <a:pt x="971" y="123"/>
                    <a:pt x="971" y="123"/>
                    <a:pt x="971" y="123"/>
                  </a:cubicBezTo>
                  <a:cubicBezTo>
                    <a:pt x="972" y="122"/>
                    <a:pt x="972" y="122"/>
                    <a:pt x="973" y="122"/>
                  </a:cubicBezTo>
                  <a:cubicBezTo>
                    <a:pt x="973" y="122"/>
                    <a:pt x="973" y="122"/>
                    <a:pt x="974" y="121"/>
                  </a:cubicBezTo>
                  <a:cubicBezTo>
                    <a:pt x="974" y="121"/>
                    <a:pt x="975" y="121"/>
                    <a:pt x="976" y="120"/>
                  </a:cubicBezTo>
                  <a:cubicBezTo>
                    <a:pt x="976" y="120"/>
                    <a:pt x="976" y="120"/>
                    <a:pt x="977" y="120"/>
                  </a:cubicBezTo>
                  <a:cubicBezTo>
                    <a:pt x="978" y="120"/>
                    <a:pt x="979" y="119"/>
                    <a:pt x="980" y="119"/>
                  </a:cubicBezTo>
                  <a:cubicBezTo>
                    <a:pt x="1000" y="112"/>
                    <a:pt x="1018" y="115"/>
                    <a:pt x="1045" y="120"/>
                  </a:cubicBezTo>
                  <a:cubicBezTo>
                    <a:pt x="1088" y="128"/>
                    <a:pt x="1116" y="131"/>
                    <a:pt x="1124" y="112"/>
                  </a:cubicBezTo>
                  <a:cubicBezTo>
                    <a:pt x="1125" y="110"/>
                    <a:pt x="1126" y="108"/>
                    <a:pt x="1128" y="107"/>
                  </a:cubicBezTo>
                  <a:cubicBezTo>
                    <a:pt x="1128" y="106"/>
                    <a:pt x="1128" y="106"/>
                    <a:pt x="1128" y="106"/>
                  </a:cubicBezTo>
                  <a:cubicBezTo>
                    <a:pt x="1129" y="106"/>
                    <a:pt x="1129" y="105"/>
                    <a:pt x="1129" y="105"/>
                  </a:cubicBezTo>
                  <a:cubicBezTo>
                    <a:pt x="1130" y="104"/>
                    <a:pt x="1131" y="104"/>
                    <a:pt x="1131" y="104"/>
                  </a:cubicBezTo>
                  <a:cubicBezTo>
                    <a:pt x="1131" y="104"/>
                    <a:pt x="1131" y="104"/>
                    <a:pt x="1131" y="104"/>
                  </a:cubicBezTo>
                  <a:cubicBezTo>
                    <a:pt x="1133" y="102"/>
                    <a:pt x="1135" y="101"/>
                    <a:pt x="1137" y="101"/>
                  </a:cubicBezTo>
                  <a:close/>
                </a:path>
              </a:pathLst>
            </a:cu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692" name="Freeform 1164">
              <a:extLst>
                <a:ext uri="{FF2B5EF4-FFF2-40B4-BE49-F238E27FC236}">
                  <a16:creationId xmlns:a16="http://schemas.microsoft.com/office/drawing/2014/main" id="{C0D99FCE-C575-4651-AC6C-8AB9B06378F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" y="3079"/>
              <a:ext cx="138" cy="173"/>
            </a:xfrm>
            <a:custGeom>
              <a:avLst/>
              <a:gdLst>
                <a:gd name="T0" fmla="*/ 2147483646 w 55"/>
                <a:gd name="T1" fmla="*/ 2147483646 h 65"/>
                <a:gd name="T2" fmla="*/ 2147483646 w 55"/>
                <a:gd name="T3" fmla="*/ 2147483646 h 6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5" h="65">
                  <a:moveTo>
                    <a:pt x="55" y="34"/>
                  </a:moveTo>
                  <a:cubicBezTo>
                    <a:pt x="40" y="0"/>
                    <a:pt x="0" y="63"/>
                    <a:pt x="40" y="65"/>
                  </a:cubicBezTo>
                </a:path>
              </a:pathLst>
            </a:cu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5520" name="Line 1165">
            <a:extLst>
              <a:ext uri="{FF2B5EF4-FFF2-40B4-BE49-F238E27FC236}">
                <a16:creationId xmlns:a16="http://schemas.microsoft.com/office/drawing/2014/main" id="{96E4C960-FE23-4499-B04A-59FA37770A8B}"/>
              </a:ext>
            </a:extLst>
          </p:cNvPr>
          <p:cNvSpPr>
            <a:spLocks noChangeShapeType="1"/>
          </p:cNvSpPr>
          <p:nvPr/>
        </p:nvSpPr>
        <p:spPr bwMode="auto">
          <a:xfrm>
            <a:off x="6804025" y="1989138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5521" name="Text Box 1166">
            <a:extLst>
              <a:ext uri="{FF2B5EF4-FFF2-40B4-BE49-F238E27FC236}">
                <a16:creationId xmlns:a16="http://schemas.microsoft.com/office/drawing/2014/main" id="{40B0E2F4-32A2-4915-B5EF-D0C77557FA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0425" y="1628775"/>
            <a:ext cx="18430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600">
                <a:cs typeface="Arial" panose="020B0604020202020204" pitchFamily="34" charset="0"/>
              </a:rPr>
              <a:t>anneau contractile</a:t>
            </a:r>
          </a:p>
        </p:txBody>
      </p:sp>
      <p:sp>
        <p:nvSpPr>
          <p:cNvPr id="15522" name="Line 1167">
            <a:extLst>
              <a:ext uri="{FF2B5EF4-FFF2-40B4-BE49-F238E27FC236}">
                <a16:creationId xmlns:a16="http://schemas.microsoft.com/office/drawing/2014/main" id="{309D3D0E-57E1-4B31-8D06-3DF4D9A55030}"/>
              </a:ext>
            </a:extLst>
          </p:cNvPr>
          <p:cNvSpPr>
            <a:spLocks noChangeShapeType="1"/>
          </p:cNvSpPr>
          <p:nvPr/>
        </p:nvSpPr>
        <p:spPr bwMode="auto">
          <a:xfrm>
            <a:off x="6516688" y="4365625"/>
            <a:ext cx="287337" cy="71438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5523" name="Line 1168">
            <a:extLst>
              <a:ext uri="{FF2B5EF4-FFF2-40B4-BE49-F238E27FC236}">
                <a16:creationId xmlns:a16="http://schemas.microsoft.com/office/drawing/2014/main" id="{E4879921-5394-4E99-A2DD-A2CD9F611127}"/>
              </a:ext>
            </a:extLst>
          </p:cNvPr>
          <p:cNvSpPr>
            <a:spLocks noChangeShapeType="1"/>
          </p:cNvSpPr>
          <p:nvPr/>
        </p:nvSpPr>
        <p:spPr bwMode="auto">
          <a:xfrm>
            <a:off x="7092950" y="4437063"/>
            <a:ext cx="287338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5524" name="Line 1169">
            <a:extLst>
              <a:ext uri="{FF2B5EF4-FFF2-40B4-BE49-F238E27FC236}">
                <a16:creationId xmlns:a16="http://schemas.microsoft.com/office/drawing/2014/main" id="{2E87E969-B10C-46FF-813E-918ECBF9240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667625" y="4365625"/>
            <a:ext cx="217488" cy="71438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5525" name="Line 1170">
            <a:extLst>
              <a:ext uri="{FF2B5EF4-FFF2-40B4-BE49-F238E27FC236}">
                <a16:creationId xmlns:a16="http://schemas.microsoft.com/office/drawing/2014/main" id="{34A4AF57-8263-483A-98C4-BB62CE4F31F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877050" y="5300663"/>
            <a:ext cx="287338" cy="1587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5526" name="Line 1171">
            <a:extLst>
              <a:ext uri="{FF2B5EF4-FFF2-40B4-BE49-F238E27FC236}">
                <a16:creationId xmlns:a16="http://schemas.microsoft.com/office/drawing/2014/main" id="{040F086A-BE20-4C7D-9EF5-F53CA849968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451725" y="5300663"/>
            <a:ext cx="288925" cy="71437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5527" name="Line 1172">
            <a:extLst>
              <a:ext uri="{FF2B5EF4-FFF2-40B4-BE49-F238E27FC236}">
                <a16:creationId xmlns:a16="http://schemas.microsoft.com/office/drawing/2014/main" id="{072F330F-C6A3-44B4-BC75-AAEEDA3376B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227763" y="5229225"/>
            <a:ext cx="288925" cy="144463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5528" name="Line 1173">
            <a:extLst>
              <a:ext uri="{FF2B5EF4-FFF2-40B4-BE49-F238E27FC236}">
                <a16:creationId xmlns:a16="http://schemas.microsoft.com/office/drawing/2014/main" id="{A88525B4-7600-4E75-883A-BAF03516661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092950" y="6237288"/>
            <a:ext cx="287338" cy="1587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5529" name="Line 1174">
            <a:extLst>
              <a:ext uri="{FF2B5EF4-FFF2-40B4-BE49-F238E27FC236}">
                <a16:creationId xmlns:a16="http://schemas.microsoft.com/office/drawing/2014/main" id="{DEAE7490-F1C3-4D4C-8A55-87BAA0CD39A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667625" y="6165850"/>
            <a:ext cx="287338" cy="1588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5530" name="Line 1175">
            <a:extLst>
              <a:ext uri="{FF2B5EF4-FFF2-40B4-BE49-F238E27FC236}">
                <a16:creationId xmlns:a16="http://schemas.microsoft.com/office/drawing/2014/main" id="{81A7BFB2-B38E-4A10-848F-14AAAB848D0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372225" y="6165850"/>
            <a:ext cx="287338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5531" name="Line 1176">
            <a:extLst>
              <a:ext uri="{FF2B5EF4-FFF2-40B4-BE49-F238E27FC236}">
                <a16:creationId xmlns:a16="http://schemas.microsoft.com/office/drawing/2014/main" id="{4A2644D7-D92D-47BD-8189-1E77E595A521}"/>
              </a:ext>
            </a:extLst>
          </p:cNvPr>
          <p:cNvSpPr>
            <a:spLocks noChangeShapeType="1"/>
          </p:cNvSpPr>
          <p:nvPr/>
        </p:nvSpPr>
        <p:spPr bwMode="auto">
          <a:xfrm>
            <a:off x="6948488" y="2276475"/>
            <a:ext cx="1295400" cy="0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>
            <a:extLst>
              <a:ext uri="{FF2B5EF4-FFF2-40B4-BE49-F238E27FC236}">
                <a16:creationId xmlns:a16="http://schemas.microsoft.com/office/drawing/2014/main" id="{F82B4AE5-8234-4D23-9F8E-9EFD30C220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4988" y="2000250"/>
            <a:ext cx="7796212" cy="28575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r-FR" altLang="fr-FR" sz="2800" b="1">
                <a:solidFill>
                  <a:srgbClr val="990000"/>
                </a:solidFill>
              </a:rPr>
              <a:t>Complexes Moteurs Migrants (CMM)</a:t>
            </a:r>
            <a:r>
              <a:rPr lang="fr-FR" altLang="fr-FR" sz="2400"/>
              <a:t> : </a:t>
            </a:r>
          </a:p>
          <a:p>
            <a:pPr eaLnBrk="1" hangingPunct="1">
              <a:lnSpc>
                <a:spcPct val="90000"/>
              </a:lnSpc>
            </a:pPr>
            <a:endParaRPr lang="fr-FR" altLang="fr-FR" sz="240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fr-FR" altLang="fr-FR" sz="2400"/>
              <a:t>	Les contractions intestinales ne surviennent pas au hasard mais selon une </a:t>
            </a:r>
            <a:r>
              <a:rPr lang="fr-FR" altLang="fr-FR" sz="2400" b="1">
                <a:solidFill>
                  <a:srgbClr val="FF0000"/>
                </a:solidFill>
              </a:rPr>
              <a:t>organisation spatio-temporelle bien définie </a:t>
            </a:r>
            <a:r>
              <a:rPr lang="fr-FR" altLang="fr-FR" sz="2400"/>
              <a:t>nommée</a:t>
            </a:r>
            <a:r>
              <a:rPr lang="fr-FR" altLang="fr-FR" sz="2400" b="1">
                <a:solidFill>
                  <a:srgbClr val="FF0000"/>
                </a:solidFill>
              </a:rPr>
              <a:t> CMM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fr-FR" altLang="fr-FR" sz="2400">
              <a:solidFill>
                <a:schemeClr val="tx2"/>
              </a:solidFill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fr-FR" altLang="fr-FR" sz="2400">
                <a:solidFill>
                  <a:schemeClr val="tx2"/>
                </a:solidFill>
              </a:rPr>
              <a:t>	CMM progressent </a:t>
            </a:r>
            <a:r>
              <a:rPr lang="fr-FR" altLang="fr-FR" sz="2400" b="1" u="sng">
                <a:solidFill>
                  <a:srgbClr val="FF0000"/>
                </a:solidFill>
              </a:rPr>
              <a:t>de l’estomac à l’iléon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fr-FR" altLang="fr-FR" sz="2400" b="1">
              <a:solidFill>
                <a:srgbClr val="990000"/>
              </a:solidFill>
            </a:endParaRPr>
          </a:p>
        </p:txBody>
      </p:sp>
      <p:sp>
        <p:nvSpPr>
          <p:cNvPr id="18435" name="Rectangle 4">
            <a:extLst>
              <a:ext uri="{FF2B5EF4-FFF2-40B4-BE49-F238E27FC236}">
                <a16:creationId xmlns:a16="http://schemas.microsoft.com/office/drawing/2014/main" id="{601348D4-6B73-4616-A625-FEBE506F13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1863" y="371475"/>
            <a:ext cx="7399337" cy="941388"/>
          </a:xfrm>
          <a:prstGeom prst="rect">
            <a:avLst/>
          </a:prstGeom>
          <a:noFill/>
          <a:ln w="28575">
            <a:solidFill>
              <a:srgbClr val="99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4000" b="1">
                <a:solidFill>
                  <a:srgbClr val="990000"/>
                </a:solidFill>
              </a:rPr>
              <a:t>Motricité de l’intestin grêle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51BAB008-341E-487D-9320-25A19A74F7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8488" y="6453188"/>
            <a:ext cx="1152525" cy="254000"/>
          </a:xfrm>
          <a:prstGeom prst="rect">
            <a:avLst/>
          </a:prstGeom>
          <a:solidFill>
            <a:srgbClr val="FF6600"/>
          </a:solidFill>
          <a:ln w="11113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C5029FD7-156E-418B-AA7B-F8ED04D9CA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31863" y="371475"/>
            <a:ext cx="7399337" cy="941388"/>
          </a:xfrm>
        </p:spPr>
        <p:txBody>
          <a:bodyPr/>
          <a:lstStyle/>
          <a:p>
            <a:pPr eaLnBrk="1" hangingPunct="1"/>
            <a:r>
              <a:rPr lang="fr-FR" altLang="fr-FR"/>
              <a:t>Intestin grêle</a:t>
            </a:r>
          </a:p>
        </p:txBody>
      </p:sp>
      <p:sp>
        <p:nvSpPr>
          <p:cNvPr id="20484" name="Oval 4">
            <a:extLst>
              <a:ext uri="{FF2B5EF4-FFF2-40B4-BE49-F238E27FC236}">
                <a16:creationId xmlns:a16="http://schemas.microsoft.com/office/drawing/2014/main" id="{543B3700-FF2F-4A07-BA79-8175899C44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05788" y="6434138"/>
            <a:ext cx="90487" cy="307975"/>
          </a:xfrm>
          <a:prstGeom prst="ellipse">
            <a:avLst/>
          </a:prstGeom>
          <a:solidFill>
            <a:srgbClr val="FFFFFF"/>
          </a:solidFill>
          <a:ln w="11113">
            <a:solidFill>
              <a:srgbClr val="FFFFFF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20485" name="Freeform 5" descr="75 %">
            <a:extLst>
              <a:ext uri="{FF2B5EF4-FFF2-40B4-BE49-F238E27FC236}">
                <a16:creationId xmlns:a16="http://schemas.microsoft.com/office/drawing/2014/main" id="{A41013E8-6213-4544-8D3E-2287FBD1B924}"/>
              </a:ext>
            </a:extLst>
          </p:cNvPr>
          <p:cNvSpPr>
            <a:spLocks/>
          </p:cNvSpPr>
          <p:nvPr/>
        </p:nvSpPr>
        <p:spPr bwMode="auto">
          <a:xfrm>
            <a:off x="1657350" y="2730500"/>
            <a:ext cx="1365250" cy="549275"/>
          </a:xfrm>
          <a:custGeom>
            <a:avLst/>
            <a:gdLst>
              <a:gd name="T0" fmla="*/ 2147483646 w 984"/>
              <a:gd name="T1" fmla="*/ 0 h 392"/>
              <a:gd name="T2" fmla="*/ 2147483646 w 984"/>
              <a:gd name="T3" fmla="*/ 2147483646 h 392"/>
              <a:gd name="T4" fmla="*/ 2147483646 w 984"/>
              <a:gd name="T5" fmla="*/ 2147483646 h 392"/>
              <a:gd name="T6" fmla="*/ 2147483646 w 984"/>
              <a:gd name="T7" fmla="*/ 2147483646 h 392"/>
              <a:gd name="T8" fmla="*/ 2147483646 w 984"/>
              <a:gd name="T9" fmla="*/ 2147483646 h 392"/>
              <a:gd name="T10" fmla="*/ 2147483646 w 984"/>
              <a:gd name="T11" fmla="*/ 2147483646 h 392"/>
              <a:gd name="T12" fmla="*/ 2147483646 w 984"/>
              <a:gd name="T13" fmla="*/ 2147483646 h 392"/>
              <a:gd name="T14" fmla="*/ 2147483646 w 984"/>
              <a:gd name="T15" fmla="*/ 2147483646 h 392"/>
              <a:gd name="T16" fmla="*/ 2147483646 w 984"/>
              <a:gd name="T17" fmla="*/ 2147483646 h 392"/>
              <a:gd name="T18" fmla="*/ 2147483646 w 984"/>
              <a:gd name="T19" fmla="*/ 2147483646 h 392"/>
              <a:gd name="T20" fmla="*/ 2147483646 w 984"/>
              <a:gd name="T21" fmla="*/ 2147483646 h 392"/>
              <a:gd name="T22" fmla="*/ 2147483646 w 984"/>
              <a:gd name="T23" fmla="*/ 2147483646 h 392"/>
              <a:gd name="T24" fmla="*/ 2147483646 w 984"/>
              <a:gd name="T25" fmla="*/ 2147483646 h 392"/>
              <a:gd name="T26" fmla="*/ 2147483646 w 984"/>
              <a:gd name="T27" fmla="*/ 2147483646 h 392"/>
              <a:gd name="T28" fmla="*/ 2147483646 w 984"/>
              <a:gd name="T29" fmla="*/ 2147483646 h 392"/>
              <a:gd name="T30" fmla="*/ 2147483646 w 984"/>
              <a:gd name="T31" fmla="*/ 2147483646 h 392"/>
              <a:gd name="T32" fmla="*/ 2147483646 w 984"/>
              <a:gd name="T33" fmla="*/ 2147483646 h 392"/>
              <a:gd name="T34" fmla="*/ 2147483646 w 984"/>
              <a:gd name="T35" fmla="*/ 2147483646 h 392"/>
              <a:gd name="T36" fmla="*/ 2147483646 w 984"/>
              <a:gd name="T37" fmla="*/ 2147483646 h 392"/>
              <a:gd name="T38" fmla="*/ 2147483646 w 984"/>
              <a:gd name="T39" fmla="*/ 2147483646 h 392"/>
              <a:gd name="T40" fmla="*/ 2147483646 w 984"/>
              <a:gd name="T41" fmla="*/ 2147483646 h 392"/>
              <a:gd name="T42" fmla="*/ 2147483646 w 984"/>
              <a:gd name="T43" fmla="*/ 2147483646 h 392"/>
              <a:gd name="T44" fmla="*/ 2147483646 w 984"/>
              <a:gd name="T45" fmla="*/ 2147483646 h 392"/>
              <a:gd name="T46" fmla="*/ 0 w 984"/>
              <a:gd name="T47" fmla="*/ 2147483646 h 392"/>
              <a:gd name="T48" fmla="*/ 2147483646 w 984"/>
              <a:gd name="T49" fmla="*/ 0 h 392"/>
              <a:gd name="T50" fmla="*/ 2147483646 w 984"/>
              <a:gd name="T51" fmla="*/ 0 h 392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984" h="392">
                <a:moveTo>
                  <a:pt x="322" y="0"/>
                </a:moveTo>
                <a:lnTo>
                  <a:pt x="329" y="6"/>
                </a:lnTo>
                <a:lnTo>
                  <a:pt x="350" y="18"/>
                </a:lnTo>
                <a:lnTo>
                  <a:pt x="399" y="62"/>
                </a:lnTo>
                <a:lnTo>
                  <a:pt x="413" y="81"/>
                </a:lnTo>
                <a:lnTo>
                  <a:pt x="434" y="99"/>
                </a:lnTo>
                <a:lnTo>
                  <a:pt x="447" y="124"/>
                </a:lnTo>
                <a:lnTo>
                  <a:pt x="461" y="143"/>
                </a:lnTo>
                <a:lnTo>
                  <a:pt x="461" y="243"/>
                </a:lnTo>
                <a:lnTo>
                  <a:pt x="566" y="212"/>
                </a:lnTo>
                <a:lnTo>
                  <a:pt x="566" y="218"/>
                </a:lnTo>
                <a:lnTo>
                  <a:pt x="580" y="212"/>
                </a:lnTo>
                <a:lnTo>
                  <a:pt x="601" y="212"/>
                </a:lnTo>
                <a:lnTo>
                  <a:pt x="984" y="213"/>
                </a:lnTo>
                <a:lnTo>
                  <a:pt x="979" y="392"/>
                </a:lnTo>
                <a:lnTo>
                  <a:pt x="336" y="392"/>
                </a:lnTo>
                <a:lnTo>
                  <a:pt x="329" y="392"/>
                </a:lnTo>
                <a:lnTo>
                  <a:pt x="329" y="330"/>
                </a:lnTo>
                <a:lnTo>
                  <a:pt x="287" y="286"/>
                </a:lnTo>
                <a:lnTo>
                  <a:pt x="245" y="261"/>
                </a:lnTo>
                <a:lnTo>
                  <a:pt x="189" y="255"/>
                </a:lnTo>
                <a:lnTo>
                  <a:pt x="105" y="249"/>
                </a:lnTo>
                <a:lnTo>
                  <a:pt x="56" y="249"/>
                </a:lnTo>
                <a:lnTo>
                  <a:pt x="0" y="237"/>
                </a:lnTo>
                <a:lnTo>
                  <a:pt x="315" y="0"/>
                </a:lnTo>
                <a:lnTo>
                  <a:pt x="322" y="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0486" name="Freeform 6">
            <a:extLst>
              <a:ext uri="{FF2B5EF4-FFF2-40B4-BE49-F238E27FC236}">
                <a16:creationId xmlns:a16="http://schemas.microsoft.com/office/drawing/2014/main" id="{82E9494A-F75D-4D0A-81F4-C2EFF0963B0E}"/>
              </a:ext>
            </a:extLst>
          </p:cNvPr>
          <p:cNvSpPr>
            <a:spLocks/>
          </p:cNvSpPr>
          <p:nvPr/>
        </p:nvSpPr>
        <p:spPr bwMode="auto">
          <a:xfrm>
            <a:off x="1654175" y="2713038"/>
            <a:ext cx="1358900" cy="549275"/>
          </a:xfrm>
          <a:custGeom>
            <a:avLst/>
            <a:gdLst>
              <a:gd name="T0" fmla="*/ 2147483646 w 979"/>
              <a:gd name="T1" fmla="*/ 0 h 392"/>
              <a:gd name="T2" fmla="*/ 2147483646 w 979"/>
              <a:gd name="T3" fmla="*/ 2147483646 h 392"/>
              <a:gd name="T4" fmla="*/ 2147483646 w 979"/>
              <a:gd name="T5" fmla="*/ 2147483646 h 392"/>
              <a:gd name="T6" fmla="*/ 2147483646 w 979"/>
              <a:gd name="T7" fmla="*/ 2147483646 h 392"/>
              <a:gd name="T8" fmla="*/ 2147483646 w 979"/>
              <a:gd name="T9" fmla="*/ 2147483646 h 392"/>
              <a:gd name="T10" fmla="*/ 2147483646 w 979"/>
              <a:gd name="T11" fmla="*/ 2147483646 h 392"/>
              <a:gd name="T12" fmla="*/ 2147483646 w 979"/>
              <a:gd name="T13" fmla="*/ 2147483646 h 392"/>
              <a:gd name="T14" fmla="*/ 2147483646 w 979"/>
              <a:gd name="T15" fmla="*/ 2147483646 h 392"/>
              <a:gd name="T16" fmla="*/ 2147483646 w 979"/>
              <a:gd name="T17" fmla="*/ 2147483646 h 392"/>
              <a:gd name="T18" fmla="*/ 2147483646 w 979"/>
              <a:gd name="T19" fmla="*/ 2147483646 h 392"/>
              <a:gd name="T20" fmla="*/ 2147483646 w 979"/>
              <a:gd name="T21" fmla="*/ 2147483646 h 392"/>
              <a:gd name="T22" fmla="*/ 2147483646 w 979"/>
              <a:gd name="T23" fmla="*/ 2147483646 h 392"/>
              <a:gd name="T24" fmla="*/ 2147483646 w 979"/>
              <a:gd name="T25" fmla="*/ 2147483646 h 392"/>
              <a:gd name="T26" fmla="*/ 2147483646 w 979"/>
              <a:gd name="T27" fmla="*/ 2147483646 h 392"/>
              <a:gd name="T28" fmla="*/ 2147483646 w 979"/>
              <a:gd name="T29" fmla="*/ 2147483646 h 392"/>
              <a:gd name="T30" fmla="*/ 2147483646 w 979"/>
              <a:gd name="T31" fmla="*/ 2147483646 h 392"/>
              <a:gd name="T32" fmla="*/ 2147483646 w 979"/>
              <a:gd name="T33" fmla="*/ 2147483646 h 392"/>
              <a:gd name="T34" fmla="*/ 2147483646 w 979"/>
              <a:gd name="T35" fmla="*/ 2147483646 h 392"/>
              <a:gd name="T36" fmla="*/ 2147483646 w 979"/>
              <a:gd name="T37" fmla="*/ 2147483646 h 392"/>
              <a:gd name="T38" fmla="*/ 2147483646 w 979"/>
              <a:gd name="T39" fmla="*/ 2147483646 h 392"/>
              <a:gd name="T40" fmla="*/ 2147483646 w 979"/>
              <a:gd name="T41" fmla="*/ 2147483646 h 392"/>
              <a:gd name="T42" fmla="*/ 2147483646 w 979"/>
              <a:gd name="T43" fmla="*/ 2147483646 h 392"/>
              <a:gd name="T44" fmla="*/ 2147483646 w 979"/>
              <a:gd name="T45" fmla="*/ 2147483646 h 392"/>
              <a:gd name="T46" fmla="*/ 0 w 979"/>
              <a:gd name="T47" fmla="*/ 2147483646 h 392"/>
              <a:gd name="T48" fmla="*/ 2147483646 w 979"/>
              <a:gd name="T49" fmla="*/ 0 h 39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979" h="392">
                <a:moveTo>
                  <a:pt x="322" y="0"/>
                </a:moveTo>
                <a:lnTo>
                  <a:pt x="329" y="6"/>
                </a:lnTo>
                <a:lnTo>
                  <a:pt x="350" y="18"/>
                </a:lnTo>
                <a:lnTo>
                  <a:pt x="399" y="62"/>
                </a:lnTo>
                <a:lnTo>
                  <a:pt x="413" y="81"/>
                </a:lnTo>
                <a:lnTo>
                  <a:pt x="434" y="99"/>
                </a:lnTo>
                <a:lnTo>
                  <a:pt x="447" y="124"/>
                </a:lnTo>
                <a:lnTo>
                  <a:pt x="461" y="143"/>
                </a:lnTo>
                <a:lnTo>
                  <a:pt x="461" y="243"/>
                </a:lnTo>
                <a:lnTo>
                  <a:pt x="566" y="212"/>
                </a:lnTo>
                <a:lnTo>
                  <a:pt x="566" y="218"/>
                </a:lnTo>
                <a:lnTo>
                  <a:pt x="580" y="212"/>
                </a:lnTo>
                <a:lnTo>
                  <a:pt x="601" y="212"/>
                </a:lnTo>
                <a:lnTo>
                  <a:pt x="972" y="212"/>
                </a:lnTo>
                <a:lnTo>
                  <a:pt x="979" y="392"/>
                </a:lnTo>
                <a:lnTo>
                  <a:pt x="336" y="392"/>
                </a:lnTo>
                <a:lnTo>
                  <a:pt x="329" y="392"/>
                </a:lnTo>
                <a:lnTo>
                  <a:pt x="329" y="330"/>
                </a:lnTo>
                <a:lnTo>
                  <a:pt x="287" y="286"/>
                </a:lnTo>
                <a:lnTo>
                  <a:pt x="245" y="261"/>
                </a:lnTo>
                <a:lnTo>
                  <a:pt x="189" y="255"/>
                </a:lnTo>
                <a:lnTo>
                  <a:pt x="105" y="249"/>
                </a:lnTo>
                <a:lnTo>
                  <a:pt x="56" y="249"/>
                </a:lnTo>
                <a:lnTo>
                  <a:pt x="0" y="237"/>
                </a:lnTo>
                <a:lnTo>
                  <a:pt x="315" y="0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0487" name="Rectangle 7">
            <a:extLst>
              <a:ext uri="{FF2B5EF4-FFF2-40B4-BE49-F238E27FC236}">
                <a16:creationId xmlns:a16="http://schemas.microsoft.com/office/drawing/2014/main" id="{7100A463-1ACF-47E3-B64D-2B41112B62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1488" y="3005138"/>
            <a:ext cx="1079500" cy="252412"/>
          </a:xfrm>
          <a:prstGeom prst="rect">
            <a:avLst/>
          </a:prstGeom>
          <a:solidFill>
            <a:srgbClr val="FF6600"/>
          </a:solidFill>
          <a:ln w="11113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20488" name="Rectangle 8">
            <a:extLst>
              <a:ext uri="{FF2B5EF4-FFF2-40B4-BE49-F238E27FC236}">
                <a16:creationId xmlns:a16="http://schemas.microsoft.com/office/drawing/2014/main" id="{B1F54DFE-95A0-4E6D-BB38-CEA2045A6B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9400" y="2997200"/>
            <a:ext cx="1901825" cy="261938"/>
          </a:xfrm>
          <a:prstGeom prst="rect">
            <a:avLst/>
          </a:prstGeom>
          <a:solidFill>
            <a:schemeClr val="hlink"/>
          </a:solidFill>
          <a:ln w="11113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20489" name="Rectangle 9">
            <a:extLst>
              <a:ext uri="{FF2B5EF4-FFF2-40B4-BE49-F238E27FC236}">
                <a16:creationId xmlns:a16="http://schemas.microsoft.com/office/drawing/2014/main" id="{1AB15CB1-434E-4BBE-A0EA-2621806696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2338" y="3016250"/>
            <a:ext cx="2136775" cy="252413"/>
          </a:xfrm>
          <a:prstGeom prst="rect">
            <a:avLst/>
          </a:prstGeom>
          <a:solidFill>
            <a:schemeClr val="accent1"/>
          </a:solidFill>
          <a:ln w="11113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20490" name="Oval 10">
            <a:extLst>
              <a:ext uri="{FF2B5EF4-FFF2-40B4-BE49-F238E27FC236}">
                <a16:creationId xmlns:a16="http://schemas.microsoft.com/office/drawing/2014/main" id="{CBEE5645-3E26-4699-9177-D24BBAB3FA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89900" y="3003550"/>
            <a:ext cx="88900" cy="273050"/>
          </a:xfrm>
          <a:prstGeom prst="ellipse">
            <a:avLst/>
          </a:prstGeom>
          <a:solidFill>
            <a:srgbClr val="FFFFFF"/>
          </a:solidFill>
          <a:ln w="11113">
            <a:solidFill>
              <a:srgbClr val="FFFFFF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20491" name="Freeform 11" descr="75 %">
            <a:extLst>
              <a:ext uri="{FF2B5EF4-FFF2-40B4-BE49-F238E27FC236}">
                <a16:creationId xmlns:a16="http://schemas.microsoft.com/office/drawing/2014/main" id="{37804870-DE65-444D-BB58-8F181C60104F}"/>
              </a:ext>
            </a:extLst>
          </p:cNvPr>
          <p:cNvSpPr>
            <a:spLocks/>
          </p:cNvSpPr>
          <p:nvPr/>
        </p:nvSpPr>
        <p:spPr bwMode="auto">
          <a:xfrm>
            <a:off x="1692275" y="3984625"/>
            <a:ext cx="2136775" cy="550863"/>
          </a:xfrm>
          <a:custGeom>
            <a:avLst/>
            <a:gdLst>
              <a:gd name="T0" fmla="*/ 2147483646 w 1539"/>
              <a:gd name="T1" fmla="*/ 0 h 393"/>
              <a:gd name="T2" fmla="*/ 2147483646 w 1539"/>
              <a:gd name="T3" fmla="*/ 2147483646 h 393"/>
              <a:gd name="T4" fmla="*/ 2147483646 w 1539"/>
              <a:gd name="T5" fmla="*/ 2147483646 h 393"/>
              <a:gd name="T6" fmla="*/ 2147483646 w 1539"/>
              <a:gd name="T7" fmla="*/ 2147483646 h 393"/>
              <a:gd name="T8" fmla="*/ 2147483646 w 1539"/>
              <a:gd name="T9" fmla="*/ 2147483646 h 393"/>
              <a:gd name="T10" fmla="*/ 2147483646 w 1539"/>
              <a:gd name="T11" fmla="*/ 2147483646 h 393"/>
              <a:gd name="T12" fmla="*/ 2147483646 w 1539"/>
              <a:gd name="T13" fmla="*/ 2147483646 h 393"/>
              <a:gd name="T14" fmla="*/ 2147483646 w 1539"/>
              <a:gd name="T15" fmla="*/ 2147483646 h 393"/>
              <a:gd name="T16" fmla="*/ 2147483646 w 1539"/>
              <a:gd name="T17" fmla="*/ 2147483646 h 393"/>
              <a:gd name="T18" fmla="*/ 2147483646 w 1539"/>
              <a:gd name="T19" fmla="*/ 2147483646 h 393"/>
              <a:gd name="T20" fmla="*/ 2147483646 w 1539"/>
              <a:gd name="T21" fmla="*/ 2147483646 h 393"/>
              <a:gd name="T22" fmla="*/ 2147483646 w 1539"/>
              <a:gd name="T23" fmla="*/ 2147483646 h 393"/>
              <a:gd name="T24" fmla="*/ 2147483646 w 1539"/>
              <a:gd name="T25" fmla="*/ 2147483646 h 393"/>
              <a:gd name="T26" fmla="*/ 2147483646 w 1539"/>
              <a:gd name="T27" fmla="*/ 2147483646 h 393"/>
              <a:gd name="T28" fmla="*/ 2147483646 w 1539"/>
              <a:gd name="T29" fmla="*/ 2147483646 h 393"/>
              <a:gd name="T30" fmla="*/ 2147483646 w 1539"/>
              <a:gd name="T31" fmla="*/ 2147483646 h 393"/>
              <a:gd name="T32" fmla="*/ 2147483646 w 1539"/>
              <a:gd name="T33" fmla="*/ 2147483646 h 393"/>
              <a:gd name="T34" fmla="*/ 2147483646 w 1539"/>
              <a:gd name="T35" fmla="*/ 2147483646 h 393"/>
              <a:gd name="T36" fmla="*/ 2147483646 w 1539"/>
              <a:gd name="T37" fmla="*/ 2147483646 h 393"/>
              <a:gd name="T38" fmla="*/ 2147483646 w 1539"/>
              <a:gd name="T39" fmla="*/ 2147483646 h 393"/>
              <a:gd name="T40" fmla="*/ 2147483646 w 1539"/>
              <a:gd name="T41" fmla="*/ 2147483646 h 393"/>
              <a:gd name="T42" fmla="*/ 2147483646 w 1539"/>
              <a:gd name="T43" fmla="*/ 2147483646 h 393"/>
              <a:gd name="T44" fmla="*/ 2147483646 w 1539"/>
              <a:gd name="T45" fmla="*/ 2147483646 h 393"/>
              <a:gd name="T46" fmla="*/ 0 w 1539"/>
              <a:gd name="T47" fmla="*/ 2147483646 h 393"/>
              <a:gd name="T48" fmla="*/ 2147483646 w 1539"/>
              <a:gd name="T49" fmla="*/ 0 h 393"/>
              <a:gd name="T50" fmla="*/ 2147483646 w 1539"/>
              <a:gd name="T51" fmla="*/ 0 h 393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539" h="393">
                <a:moveTo>
                  <a:pt x="315" y="0"/>
                </a:moveTo>
                <a:lnTo>
                  <a:pt x="301" y="12"/>
                </a:lnTo>
                <a:lnTo>
                  <a:pt x="308" y="12"/>
                </a:lnTo>
                <a:lnTo>
                  <a:pt x="329" y="31"/>
                </a:lnTo>
                <a:lnTo>
                  <a:pt x="392" y="68"/>
                </a:lnTo>
                <a:lnTo>
                  <a:pt x="427" y="100"/>
                </a:lnTo>
                <a:lnTo>
                  <a:pt x="440" y="125"/>
                </a:lnTo>
                <a:lnTo>
                  <a:pt x="454" y="143"/>
                </a:lnTo>
                <a:lnTo>
                  <a:pt x="454" y="243"/>
                </a:lnTo>
                <a:lnTo>
                  <a:pt x="559" y="212"/>
                </a:lnTo>
                <a:lnTo>
                  <a:pt x="559" y="218"/>
                </a:lnTo>
                <a:lnTo>
                  <a:pt x="573" y="212"/>
                </a:lnTo>
                <a:lnTo>
                  <a:pt x="1539" y="212"/>
                </a:lnTo>
                <a:lnTo>
                  <a:pt x="1539" y="393"/>
                </a:lnTo>
                <a:lnTo>
                  <a:pt x="336" y="386"/>
                </a:lnTo>
                <a:lnTo>
                  <a:pt x="322" y="386"/>
                </a:lnTo>
                <a:lnTo>
                  <a:pt x="322" y="330"/>
                </a:lnTo>
                <a:lnTo>
                  <a:pt x="280" y="287"/>
                </a:lnTo>
                <a:lnTo>
                  <a:pt x="238" y="262"/>
                </a:lnTo>
                <a:lnTo>
                  <a:pt x="182" y="249"/>
                </a:lnTo>
                <a:lnTo>
                  <a:pt x="112" y="243"/>
                </a:lnTo>
                <a:lnTo>
                  <a:pt x="98" y="249"/>
                </a:lnTo>
                <a:lnTo>
                  <a:pt x="49" y="243"/>
                </a:lnTo>
                <a:lnTo>
                  <a:pt x="0" y="231"/>
                </a:lnTo>
                <a:lnTo>
                  <a:pt x="308" y="0"/>
                </a:lnTo>
                <a:lnTo>
                  <a:pt x="315" y="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0492" name="Rectangle 12">
            <a:extLst>
              <a:ext uri="{FF2B5EF4-FFF2-40B4-BE49-F238E27FC236}">
                <a16:creationId xmlns:a16="http://schemas.microsoft.com/office/drawing/2014/main" id="{9F339816-D8B3-4213-A404-A5B886C715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9838" y="4311650"/>
            <a:ext cx="1152525" cy="261938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20493" name="Rectangle 13">
            <a:extLst>
              <a:ext uri="{FF2B5EF4-FFF2-40B4-BE49-F238E27FC236}">
                <a16:creationId xmlns:a16="http://schemas.microsoft.com/office/drawing/2014/main" id="{CE045BE7-8471-43D5-9B88-375FEC65D0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87913" y="4311650"/>
            <a:ext cx="1916112" cy="269875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20494" name="Rectangle 14">
            <a:extLst>
              <a:ext uri="{FF2B5EF4-FFF2-40B4-BE49-F238E27FC236}">
                <a16:creationId xmlns:a16="http://schemas.microsoft.com/office/drawing/2014/main" id="{EB66DBFA-CAB5-46E1-868B-60D5366B5E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4283075"/>
            <a:ext cx="1349375" cy="254000"/>
          </a:xfrm>
          <a:prstGeom prst="rect">
            <a:avLst/>
          </a:prstGeom>
          <a:solidFill>
            <a:schemeClr val="accent1"/>
          </a:solidFill>
          <a:ln w="11113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20495" name="Oval 15">
            <a:extLst>
              <a:ext uri="{FF2B5EF4-FFF2-40B4-BE49-F238E27FC236}">
                <a16:creationId xmlns:a16="http://schemas.microsoft.com/office/drawing/2014/main" id="{5AC55094-1515-4F9D-B840-F2569095C5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89900" y="4248150"/>
            <a:ext cx="88900" cy="271463"/>
          </a:xfrm>
          <a:prstGeom prst="ellipse">
            <a:avLst/>
          </a:prstGeom>
          <a:solidFill>
            <a:srgbClr val="FFFFFF"/>
          </a:solidFill>
          <a:ln w="11113">
            <a:solidFill>
              <a:srgbClr val="FFFFFF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20496" name="Rectangle 16">
            <a:extLst>
              <a:ext uri="{FF2B5EF4-FFF2-40B4-BE49-F238E27FC236}">
                <a16:creationId xmlns:a16="http://schemas.microsoft.com/office/drawing/2014/main" id="{57F5ECCB-972C-4982-8E9D-0ED417C787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9700" y="5300663"/>
            <a:ext cx="1152525" cy="254000"/>
          </a:xfrm>
          <a:prstGeom prst="rect">
            <a:avLst/>
          </a:prstGeom>
          <a:solidFill>
            <a:srgbClr val="FF6600"/>
          </a:solidFill>
          <a:ln w="11113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20497" name="Rectangle 17">
            <a:extLst>
              <a:ext uri="{FF2B5EF4-FFF2-40B4-BE49-F238E27FC236}">
                <a16:creationId xmlns:a16="http://schemas.microsoft.com/office/drawing/2014/main" id="{D9402774-4864-49F7-82D2-C5E884305E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2225" y="5300663"/>
            <a:ext cx="1660525" cy="263525"/>
          </a:xfrm>
          <a:prstGeom prst="rect">
            <a:avLst/>
          </a:prstGeom>
          <a:solidFill>
            <a:schemeClr val="hlink"/>
          </a:solidFill>
          <a:ln w="11113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20498" name="Oval 18">
            <a:extLst>
              <a:ext uri="{FF2B5EF4-FFF2-40B4-BE49-F238E27FC236}">
                <a16:creationId xmlns:a16="http://schemas.microsoft.com/office/drawing/2014/main" id="{32003FBE-CAC1-41CE-8B1D-B49DC0E7D4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89900" y="5311775"/>
            <a:ext cx="88900" cy="271463"/>
          </a:xfrm>
          <a:prstGeom prst="ellipse">
            <a:avLst/>
          </a:prstGeom>
          <a:solidFill>
            <a:srgbClr val="FFFFFF"/>
          </a:solidFill>
          <a:ln w="11113">
            <a:solidFill>
              <a:srgbClr val="FFFFFF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20499" name="Freeform 19" descr="75 %">
            <a:extLst>
              <a:ext uri="{FF2B5EF4-FFF2-40B4-BE49-F238E27FC236}">
                <a16:creationId xmlns:a16="http://schemas.microsoft.com/office/drawing/2014/main" id="{B2AA0245-2683-4179-9131-683C1449E660}"/>
              </a:ext>
            </a:extLst>
          </p:cNvPr>
          <p:cNvSpPr>
            <a:spLocks/>
          </p:cNvSpPr>
          <p:nvPr/>
        </p:nvSpPr>
        <p:spPr bwMode="auto">
          <a:xfrm>
            <a:off x="1677988" y="6132513"/>
            <a:ext cx="812800" cy="550862"/>
          </a:xfrm>
          <a:custGeom>
            <a:avLst/>
            <a:gdLst>
              <a:gd name="T0" fmla="*/ 2147483646 w 587"/>
              <a:gd name="T1" fmla="*/ 2147483646 h 393"/>
              <a:gd name="T2" fmla="*/ 2147483646 w 587"/>
              <a:gd name="T3" fmla="*/ 2147483646 h 393"/>
              <a:gd name="T4" fmla="*/ 2147483646 w 587"/>
              <a:gd name="T5" fmla="*/ 2147483646 h 393"/>
              <a:gd name="T6" fmla="*/ 2147483646 w 587"/>
              <a:gd name="T7" fmla="*/ 2147483646 h 393"/>
              <a:gd name="T8" fmla="*/ 2147483646 w 587"/>
              <a:gd name="T9" fmla="*/ 2147483646 h 393"/>
              <a:gd name="T10" fmla="*/ 2147483646 w 587"/>
              <a:gd name="T11" fmla="*/ 2147483646 h 393"/>
              <a:gd name="T12" fmla="*/ 2147483646 w 587"/>
              <a:gd name="T13" fmla="*/ 2147483646 h 393"/>
              <a:gd name="T14" fmla="*/ 2147483646 w 587"/>
              <a:gd name="T15" fmla="*/ 2147483646 h 393"/>
              <a:gd name="T16" fmla="*/ 2147483646 w 587"/>
              <a:gd name="T17" fmla="*/ 2147483646 h 393"/>
              <a:gd name="T18" fmla="*/ 2147483646 w 587"/>
              <a:gd name="T19" fmla="*/ 2147483646 h 393"/>
              <a:gd name="T20" fmla="*/ 2147483646 w 587"/>
              <a:gd name="T21" fmla="*/ 2147483646 h 393"/>
              <a:gd name="T22" fmla="*/ 2147483646 w 587"/>
              <a:gd name="T23" fmla="*/ 2147483646 h 393"/>
              <a:gd name="T24" fmla="*/ 2147483646 w 587"/>
              <a:gd name="T25" fmla="*/ 2147483646 h 393"/>
              <a:gd name="T26" fmla="*/ 2147483646 w 587"/>
              <a:gd name="T27" fmla="*/ 2147483646 h 393"/>
              <a:gd name="T28" fmla="*/ 2147483646 w 587"/>
              <a:gd name="T29" fmla="*/ 2147483646 h 393"/>
              <a:gd name="T30" fmla="*/ 2147483646 w 587"/>
              <a:gd name="T31" fmla="*/ 2147483646 h 393"/>
              <a:gd name="T32" fmla="*/ 2147483646 w 587"/>
              <a:gd name="T33" fmla="*/ 2147483646 h 393"/>
              <a:gd name="T34" fmla="*/ 2147483646 w 587"/>
              <a:gd name="T35" fmla="*/ 2147483646 h 393"/>
              <a:gd name="T36" fmla="*/ 2147483646 w 587"/>
              <a:gd name="T37" fmla="*/ 2147483646 h 393"/>
              <a:gd name="T38" fmla="*/ 2147483646 w 587"/>
              <a:gd name="T39" fmla="*/ 2147483646 h 393"/>
              <a:gd name="T40" fmla="*/ 2147483646 w 587"/>
              <a:gd name="T41" fmla="*/ 2147483646 h 393"/>
              <a:gd name="T42" fmla="*/ 0 w 587"/>
              <a:gd name="T43" fmla="*/ 2147483646 h 393"/>
              <a:gd name="T44" fmla="*/ 2147483646 w 587"/>
              <a:gd name="T45" fmla="*/ 0 h 393"/>
              <a:gd name="T46" fmla="*/ 2147483646 w 587"/>
              <a:gd name="T47" fmla="*/ 2147483646 h 393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587" h="393">
                <a:moveTo>
                  <a:pt x="308" y="7"/>
                </a:moveTo>
                <a:lnTo>
                  <a:pt x="315" y="7"/>
                </a:lnTo>
                <a:lnTo>
                  <a:pt x="343" y="25"/>
                </a:lnTo>
                <a:lnTo>
                  <a:pt x="371" y="44"/>
                </a:lnTo>
                <a:lnTo>
                  <a:pt x="399" y="69"/>
                </a:lnTo>
                <a:lnTo>
                  <a:pt x="413" y="81"/>
                </a:lnTo>
                <a:lnTo>
                  <a:pt x="434" y="106"/>
                </a:lnTo>
                <a:lnTo>
                  <a:pt x="447" y="125"/>
                </a:lnTo>
                <a:lnTo>
                  <a:pt x="461" y="144"/>
                </a:lnTo>
                <a:lnTo>
                  <a:pt x="461" y="243"/>
                </a:lnTo>
                <a:lnTo>
                  <a:pt x="566" y="218"/>
                </a:lnTo>
                <a:lnTo>
                  <a:pt x="580" y="212"/>
                </a:lnTo>
                <a:lnTo>
                  <a:pt x="587" y="212"/>
                </a:lnTo>
                <a:lnTo>
                  <a:pt x="587" y="393"/>
                </a:lnTo>
                <a:lnTo>
                  <a:pt x="336" y="393"/>
                </a:lnTo>
                <a:lnTo>
                  <a:pt x="329" y="337"/>
                </a:lnTo>
                <a:lnTo>
                  <a:pt x="287" y="287"/>
                </a:lnTo>
                <a:lnTo>
                  <a:pt x="245" y="262"/>
                </a:lnTo>
                <a:lnTo>
                  <a:pt x="189" y="250"/>
                </a:lnTo>
                <a:lnTo>
                  <a:pt x="105" y="243"/>
                </a:lnTo>
                <a:lnTo>
                  <a:pt x="56" y="243"/>
                </a:lnTo>
                <a:lnTo>
                  <a:pt x="0" y="237"/>
                </a:lnTo>
                <a:lnTo>
                  <a:pt x="315" y="0"/>
                </a:lnTo>
                <a:lnTo>
                  <a:pt x="308" y="7"/>
                </a:lnTo>
                <a:close/>
              </a:path>
            </a:pathLst>
          </a:custGeom>
          <a:blipFill dpi="0" rotWithShape="0">
            <a:blip r:embed="rId4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0500" name="Rectangle 20" descr="75 %">
            <a:extLst>
              <a:ext uri="{FF2B5EF4-FFF2-40B4-BE49-F238E27FC236}">
                <a16:creationId xmlns:a16="http://schemas.microsoft.com/office/drawing/2014/main" id="{2D83B4EB-9671-4401-8E33-74A701115C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4438" y="6453188"/>
            <a:ext cx="2420937" cy="254000"/>
          </a:xfrm>
          <a:prstGeom prst="rect">
            <a:avLst/>
          </a:prstGeom>
          <a:blipFill dpi="0" rotWithShape="0">
            <a:blip r:embed="rId5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1113">
                <a:solidFill>
                  <a:srgbClr val="00FF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20501" name="Rectangle 21" descr="75 %">
            <a:extLst>
              <a:ext uri="{FF2B5EF4-FFF2-40B4-BE49-F238E27FC236}">
                <a16:creationId xmlns:a16="http://schemas.microsoft.com/office/drawing/2014/main" id="{A780E896-2E0F-4A1B-B74E-74DF2B84A5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9338" y="6453188"/>
            <a:ext cx="2136775" cy="2540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1113">
                <a:solidFill>
                  <a:srgbClr val="00FF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20502" name="Rectangle 23" descr="75 %">
            <a:extLst>
              <a:ext uri="{FF2B5EF4-FFF2-40B4-BE49-F238E27FC236}">
                <a16:creationId xmlns:a16="http://schemas.microsoft.com/office/drawing/2014/main" id="{01278CAD-2F9A-4520-B9BB-EB899F5BCE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2138" y="5300663"/>
            <a:ext cx="2087562" cy="2540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1113">
                <a:solidFill>
                  <a:srgbClr val="00FF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20503" name="Rectangle 24">
            <a:extLst>
              <a:ext uri="{FF2B5EF4-FFF2-40B4-BE49-F238E27FC236}">
                <a16:creationId xmlns:a16="http://schemas.microsoft.com/office/drawing/2014/main" id="{A6BC6475-6DC2-4531-BC21-248B307026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3575" y="2611438"/>
            <a:ext cx="401638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5684" tIns="26274" rIns="65684" bIns="26274">
            <a:spAutoFit/>
          </a:bodyPr>
          <a:lstStyle>
            <a:lvl1pPr defTabSz="78898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8898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8898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8898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8898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88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88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88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88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7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500" b="1">
                <a:solidFill>
                  <a:srgbClr val="FF6600"/>
                </a:solidFill>
                <a:cs typeface="Arial" panose="020B0604020202020204" pitchFamily="34" charset="0"/>
              </a:rPr>
              <a:t>III</a:t>
            </a:r>
          </a:p>
        </p:txBody>
      </p:sp>
      <p:sp>
        <p:nvSpPr>
          <p:cNvPr id="20504" name="Rectangle 25">
            <a:extLst>
              <a:ext uri="{FF2B5EF4-FFF2-40B4-BE49-F238E27FC236}">
                <a16:creationId xmlns:a16="http://schemas.microsoft.com/office/drawing/2014/main" id="{7CC13CA2-1AB9-44A6-83EA-A11ADCF092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2565400"/>
            <a:ext cx="312738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5684" tIns="26274" rIns="65684" bIns="26274">
            <a:spAutoFit/>
          </a:bodyPr>
          <a:lstStyle>
            <a:lvl1pPr defTabSz="78898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8898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8898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8898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8898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88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88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88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88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7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500" b="1">
                <a:solidFill>
                  <a:schemeClr val="hlink"/>
                </a:solidFill>
                <a:cs typeface="Arial" panose="020B0604020202020204" pitchFamily="34" charset="0"/>
              </a:rPr>
              <a:t>II</a:t>
            </a:r>
          </a:p>
        </p:txBody>
      </p:sp>
      <p:sp>
        <p:nvSpPr>
          <p:cNvPr id="20505" name="Rectangle 26">
            <a:extLst>
              <a:ext uri="{FF2B5EF4-FFF2-40B4-BE49-F238E27FC236}">
                <a16:creationId xmlns:a16="http://schemas.microsoft.com/office/drawing/2014/main" id="{E1C8B6AB-DB72-4A10-809A-C1949C3244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23088" y="2636838"/>
            <a:ext cx="222250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5684" tIns="26274" rIns="65684" bIns="26274">
            <a:spAutoFit/>
          </a:bodyPr>
          <a:lstStyle>
            <a:lvl1pPr defTabSz="78898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8898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8898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8898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8898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88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88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88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88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7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500" b="1">
                <a:solidFill>
                  <a:schemeClr val="accent1"/>
                </a:solidFill>
                <a:cs typeface="Arial" panose="020B0604020202020204" pitchFamily="34" charset="0"/>
              </a:rPr>
              <a:t>I</a:t>
            </a:r>
          </a:p>
        </p:txBody>
      </p:sp>
      <p:sp>
        <p:nvSpPr>
          <p:cNvPr id="20506" name="Rectangle 27">
            <a:extLst>
              <a:ext uri="{FF2B5EF4-FFF2-40B4-BE49-F238E27FC236}">
                <a16:creationId xmlns:a16="http://schemas.microsoft.com/office/drawing/2014/main" id="{769D1AB9-6D4F-4BD8-ADBF-79BE8058CF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4788" y="3902075"/>
            <a:ext cx="401637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5684" tIns="26274" rIns="65684" bIns="26274">
            <a:spAutoFit/>
          </a:bodyPr>
          <a:lstStyle>
            <a:lvl1pPr defTabSz="78898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8898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8898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8898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8898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88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88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88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88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7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500" b="1">
                <a:solidFill>
                  <a:srgbClr val="FF6600"/>
                </a:solidFill>
                <a:cs typeface="Arial" panose="020B0604020202020204" pitchFamily="34" charset="0"/>
              </a:rPr>
              <a:t>III</a:t>
            </a:r>
          </a:p>
        </p:txBody>
      </p:sp>
      <p:sp>
        <p:nvSpPr>
          <p:cNvPr id="20507" name="Rectangle 28">
            <a:extLst>
              <a:ext uri="{FF2B5EF4-FFF2-40B4-BE49-F238E27FC236}">
                <a16:creationId xmlns:a16="http://schemas.microsoft.com/office/drawing/2014/main" id="{6A4B6770-A097-4797-9238-2C9874B0BB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4013" y="3902075"/>
            <a:ext cx="312737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5684" tIns="26274" rIns="65684" bIns="26274">
            <a:spAutoFit/>
          </a:bodyPr>
          <a:lstStyle>
            <a:lvl1pPr defTabSz="78898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8898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8898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8898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8898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88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88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88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88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7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500" b="1">
                <a:solidFill>
                  <a:schemeClr val="hlink"/>
                </a:solidFill>
                <a:cs typeface="Arial" panose="020B0604020202020204" pitchFamily="34" charset="0"/>
              </a:rPr>
              <a:t>II</a:t>
            </a:r>
          </a:p>
        </p:txBody>
      </p:sp>
      <p:sp>
        <p:nvSpPr>
          <p:cNvPr id="20508" name="Rectangle 29">
            <a:extLst>
              <a:ext uri="{FF2B5EF4-FFF2-40B4-BE49-F238E27FC236}">
                <a16:creationId xmlns:a16="http://schemas.microsoft.com/office/drawing/2014/main" id="{4CA4636C-4051-4963-AF26-2606BDAAF5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27900" y="3932238"/>
            <a:ext cx="222250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5684" tIns="26274" rIns="65684" bIns="26274">
            <a:spAutoFit/>
          </a:bodyPr>
          <a:lstStyle>
            <a:lvl1pPr defTabSz="78898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8898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8898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8898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8898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88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88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88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88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7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500" b="1">
                <a:solidFill>
                  <a:schemeClr val="accent1"/>
                </a:solidFill>
                <a:cs typeface="Arial" panose="020B0604020202020204" pitchFamily="34" charset="0"/>
              </a:rPr>
              <a:t>I</a:t>
            </a:r>
          </a:p>
        </p:txBody>
      </p:sp>
      <p:sp>
        <p:nvSpPr>
          <p:cNvPr id="20509" name="Rectangle 30">
            <a:extLst>
              <a:ext uri="{FF2B5EF4-FFF2-40B4-BE49-F238E27FC236}">
                <a16:creationId xmlns:a16="http://schemas.microsoft.com/office/drawing/2014/main" id="{6108110B-E8E4-41A3-9221-2C9B0EB4F5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8625" y="4941888"/>
            <a:ext cx="401638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5684" tIns="26274" rIns="65684" bIns="26274">
            <a:spAutoFit/>
          </a:bodyPr>
          <a:lstStyle>
            <a:lvl1pPr defTabSz="78898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8898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8898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8898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8898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88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88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88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88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7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500" b="1">
                <a:solidFill>
                  <a:srgbClr val="FF6600"/>
                </a:solidFill>
                <a:cs typeface="Arial" panose="020B0604020202020204" pitchFamily="34" charset="0"/>
              </a:rPr>
              <a:t>III</a:t>
            </a:r>
          </a:p>
        </p:txBody>
      </p:sp>
      <p:sp>
        <p:nvSpPr>
          <p:cNvPr id="20510" name="Rectangle 31">
            <a:extLst>
              <a:ext uri="{FF2B5EF4-FFF2-40B4-BE49-F238E27FC236}">
                <a16:creationId xmlns:a16="http://schemas.microsoft.com/office/drawing/2014/main" id="{864C533E-2251-4C3A-9129-668B49175B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89788" y="4956175"/>
            <a:ext cx="312737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5684" tIns="26274" rIns="65684" bIns="26274">
            <a:spAutoFit/>
          </a:bodyPr>
          <a:lstStyle>
            <a:lvl1pPr defTabSz="78898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8898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8898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8898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8898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88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88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88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88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7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500" b="1">
                <a:solidFill>
                  <a:schemeClr val="hlink"/>
                </a:solidFill>
                <a:cs typeface="Arial" panose="020B0604020202020204" pitchFamily="34" charset="0"/>
              </a:rPr>
              <a:t>II</a:t>
            </a:r>
          </a:p>
        </p:txBody>
      </p:sp>
      <p:sp>
        <p:nvSpPr>
          <p:cNvPr id="20511" name="Rectangle 32">
            <a:extLst>
              <a:ext uri="{FF2B5EF4-FFF2-40B4-BE49-F238E27FC236}">
                <a16:creationId xmlns:a16="http://schemas.microsoft.com/office/drawing/2014/main" id="{D2F564A3-CACD-4951-8B95-4596F47980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6021388"/>
            <a:ext cx="222250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5684" tIns="26274" rIns="65684" bIns="26274">
            <a:spAutoFit/>
          </a:bodyPr>
          <a:lstStyle>
            <a:lvl1pPr defTabSz="78898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8898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8898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8898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8898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88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88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88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88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7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500" b="1">
                <a:solidFill>
                  <a:schemeClr val="accent1"/>
                </a:solidFill>
                <a:cs typeface="Arial" panose="020B0604020202020204" pitchFamily="34" charset="0"/>
              </a:rPr>
              <a:t>I</a:t>
            </a:r>
          </a:p>
        </p:txBody>
      </p:sp>
      <p:sp>
        <p:nvSpPr>
          <p:cNvPr id="20512" name="Rectangle 33">
            <a:extLst>
              <a:ext uri="{FF2B5EF4-FFF2-40B4-BE49-F238E27FC236}">
                <a16:creationId xmlns:a16="http://schemas.microsoft.com/office/drawing/2014/main" id="{7E390EF0-86BC-4239-9FCB-8DB30F4DDF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8400" y="6021388"/>
            <a:ext cx="312738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5684" tIns="26274" rIns="65684" bIns="26274">
            <a:spAutoFit/>
          </a:bodyPr>
          <a:lstStyle>
            <a:lvl1pPr defTabSz="78898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8898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8898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8898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8898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88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88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88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88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7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500" b="1">
                <a:solidFill>
                  <a:schemeClr val="hlink"/>
                </a:solidFill>
                <a:cs typeface="Arial" panose="020B0604020202020204" pitchFamily="34" charset="0"/>
              </a:rPr>
              <a:t>II</a:t>
            </a:r>
          </a:p>
        </p:txBody>
      </p:sp>
      <p:sp>
        <p:nvSpPr>
          <p:cNvPr id="20513" name="Rectangle 34">
            <a:extLst>
              <a:ext uri="{FF2B5EF4-FFF2-40B4-BE49-F238E27FC236}">
                <a16:creationId xmlns:a16="http://schemas.microsoft.com/office/drawing/2014/main" id="{EC3B5DE6-641F-4FFE-8D7E-0DA79E7837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4575" y="6067425"/>
            <a:ext cx="401638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5684" tIns="26274" rIns="65684" bIns="26274">
            <a:spAutoFit/>
          </a:bodyPr>
          <a:lstStyle>
            <a:lvl1pPr defTabSz="78898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8898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8898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8898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8898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88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88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88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88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7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500" b="1">
                <a:solidFill>
                  <a:srgbClr val="FF6600"/>
                </a:solidFill>
                <a:cs typeface="Arial" panose="020B0604020202020204" pitchFamily="34" charset="0"/>
              </a:rPr>
              <a:t>III</a:t>
            </a:r>
          </a:p>
        </p:txBody>
      </p:sp>
      <p:sp>
        <p:nvSpPr>
          <p:cNvPr id="20514" name="Rectangle 35">
            <a:extLst>
              <a:ext uri="{FF2B5EF4-FFF2-40B4-BE49-F238E27FC236}">
                <a16:creationId xmlns:a16="http://schemas.microsoft.com/office/drawing/2014/main" id="{D15463F5-B6E0-4AB4-A109-12627024FA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613" y="2349500"/>
            <a:ext cx="901700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5684" tIns="26274" rIns="65684" bIns="26274">
            <a:spAutoFit/>
          </a:bodyPr>
          <a:lstStyle>
            <a:lvl1pPr defTabSz="78898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8898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8898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8898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8898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88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88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88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88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7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1900" b="1">
                <a:cs typeface="Arial" panose="020B0604020202020204" pitchFamily="34" charset="0"/>
              </a:rPr>
              <a:t>Temps</a:t>
            </a:r>
          </a:p>
          <a:p>
            <a:pPr algn="ctr">
              <a:lnSpc>
                <a:spcPct val="87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1900" b="1">
                <a:cs typeface="Arial" panose="020B0604020202020204" pitchFamily="34" charset="0"/>
              </a:rPr>
              <a:t>(min)</a:t>
            </a:r>
          </a:p>
        </p:txBody>
      </p:sp>
      <p:sp>
        <p:nvSpPr>
          <p:cNvPr id="20515" name="Rectangle 36">
            <a:extLst>
              <a:ext uri="{FF2B5EF4-FFF2-40B4-BE49-F238E27FC236}">
                <a16:creationId xmlns:a16="http://schemas.microsoft.com/office/drawing/2014/main" id="{E03B4A17-6906-4E1D-8A5E-3A583CE593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2925" y="2794000"/>
            <a:ext cx="311150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5684" tIns="26274" rIns="65684" bIns="26274">
            <a:spAutoFit/>
          </a:bodyPr>
          <a:lstStyle>
            <a:lvl1pPr defTabSz="78898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8898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8898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8898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8898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88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88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88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88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7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500" b="1">
                <a:cs typeface="Arial" panose="020B0604020202020204" pitchFamily="34" charset="0"/>
              </a:rPr>
              <a:t>0</a:t>
            </a:r>
          </a:p>
        </p:txBody>
      </p:sp>
      <p:sp>
        <p:nvSpPr>
          <p:cNvPr id="20516" name="Rectangle 37">
            <a:extLst>
              <a:ext uri="{FF2B5EF4-FFF2-40B4-BE49-F238E27FC236}">
                <a16:creationId xmlns:a16="http://schemas.microsoft.com/office/drawing/2014/main" id="{F5154331-221F-41A5-A8EC-CAAA892B19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150" y="6269038"/>
            <a:ext cx="666750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5684" tIns="26274" rIns="65684" bIns="26274">
            <a:spAutoFit/>
          </a:bodyPr>
          <a:lstStyle>
            <a:lvl1pPr defTabSz="78898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8898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8898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8898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8898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88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88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88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88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7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500" b="1">
                <a:cs typeface="Arial" panose="020B0604020202020204" pitchFamily="34" charset="0"/>
              </a:rPr>
              <a:t>120</a:t>
            </a:r>
          </a:p>
        </p:txBody>
      </p:sp>
      <p:sp>
        <p:nvSpPr>
          <p:cNvPr id="20517" name="Rectangle 38">
            <a:extLst>
              <a:ext uri="{FF2B5EF4-FFF2-40B4-BE49-F238E27FC236}">
                <a16:creationId xmlns:a16="http://schemas.microsoft.com/office/drawing/2014/main" id="{7D458F0B-1D2A-4822-94E0-AE27AD81A8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1638" y="4941888"/>
            <a:ext cx="222250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5684" tIns="26274" rIns="65684" bIns="26274">
            <a:spAutoFit/>
          </a:bodyPr>
          <a:lstStyle>
            <a:lvl1pPr defTabSz="78898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8898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8898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8898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8898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88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88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88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88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7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500" b="1">
                <a:solidFill>
                  <a:schemeClr val="accent1"/>
                </a:solidFill>
                <a:cs typeface="Arial" panose="020B0604020202020204" pitchFamily="34" charset="0"/>
              </a:rPr>
              <a:t>I</a:t>
            </a:r>
          </a:p>
        </p:txBody>
      </p:sp>
      <p:sp>
        <p:nvSpPr>
          <p:cNvPr id="20518" name="Rectangle 39">
            <a:extLst>
              <a:ext uri="{FF2B5EF4-FFF2-40B4-BE49-F238E27FC236}">
                <a16:creationId xmlns:a16="http://schemas.microsoft.com/office/drawing/2014/main" id="{82A97155-6DF8-4A5E-88D4-C6E20C1A32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638" y="4937125"/>
            <a:ext cx="312737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5684" tIns="26274" rIns="65684" bIns="26274">
            <a:spAutoFit/>
          </a:bodyPr>
          <a:lstStyle>
            <a:lvl1pPr defTabSz="78898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8898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8898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8898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8898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88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88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88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88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7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500" b="1">
                <a:solidFill>
                  <a:schemeClr val="hlink"/>
                </a:solidFill>
                <a:cs typeface="Arial" panose="020B0604020202020204" pitchFamily="34" charset="0"/>
              </a:rPr>
              <a:t>II</a:t>
            </a:r>
          </a:p>
        </p:txBody>
      </p:sp>
      <p:sp>
        <p:nvSpPr>
          <p:cNvPr id="20519" name="Rectangle 40">
            <a:extLst>
              <a:ext uri="{FF2B5EF4-FFF2-40B4-BE49-F238E27FC236}">
                <a16:creationId xmlns:a16="http://schemas.microsoft.com/office/drawing/2014/main" id="{614327BE-7B33-4B72-855B-26D2C4696C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2225" y="3910013"/>
            <a:ext cx="222250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5684" tIns="26274" rIns="65684" bIns="26274">
            <a:spAutoFit/>
          </a:bodyPr>
          <a:lstStyle>
            <a:lvl1pPr defTabSz="78898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8898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8898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8898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8898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88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88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88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88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7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500" b="1">
                <a:solidFill>
                  <a:schemeClr val="accent1"/>
                </a:solidFill>
                <a:cs typeface="Arial" panose="020B0604020202020204" pitchFamily="34" charset="0"/>
              </a:rPr>
              <a:t>I</a:t>
            </a:r>
          </a:p>
        </p:txBody>
      </p:sp>
      <p:sp>
        <p:nvSpPr>
          <p:cNvPr id="20520" name="Rectangle 41">
            <a:extLst>
              <a:ext uri="{FF2B5EF4-FFF2-40B4-BE49-F238E27FC236}">
                <a16:creationId xmlns:a16="http://schemas.microsoft.com/office/drawing/2014/main" id="{1D349A0C-9185-4826-9879-0CA6C9D258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9338" y="2595563"/>
            <a:ext cx="222250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5684" tIns="26274" rIns="65684" bIns="26274">
            <a:spAutoFit/>
          </a:bodyPr>
          <a:lstStyle>
            <a:lvl1pPr defTabSz="78898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8898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8898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8898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8898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88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88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88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88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7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500" b="1">
                <a:solidFill>
                  <a:schemeClr val="accent1"/>
                </a:solidFill>
                <a:cs typeface="Arial" panose="020B0604020202020204" pitchFamily="34" charset="0"/>
              </a:rPr>
              <a:t>I</a:t>
            </a:r>
          </a:p>
        </p:txBody>
      </p:sp>
      <p:sp>
        <p:nvSpPr>
          <p:cNvPr id="20521" name="Line 42">
            <a:extLst>
              <a:ext uri="{FF2B5EF4-FFF2-40B4-BE49-F238E27FC236}">
                <a16:creationId xmlns:a16="http://schemas.microsoft.com/office/drawing/2014/main" id="{91E8B2BA-F0DA-427D-AFA7-961D8D58DE0C}"/>
              </a:ext>
            </a:extLst>
          </p:cNvPr>
          <p:cNvSpPr>
            <a:spLocks noChangeShapeType="1"/>
          </p:cNvSpPr>
          <p:nvPr/>
        </p:nvSpPr>
        <p:spPr bwMode="auto">
          <a:xfrm>
            <a:off x="703263" y="3206750"/>
            <a:ext cx="0" cy="3022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0522" name="Freeform 43">
            <a:extLst>
              <a:ext uri="{FF2B5EF4-FFF2-40B4-BE49-F238E27FC236}">
                <a16:creationId xmlns:a16="http://schemas.microsoft.com/office/drawing/2014/main" id="{37A23FED-A0F0-4ABB-9C0D-96E938759D8D}"/>
              </a:ext>
            </a:extLst>
          </p:cNvPr>
          <p:cNvSpPr>
            <a:spLocks/>
          </p:cNvSpPr>
          <p:nvPr/>
        </p:nvSpPr>
        <p:spPr bwMode="auto">
          <a:xfrm>
            <a:off x="1465263" y="2379663"/>
            <a:ext cx="6673850" cy="890587"/>
          </a:xfrm>
          <a:custGeom>
            <a:avLst/>
            <a:gdLst>
              <a:gd name="T0" fmla="*/ 2147483646 w 4805"/>
              <a:gd name="T1" fmla="*/ 0 h 636"/>
              <a:gd name="T2" fmla="*/ 2147483646 w 4805"/>
              <a:gd name="T3" fmla="*/ 2147483646 h 636"/>
              <a:gd name="T4" fmla="*/ 2147483646 w 4805"/>
              <a:gd name="T5" fmla="*/ 2147483646 h 636"/>
              <a:gd name="T6" fmla="*/ 2147483646 w 4805"/>
              <a:gd name="T7" fmla="*/ 2147483646 h 636"/>
              <a:gd name="T8" fmla="*/ 2147483646 w 4805"/>
              <a:gd name="T9" fmla="*/ 2147483646 h 636"/>
              <a:gd name="T10" fmla="*/ 2147483646 w 4805"/>
              <a:gd name="T11" fmla="*/ 2147483646 h 636"/>
              <a:gd name="T12" fmla="*/ 2147483646 w 4805"/>
              <a:gd name="T13" fmla="*/ 2147483646 h 636"/>
              <a:gd name="T14" fmla="*/ 2147483646 w 4805"/>
              <a:gd name="T15" fmla="*/ 2147483646 h 636"/>
              <a:gd name="T16" fmla="*/ 2147483646 w 4805"/>
              <a:gd name="T17" fmla="*/ 2147483646 h 636"/>
              <a:gd name="T18" fmla="*/ 2147483646 w 4805"/>
              <a:gd name="T19" fmla="*/ 2147483646 h 636"/>
              <a:gd name="T20" fmla="*/ 2147483646 w 4805"/>
              <a:gd name="T21" fmla="*/ 2147483646 h 636"/>
              <a:gd name="T22" fmla="*/ 2147483646 w 4805"/>
              <a:gd name="T23" fmla="*/ 2147483646 h 636"/>
              <a:gd name="T24" fmla="*/ 2147483646 w 4805"/>
              <a:gd name="T25" fmla="*/ 2147483646 h 636"/>
              <a:gd name="T26" fmla="*/ 2147483646 w 4805"/>
              <a:gd name="T27" fmla="*/ 2147483646 h 636"/>
              <a:gd name="T28" fmla="*/ 2147483646 w 4805"/>
              <a:gd name="T29" fmla="*/ 2147483646 h 636"/>
              <a:gd name="T30" fmla="*/ 2147483646 w 4805"/>
              <a:gd name="T31" fmla="*/ 2147483646 h 636"/>
              <a:gd name="T32" fmla="*/ 2147483646 w 4805"/>
              <a:gd name="T33" fmla="*/ 2147483646 h 636"/>
              <a:gd name="T34" fmla="*/ 2147483646 w 4805"/>
              <a:gd name="T35" fmla="*/ 2147483646 h 636"/>
              <a:gd name="T36" fmla="*/ 2147483646 w 4805"/>
              <a:gd name="T37" fmla="*/ 2147483646 h 636"/>
              <a:gd name="T38" fmla="*/ 2147483646 w 4805"/>
              <a:gd name="T39" fmla="*/ 2147483646 h 636"/>
              <a:gd name="T40" fmla="*/ 2147483646 w 4805"/>
              <a:gd name="T41" fmla="*/ 2147483646 h 636"/>
              <a:gd name="T42" fmla="*/ 2147483646 w 4805"/>
              <a:gd name="T43" fmla="*/ 2147483646 h 636"/>
              <a:gd name="T44" fmla="*/ 2147483646 w 4805"/>
              <a:gd name="T45" fmla="*/ 2147483646 h 636"/>
              <a:gd name="T46" fmla="*/ 2147483646 w 4805"/>
              <a:gd name="T47" fmla="*/ 2147483646 h 636"/>
              <a:gd name="T48" fmla="*/ 2147483646 w 4805"/>
              <a:gd name="T49" fmla="*/ 2147483646 h 636"/>
              <a:gd name="T50" fmla="*/ 2147483646 w 4805"/>
              <a:gd name="T51" fmla="*/ 2147483646 h 636"/>
              <a:gd name="T52" fmla="*/ 2147483646 w 4805"/>
              <a:gd name="T53" fmla="*/ 2147483646 h 636"/>
              <a:gd name="T54" fmla="*/ 2147483646 w 4805"/>
              <a:gd name="T55" fmla="*/ 2147483646 h 636"/>
              <a:gd name="T56" fmla="*/ 2147483646 w 4805"/>
              <a:gd name="T57" fmla="*/ 2147483646 h 636"/>
              <a:gd name="T58" fmla="*/ 2147483646 w 4805"/>
              <a:gd name="T59" fmla="*/ 2147483646 h 636"/>
              <a:gd name="T60" fmla="*/ 2147483646 w 4805"/>
              <a:gd name="T61" fmla="*/ 2147483646 h 636"/>
              <a:gd name="T62" fmla="*/ 2147483646 w 4805"/>
              <a:gd name="T63" fmla="*/ 2147483646 h 636"/>
              <a:gd name="T64" fmla="*/ 0 w 4805"/>
              <a:gd name="T65" fmla="*/ 2147483646 h 636"/>
              <a:gd name="T66" fmla="*/ 2147483646 w 4805"/>
              <a:gd name="T67" fmla="*/ 2147483646 h 636"/>
              <a:gd name="T68" fmla="*/ 2147483646 w 4805"/>
              <a:gd name="T69" fmla="*/ 2147483646 h 636"/>
              <a:gd name="T70" fmla="*/ 2147483646 w 4805"/>
              <a:gd name="T71" fmla="*/ 2147483646 h 636"/>
              <a:gd name="T72" fmla="*/ 2147483646 w 4805"/>
              <a:gd name="T73" fmla="*/ 2147483646 h 636"/>
              <a:gd name="T74" fmla="*/ 2147483646 w 4805"/>
              <a:gd name="T75" fmla="*/ 2147483646 h 636"/>
              <a:gd name="T76" fmla="*/ 2147483646 w 4805"/>
              <a:gd name="T77" fmla="*/ 2147483646 h 6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4805" h="636">
                <a:moveTo>
                  <a:pt x="322" y="0"/>
                </a:moveTo>
                <a:lnTo>
                  <a:pt x="364" y="68"/>
                </a:lnTo>
                <a:lnTo>
                  <a:pt x="371" y="81"/>
                </a:lnTo>
                <a:lnTo>
                  <a:pt x="385" y="118"/>
                </a:lnTo>
                <a:lnTo>
                  <a:pt x="413" y="168"/>
                </a:lnTo>
                <a:lnTo>
                  <a:pt x="441" y="212"/>
                </a:lnTo>
                <a:lnTo>
                  <a:pt x="483" y="249"/>
                </a:lnTo>
                <a:lnTo>
                  <a:pt x="525" y="286"/>
                </a:lnTo>
                <a:lnTo>
                  <a:pt x="567" y="324"/>
                </a:lnTo>
                <a:lnTo>
                  <a:pt x="601" y="374"/>
                </a:lnTo>
                <a:lnTo>
                  <a:pt x="608" y="405"/>
                </a:lnTo>
                <a:lnTo>
                  <a:pt x="608" y="436"/>
                </a:lnTo>
                <a:lnTo>
                  <a:pt x="601" y="467"/>
                </a:lnTo>
                <a:lnTo>
                  <a:pt x="601" y="480"/>
                </a:lnTo>
                <a:lnTo>
                  <a:pt x="720" y="442"/>
                </a:lnTo>
                <a:lnTo>
                  <a:pt x="4805" y="442"/>
                </a:lnTo>
                <a:lnTo>
                  <a:pt x="4728" y="567"/>
                </a:lnTo>
                <a:lnTo>
                  <a:pt x="4784" y="636"/>
                </a:lnTo>
                <a:lnTo>
                  <a:pt x="462" y="636"/>
                </a:lnTo>
                <a:lnTo>
                  <a:pt x="462" y="623"/>
                </a:lnTo>
                <a:lnTo>
                  <a:pt x="462" y="598"/>
                </a:lnTo>
                <a:lnTo>
                  <a:pt x="455" y="567"/>
                </a:lnTo>
                <a:lnTo>
                  <a:pt x="441" y="548"/>
                </a:lnTo>
                <a:lnTo>
                  <a:pt x="399" y="517"/>
                </a:lnTo>
                <a:lnTo>
                  <a:pt x="350" y="498"/>
                </a:lnTo>
                <a:lnTo>
                  <a:pt x="308" y="492"/>
                </a:lnTo>
                <a:lnTo>
                  <a:pt x="252" y="492"/>
                </a:lnTo>
                <a:lnTo>
                  <a:pt x="154" y="486"/>
                </a:lnTo>
                <a:lnTo>
                  <a:pt x="112" y="467"/>
                </a:lnTo>
                <a:lnTo>
                  <a:pt x="70" y="442"/>
                </a:lnTo>
                <a:lnTo>
                  <a:pt x="28" y="392"/>
                </a:lnTo>
                <a:lnTo>
                  <a:pt x="7" y="343"/>
                </a:lnTo>
                <a:lnTo>
                  <a:pt x="0" y="286"/>
                </a:lnTo>
                <a:lnTo>
                  <a:pt x="7" y="230"/>
                </a:lnTo>
                <a:lnTo>
                  <a:pt x="28" y="181"/>
                </a:lnTo>
                <a:lnTo>
                  <a:pt x="56" y="131"/>
                </a:lnTo>
                <a:lnTo>
                  <a:pt x="91" y="99"/>
                </a:lnTo>
                <a:lnTo>
                  <a:pt x="105" y="87"/>
                </a:lnTo>
                <a:lnTo>
                  <a:pt x="105" y="18"/>
                </a:lnTo>
              </a:path>
            </a:pathLst>
          </a:custGeom>
          <a:noFill/>
          <a:ln w="38100" cmpd="sng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0523" name="Freeform 44">
            <a:extLst>
              <a:ext uri="{FF2B5EF4-FFF2-40B4-BE49-F238E27FC236}">
                <a16:creationId xmlns:a16="http://schemas.microsoft.com/office/drawing/2014/main" id="{59A03441-C107-4028-91EE-E8038207DC13}"/>
              </a:ext>
            </a:extLst>
          </p:cNvPr>
          <p:cNvSpPr>
            <a:spLocks/>
          </p:cNvSpPr>
          <p:nvPr/>
        </p:nvSpPr>
        <p:spPr bwMode="auto">
          <a:xfrm>
            <a:off x="1476375" y="3662363"/>
            <a:ext cx="6673850" cy="892175"/>
          </a:xfrm>
          <a:custGeom>
            <a:avLst/>
            <a:gdLst>
              <a:gd name="T0" fmla="*/ 2147483646 w 4805"/>
              <a:gd name="T1" fmla="*/ 0 h 636"/>
              <a:gd name="T2" fmla="*/ 2147483646 w 4805"/>
              <a:gd name="T3" fmla="*/ 2147483646 h 636"/>
              <a:gd name="T4" fmla="*/ 2147483646 w 4805"/>
              <a:gd name="T5" fmla="*/ 2147483646 h 636"/>
              <a:gd name="T6" fmla="*/ 2147483646 w 4805"/>
              <a:gd name="T7" fmla="*/ 2147483646 h 636"/>
              <a:gd name="T8" fmla="*/ 2147483646 w 4805"/>
              <a:gd name="T9" fmla="*/ 2147483646 h 636"/>
              <a:gd name="T10" fmla="*/ 2147483646 w 4805"/>
              <a:gd name="T11" fmla="*/ 2147483646 h 636"/>
              <a:gd name="T12" fmla="*/ 2147483646 w 4805"/>
              <a:gd name="T13" fmla="*/ 2147483646 h 636"/>
              <a:gd name="T14" fmla="*/ 2147483646 w 4805"/>
              <a:gd name="T15" fmla="*/ 2147483646 h 636"/>
              <a:gd name="T16" fmla="*/ 2147483646 w 4805"/>
              <a:gd name="T17" fmla="*/ 2147483646 h 636"/>
              <a:gd name="T18" fmla="*/ 2147483646 w 4805"/>
              <a:gd name="T19" fmla="*/ 2147483646 h 636"/>
              <a:gd name="T20" fmla="*/ 2147483646 w 4805"/>
              <a:gd name="T21" fmla="*/ 2147483646 h 636"/>
              <a:gd name="T22" fmla="*/ 2147483646 w 4805"/>
              <a:gd name="T23" fmla="*/ 2147483646 h 636"/>
              <a:gd name="T24" fmla="*/ 2147483646 w 4805"/>
              <a:gd name="T25" fmla="*/ 2147483646 h 636"/>
              <a:gd name="T26" fmla="*/ 2147483646 w 4805"/>
              <a:gd name="T27" fmla="*/ 2147483646 h 636"/>
              <a:gd name="T28" fmla="*/ 2147483646 w 4805"/>
              <a:gd name="T29" fmla="*/ 2147483646 h 636"/>
              <a:gd name="T30" fmla="*/ 2147483646 w 4805"/>
              <a:gd name="T31" fmla="*/ 2147483646 h 636"/>
              <a:gd name="T32" fmla="*/ 2147483646 w 4805"/>
              <a:gd name="T33" fmla="*/ 2147483646 h 636"/>
              <a:gd name="T34" fmla="*/ 2147483646 w 4805"/>
              <a:gd name="T35" fmla="*/ 2147483646 h 636"/>
              <a:gd name="T36" fmla="*/ 2147483646 w 4805"/>
              <a:gd name="T37" fmla="*/ 2147483646 h 636"/>
              <a:gd name="T38" fmla="*/ 2147483646 w 4805"/>
              <a:gd name="T39" fmla="*/ 2147483646 h 636"/>
              <a:gd name="T40" fmla="*/ 2147483646 w 4805"/>
              <a:gd name="T41" fmla="*/ 2147483646 h 636"/>
              <a:gd name="T42" fmla="*/ 2147483646 w 4805"/>
              <a:gd name="T43" fmla="*/ 2147483646 h 636"/>
              <a:gd name="T44" fmla="*/ 2147483646 w 4805"/>
              <a:gd name="T45" fmla="*/ 2147483646 h 636"/>
              <a:gd name="T46" fmla="*/ 2147483646 w 4805"/>
              <a:gd name="T47" fmla="*/ 2147483646 h 636"/>
              <a:gd name="T48" fmla="*/ 2147483646 w 4805"/>
              <a:gd name="T49" fmla="*/ 2147483646 h 636"/>
              <a:gd name="T50" fmla="*/ 2147483646 w 4805"/>
              <a:gd name="T51" fmla="*/ 2147483646 h 636"/>
              <a:gd name="T52" fmla="*/ 2147483646 w 4805"/>
              <a:gd name="T53" fmla="*/ 2147483646 h 636"/>
              <a:gd name="T54" fmla="*/ 2147483646 w 4805"/>
              <a:gd name="T55" fmla="*/ 2147483646 h 636"/>
              <a:gd name="T56" fmla="*/ 2147483646 w 4805"/>
              <a:gd name="T57" fmla="*/ 2147483646 h 636"/>
              <a:gd name="T58" fmla="*/ 2147483646 w 4805"/>
              <a:gd name="T59" fmla="*/ 2147483646 h 636"/>
              <a:gd name="T60" fmla="*/ 2147483646 w 4805"/>
              <a:gd name="T61" fmla="*/ 2147483646 h 636"/>
              <a:gd name="T62" fmla="*/ 2147483646 w 4805"/>
              <a:gd name="T63" fmla="*/ 2147483646 h 636"/>
              <a:gd name="T64" fmla="*/ 0 w 4805"/>
              <a:gd name="T65" fmla="*/ 2147483646 h 636"/>
              <a:gd name="T66" fmla="*/ 2147483646 w 4805"/>
              <a:gd name="T67" fmla="*/ 2147483646 h 636"/>
              <a:gd name="T68" fmla="*/ 2147483646 w 4805"/>
              <a:gd name="T69" fmla="*/ 2147483646 h 636"/>
              <a:gd name="T70" fmla="*/ 2147483646 w 4805"/>
              <a:gd name="T71" fmla="*/ 2147483646 h 636"/>
              <a:gd name="T72" fmla="*/ 2147483646 w 4805"/>
              <a:gd name="T73" fmla="*/ 2147483646 h 636"/>
              <a:gd name="T74" fmla="*/ 2147483646 w 4805"/>
              <a:gd name="T75" fmla="*/ 2147483646 h 636"/>
              <a:gd name="T76" fmla="*/ 2147483646 w 4805"/>
              <a:gd name="T77" fmla="*/ 2147483646 h 6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4805" h="636">
                <a:moveTo>
                  <a:pt x="322" y="0"/>
                </a:moveTo>
                <a:lnTo>
                  <a:pt x="364" y="69"/>
                </a:lnTo>
                <a:lnTo>
                  <a:pt x="371" y="81"/>
                </a:lnTo>
                <a:lnTo>
                  <a:pt x="385" y="118"/>
                </a:lnTo>
                <a:lnTo>
                  <a:pt x="413" y="168"/>
                </a:lnTo>
                <a:lnTo>
                  <a:pt x="441" y="212"/>
                </a:lnTo>
                <a:lnTo>
                  <a:pt x="483" y="249"/>
                </a:lnTo>
                <a:lnTo>
                  <a:pt x="525" y="287"/>
                </a:lnTo>
                <a:lnTo>
                  <a:pt x="567" y="318"/>
                </a:lnTo>
                <a:lnTo>
                  <a:pt x="601" y="368"/>
                </a:lnTo>
                <a:lnTo>
                  <a:pt x="608" y="399"/>
                </a:lnTo>
                <a:lnTo>
                  <a:pt x="608" y="436"/>
                </a:lnTo>
                <a:lnTo>
                  <a:pt x="601" y="461"/>
                </a:lnTo>
                <a:lnTo>
                  <a:pt x="601" y="474"/>
                </a:lnTo>
                <a:lnTo>
                  <a:pt x="720" y="443"/>
                </a:lnTo>
                <a:lnTo>
                  <a:pt x="4805" y="443"/>
                </a:lnTo>
                <a:lnTo>
                  <a:pt x="4728" y="567"/>
                </a:lnTo>
                <a:lnTo>
                  <a:pt x="4784" y="636"/>
                </a:lnTo>
                <a:lnTo>
                  <a:pt x="462" y="636"/>
                </a:lnTo>
                <a:lnTo>
                  <a:pt x="462" y="623"/>
                </a:lnTo>
                <a:lnTo>
                  <a:pt x="462" y="598"/>
                </a:lnTo>
                <a:lnTo>
                  <a:pt x="455" y="567"/>
                </a:lnTo>
                <a:lnTo>
                  <a:pt x="441" y="549"/>
                </a:lnTo>
                <a:lnTo>
                  <a:pt x="399" y="517"/>
                </a:lnTo>
                <a:lnTo>
                  <a:pt x="350" y="499"/>
                </a:lnTo>
                <a:lnTo>
                  <a:pt x="308" y="492"/>
                </a:lnTo>
                <a:lnTo>
                  <a:pt x="252" y="492"/>
                </a:lnTo>
                <a:lnTo>
                  <a:pt x="154" y="486"/>
                </a:lnTo>
                <a:lnTo>
                  <a:pt x="112" y="468"/>
                </a:lnTo>
                <a:lnTo>
                  <a:pt x="70" y="443"/>
                </a:lnTo>
                <a:lnTo>
                  <a:pt x="28" y="393"/>
                </a:lnTo>
                <a:lnTo>
                  <a:pt x="7" y="343"/>
                </a:lnTo>
                <a:lnTo>
                  <a:pt x="0" y="287"/>
                </a:lnTo>
                <a:lnTo>
                  <a:pt x="7" y="231"/>
                </a:lnTo>
                <a:lnTo>
                  <a:pt x="28" y="174"/>
                </a:lnTo>
                <a:lnTo>
                  <a:pt x="56" y="131"/>
                </a:lnTo>
                <a:lnTo>
                  <a:pt x="91" y="100"/>
                </a:lnTo>
                <a:lnTo>
                  <a:pt x="105" y="87"/>
                </a:lnTo>
                <a:lnTo>
                  <a:pt x="105" y="19"/>
                </a:lnTo>
              </a:path>
            </a:pathLst>
          </a:custGeom>
          <a:noFill/>
          <a:ln w="4445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0524" name="Freeform 45">
            <a:extLst>
              <a:ext uri="{FF2B5EF4-FFF2-40B4-BE49-F238E27FC236}">
                <a16:creationId xmlns:a16="http://schemas.microsoft.com/office/drawing/2014/main" id="{AFE4BEBB-3225-4CC3-9BFB-DD41E05513DD}"/>
              </a:ext>
            </a:extLst>
          </p:cNvPr>
          <p:cNvSpPr>
            <a:spLocks/>
          </p:cNvSpPr>
          <p:nvPr/>
        </p:nvSpPr>
        <p:spPr bwMode="auto">
          <a:xfrm>
            <a:off x="1465263" y="4672013"/>
            <a:ext cx="6673850" cy="892175"/>
          </a:xfrm>
          <a:custGeom>
            <a:avLst/>
            <a:gdLst>
              <a:gd name="T0" fmla="*/ 2147483646 w 4805"/>
              <a:gd name="T1" fmla="*/ 0 h 636"/>
              <a:gd name="T2" fmla="*/ 2147483646 w 4805"/>
              <a:gd name="T3" fmla="*/ 2147483646 h 636"/>
              <a:gd name="T4" fmla="*/ 2147483646 w 4805"/>
              <a:gd name="T5" fmla="*/ 2147483646 h 636"/>
              <a:gd name="T6" fmla="*/ 2147483646 w 4805"/>
              <a:gd name="T7" fmla="*/ 2147483646 h 636"/>
              <a:gd name="T8" fmla="*/ 2147483646 w 4805"/>
              <a:gd name="T9" fmla="*/ 2147483646 h 636"/>
              <a:gd name="T10" fmla="*/ 2147483646 w 4805"/>
              <a:gd name="T11" fmla="*/ 2147483646 h 636"/>
              <a:gd name="T12" fmla="*/ 2147483646 w 4805"/>
              <a:gd name="T13" fmla="*/ 2147483646 h 636"/>
              <a:gd name="T14" fmla="*/ 2147483646 w 4805"/>
              <a:gd name="T15" fmla="*/ 2147483646 h 636"/>
              <a:gd name="T16" fmla="*/ 2147483646 w 4805"/>
              <a:gd name="T17" fmla="*/ 2147483646 h 636"/>
              <a:gd name="T18" fmla="*/ 2147483646 w 4805"/>
              <a:gd name="T19" fmla="*/ 2147483646 h 636"/>
              <a:gd name="T20" fmla="*/ 2147483646 w 4805"/>
              <a:gd name="T21" fmla="*/ 2147483646 h 636"/>
              <a:gd name="T22" fmla="*/ 2147483646 w 4805"/>
              <a:gd name="T23" fmla="*/ 2147483646 h 636"/>
              <a:gd name="T24" fmla="*/ 2147483646 w 4805"/>
              <a:gd name="T25" fmla="*/ 2147483646 h 636"/>
              <a:gd name="T26" fmla="*/ 2147483646 w 4805"/>
              <a:gd name="T27" fmla="*/ 2147483646 h 636"/>
              <a:gd name="T28" fmla="*/ 2147483646 w 4805"/>
              <a:gd name="T29" fmla="*/ 2147483646 h 636"/>
              <a:gd name="T30" fmla="*/ 2147483646 w 4805"/>
              <a:gd name="T31" fmla="*/ 2147483646 h 636"/>
              <a:gd name="T32" fmla="*/ 2147483646 w 4805"/>
              <a:gd name="T33" fmla="*/ 2147483646 h 636"/>
              <a:gd name="T34" fmla="*/ 2147483646 w 4805"/>
              <a:gd name="T35" fmla="*/ 2147483646 h 636"/>
              <a:gd name="T36" fmla="*/ 2147483646 w 4805"/>
              <a:gd name="T37" fmla="*/ 2147483646 h 636"/>
              <a:gd name="T38" fmla="*/ 2147483646 w 4805"/>
              <a:gd name="T39" fmla="*/ 2147483646 h 636"/>
              <a:gd name="T40" fmla="*/ 2147483646 w 4805"/>
              <a:gd name="T41" fmla="*/ 2147483646 h 636"/>
              <a:gd name="T42" fmla="*/ 2147483646 w 4805"/>
              <a:gd name="T43" fmla="*/ 2147483646 h 636"/>
              <a:gd name="T44" fmla="*/ 2147483646 w 4805"/>
              <a:gd name="T45" fmla="*/ 2147483646 h 636"/>
              <a:gd name="T46" fmla="*/ 2147483646 w 4805"/>
              <a:gd name="T47" fmla="*/ 2147483646 h 636"/>
              <a:gd name="T48" fmla="*/ 2147483646 w 4805"/>
              <a:gd name="T49" fmla="*/ 2147483646 h 636"/>
              <a:gd name="T50" fmla="*/ 2147483646 w 4805"/>
              <a:gd name="T51" fmla="*/ 2147483646 h 636"/>
              <a:gd name="T52" fmla="*/ 2147483646 w 4805"/>
              <a:gd name="T53" fmla="*/ 2147483646 h 636"/>
              <a:gd name="T54" fmla="*/ 2147483646 w 4805"/>
              <a:gd name="T55" fmla="*/ 2147483646 h 636"/>
              <a:gd name="T56" fmla="*/ 2147483646 w 4805"/>
              <a:gd name="T57" fmla="*/ 2147483646 h 636"/>
              <a:gd name="T58" fmla="*/ 2147483646 w 4805"/>
              <a:gd name="T59" fmla="*/ 2147483646 h 636"/>
              <a:gd name="T60" fmla="*/ 2147483646 w 4805"/>
              <a:gd name="T61" fmla="*/ 2147483646 h 636"/>
              <a:gd name="T62" fmla="*/ 2147483646 w 4805"/>
              <a:gd name="T63" fmla="*/ 2147483646 h 636"/>
              <a:gd name="T64" fmla="*/ 0 w 4805"/>
              <a:gd name="T65" fmla="*/ 2147483646 h 636"/>
              <a:gd name="T66" fmla="*/ 2147483646 w 4805"/>
              <a:gd name="T67" fmla="*/ 2147483646 h 636"/>
              <a:gd name="T68" fmla="*/ 2147483646 w 4805"/>
              <a:gd name="T69" fmla="*/ 2147483646 h 636"/>
              <a:gd name="T70" fmla="*/ 2147483646 w 4805"/>
              <a:gd name="T71" fmla="*/ 2147483646 h 636"/>
              <a:gd name="T72" fmla="*/ 2147483646 w 4805"/>
              <a:gd name="T73" fmla="*/ 2147483646 h 636"/>
              <a:gd name="T74" fmla="*/ 2147483646 w 4805"/>
              <a:gd name="T75" fmla="*/ 2147483646 h 636"/>
              <a:gd name="T76" fmla="*/ 2147483646 w 4805"/>
              <a:gd name="T77" fmla="*/ 2147483646 h 6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4805" h="636">
                <a:moveTo>
                  <a:pt x="322" y="0"/>
                </a:moveTo>
                <a:lnTo>
                  <a:pt x="364" y="69"/>
                </a:lnTo>
                <a:lnTo>
                  <a:pt x="371" y="81"/>
                </a:lnTo>
                <a:lnTo>
                  <a:pt x="385" y="119"/>
                </a:lnTo>
                <a:lnTo>
                  <a:pt x="413" y="162"/>
                </a:lnTo>
                <a:lnTo>
                  <a:pt x="441" y="212"/>
                </a:lnTo>
                <a:lnTo>
                  <a:pt x="483" y="250"/>
                </a:lnTo>
                <a:lnTo>
                  <a:pt x="525" y="287"/>
                </a:lnTo>
                <a:lnTo>
                  <a:pt x="567" y="318"/>
                </a:lnTo>
                <a:lnTo>
                  <a:pt x="601" y="368"/>
                </a:lnTo>
                <a:lnTo>
                  <a:pt x="608" y="399"/>
                </a:lnTo>
                <a:lnTo>
                  <a:pt x="608" y="430"/>
                </a:lnTo>
                <a:lnTo>
                  <a:pt x="601" y="462"/>
                </a:lnTo>
                <a:lnTo>
                  <a:pt x="601" y="474"/>
                </a:lnTo>
                <a:lnTo>
                  <a:pt x="720" y="443"/>
                </a:lnTo>
                <a:lnTo>
                  <a:pt x="4805" y="443"/>
                </a:lnTo>
                <a:lnTo>
                  <a:pt x="4728" y="561"/>
                </a:lnTo>
                <a:lnTo>
                  <a:pt x="4784" y="636"/>
                </a:lnTo>
                <a:lnTo>
                  <a:pt x="462" y="636"/>
                </a:lnTo>
                <a:lnTo>
                  <a:pt x="462" y="624"/>
                </a:lnTo>
                <a:lnTo>
                  <a:pt x="462" y="599"/>
                </a:lnTo>
                <a:lnTo>
                  <a:pt x="455" y="568"/>
                </a:lnTo>
                <a:lnTo>
                  <a:pt x="441" y="549"/>
                </a:lnTo>
                <a:lnTo>
                  <a:pt x="399" y="518"/>
                </a:lnTo>
                <a:lnTo>
                  <a:pt x="350" y="499"/>
                </a:lnTo>
                <a:lnTo>
                  <a:pt x="308" y="493"/>
                </a:lnTo>
                <a:lnTo>
                  <a:pt x="252" y="493"/>
                </a:lnTo>
                <a:lnTo>
                  <a:pt x="154" y="486"/>
                </a:lnTo>
                <a:lnTo>
                  <a:pt x="112" y="468"/>
                </a:lnTo>
                <a:lnTo>
                  <a:pt x="70" y="443"/>
                </a:lnTo>
                <a:lnTo>
                  <a:pt x="28" y="393"/>
                </a:lnTo>
                <a:lnTo>
                  <a:pt x="7" y="343"/>
                </a:lnTo>
                <a:lnTo>
                  <a:pt x="0" y="287"/>
                </a:lnTo>
                <a:lnTo>
                  <a:pt x="7" y="231"/>
                </a:lnTo>
                <a:lnTo>
                  <a:pt x="28" y="175"/>
                </a:lnTo>
                <a:lnTo>
                  <a:pt x="56" y="131"/>
                </a:lnTo>
                <a:lnTo>
                  <a:pt x="91" y="100"/>
                </a:lnTo>
                <a:lnTo>
                  <a:pt x="105" y="87"/>
                </a:lnTo>
                <a:lnTo>
                  <a:pt x="105" y="19"/>
                </a:lnTo>
              </a:path>
            </a:pathLst>
          </a:custGeom>
          <a:noFill/>
          <a:ln w="4445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0525" name="Freeform 46">
            <a:extLst>
              <a:ext uri="{FF2B5EF4-FFF2-40B4-BE49-F238E27FC236}">
                <a16:creationId xmlns:a16="http://schemas.microsoft.com/office/drawing/2014/main" id="{E1FF1A00-A556-465E-A878-8C75B9D01567}"/>
              </a:ext>
            </a:extLst>
          </p:cNvPr>
          <p:cNvSpPr>
            <a:spLocks/>
          </p:cNvSpPr>
          <p:nvPr/>
        </p:nvSpPr>
        <p:spPr bwMode="auto">
          <a:xfrm>
            <a:off x="1476375" y="5805488"/>
            <a:ext cx="6673850" cy="892175"/>
          </a:xfrm>
          <a:custGeom>
            <a:avLst/>
            <a:gdLst>
              <a:gd name="T0" fmla="*/ 2147483646 w 4805"/>
              <a:gd name="T1" fmla="*/ 0 h 636"/>
              <a:gd name="T2" fmla="*/ 2147483646 w 4805"/>
              <a:gd name="T3" fmla="*/ 2147483646 h 636"/>
              <a:gd name="T4" fmla="*/ 2147483646 w 4805"/>
              <a:gd name="T5" fmla="*/ 2147483646 h 636"/>
              <a:gd name="T6" fmla="*/ 2147483646 w 4805"/>
              <a:gd name="T7" fmla="*/ 2147483646 h 636"/>
              <a:gd name="T8" fmla="*/ 2147483646 w 4805"/>
              <a:gd name="T9" fmla="*/ 2147483646 h 636"/>
              <a:gd name="T10" fmla="*/ 2147483646 w 4805"/>
              <a:gd name="T11" fmla="*/ 2147483646 h 636"/>
              <a:gd name="T12" fmla="*/ 2147483646 w 4805"/>
              <a:gd name="T13" fmla="*/ 2147483646 h 636"/>
              <a:gd name="T14" fmla="*/ 2147483646 w 4805"/>
              <a:gd name="T15" fmla="*/ 2147483646 h 636"/>
              <a:gd name="T16" fmla="*/ 2147483646 w 4805"/>
              <a:gd name="T17" fmla="*/ 2147483646 h 636"/>
              <a:gd name="T18" fmla="*/ 2147483646 w 4805"/>
              <a:gd name="T19" fmla="*/ 2147483646 h 636"/>
              <a:gd name="T20" fmla="*/ 2147483646 w 4805"/>
              <a:gd name="T21" fmla="*/ 2147483646 h 636"/>
              <a:gd name="T22" fmla="*/ 2147483646 w 4805"/>
              <a:gd name="T23" fmla="*/ 2147483646 h 636"/>
              <a:gd name="T24" fmla="*/ 2147483646 w 4805"/>
              <a:gd name="T25" fmla="*/ 2147483646 h 636"/>
              <a:gd name="T26" fmla="*/ 2147483646 w 4805"/>
              <a:gd name="T27" fmla="*/ 2147483646 h 636"/>
              <a:gd name="T28" fmla="*/ 2147483646 w 4805"/>
              <a:gd name="T29" fmla="*/ 2147483646 h 636"/>
              <a:gd name="T30" fmla="*/ 2147483646 w 4805"/>
              <a:gd name="T31" fmla="*/ 2147483646 h 636"/>
              <a:gd name="T32" fmla="*/ 2147483646 w 4805"/>
              <a:gd name="T33" fmla="*/ 2147483646 h 636"/>
              <a:gd name="T34" fmla="*/ 2147483646 w 4805"/>
              <a:gd name="T35" fmla="*/ 2147483646 h 636"/>
              <a:gd name="T36" fmla="*/ 2147483646 w 4805"/>
              <a:gd name="T37" fmla="*/ 2147483646 h 636"/>
              <a:gd name="T38" fmla="*/ 2147483646 w 4805"/>
              <a:gd name="T39" fmla="*/ 2147483646 h 636"/>
              <a:gd name="T40" fmla="*/ 2147483646 w 4805"/>
              <a:gd name="T41" fmla="*/ 2147483646 h 636"/>
              <a:gd name="T42" fmla="*/ 2147483646 w 4805"/>
              <a:gd name="T43" fmla="*/ 2147483646 h 636"/>
              <a:gd name="T44" fmla="*/ 2147483646 w 4805"/>
              <a:gd name="T45" fmla="*/ 2147483646 h 636"/>
              <a:gd name="T46" fmla="*/ 2147483646 w 4805"/>
              <a:gd name="T47" fmla="*/ 2147483646 h 636"/>
              <a:gd name="T48" fmla="*/ 2147483646 w 4805"/>
              <a:gd name="T49" fmla="*/ 2147483646 h 636"/>
              <a:gd name="T50" fmla="*/ 2147483646 w 4805"/>
              <a:gd name="T51" fmla="*/ 2147483646 h 636"/>
              <a:gd name="T52" fmla="*/ 2147483646 w 4805"/>
              <a:gd name="T53" fmla="*/ 2147483646 h 636"/>
              <a:gd name="T54" fmla="*/ 2147483646 w 4805"/>
              <a:gd name="T55" fmla="*/ 2147483646 h 636"/>
              <a:gd name="T56" fmla="*/ 2147483646 w 4805"/>
              <a:gd name="T57" fmla="*/ 2147483646 h 636"/>
              <a:gd name="T58" fmla="*/ 2147483646 w 4805"/>
              <a:gd name="T59" fmla="*/ 2147483646 h 636"/>
              <a:gd name="T60" fmla="*/ 2147483646 w 4805"/>
              <a:gd name="T61" fmla="*/ 2147483646 h 636"/>
              <a:gd name="T62" fmla="*/ 0 w 4805"/>
              <a:gd name="T63" fmla="*/ 2147483646 h 636"/>
              <a:gd name="T64" fmla="*/ 2147483646 w 4805"/>
              <a:gd name="T65" fmla="*/ 2147483646 h 636"/>
              <a:gd name="T66" fmla="*/ 2147483646 w 4805"/>
              <a:gd name="T67" fmla="*/ 2147483646 h 636"/>
              <a:gd name="T68" fmla="*/ 2147483646 w 4805"/>
              <a:gd name="T69" fmla="*/ 2147483646 h 636"/>
              <a:gd name="T70" fmla="*/ 2147483646 w 4805"/>
              <a:gd name="T71" fmla="*/ 2147483646 h 636"/>
              <a:gd name="T72" fmla="*/ 2147483646 w 4805"/>
              <a:gd name="T73" fmla="*/ 2147483646 h 636"/>
              <a:gd name="T74" fmla="*/ 2147483646 w 4805"/>
              <a:gd name="T75" fmla="*/ 2147483646 h 6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4805" h="636">
                <a:moveTo>
                  <a:pt x="322" y="0"/>
                </a:moveTo>
                <a:lnTo>
                  <a:pt x="364" y="75"/>
                </a:lnTo>
                <a:lnTo>
                  <a:pt x="371" y="88"/>
                </a:lnTo>
                <a:lnTo>
                  <a:pt x="385" y="125"/>
                </a:lnTo>
                <a:lnTo>
                  <a:pt x="413" y="169"/>
                </a:lnTo>
                <a:lnTo>
                  <a:pt x="441" y="212"/>
                </a:lnTo>
                <a:lnTo>
                  <a:pt x="483" y="250"/>
                </a:lnTo>
                <a:lnTo>
                  <a:pt x="525" y="287"/>
                </a:lnTo>
                <a:lnTo>
                  <a:pt x="567" y="325"/>
                </a:lnTo>
                <a:lnTo>
                  <a:pt x="601" y="374"/>
                </a:lnTo>
                <a:lnTo>
                  <a:pt x="608" y="406"/>
                </a:lnTo>
                <a:lnTo>
                  <a:pt x="608" y="437"/>
                </a:lnTo>
                <a:lnTo>
                  <a:pt x="601" y="468"/>
                </a:lnTo>
                <a:lnTo>
                  <a:pt x="601" y="480"/>
                </a:lnTo>
                <a:lnTo>
                  <a:pt x="720" y="443"/>
                </a:lnTo>
                <a:lnTo>
                  <a:pt x="4805" y="443"/>
                </a:lnTo>
                <a:lnTo>
                  <a:pt x="4728" y="568"/>
                </a:lnTo>
                <a:lnTo>
                  <a:pt x="4784" y="636"/>
                </a:lnTo>
                <a:lnTo>
                  <a:pt x="462" y="636"/>
                </a:lnTo>
                <a:lnTo>
                  <a:pt x="462" y="624"/>
                </a:lnTo>
                <a:lnTo>
                  <a:pt x="462" y="599"/>
                </a:lnTo>
                <a:lnTo>
                  <a:pt x="455" y="568"/>
                </a:lnTo>
                <a:lnTo>
                  <a:pt x="441" y="549"/>
                </a:lnTo>
                <a:lnTo>
                  <a:pt x="399" y="518"/>
                </a:lnTo>
                <a:lnTo>
                  <a:pt x="350" y="499"/>
                </a:lnTo>
                <a:lnTo>
                  <a:pt x="252" y="493"/>
                </a:lnTo>
                <a:lnTo>
                  <a:pt x="154" y="487"/>
                </a:lnTo>
                <a:lnTo>
                  <a:pt x="112" y="468"/>
                </a:lnTo>
                <a:lnTo>
                  <a:pt x="70" y="443"/>
                </a:lnTo>
                <a:lnTo>
                  <a:pt x="28" y="393"/>
                </a:lnTo>
                <a:lnTo>
                  <a:pt x="7" y="343"/>
                </a:lnTo>
                <a:lnTo>
                  <a:pt x="0" y="287"/>
                </a:lnTo>
                <a:lnTo>
                  <a:pt x="7" y="231"/>
                </a:lnTo>
                <a:lnTo>
                  <a:pt x="28" y="181"/>
                </a:lnTo>
                <a:lnTo>
                  <a:pt x="56" y="138"/>
                </a:lnTo>
                <a:lnTo>
                  <a:pt x="91" y="106"/>
                </a:lnTo>
                <a:lnTo>
                  <a:pt x="105" y="94"/>
                </a:lnTo>
                <a:lnTo>
                  <a:pt x="105" y="19"/>
                </a:lnTo>
              </a:path>
            </a:pathLst>
          </a:custGeom>
          <a:noFill/>
          <a:ln w="4445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0526" name="Rectangle 47">
            <a:extLst>
              <a:ext uri="{FF2B5EF4-FFF2-40B4-BE49-F238E27FC236}">
                <a16:creationId xmlns:a16="http://schemas.microsoft.com/office/drawing/2014/main" id="{0F790AD0-D54C-4D32-A551-FFC55758BE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1412875"/>
            <a:ext cx="184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>
              <a:cs typeface="Arial" panose="020B0604020202020204" pitchFamily="34" charset="0"/>
            </a:endParaRPr>
          </a:p>
        </p:txBody>
      </p:sp>
      <p:sp>
        <p:nvSpPr>
          <p:cNvPr id="20527" name="Rectangle 48">
            <a:extLst>
              <a:ext uri="{FF2B5EF4-FFF2-40B4-BE49-F238E27FC236}">
                <a16:creationId xmlns:a16="http://schemas.microsoft.com/office/drawing/2014/main" id="{2DE8A1D5-A328-488C-9E3E-5C849FAA53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54050" y="1327150"/>
            <a:ext cx="7764463" cy="517525"/>
          </a:xfrm>
        </p:spPr>
        <p:txBody>
          <a:bodyPr/>
          <a:lstStyle/>
          <a:p>
            <a:pPr eaLnBrk="1" hangingPunct="1"/>
            <a:r>
              <a:rPr lang="fr-FR" altLang="fr-FR" sz="2800" b="1"/>
              <a:t>Complexe Moteur Migrant</a:t>
            </a:r>
          </a:p>
        </p:txBody>
      </p:sp>
      <p:sp>
        <p:nvSpPr>
          <p:cNvPr id="20528" name="Rectangle 49" descr="75 %">
            <a:extLst>
              <a:ext uri="{FF2B5EF4-FFF2-40B4-BE49-F238E27FC236}">
                <a16:creationId xmlns:a16="http://schemas.microsoft.com/office/drawing/2014/main" id="{EC911E1B-3173-4417-8799-77FAF7EF2B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4438" y="5300663"/>
            <a:ext cx="719137" cy="254000"/>
          </a:xfrm>
          <a:prstGeom prst="rect">
            <a:avLst/>
          </a:prstGeom>
          <a:blipFill dpi="0" rotWithShape="0">
            <a:blip r:embed="rId5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1113">
                <a:solidFill>
                  <a:srgbClr val="00FF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20529" name="Rectangle 50">
            <a:extLst>
              <a:ext uri="{FF2B5EF4-FFF2-40B4-BE49-F238E27FC236}">
                <a16:creationId xmlns:a16="http://schemas.microsoft.com/office/drawing/2014/main" id="{F01934CC-96C4-4895-B862-7E33D5226F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0288" y="5995988"/>
            <a:ext cx="401637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5684" tIns="26274" rIns="65684" bIns="26274">
            <a:spAutoFit/>
          </a:bodyPr>
          <a:lstStyle>
            <a:lvl1pPr defTabSz="78898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8898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8898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8898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8898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88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88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88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88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7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500" b="1">
                <a:solidFill>
                  <a:srgbClr val="FF6600"/>
                </a:solidFill>
                <a:cs typeface="Arial" panose="020B0604020202020204" pitchFamily="34" charset="0"/>
              </a:rPr>
              <a:t>III</a:t>
            </a:r>
          </a:p>
        </p:txBody>
      </p:sp>
      <p:sp>
        <p:nvSpPr>
          <p:cNvPr id="20530" name="Text Box 51">
            <a:extLst>
              <a:ext uri="{FF2B5EF4-FFF2-40B4-BE49-F238E27FC236}">
                <a16:creationId xmlns:a16="http://schemas.microsoft.com/office/drawing/2014/main" id="{3BCB4F75-D564-4C3F-89DE-BE8A3A91A6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3663" y="1700213"/>
            <a:ext cx="1887537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600">
                <a:cs typeface="Arial" panose="020B0604020202020204" pitchFamily="34" charset="0"/>
              </a:rPr>
              <a:t>Phase I = 40 min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600">
                <a:cs typeface="Arial" panose="020B0604020202020204" pitchFamily="34" charset="0"/>
              </a:rPr>
              <a:t>Phase II = 40 min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600">
                <a:cs typeface="Arial" panose="020B0604020202020204" pitchFamily="34" charset="0"/>
              </a:rPr>
              <a:t>Phase III = 30 min </a:t>
            </a:r>
          </a:p>
        </p:txBody>
      </p:sp>
      <p:cxnSp>
        <p:nvCxnSpPr>
          <p:cNvPr id="20531" name="Connecteur droit avec flèche 2">
            <a:extLst>
              <a:ext uri="{FF2B5EF4-FFF2-40B4-BE49-F238E27FC236}">
                <a16:creationId xmlns:a16="http://schemas.microsoft.com/office/drawing/2014/main" id="{875555FE-4C03-41AD-B86B-9E12665648F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843213" y="3738563"/>
            <a:ext cx="3529012" cy="2393950"/>
          </a:xfrm>
          <a:prstGeom prst="straightConnector1">
            <a:avLst/>
          </a:prstGeom>
          <a:noFill/>
          <a:ln w="76200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F8CD4AB7-4135-4BE9-8F1C-0A6ADBDD15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27088" y="296863"/>
            <a:ext cx="7543800" cy="1054100"/>
          </a:xfrm>
        </p:spPr>
        <p:txBody>
          <a:bodyPr/>
          <a:lstStyle/>
          <a:p>
            <a:pPr eaLnBrk="1" hangingPunct="1"/>
            <a:r>
              <a:rPr lang="fr-FR" altLang="fr-FR"/>
              <a:t>Intestin grêle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C53EAAF6-9818-46C4-8215-1D4C2F6EE9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2060575"/>
            <a:ext cx="8424862" cy="4033838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fr-FR" altLang="fr-FR" sz="2800" b="1"/>
              <a:t>Complexe Moteur Migrant (CMM)</a:t>
            </a:r>
          </a:p>
          <a:p>
            <a:pPr lvl="1" eaLnBrk="1" hangingPunct="1">
              <a:lnSpc>
                <a:spcPct val="80000"/>
              </a:lnSpc>
              <a:spcBef>
                <a:spcPct val="45000"/>
              </a:spcBef>
              <a:buFont typeface="Wingdings" panose="05000000000000000000" pitchFamily="2" charset="2"/>
              <a:buNone/>
            </a:pPr>
            <a:r>
              <a:rPr lang="fr-FR" altLang="fr-FR" sz="2400" b="1">
                <a:solidFill>
                  <a:srgbClr val="990000"/>
                </a:solidFill>
              </a:rPr>
              <a:t>= Succession de 3 phases</a:t>
            </a:r>
          </a:p>
          <a:p>
            <a:pPr lvl="1" eaLnBrk="1" hangingPunct="1">
              <a:lnSpc>
                <a:spcPct val="8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endParaRPr lang="fr-FR" altLang="fr-FR" sz="1400" b="1">
              <a:solidFill>
                <a:srgbClr val="990000"/>
              </a:solidFill>
            </a:endParaRPr>
          </a:p>
          <a:p>
            <a:pPr lvl="1" eaLnBrk="1" hangingPunct="1">
              <a:lnSpc>
                <a:spcPct val="8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endParaRPr lang="fr-FR" altLang="fr-FR" sz="1400" b="1">
              <a:solidFill>
                <a:srgbClr val="990000"/>
              </a:solidFill>
            </a:endParaRPr>
          </a:p>
          <a:p>
            <a:pPr lvl="1" eaLnBrk="1" hangingPunct="1">
              <a:lnSpc>
                <a:spcPct val="80000"/>
              </a:lnSpc>
            </a:pPr>
            <a:r>
              <a:rPr lang="fr-FR" altLang="fr-FR" sz="2400" b="1"/>
              <a:t>Phase I</a:t>
            </a:r>
            <a:r>
              <a:rPr lang="fr-FR" altLang="fr-FR" sz="2400"/>
              <a:t> : Pas de contraction</a:t>
            </a:r>
          </a:p>
          <a:p>
            <a:pPr lvl="2" eaLnBrk="1" hangingPunct="1">
              <a:lnSpc>
                <a:spcPct val="80000"/>
              </a:lnSpc>
            </a:pPr>
            <a:r>
              <a:rPr lang="fr-FR" altLang="fr-FR" sz="1600"/>
              <a:t>Uniquement des ondes lentes </a:t>
            </a:r>
          </a:p>
          <a:p>
            <a:pPr lvl="2" eaLnBrk="1" hangingPunct="1">
              <a:lnSpc>
                <a:spcPct val="80000"/>
              </a:lnSpc>
            </a:pPr>
            <a:endParaRPr lang="fr-FR" altLang="fr-FR" sz="1800"/>
          </a:p>
          <a:p>
            <a:pPr lvl="1" eaLnBrk="1" hangingPunct="1">
              <a:lnSpc>
                <a:spcPct val="80000"/>
              </a:lnSpc>
            </a:pPr>
            <a:r>
              <a:rPr lang="fr-FR" altLang="fr-FR" sz="2400" b="1"/>
              <a:t>Phase II</a:t>
            </a:r>
            <a:r>
              <a:rPr lang="fr-FR" altLang="fr-FR" sz="2400"/>
              <a:t> : Brassage</a:t>
            </a:r>
          </a:p>
          <a:p>
            <a:pPr lvl="2" eaLnBrk="1" hangingPunct="1">
              <a:lnSpc>
                <a:spcPct val="80000"/>
              </a:lnSpc>
            </a:pPr>
            <a:r>
              <a:rPr lang="fr-FR" altLang="fr-FR" sz="1800"/>
              <a:t>potentiels de pointe sur certaines ondes lentes</a:t>
            </a:r>
          </a:p>
          <a:p>
            <a:pPr lvl="2" eaLnBrk="1" hangingPunct="1">
              <a:lnSpc>
                <a:spcPct val="80000"/>
              </a:lnSpc>
            </a:pPr>
            <a:endParaRPr lang="fr-FR" altLang="fr-FR" sz="1800"/>
          </a:p>
          <a:p>
            <a:pPr lvl="1" eaLnBrk="1" hangingPunct="1">
              <a:lnSpc>
                <a:spcPct val="80000"/>
              </a:lnSpc>
            </a:pPr>
            <a:r>
              <a:rPr lang="fr-FR" altLang="fr-FR" sz="2400" b="1"/>
              <a:t>Phase III</a:t>
            </a:r>
            <a:r>
              <a:rPr lang="fr-FR" altLang="fr-FR" sz="2400"/>
              <a:t> : Péristaltisme (« </a:t>
            </a:r>
            <a:r>
              <a:rPr lang="fr-FR" altLang="fr-FR" sz="2400" b="1"/>
              <a:t>balayage</a:t>
            </a:r>
            <a:r>
              <a:rPr lang="fr-FR" altLang="fr-FR" sz="2400"/>
              <a:t> »)	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fr-FR" altLang="fr-FR" sz="1600"/>
              <a:t>	</a:t>
            </a:r>
            <a:r>
              <a:rPr lang="fr-FR" altLang="fr-FR" sz="1800" b="1">
                <a:solidFill>
                  <a:srgbClr val="990000"/>
                </a:solidFill>
              </a:rPr>
              <a:t>forte propulsion de l’estomac au caecum</a:t>
            </a:r>
            <a:endParaRPr lang="fr-FR" altLang="fr-FR" sz="2000" b="1">
              <a:solidFill>
                <a:srgbClr val="990000"/>
              </a:solidFill>
            </a:endParaRPr>
          </a:p>
          <a:p>
            <a:pPr lvl="2" eaLnBrk="1" hangingPunct="1">
              <a:lnSpc>
                <a:spcPct val="80000"/>
              </a:lnSpc>
            </a:pPr>
            <a:r>
              <a:rPr lang="fr-FR" altLang="fr-FR" sz="1800"/>
              <a:t>potentiels de pointes sur chaque onde lente.</a:t>
            </a:r>
          </a:p>
          <a:p>
            <a:pPr lvl="1" eaLnBrk="1" hangingPunct="1">
              <a:lnSpc>
                <a:spcPct val="80000"/>
              </a:lnSpc>
            </a:pPr>
            <a:endParaRPr lang="fr-FR" altLang="fr-FR" sz="18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ixel">
  <a:themeElements>
    <a:clrScheme name="Pixel 13">
      <a:dk1>
        <a:srgbClr val="000000"/>
      </a:dk1>
      <a:lt1>
        <a:srgbClr val="FFFFFF"/>
      </a:lt1>
      <a:dk2>
        <a:srgbClr val="000000"/>
      </a:dk2>
      <a:lt2>
        <a:srgbClr val="CC3300"/>
      </a:lt2>
      <a:accent1>
        <a:srgbClr val="990000"/>
      </a:accent1>
      <a:accent2>
        <a:srgbClr val="CC6600"/>
      </a:accent2>
      <a:accent3>
        <a:srgbClr val="FFFFFF"/>
      </a:accent3>
      <a:accent4>
        <a:srgbClr val="000000"/>
      </a:accent4>
      <a:accent5>
        <a:srgbClr val="CAAAAA"/>
      </a:accent5>
      <a:accent6>
        <a:srgbClr val="B95C00"/>
      </a:accent6>
      <a:hlink>
        <a:srgbClr val="663300"/>
      </a:hlink>
      <a:folHlink>
        <a:srgbClr val="CC9900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3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9900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CAAA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onception personnalisée">
  <a:themeElements>
    <a:clrScheme name="Conception personnalisé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onception personnalisé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onception personnalisé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3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9900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CAAA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Pages>31</Pages>
  <Words>1193</Words>
  <Application>Microsoft Office PowerPoint</Application>
  <PresentationFormat>Affichage à l'écran (4:3)</PresentationFormat>
  <Paragraphs>330</Paragraphs>
  <Slides>26</Slides>
  <Notes>26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26</vt:i4>
      </vt:variant>
    </vt:vector>
  </HeadingPairs>
  <TitlesOfParts>
    <vt:vector size="32" baseType="lpstr">
      <vt:lpstr>Arial</vt:lpstr>
      <vt:lpstr>Wingdings</vt:lpstr>
      <vt:lpstr>Arial Black</vt:lpstr>
      <vt:lpstr>Times New Roman</vt:lpstr>
      <vt:lpstr>Pixel</vt:lpstr>
      <vt:lpstr>Conception personnalisée</vt:lpstr>
      <vt:lpstr>Motricité intestinale</vt:lpstr>
      <vt:lpstr>Plan</vt:lpstr>
      <vt:lpstr>Présentation PowerPoint</vt:lpstr>
      <vt:lpstr>Motricité</vt:lpstr>
      <vt:lpstr>Motricité de l’intestin grêle</vt:lpstr>
      <vt:lpstr>Motricité de l’intestin grêle</vt:lpstr>
      <vt:lpstr>Présentation PowerPoint</vt:lpstr>
      <vt:lpstr>Intestin grêle</vt:lpstr>
      <vt:lpstr>Intestin grêle</vt:lpstr>
      <vt:lpstr>Intestin grêle</vt:lpstr>
      <vt:lpstr>Intestin grêle</vt:lpstr>
      <vt:lpstr>Présentation PowerPoint</vt:lpstr>
      <vt:lpstr>Intestin grêle</vt:lpstr>
      <vt:lpstr>Gros Intestin</vt:lpstr>
      <vt:lpstr>Gros Intestin</vt:lpstr>
      <vt:lpstr>Gros Intestin: carnivores/omnivores</vt:lpstr>
      <vt:lpstr>Gros Intestin: carnivores/omnivores</vt:lpstr>
      <vt:lpstr>Gros Intestin ruminants</vt:lpstr>
      <vt:lpstr>Gros Intestin ruminants</vt:lpstr>
      <vt:lpstr>Présentation PowerPoint</vt:lpstr>
      <vt:lpstr>Gros Intestin cheval</vt:lpstr>
      <vt:lpstr>Gros Intestin cheval</vt:lpstr>
      <vt:lpstr>Gros Intestin cheval </vt:lpstr>
      <vt:lpstr>Gros Intestin Lapin </vt:lpstr>
      <vt:lpstr>Rectum</vt:lpstr>
      <vt:lpstr>Défécation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2025-11-10T07:55:29Z</dcterms:created>
  <dcterms:modified xsi:type="dcterms:W3CDTF">2025-11-10T07:55:35Z</dcterms:modified>
</cp:coreProperties>
</file>