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95" r:id="rId2"/>
    <p:sldId id="296" r:id="rId3"/>
    <p:sldId id="297" r:id="rId4"/>
    <p:sldId id="472" r:id="rId5"/>
    <p:sldId id="538" r:id="rId6"/>
    <p:sldId id="544" r:id="rId7"/>
    <p:sldId id="304" r:id="rId8"/>
    <p:sldId id="306" r:id="rId9"/>
    <p:sldId id="533" r:id="rId10"/>
    <p:sldId id="523" r:id="rId11"/>
    <p:sldId id="522" r:id="rId12"/>
    <p:sldId id="524" r:id="rId13"/>
    <p:sldId id="525" r:id="rId14"/>
    <p:sldId id="526" r:id="rId15"/>
    <p:sldId id="527" r:id="rId16"/>
    <p:sldId id="574" r:id="rId17"/>
    <p:sldId id="545" r:id="rId18"/>
    <p:sldId id="318" r:id="rId19"/>
    <p:sldId id="474" r:id="rId20"/>
    <p:sldId id="518" r:id="rId21"/>
    <p:sldId id="519" r:id="rId22"/>
    <p:sldId id="320" r:id="rId23"/>
    <p:sldId id="520" r:id="rId24"/>
    <p:sldId id="546" r:id="rId25"/>
    <p:sldId id="568" r:id="rId26"/>
    <p:sldId id="539" r:id="rId27"/>
    <p:sldId id="567" r:id="rId28"/>
    <p:sldId id="569" r:id="rId29"/>
    <p:sldId id="565" r:id="rId30"/>
    <p:sldId id="555" r:id="rId31"/>
    <p:sldId id="570" r:id="rId32"/>
    <p:sldId id="571" r:id="rId33"/>
    <p:sldId id="547" r:id="rId34"/>
    <p:sldId id="334" r:id="rId35"/>
    <p:sldId id="337" r:id="rId36"/>
    <p:sldId id="339" r:id="rId37"/>
    <p:sldId id="340" r:id="rId38"/>
    <p:sldId id="342" r:id="rId39"/>
    <p:sldId id="346" r:id="rId40"/>
    <p:sldId id="348" r:id="rId41"/>
    <p:sldId id="562" r:id="rId42"/>
    <p:sldId id="548" r:id="rId43"/>
    <p:sldId id="366" r:id="rId44"/>
    <p:sldId id="572" r:id="rId45"/>
    <p:sldId id="563" r:id="rId46"/>
    <p:sldId id="553" r:id="rId47"/>
    <p:sldId id="573" r:id="rId48"/>
    <p:sldId id="554" r:id="rId49"/>
    <p:sldId id="374" r:id="rId50"/>
    <p:sldId id="369" r:id="rId51"/>
    <p:sldId id="549" r:id="rId52"/>
    <p:sldId id="375" r:id="rId53"/>
    <p:sldId id="581" r:id="rId54"/>
    <p:sldId id="536" r:id="rId55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EAE4"/>
    <a:srgbClr val="FF5008"/>
    <a:srgbClr val="FF7C80"/>
    <a:srgbClr val="FF9933"/>
    <a:srgbClr val="FE9B03"/>
    <a:srgbClr val="FCFEB9"/>
    <a:srgbClr val="CCCCFF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78721" autoAdjust="0"/>
  </p:normalViewPr>
  <p:slideViewPr>
    <p:cSldViewPr snapToGrid="0">
      <p:cViewPr varScale="1">
        <p:scale>
          <a:sx n="97" d="100"/>
          <a:sy n="97" d="100"/>
        </p:scale>
        <p:origin x="2328" y="77"/>
      </p:cViewPr>
      <p:guideLst>
        <p:guide orient="horz" pos="2194"/>
        <p:guide pos="2880"/>
      </p:guideLst>
    </p:cSldViewPr>
  </p:slideViewPr>
  <p:outlineViewPr>
    <p:cViewPr>
      <p:scale>
        <a:sx n="33" d="100"/>
        <a:sy n="33" d="100"/>
      </p:scale>
      <p:origin x="48" y="73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946" y="-90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104286-DDFD-4EEC-B77C-F8985487A9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9638"/>
            <a:ext cx="49657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8" tIns="44577" rIns="90748" bIns="44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Corps du texte</a:t>
            </a:r>
          </a:p>
          <a:p>
            <a:pPr lvl="1"/>
            <a:r>
              <a:rPr lang="fi-FI" noProof="0"/>
              <a:t>Deuxième niveau</a:t>
            </a:r>
          </a:p>
          <a:p>
            <a:pPr lvl="2"/>
            <a:r>
              <a:rPr lang="fi-FI" noProof="0"/>
              <a:t>Troisième niveau</a:t>
            </a:r>
          </a:p>
          <a:p>
            <a:pPr lvl="3"/>
            <a:r>
              <a:rPr lang="fi-FI" noProof="0"/>
              <a:t>Quatrième niveau</a:t>
            </a:r>
          </a:p>
          <a:p>
            <a:pPr lvl="4"/>
            <a:r>
              <a:rPr lang="fi-FI" noProof="0"/>
              <a:t>Cinquième niveau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F447DE2-804B-4FF3-946B-6E9AE17E80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863600"/>
            <a:ext cx="4618038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CE8780-418D-4644-93D2-3D0B11951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55CFFF-901B-43C0-96D2-A4DB4D9DE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5ABC13A-B628-4DDE-B5E3-5670E3BD9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3F8D5B7-2C44-4503-B180-BC8207482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433C665-0BA9-4833-92CA-53864F13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80DDCB2-F8F1-4792-87F4-4396E961F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A357311-3E39-4FA5-9292-1A3F99DD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18E5745-6522-4C3D-8108-0BAF969D9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9AE7B92-B6D0-4EB6-82F9-E43925CD5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F8BF1D-A579-45A4-9F2D-F7980481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0F5E60-3CB5-4A1E-9515-1457EBE3E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1637C5F-9FDA-413F-B86A-FBAA0E9AF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>
            <a:extLst>
              <a:ext uri="{FF2B5EF4-FFF2-40B4-BE49-F238E27FC236}">
                <a16:creationId xmlns:a16="http://schemas.microsoft.com/office/drawing/2014/main" id="{9149D9F4-53F4-46FD-86E6-D432AEC9B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notes 2">
            <a:extLst>
              <a:ext uri="{FF2B5EF4-FFF2-40B4-BE49-F238E27FC236}">
                <a16:creationId xmlns:a16="http://schemas.microsoft.com/office/drawing/2014/main" id="{C4D7E357-0EFE-46ED-8046-5FA23D43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0456FE-F36E-456C-B6C6-4C4097E05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FA27D6-E39D-46E4-9289-E648F404B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>
            <a:extLst>
              <a:ext uri="{FF2B5EF4-FFF2-40B4-BE49-F238E27FC236}">
                <a16:creationId xmlns:a16="http://schemas.microsoft.com/office/drawing/2014/main" id="{FB4DF919-C929-446A-A677-CC3A6DCFE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>
            <a:extLst>
              <a:ext uri="{FF2B5EF4-FFF2-40B4-BE49-F238E27FC236}">
                <a16:creationId xmlns:a16="http://schemas.microsoft.com/office/drawing/2014/main" id="{BBEEB2FC-9EDC-4DEF-9128-E6591E5F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FD5BC04-2AAD-40EC-918B-907FF408455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35400" y="9405938"/>
            <a:ext cx="2935288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6" tIns="45583" rIns="91166" bIns="4558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70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70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1050" indent="-2270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8250" indent="-2270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50" indent="-2270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650" indent="-2270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850" indent="-2270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A4D43593-40A2-4F12-AE63-172EFD91BA7F}" type="slidenum">
              <a:rPr lang="fr-FR" altLang="fr-FR"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A83F2F3-469B-4D5D-9017-E5B8AA488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437C424-122B-4353-B473-579DD28E8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B015273-0250-4DF0-991C-CAC423C37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ACB95CA-2BB9-4978-99FB-B5908E9AD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8E6D1B-E624-4148-9B57-9F8FC09EC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FB02D0-B551-4359-AEF2-1192C0D0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909C3BA-5E4E-4712-949C-14B00FB86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280BA4-DBAC-4F09-9EF5-C964AC2F7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D3C1A87-4F33-42BD-9AAD-3047F4E8F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E6940D3-D9F1-4D1C-A189-2BECAA7EA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8CECBFD-B9B0-4D7F-B87B-2706462B0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30BCE6C-2F99-446F-9F9C-390BE8E3E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470D5EB-1F43-445D-B56D-3759D50B0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DD3B031-D08C-44E6-B206-3D2704F2B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263D4A4-2464-4A4F-BC3E-C7F0F11C3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1B16300-0810-499B-965A-F77DCBF12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9454C6E-990B-40CE-BDA3-B5D1D444F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4BD785E-3AB3-4E12-BE1F-F52C7D8D6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D045975-6F27-4B29-8F46-0AA2A8828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E71C1AE-69B6-4F68-BECB-04998A0A0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8ED04AC-E7FB-4920-8E7B-E7A6BF55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5DC410F-D7EC-4EBC-A444-343C3BE32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3E64073-ED5E-4938-AF71-4EDBACAC8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9306074-0B79-45CB-AD54-424CC219A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76498C2-302F-42DC-A2ED-E4EC8101C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BDAC6FF-FA4E-4661-97DC-C0CB03316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089318-4C07-4560-8C7B-61F0926C3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9C6344-A099-4BA7-A99F-29E21AD0C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295B725-573B-4F3B-A775-65DA1B1FF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43A7B50-2B49-45A9-BBB2-04B96CA34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74B2003-F3BC-4FB1-9B75-FD2C86581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E412921-9AA1-44CE-B0C1-E2D7AA3F5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CB69829-AA7A-496F-BE34-9447C7799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E7A9D44-2FA9-4C45-934A-83F88D373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616D122-E6B9-4541-9E66-4C3C2AC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D6E8BB9-637A-4710-BF86-FEA17F26F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7DB155E-CCD2-431B-BD16-D4BB80F8B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A835AE9-13C7-42B1-929C-06082F4EA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spcBef>
                <a:spcPct val="5000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9FD569E-8CD4-466A-BEFD-219F7F350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235DFC6-CB98-4332-BD68-9B72464DB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AF97903-1CC5-4727-8CC3-DCB0598E4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7A5C76B-471E-4161-8C75-21FEB2F94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9F1824F-DBAC-439F-A619-0742CD165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2366D53-41BF-4062-8684-B2C0C4EC5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265D242-2C90-46BF-AF20-68228E6BC98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7825BD-D9C7-485E-BAB1-994F3622AE3F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5E1E71E-C10A-4358-B0B2-E47BA9EB4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5338"/>
            <a:ext cx="4268788" cy="3201987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16EC634-28DB-4519-B72A-CA4009FD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7F42087-F28A-4A87-9EBE-F56713A86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4F4DD46-1829-4232-9720-AC30E403C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810FD17-682D-4B63-8A89-CE7391F81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CBCF9F-0850-4703-B725-4D4DC3C8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1C846CA-8587-47C4-BFE8-7B13A752E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4F838D6-A2F7-4C68-AE16-A3A97EDDD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>
            <a:extLst>
              <a:ext uri="{FF2B5EF4-FFF2-40B4-BE49-F238E27FC236}">
                <a16:creationId xmlns:a16="http://schemas.microsoft.com/office/drawing/2014/main" id="{DDA8B258-31EE-409B-8334-7BCCB733E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notes 2">
            <a:extLst>
              <a:ext uri="{FF2B5EF4-FFF2-40B4-BE49-F238E27FC236}">
                <a16:creationId xmlns:a16="http://schemas.microsoft.com/office/drawing/2014/main" id="{71095A5A-2A11-409A-B9AE-0F5F7A5C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99332" name="Espace réservé du numéro de diapositive 3">
            <a:extLst>
              <a:ext uri="{FF2B5EF4-FFF2-40B4-BE49-F238E27FC236}">
                <a16:creationId xmlns:a16="http://schemas.microsoft.com/office/drawing/2014/main" id="{5A1D8848-F63C-432F-914C-7EEC5552DF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E040B-E522-48A7-B2CC-6F6E9F44EF78}" type="slidenum">
              <a:rPr lang="fr-FR" altLang="fr-FR"/>
              <a:pPr/>
              <a:t>47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4B06B81-45E5-4CB3-B594-4C1943D37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9012DAE-21F3-4CE8-9653-90A66C0DC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BB70FB2-5939-4C41-B774-EBCEDDF4D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C29738A-2242-4D41-961A-4171E9FC0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C4A3A0-BD95-4324-AAD7-89D048C1E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A7FE13E-CB7F-4385-9666-AA12F7B74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64390FD-08C1-4B89-A74B-FB774C27D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7ACC516-3452-4F4F-B38E-0CCA1D86A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1FAD4DE-6BF2-43E9-AF6B-3B5E11F6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79AD52F-E9E3-4E47-A46C-2D62777EE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>
            <a:extLst>
              <a:ext uri="{FF2B5EF4-FFF2-40B4-BE49-F238E27FC236}">
                <a16:creationId xmlns:a16="http://schemas.microsoft.com/office/drawing/2014/main" id="{EC9E2031-F618-494A-A33A-13F91FB84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Espace réservé des commentaires 2">
            <a:extLst>
              <a:ext uri="{FF2B5EF4-FFF2-40B4-BE49-F238E27FC236}">
                <a16:creationId xmlns:a16="http://schemas.microsoft.com/office/drawing/2014/main" id="{2A72711E-59C7-4C83-BDFE-3E7A13038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10ACC945-FFF3-431A-B5C1-1954AD6FA9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2F9D497A-EC23-46C2-9046-7E157E2FD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FD75D0E-3734-4593-BB04-6322E564B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D1CE-F468-4714-8769-C26E419D6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FC9A4F4-97D4-49CE-85B1-1EA4C58A1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ED3987-2D30-48A8-94F8-6EDDD3011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2B4BF4A-042C-4BFF-B03B-288314C40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BC9EF0EC-6634-42E5-BAB2-6A4E2923A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6F713F6-63FD-4DD4-AC15-1BE2CE466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8963" y="1449388"/>
            <a:ext cx="3055937" cy="229076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D00A17-C946-495A-9E93-FE36DE710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BD965D-8A7A-41EE-8D62-373A13200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E8374-2411-44AB-B786-3233A962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57C7D-4CCC-4E76-8B38-40AFA5AB4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889FD-6FC3-4725-8CA4-96A3993AD1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3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14D49-4808-465D-BC0E-0F168D07F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BB22C-2DDF-47AF-BD92-42A0F3C4C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139F39-EACA-4CEF-9E36-526022CE6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89C60-CB5C-4759-B752-3E80BD7C78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80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4FA924-CEC5-4752-B466-9058A54D0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AFAEAD-EE0B-4A0B-890C-05DA4A696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09DD3B-4717-4B5E-8348-796DCC448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1C2AB-EFB2-4ACE-A74F-154F88A049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60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389B35-FDF9-4ED5-AB74-40EFC1904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6BF7C2-D29A-42EB-B959-1B2E57BBA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9BB7E-E8C0-4895-A32A-66E06A6D2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Alfort CEAV 2012-</a:t>
            </a:r>
            <a:fld id="{77D0CE64-386B-4342-A095-71F1A922EA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9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915EF-8160-4E75-BBA8-6D81916A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4C0B12-79FD-4977-89A0-9C4D12E5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D6ECB-0E49-4F1E-A8BF-B11F9A06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D2A7682-272C-4777-9A03-B770E86DFD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08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89350E-E9C3-4BD9-A0D4-9B3CBB59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Attention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3646AD-E480-4828-9E46-310DB935F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4E21D264-32C7-4222-86C4-DC8E146A74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FA25319-F9D7-4D91-B895-0E2E296D8A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C3735A36-F9A9-4474-B56A-0E92A51A05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D500CE1-2EA0-431B-B0C5-38FBDA4F8EE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es anthieux-6 mai 2009 0140 copie">
            <a:extLst>
              <a:ext uri="{FF2B5EF4-FFF2-40B4-BE49-F238E27FC236}">
                <a16:creationId xmlns:a16="http://schemas.microsoft.com/office/drawing/2014/main" id="{ADBB9BFB-1C3D-48F1-B55A-838FC8DD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708275"/>
            <a:ext cx="424815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EC37AC97-A7F7-46BF-B613-50A57B8016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7075" y="1824038"/>
            <a:ext cx="7866063" cy="884237"/>
          </a:xfrm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lIns="92075" tIns="76200" rIns="92075" bIns="76200">
            <a:spAutoFit/>
          </a:bodyPr>
          <a:lstStyle/>
          <a:p>
            <a:pPr eaLnBrk="1" hangingPunct="1"/>
            <a:r>
              <a:rPr lang="fi-FI" altLang="fr-FR" sz="4800"/>
              <a:t>Antibiothérapie chez le veau</a:t>
            </a:r>
          </a:p>
        </p:txBody>
      </p:sp>
      <p:sp>
        <p:nvSpPr>
          <p:cNvPr id="5124" name="ZoneTexte 1">
            <a:extLst>
              <a:ext uri="{FF2B5EF4-FFF2-40B4-BE49-F238E27FC236}">
                <a16:creationId xmlns:a16="http://schemas.microsoft.com/office/drawing/2014/main" id="{CB94EB13-E431-43DC-8908-648C3B13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597852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/>
              <a:t>Aude FERRAN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/>
              <a:t>2024</a:t>
            </a:r>
          </a:p>
        </p:txBody>
      </p:sp>
      <p:pic>
        <p:nvPicPr>
          <p:cNvPr id="5125" name="Image 4">
            <a:extLst>
              <a:ext uri="{FF2B5EF4-FFF2-40B4-BE49-F238E27FC236}">
                <a16:creationId xmlns:a16="http://schemas.microsoft.com/office/drawing/2014/main" id="{DBE7B5A2-220D-43FD-A910-12A25CB92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9546C75-2550-4B83-A8BD-4F8F0757C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198438"/>
            <a:ext cx="8197850" cy="1057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r-FR"/>
              <a:t>Physiopathologie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809827C-CD92-413E-8971-CD65F012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395413"/>
            <a:ext cx="231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54000" bIns="108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2400" b="0"/>
              <a:t>Pasteurellaceae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DABF9BEA-8828-48A9-A704-FB9AFBCB5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2046288"/>
            <a:ext cx="7064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54000" bIns="108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 b="0"/>
              <a:t>LPS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D82411EB-843B-4B99-9240-7D5A4855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801938"/>
            <a:ext cx="4083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54000" bIns="108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 b="0"/>
              <a:t>Macrophages et neutrophiles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144E81C-1697-464B-AA20-B78A8432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468688"/>
            <a:ext cx="51530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54000" bIns="108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 b="0"/>
              <a:t>TNF</a:t>
            </a:r>
            <a:r>
              <a:rPr lang="el-GR" altLang="fr-FR" sz="2400" b="0" baseline="-25000"/>
              <a:t>α</a:t>
            </a:r>
            <a:r>
              <a:rPr lang="fi-FI" altLang="fr-FR" sz="2400" b="0"/>
              <a:t>, IL</a:t>
            </a:r>
            <a:r>
              <a:rPr lang="fi-FI" altLang="fr-FR" sz="2400" b="0" baseline="-25000"/>
              <a:t>1</a:t>
            </a:r>
            <a:r>
              <a:rPr lang="fi-FI" altLang="fr-FR" sz="2400" b="0"/>
              <a:t>, IL</a:t>
            </a:r>
            <a:r>
              <a:rPr lang="fi-FI" altLang="fr-FR" sz="2400" b="0" baseline="-25000"/>
              <a:t>6</a:t>
            </a:r>
            <a:r>
              <a:rPr lang="fi-FI" altLang="fr-FR" sz="2400" b="0"/>
              <a:t>, PGE</a:t>
            </a:r>
            <a:r>
              <a:rPr lang="fi-FI" altLang="fr-FR" sz="2400" b="0" baseline="-25000"/>
              <a:t>2</a:t>
            </a:r>
            <a:r>
              <a:rPr lang="fi-FI" altLang="fr-FR" sz="2400" b="0"/>
              <a:t>, leucotriènes,....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99954C12-C462-4C18-BBA0-6EAD79C1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6048375"/>
            <a:ext cx="4610100" cy="460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>
                <a:solidFill>
                  <a:srgbClr val="C00000"/>
                </a:solidFill>
              </a:rPr>
              <a:t>obstruction bronchoalvéolaire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B2FE2528-B6B5-4997-9DA9-79F2B8B0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248150"/>
            <a:ext cx="1931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 b="0"/>
              <a:t>inflammation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4DC71D78-4025-433A-B2B8-483C104C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230813"/>
            <a:ext cx="3155950" cy="460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>
                <a:solidFill>
                  <a:srgbClr val="C00000"/>
                </a:solidFill>
              </a:rPr>
              <a:t>lésions pulmonaires</a:t>
            </a:r>
          </a:p>
        </p:txBody>
      </p:sp>
      <p:cxnSp>
        <p:nvCxnSpPr>
          <p:cNvPr id="25610" name="AutoShape 11">
            <a:extLst>
              <a:ext uri="{FF2B5EF4-FFF2-40B4-BE49-F238E27FC236}">
                <a16:creationId xmlns:a16="http://schemas.microsoft.com/office/drawing/2014/main" id="{DD1947E0-D7AE-42A2-88A9-501193D9C151}"/>
              </a:ext>
            </a:extLst>
          </p:cNvPr>
          <p:cNvCxnSpPr>
            <a:cxnSpLocks noChangeShapeType="1"/>
            <a:stCxn id="25603" idx="2"/>
            <a:endCxn id="13316" idx="0"/>
          </p:cNvCxnSpPr>
          <p:nvPr/>
        </p:nvCxnSpPr>
        <p:spPr bwMode="auto">
          <a:xfrm>
            <a:off x="2570163" y="1792288"/>
            <a:ext cx="0" cy="254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3">
            <a:extLst>
              <a:ext uri="{FF2B5EF4-FFF2-40B4-BE49-F238E27FC236}">
                <a16:creationId xmlns:a16="http://schemas.microsoft.com/office/drawing/2014/main" id="{4E3D7728-CDCB-4816-94C7-0E68A382DFE5}"/>
              </a:ext>
            </a:extLst>
          </p:cNvPr>
          <p:cNvCxnSpPr>
            <a:cxnSpLocks noChangeShapeType="1"/>
            <a:stCxn id="13317" idx="2"/>
          </p:cNvCxnSpPr>
          <p:nvPr/>
        </p:nvCxnSpPr>
        <p:spPr bwMode="auto">
          <a:xfrm>
            <a:off x="2570163" y="3192463"/>
            <a:ext cx="0" cy="276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14">
            <a:extLst>
              <a:ext uri="{FF2B5EF4-FFF2-40B4-BE49-F238E27FC236}">
                <a16:creationId xmlns:a16="http://schemas.microsoft.com/office/drawing/2014/main" id="{4279295F-02BF-48CF-93F3-B402540ECE68}"/>
              </a:ext>
            </a:extLst>
          </p:cNvPr>
          <p:cNvCxnSpPr>
            <a:cxnSpLocks noChangeShapeType="1"/>
            <a:stCxn id="13329" idx="0"/>
            <a:endCxn id="13320" idx="0"/>
          </p:cNvCxnSpPr>
          <p:nvPr/>
        </p:nvCxnSpPr>
        <p:spPr bwMode="auto">
          <a:xfrm flipH="1">
            <a:off x="1773238" y="4005263"/>
            <a:ext cx="1309687" cy="242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5">
            <a:extLst>
              <a:ext uri="{FF2B5EF4-FFF2-40B4-BE49-F238E27FC236}">
                <a16:creationId xmlns:a16="http://schemas.microsoft.com/office/drawing/2014/main" id="{82EBC47D-878D-4C4A-AF22-921902D68E1E}"/>
              </a:ext>
            </a:extLst>
          </p:cNvPr>
          <p:cNvCxnSpPr>
            <a:cxnSpLocks noChangeShapeType="1"/>
            <a:stCxn id="13329" idx="0"/>
          </p:cNvCxnSpPr>
          <p:nvPr/>
        </p:nvCxnSpPr>
        <p:spPr bwMode="auto">
          <a:xfrm>
            <a:off x="3082925" y="4005263"/>
            <a:ext cx="2393950" cy="4175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AutoShape 16">
            <a:extLst>
              <a:ext uri="{FF2B5EF4-FFF2-40B4-BE49-F238E27FC236}">
                <a16:creationId xmlns:a16="http://schemas.microsoft.com/office/drawing/2014/main" id="{A10A9328-E3CA-4109-8F87-CAA517275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1013" y="4659313"/>
            <a:ext cx="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8" name="Text Box 18">
            <a:extLst>
              <a:ext uri="{FF2B5EF4-FFF2-40B4-BE49-F238E27FC236}">
                <a16:creationId xmlns:a16="http://schemas.microsoft.com/office/drawing/2014/main" id="{7B1B26D3-A868-403F-BC7C-5CA354B3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4492625"/>
            <a:ext cx="4518025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 b="0"/>
              <a:t>hyperthermie, anorexie, apathie</a:t>
            </a:r>
          </a:p>
        </p:txBody>
      </p:sp>
      <p:sp>
        <p:nvSpPr>
          <p:cNvPr id="13329" name="Line 19">
            <a:extLst>
              <a:ext uri="{FF2B5EF4-FFF2-40B4-BE49-F238E27FC236}">
                <a16:creationId xmlns:a16="http://schemas.microsoft.com/office/drawing/2014/main" id="{27C9B2A5-E514-4509-B04B-8D00B5129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925" y="4005263"/>
            <a:ext cx="2239963" cy="1954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5617" name="Connecteur droit avec flèche 5">
            <a:extLst>
              <a:ext uri="{FF2B5EF4-FFF2-40B4-BE49-F238E27FC236}">
                <a16:creationId xmlns:a16="http://schemas.microsoft.com/office/drawing/2014/main" id="{648519D8-54D4-4AD8-863E-68475F3FA2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8738" y="2436813"/>
            <a:ext cx="0" cy="4254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 animBg="1"/>
      <p:bldP spid="13320" grpId="0"/>
      <p:bldP spid="13321" grpId="0" animBg="1"/>
      <p:bldP spid="133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BE30FF1-9C9B-4873-91E6-0DA5E4D8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587375"/>
            <a:ext cx="7851775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4800"/>
              <a:t>Physiopathologie</a:t>
            </a:r>
            <a:endParaRPr lang="fr-FR" altLang="fr-FR" sz="4800" b="1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F2BEB40-81EC-46A0-826C-B089EDE6D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6600" y="2225675"/>
            <a:ext cx="7310438" cy="40370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u="sng"/>
              <a:t>Cas de </a:t>
            </a:r>
            <a:r>
              <a:rPr lang="fr-FR" altLang="fr-FR" sz="2400" i="1" u="sng"/>
              <a:t>M. haemolytica</a:t>
            </a:r>
            <a:r>
              <a:rPr lang="fr-FR" altLang="fr-FR" sz="2400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Lipopolysaccharide (LPS) et </a:t>
            </a:r>
            <a:r>
              <a:rPr lang="fr-FR" altLang="fr-FR" sz="1800" b="1">
                <a:solidFill>
                  <a:srgbClr val="FF0000"/>
                </a:solidFill>
              </a:rPr>
              <a:t> </a:t>
            </a:r>
            <a:r>
              <a:rPr lang="fr-FR" altLang="fr-FR" sz="1800" b="1" u="sng">
                <a:solidFill>
                  <a:srgbClr val="FF0000"/>
                </a:solidFill>
              </a:rPr>
              <a:t>leucotoxine </a:t>
            </a:r>
            <a:r>
              <a:rPr lang="fr-FR" altLang="fr-FR" sz="1800"/>
              <a:t>(LktA) </a:t>
            </a:r>
            <a:r>
              <a:rPr lang="fr-FR" altLang="fr-FR" sz="2000"/>
              <a:t>induisent le recrutement, l’activation et la </a:t>
            </a:r>
            <a:r>
              <a:rPr lang="fr-FR" altLang="fr-FR" sz="2000" b="1">
                <a:solidFill>
                  <a:srgbClr val="C00000"/>
                </a:solidFill>
              </a:rPr>
              <a:t>nécrose des polynucléaires neutrophiles </a:t>
            </a:r>
            <a:r>
              <a:rPr lang="fr-FR" altLang="fr-FR" sz="2000" b="1"/>
              <a:t>fortement impliqués </a:t>
            </a:r>
            <a:r>
              <a:rPr lang="fr-FR" altLang="fr-FR" sz="2000"/>
              <a:t>dans la pathogénie des broncho-pneumonies </a:t>
            </a:r>
            <a:r>
              <a:rPr lang="fr-FR" altLang="fr-FR" sz="2000" b="1">
                <a:solidFill>
                  <a:srgbClr val="0070C0"/>
                </a:solidFill>
              </a:rPr>
              <a:t>bovines </a:t>
            </a:r>
            <a:r>
              <a:rPr lang="fr-FR" altLang="fr-FR" sz="2000"/>
              <a:t>à </a:t>
            </a:r>
            <a:r>
              <a:rPr lang="fr-FR" altLang="fr-FR" sz="2000" i="1"/>
              <a:t>Mannheimia.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endParaRPr lang="fr-FR" altLang="fr-FR" sz="2000" i="1"/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fr-FR" altLang="fr-FR" sz="2000" b="1"/>
              <a:t>= signes cliniques </a:t>
            </a:r>
            <a:r>
              <a:rPr lang="fr-FR" altLang="fr-FR" sz="2000"/>
              <a:t>(dyspnée et fièvre)</a:t>
            </a:r>
            <a:r>
              <a:rPr lang="fr-FR" altLang="fr-FR" sz="2000" b="1"/>
              <a:t> </a:t>
            </a:r>
            <a:r>
              <a:rPr lang="fr-FR" altLang="fr-FR" sz="2000" b="1">
                <a:solidFill>
                  <a:srgbClr val="FF0000"/>
                </a:solidFill>
              </a:rPr>
              <a:t>plus marqués </a:t>
            </a:r>
            <a:r>
              <a:rPr lang="fr-FR" altLang="fr-FR" sz="2000"/>
              <a:t>qu’avec </a:t>
            </a:r>
            <a:r>
              <a:rPr lang="fr-FR" altLang="fr-FR" sz="2000" i="1"/>
              <a:t>P. multocida</a:t>
            </a:r>
          </a:p>
          <a:p>
            <a:pPr eaLnBrk="1" hangingPunct="1"/>
            <a:endParaRPr lang="fr-FR" altLang="fr-FR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B27B758-A99B-4186-871C-564E7999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805488"/>
            <a:ext cx="1065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C7CCBC4F-3ACF-4BF4-9627-054CAE11F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466725"/>
            <a:ext cx="7970838" cy="787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4800"/>
              <a:t>Physiopathologie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7E3660F-D1F3-42AD-8FBE-984627DDD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1708150"/>
            <a:ext cx="4721225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r-FR" sz="2400" b="1" u="sng">
                <a:solidFill>
                  <a:srgbClr val="C00000"/>
                </a:solidFill>
              </a:rPr>
              <a:t>Particularités anatomiques </a:t>
            </a:r>
            <a:r>
              <a:rPr lang="fi-FI" altLang="fr-FR" sz="2400">
                <a:solidFill>
                  <a:srgbClr val="C00000"/>
                </a:solidFill>
              </a:rPr>
              <a:t>des BV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r-FR" sz="2000" b="1" u="sng"/>
              <a:t>faible surface </a:t>
            </a:r>
            <a:r>
              <a:rPr lang="fi-FI" altLang="fr-FR" sz="2000" b="1"/>
              <a:t>d'échange gazeux </a:t>
            </a:r>
            <a:r>
              <a:rPr lang="fi-FI" altLang="fr-FR" sz="2000"/>
              <a:t>par rapport aux besoins en O</a:t>
            </a:r>
            <a:r>
              <a:rPr lang="fi-FI" altLang="fr-FR" sz="2000" baseline="-25000"/>
              <a:t>2</a:t>
            </a:r>
          </a:p>
          <a:p>
            <a:pPr lvl="1" eaLnBrk="1" hangingPunct="1">
              <a:lnSpc>
                <a:spcPct val="90000"/>
              </a:lnSpc>
            </a:pPr>
            <a:endParaRPr lang="fi-FI" altLang="fr-FR" sz="2000" baseline="-25000"/>
          </a:p>
          <a:p>
            <a:pPr lvl="1" eaLnBrk="1" hangingPunct="1">
              <a:lnSpc>
                <a:spcPct val="90000"/>
              </a:lnSpc>
            </a:pPr>
            <a:r>
              <a:rPr lang="fi-FI" altLang="fr-FR" sz="2000" b="1" u="sng"/>
              <a:t>faible</a:t>
            </a:r>
            <a:r>
              <a:rPr lang="fi-FI" altLang="fr-FR" sz="2000" b="1"/>
              <a:t> nombre </a:t>
            </a:r>
            <a:r>
              <a:rPr lang="fi-FI" altLang="fr-FR" sz="2000" b="1" u="sng"/>
              <a:t>de capillaires </a:t>
            </a:r>
            <a:r>
              <a:rPr lang="fi-FI" altLang="fr-FR" sz="2000"/>
              <a:t>par unité de surface alvéolaire</a:t>
            </a:r>
          </a:p>
          <a:p>
            <a:pPr lvl="1" eaLnBrk="1" hangingPunct="1">
              <a:lnSpc>
                <a:spcPct val="90000"/>
              </a:lnSpc>
            </a:pPr>
            <a:endParaRPr lang="fi-FI" altLang="fr-FR" sz="2000"/>
          </a:p>
          <a:p>
            <a:pPr lvl="1" eaLnBrk="1" hangingPunct="1">
              <a:lnSpc>
                <a:spcPct val="90000"/>
              </a:lnSpc>
            </a:pPr>
            <a:r>
              <a:rPr lang="fi-FI" altLang="fr-FR" sz="2000"/>
              <a:t>très forte </a:t>
            </a:r>
            <a:r>
              <a:rPr lang="fi-FI" altLang="fr-FR" sz="2000" b="1" u="sng"/>
              <a:t>compartimentalisation </a:t>
            </a:r>
            <a:r>
              <a:rPr lang="fi-FI" altLang="fr-FR" sz="2000"/>
              <a:t>du poumon </a:t>
            </a:r>
            <a:r>
              <a:rPr lang="fi-FI" altLang="fr-FR" sz="1600"/>
              <a:t>(pas de ventilation collatérale)</a:t>
            </a:r>
            <a:endParaRPr lang="fi-FI" altLang="fr-FR" sz="2000"/>
          </a:p>
        </p:txBody>
      </p:sp>
      <p:sp>
        <p:nvSpPr>
          <p:cNvPr id="29701" name="Freeform 4">
            <a:extLst>
              <a:ext uri="{FF2B5EF4-FFF2-40B4-BE49-F238E27FC236}">
                <a16:creationId xmlns:a16="http://schemas.microsoft.com/office/drawing/2014/main" id="{F1FDD6B8-B038-40A2-8979-5BD4AAC02AD0}"/>
              </a:ext>
            </a:extLst>
          </p:cNvPr>
          <p:cNvSpPr>
            <a:spLocks/>
          </p:cNvSpPr>
          <p:nvPr/>
        </p:nvSpPr>
        <p:spPr bwMode="invGray">
          <a:xfrm>
            <a:off x="7894638" y="530225"/>
            <a:ext cx="812800" cy="666750"/>
          </a:xfrm>
          <a:custGeom>
            <a:avLst/>
            <a:gdLst>
              <a:gd name="T0" fmla="*/ 2147483646 w 575"/>
              <a:gd name="T1" fmla="*/ 2147483646 h 420"/>
              <a:gd name="T2" fmla="*/ 2147483646 w 575"/>
              <a:gd name="T3" fmla="*/ 2147483646 h 420"/>
              <a:gd name="T4" fmla="*/ 2147483646 w 575"/>
              <a:gd name="T5" fmla="*/ 2147483646 h 420"/>
              <a:gd name="T6" fmla="*/ 2147483646 w 575"/>
              <a:gd name="T7" fmla="*/ 2147483646 h 420"/>
              <a:gd name="T8" fmla="*/ 2147483646 w 575"/>
              <a:gd name="T9" fmla="*/ 2147483646 h 420"/>
              <a:gd name="T10" fmla="*/ 2147483646 w 575"/>
              <a:gd name="T11" fmla="*/ 2147483646 h 420"/>
              <a:gd name="T12" fmla="*/ 2147483646 w 575"/>
              <a:gd name="T13" fmla="*/ 2147483646 h 420"/>
              <a:gd name="T14" fmla="*/ 2147483646 w 575"/>
              <a:gd name="T15" fmla="*/ 2147483646 h 420"/>
              <a:gd name="T16" fmla="*/ 2147483646 w 575"/>
              <a:gd name="T17" fmla="*/ 2147483646 h 420"/>
              <a:gd name="T18" fmla="*/ 2147483646 w 575"/>
              <a:gd name="T19" fmla="*/ 2147483646 h 420"/>
              <a:gd name="T20" fmla="*/ 2147483646 w 575"/>
              <a:gd name="T21" fmla="*/ 2147483646 h 420"/>
              <a:gd name="T22" fmla="*/ 2147483646 w 575"/>
              <a:gd name="T23" fmla="*/ 2147483646 h 420"/>
              <a:gd name="T24" fmla="*/ 2147483646 w 575"/>
              <a:gd name="T25" fmla="*/ 2147483646 h 420"/>
              <a:gd name="T26" fmla="*/ 2147483646 w 575"/>
              <a:gd name="T27" fmla="*/ 2147483646 h 420"/>
              <a:gd name="T28" fmla="*/ 2147483646 w 575"/>
              <a:gd name="T29" fmla="*/ 2147483646 h 420"/>
              <a:gd name="T30" fmla="*/ 2147483646 w 575"/>
              <a:gd name="T31" fmla="*/ 2147483646 h 420"/>
              <a:gd name="T32" fmla="*/ 2147483646 w 575"/>
              <a:gd name="T33" fmla="*/ 2147483646 h 420"/>
              <a:gd name="T34" fmla="*/ 2147483646 w 575"/>
              <a:gd name="T35" fmla="*/ 2147483646 h 420"/>
              <a:gd name="T36" fmla="*/ 2147483646 w 575"/>
              <a:gd name="T37" fmla="*/ 2147483646 h 420"/>
              <a:gd name="T38" fmla="*/ 2147483646 w 575"/>
              <a:gd name="T39" fmla="*/ 2147483646 h 420"/>
              <a:gd name="T40" fmla="*/ 2147483646 w 575"/>
              <a:gd name="T41" fmla="*/ 2147483646 h 420"/>
              <a:gd name="T42" fmla="*/ 2147483646 w 575"/>
              <a:gd name="T43" fmla="*/ 2147483646 h 420"/>
              <a:gd name="T44" fmla="*/ 2147483646 w 575"/>
              <a:gd name="T45" fmla="*/ 2147483646 h 420"/>
              <a:gd name="T46" fmla="*/ 2147483646 w 575"/>
              <a:gd name="T47" fmla="*/ 2147483646 h 420"/>
              <a:gd name="T48" fmla="*/ 2147483646 w 575"/>
              <a:gd name="T49" fmla="*/ 2147483646 h 420"/>
              <a:gd name="T50" fmla="*/ 2147483646 w 575"/>
              <a:gd name="T51" fmla="*/ 2147483646 h 420"/>
              <a:gd name="T52" fmla="*/ 2147483646 w 575"/>
              <a:gd name="T53" fmla="*/ 2147483646 h 420"/>
              <a:gd name="T54" fmla="*/ 2147483646 w 575"/>
              <a:gd name="T55" fmla="*/ 2147483646 h 420"/>
              <a:gd name="T56" fmla="*/ 2147483646 w 575"/>
              <a:gd name="T57" fmla="*/ 2147483646 h 420"/>
              <a:gd name="T58" fmla="*/ 2147483646 w 575"/>
              <a:gd name="T59" fmla="*/ 2147483646 h 420"/>
              <a:gd name="T60" fmla="*/ 2147483646 w 575"/>
              <a:gd name="T61" fmla="*/ 2147483646 h 420"/>
              <a:gd name="T62" fmla="*/ 2147483646 w 575"/>
              <a:gd name="T63" fmla="*/ 2147483646 h 420"/>
              <a:gd name="T64" fmla="*/ 2147483646 w 575"/>
              <a:gd name="T65" fmla="*/ 2147483646 h 420"/>
              <a:gd name="T66" fmla="*/ 2147483646 w 575"/>
              <a:gd name="T67" fmla="*/ 2147483646 h 420"/>
              <a:gd name="T68" fmla="*/ 2147483646 w 575"/>
              <a:gd name="T69" fmla="*/ 2147483646 h 420"/>
              <a:gd name="T70" fmla="*/ 2147483646 w 575"/>
              <a:gd name="T71" fmla="*/ 2147483646 h 420"/>
              <a:gd name="T72" fmla="*/ 2147483646 w 575"/>
              <a:gd name="T73" fmla="*/ 2147483646 h 420"/>
              <a:gd name="T74" fmla="*/ 2147483646 w 575"/>
              <a:gd name="T75" fmla="*/ 2147483646 h 420"/>
              <a:gd name="T76" fmla="*/ 2147483646 w 575"/>
              <a:gd name="T77" fmla="*/ 2147483646 h 420"/>
              <a:gd name="T78" fmla="*/ 2147483646 w 575"/>
              <a:gd name="T79" fmla="*/ 2147483646 h 420"/>
              <a:gd name="T80" fmla="*/ 2147483646 w 575"/>
              <a:gd name="T81" fmla="*/ 2147483646 h 420"/>
              <a:gd name="T82" fmla="*/ 2147483646 w 575"/>
              <a:gd name="T83" fmla="*/ 2147483646 h 420"/>
              <a:gd name="T84" fmla="*/ 2147483646 w 575"/>
              <a:gd name="T85" fmla="*/ 2147483646 h 420"/>
              <a:gd name="T86" fmla="*/ 2147483646 w 575"/>
              <a:gd name="T87" fmla="*/ 2147483646 h 420"/>
              <a:gd name="T88" fmla="*/ 2147483646 w 575"/>
              <a:gd name="T89" fmla="*/ 2147483646 h 420"/>
              <a:gd name="T90" fmla="*/ 2147483646 w 575"/>
              <a:gd name="T91" fmla="*/ 2147483646 h 420"/>
              <a:gd name="T92" fmla="*/ 2147483646 w 575"/>
              <a:gd name="T93" fmla="*/ 2147483646 h 420"/>
              <a:gd name="T94" fmla="*/ 2147483646 w 575"/>
              <a:gd name="T95" fmla="*/ 2147483646 h 420"/>
              <a:gd name="T96" fmla="*/ 2147483646 w 575"/>
              <a:gd name="T97" fmla="*/ 2147483646 h 420"/>
              <a:gd name="T98" fmla="*/ 2147483646 w 575"/>
              <a:gd name="T99" fmla="*/ 2147483646 h 420"/>
              <a:gd name="T100" fmla="*/ 2147483646 w 575"/>
              <a:gd name="T101" fmla="*/ 2147483646 h 420"/>
              <a:gd name="T102" fmla="*/ 2147483646 w 575"/>
              <a:gd name="T103" fmla="*/ 2147483646 h 420"/>
              <a:gd name="T104" fmla="*/ 2147483646 w 575"/>
              <a:gd name="T105" fmla="*/ 2147483646 h 420"/>
              <a:gd name="T106" fmla="*/ 2147483646 w 575"/>
              <a:gd name="T107" fmla="*/ 2147483646 h 420"/>
              <a:gd name="T108" fmla="*/ 2147483646 w 575"/>
              <a:gd name="T109" fmla="*/ 2147483646 h 420"/>
              <a:gd name="T110" fmla="*/ 2147483646 w 575"/>
              <a:gd name="T111" fmla="*/ 2147483646 h 420"/>
              <a:gd name="T112" fmla="*/ 2147483646 w 575"/>
              <a:gd name="T113" fmla="*/ 2147483646 h 420"/>
              <a:gd name="T114" fmla="*/ 2147483646 w 575"/>
              <a:gd name="T115" fmla="*/ 2147483646 h 420"/>
              <a:gd name="T116" fmla="*/ 2147483646 w 575"/>
              <a:gd name="T117" fmla="*/ 2147483646 h 420"/>
              <a:gd name="T118" fmla="*/ 2147483646 w 575"/>
              <a:gd name="T119" fmla="*/ 2147483646 h 420"/>
              <a:gd name="T120" fmla="*/ 2147483646 w 575"/>
              <a:gd name="T121" fmla="*/ 2147483646 h 420"/>
              <a:gd name="T122" fmla="*/ 2147483646 w 575"/>
              <a:gd name="T123" fmla="*/ 2147483646 h 420"/>
              <a:gd name="T124" fmla="*/ 2147483646 w 575"/>
              <a:gd name="T125" fmla="*/ 2147483646 h 4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5" h="420">
                <a:moveTo>
                  <a:pt x="78" y="398"/>
                </a:moveTo>
                <a:cubicBezTo>
                  <a:pt x="74" y="401"/>
                  <a:pt x="60" y="398"/>
                  <a:pt x="56" y="394"/>
                </a:cubicBezTo>
                <a:cubicBezTo>
                  <a:pt x="52" y="390"/>
                  <a:pt x="53" y="382"/>
                  <a:pt x="51" y="376"/>
                </a:cubicBezTo>
                <a:cubicBezTo>
                  <a:pt x="49" y="370"/>
                  <a:pt x="48" y="365"/>
                  <a:pt x="46" y="360"/>
                </a:cubicBezTo>
                <a:cubicBezTo>
                  <a:pt x="44" y="355"/>
                  <a:pt x="39" y="366"/>
                  <a:pt x="37" y="345"/>
                </a:cubicBezTo>
                <a:cubicBezTo>
                  <a:pt x="35" y="324"/>
                  <a:pt x="38" y="251"/>
                  <a:pt x="34" y="236"/>
                </a:cubicBezTo>
                <a:cubicBezTo>
                  <a:pt x="30" y="221"/>
                  <a:pt x="19" y="251"/>
                  <a:pt x="14" y="254"/>
                </a:cubicBezTo>
                <a:cubicBezTo>
                  <a:pt x="9" y="257"/>
                  <a:pt x="4" y="258"/>
                  <a:pt x="2" y="254"/>
                </a:cubicBezTo>
                <a:cubicBezTo>
                  <a:pt x="0" y="250"/>
                  <a:pt x="3" y="238"/>
                  <a:pt x="4" y="232"/>
                </a:cubicBezTo>
                <a:cubicBezTo>
                  <a:pt x="5" y="226"/>
                  <a:pt x="0" y="228"/>
                  <a:pt x="8" y="218"/>
                </a:cubicBezTo>
                <a:cubicBezTo>
                  <a:pt x="16" y="208"/>
                  <a:pt x="46" y="197"/>
                  <a:pt x="54" y="174"/>
                </a:cubicBezTo>
                <a:cubicBezTo>
                  <a:pt x="62" y="151"/>
                  <a:pt x="50" y="103"/>
                  <a:pt x="54" y="80"/>
                </a:cubicBezTo>
                <a:cubicBezTo>
                  <a:pt x="58" y="57"/>
                  <a:pt x="61" y="42"/>
                  <a:pt x="80" y="34"/>
                </a:cubicBezTo>
                <a:cubicBezTo>
                  <a:pt x="99" y="26"/>
                  <a:pt x="144" y="31"/>
                  <a:pt x="170" y="30"/>
                </a:cubicBezTo>
                <a:cubicBezTo>
                  <a:pt x="196" y="29"/>
                  <a:pt x="219" y="28"/>
                  <a:pt x="234" y="28"/>
                </a:cubicBezTo>
                <a:cubicBezTo>
                  <a:pt x="249" y="28"/>
                  <a:pt x="251" y="30"/>
                  <a:pt x="260" y="30"/>
                </a:cubicBezTo>
                <a:cubicBezTo>
                  <a:pt x="269" y="30"/>
                  <a:pt x="279" y="31"/>
                  <a:pt x="290" y="30"/>
                </a:cubicBezTo>
                <a:cubicBezTo>
                  <a:pt x="301" y="29"/>
                  <a:pt x="311" y="26"/>
                  <a:pt x="328" y="26"/>
                </a:cubicBezTo>
                <a:cubicBezTo>
                  <a:pt x="345" y="26"/>
                  <a:pt x="378" y="29"/>
                  <a:pt x="392" y="30"/>
                </a:cubicBezTo>
                <a:cubicBezTo>
                  <a:pt x="406" y="31"/>
                  <a:pt x="408" y="32"/>
                  <a:pt x="415" y="30"/>
                </a:cubicBezTo>
                <a:cubicBezTo>
                  <a:pt x="422" y="28"/>
                  <a:pt x="426" y="21"/>
                  <a:pt x="433" y="19"/>
                </a:cubicBezTo>
                <a:cubicBezTo>
                  <a:pt x="440" y="17"/>
                  <a:pt x="453" y="23"/>
                  <a:pt x="460" y="20"/>
                </a:cubicBezTo>
                <a:cubicBezTo>
                  <a:pt x="467" y="17"/>
                  <a:pt x="469" y="4"/>
                  <a:pt x="476" y="2"/>
                </a:cubicBezTo>
                <a:cubicBezTo>
                  <a:pt x="483" y="0"/>
                  <a:pt x="493" y="2"/>
                  <a:pt x="500" y="6"/>
                </a:cubicBezTo>
                <a:cubicBezTo>
                  <a:pt x="507" y="10"/>
                  <a:pt x="509" y="14"/>
                  <a:pt x="516" y="26"/>
                </a:cubicBezTo>
                <a:cubicBezTo>
                  <a:pt x="523" y="38"/>
                  <a:pt x="535" y="63"/>
                  <a:pt x="544" y="76"/>
                </a:cubicBezTo>
                <a:cubicBezTo>
                  <a:pt x="553" y="89"/>
                  <a:pt x="569" y="94"/>
                  <a:pt x="572" y="104"/>
                </a:cubicBezTo>
                <a:cubicBezTo>
                  <a:pt x="575" y="114"/>
                  <a:pt x="567" y="130"/>
                  <a:pt x="560" y="138"/>
                </a:cubicBezTo>
                <a:cubicBezTo>
                  <a:pt x="553" y="146"/>
                  <a:pt x="541" y="149"/>
                  <a:pt x="530" y="150"/>
                </a:cubicBezTo>
                <a:cubicBezTo>
                  <a:pt x="519" y="151"/>
                  <a:pt x="507" y="143"/>
                  <a:pt x="496" y="142"/>
                </a:cubicBezTo>
                <a:cubicBezTo>
                  <a:pt x="485" y="141"/>
                  <a:pt x="476" y="141"/>
                  <a:pt x="466" y="144"/>
                </a:cubicBezTo>
                <a:cubicBezTo>
                  <a:pt x="456" y="147"/>
                  <a:pt x="445" y="151"/>
                  <a:pt x="436" y="160"/>
                </a:cubicBezTo>
                <a:cubicBezTo>
                  <a:pt x="427" y="169"/>
                  <a:pt x="420" y="188"/>
                  <a:pt x="411" y="199"/>
                </a:cubicBezTo>
                <a:cubicBezTo>
                  <a:pt x="402" y="210"/>
                  <a:pt x="388" y="209"/>
                  <a:pt x="382" y="225"/>
                </a:cubicBezTo>
                <a:cubicBezTo>
                  <a:pt x="376" y="241"/>
                  <a:pt x="377" y="277"/>
                  <a:pt x="376" y="297"/>
                </a:cubicBezTo>
                <a:cubicBezTo>
                  <a:pt x="375" y="317"/>
                  <a:pt x="375" y="333"/>
                  <a:pt x="378" y="348"/>
                </a:cubicBezTo>
                <a:cubicBezTo>
                  <a:pt x="381" y="363"/>
                  <a:pt x="393" y="378"/>
                  <a:pt x="394" y="386"/>
                </a:cubicBezTo>
                <a:cubicBezTo>
                  <a:pt x="395" y="394"/>
                  <a:pt x="391" y="396"/>
                  <a:pt x="386" y="398"/>
                </a:cubicBezTo>
                <a:cubicBezTo>
                  <a:pt x="381" y="400"/>
                  <a:pt x="368" y="403"/>
                  <a:pt x="361" y="400"/>
                </a:cubicBezTo>
                <a:cubicBezTo>
                  <a:pt x="354" y="397"/>
                  <a:pt x="349" y="386"/>
                  <a:pt x="342" y="380"/>
                </a:cubicBezTo>
                <a:cubicBezTo>
                  <a:pt x="335" y="374"/>
                  <a:pt x="325" y="375"/>
                  <a:pt x="321" y="363"/>
                </a:cubicBezTo>
                <a:cubicBezTo>
                  <a:pt x="317" y="351"/>
                  <a:pt x="321" y="328"/>
                  <a:pt x="320" y="310"/>
                </a:cubicBezTo>
                <a:cubicBezTo>
                  <a:pt x="319" y="292"/>
                  <a:pt x="318" y="270"/>
                  <a:pt x="316" y="256"/>
                </a:cubicBezTo>
                <a:cubicBezTo>
                  <a:pt x="314" y="242"/>
                  <a:pt x="318" y="230"/>
                  <a:pt x="310" y="226"/>
                </a:cubicBezTo>
                <a:cubicBezTo>
                  <a:pt x="302" y="222"/>
                  <a:pt x="281" y="228"/>
                  <a:pt x="266" y="230"/>
                </a:cubicBezTo>
                <a:cubicBezTo>
                  <a:pt x="251" y="232"/>
                  <a:pt x="231" y="238"/>
                  <a:pt x="218" y="236"/>
                </a:cubicBezTo>
                <a:cubicBezTo>
                  <a:pt x="205" y="234"/>
                  <a:pt x="197" y="217"/>
                  <a:pt x="190" y="216"/>
                </a:cubicBezTo>
                <a:cubicBezTo>
                  <a:pt x="183" y="215"/>
                  <a:pt x="182" y="221"/>
                  <a:pt x="176" y="230"/>
                </a:cubicBezTo>
                <a:cubicBezTo>
                  <a:pt x="170" y="239"/>
                  <a:pt x="157" y="251"/>
                  <a:pt x="154" y="268"/>
                </a:cubicBezTo>
                <a:cubicBezTo>
                  <a:pt x="151" y="285"/>
                  <a:pt x="153" y="311"/>
                  <a:pt x="156" y="332"/>
                </a:cubicBezTo>
                <a:cubicBezTo>
                  <a:pt x="159" y="353"/>
                  <a:pt x="171" y="382"/>
                  <a:pt x="174" y="396"/>
                </a:cubicBezTo>
                <a:cubicBezTo>
                  <a:pt x="177" y="410"/>
                  <a:pt x="175" y="414"/>
                  <a:pt x="172" y="417"/>
                </a:cubicBezTo>
                <a:cubicBezTo>
                  <a:pt x="169" y="420"/>
                  <a:pt x="162" y="416"/>
                  <a:pt x="156" y="414"/>
                </a:cubicBezTo>
                <a:cubicBezTo>
                  <a:pt x="150" y="412"/>
                  <a:pt x="145" y="418"/>
                  <a:pt x="138" y="406"/>
                </a:cubicBezTo>
                <a:cubicBezTo>
                  <a:pt x="131" y="394"/>
                  <a:pt x="122" y="365"/>
                  <a:pt x="116" y="342"/>
                </a:cubicBezTo>
                <a:cubicBezTo>
                  <a:pt x="110" y="319"/>
                  <a:pt x="105" y="283"/>
                  <a:pt x="102" y="268"/>
                </a:cubicBezTo>
                <a:cubicBezTo>
                  <a:pt x="99" y="253"/>
                  <a:pt x="97" y="255"/>
                  <a:pt x="98" y="250"/>
                </a:cubicBezTo>
                <a:cubicBezTo>
                  <a:pt x="99" y="245"/>
                  <a:pt x="105" y="242"/>
                  <a:pt x="106" y="236"/>
                </a:cubicBezTo>
                <a:cubicBezTo>
                  <a:pt x="107" y="230"/>
                  <a:pt x="110" y="210"/>
                  <a:pt x="106" y="214"/>
                </a:cubicBezTo>
                <a:cubicBezTo>
                  <a:pt x="102" y="218"/>
                  <a:pt x="90" y="245"/>
                  <a:pt x="84" y="260"/>
                </a:cubicBezTo>
                <a:cubicBezTo>
                  <a:pt x="78" y="275"/>
                  <a:pt x="69" y="287"/>
                  <a:pt x="68" y="306"/>
                </a:cubicBezTo>
                <a:cubicBezTo>
                  <a:pt x="67" y="325"/>
                  <a:pt x="75" y="361"/>
                  <a:pt x="78" y="376"/>
                </a:cubicBezTo>
                <a:cubicBezTo>
                  <a:pt x="81" y="391"/>
                  <a:pt x="82" y="395"/>
                  <a:pt x="78" y="39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9702" name="Picture 5" descr="Bronchopneumonia Lung 1">
            <a:extLst>
              <a:ext uri="{FF2B5EF4-FFF2-40B4-BE49-F238E27FC236}">
                <a16:creationId xmlns:a16="http://schemas.microsoft.com/office/drawing/2014/main" id="{63E1AC86-3CBE-478B-8AF5-58409C9B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916113"/>
            <a:ext cx="35734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E5564-5319-4FDD-B78C-6C71E2158E71}"/>
              </a:ext>
            </a:extLst>
          </p:cNvPr>
          <p:cNvSpPr/>
          <p:nvPr/>
        </p:nvSpPr>
        <p:spPr>
          <a:xfrm>
            <a:off x="1958975" y="5178425"/>
            <a:ext cx="63420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1" defTabSz="762000" eaLnBrk="1" hangingPunct="1">
              <a:defRPr/>
            </a:pPr>
            <a:r>
              <a:rPr lang="fi-FI" altLang="fr-FR" sz="2400" dirty="0"/>
              <a:t>Infection </a:t>
            </a:r>
            <a:r>
              <a:rPr lang="fi-FI" altLang="fr-FR" sz="2400" dirty="0">
                <a:sym typeface="Symbol" pitchFamily="18" charset="2"/>
              </a:rPr>
              <a:t> libération de leucotriènes  bronchoconstriction  dyspnée</a:t>
            </a:r>
          </a:p>
          <a:p>
            <a:pPr marL="819150" lvl="1" defTabSz="762000" eaLnBrk="1" hangingPunct="1">
              <a:defRPr/>
            </a:pPr>
            <a:endParaRPr lang="fi-FI" altLang="fr-FR" dirty="0">
              <a:solidFill>
                <a:srgbClr val="FAFD00"/>
              </a:solidFill>
              <a:sym typeface="Symbol" pitchFamily="18" charset="2"/>
            </a:endParaRPr>
          </a:p>
        </p:txBody>
      </p:sp>
      <p:sp>
        <p:nvSpPr>
          <p:cNvPr id="15367" name="Flèche droite 2">
            <a:extLst>
              <a:ext uri="{FF2B5EF4-FFF2-40B4-BE49-F238E27FC236}">
                <a16:creationId xmlns:a16="http://schemas.microsoft.com/office/drawing/2014/main" id="{5AE56F33-D931-401C-A6F0-03567944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313363"/>
            <a:ext cx="711200" cy="581025"/>
          </a:xfrm>
          <a:prstGeom prst="rightArrow">
            <a:avLst>
              <a:gd name="adj1" fmla="val 50000"/>
              <a:gd name="adj2" fmla="val 49687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C36C5-8F76-4E51-BA2D-DC47ADC89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6161088"/>
            <a:ext cx="679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Eviter de manipuler des animaux à BPI</a:t>
            </a:r>
          </a:p>
        </p:txBody>
      </p:sp>
      <p:sp>
        <p:nvSpPr>
          <p:cNvPr id="10" name="Étoile à 5 branches 9">
            <a:extLst>
              <a:ext uri="{FF2B5EF4-FFF2-40B4-BE49-F238E27FC236}">
                <a16:creationId xmlns:a16="http://schemas.microsoft.com/office/drawing/2014/main" id="{7DE996DF-2A5D-479D-9905-E9F98F1D0F5B}"/>
              </a:ext>
            </a:extLst>
          </p:cNvPr>
          <p:cNvSpPr/>
          <p:nvPr/>
        </p:nvSpPr>
        <p:spPr>
          <a:xfrm>
            <a:off x="0" y="1293813"/>
            <a:ext cx="817563" cy="8286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9707" name="Rectangle 3">
            <a:extLst>
              <a:ext uri="{FF2B5EF4-FFF2-40B4-BE49-F238E27FC236}">
                <a16:creationId xmlns:a16="http://schemas.microsoft.com/office/drawing/2014/main" id="{39F6187A-DC26-4B67-A921-E1945D10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5178425"/>
            <a:ext cx="5842000" cy="850900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DC6C37-1992-4274-94C6-95ADABBEC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388938" y="0"/>
            <a:ext cx="8267700" cy="1266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4800"/>
              <a:t>Physiopathologie</a:t>
            </a:r>
            <a:endParaRPr lang="fr-FR" altLang="fr-FR" sz="3600"/>
          </a:p>
        </p:txBody>
      </p:sp>
      <p:sp>
        <p:nvSpPr>
          <p:cNvPr id="31747" name="Freeform 4">
            <a:extLst>
              <a:ext uri="{FF2B5EF4-FFF2-40B4-BE49-F238E27FC236}">
                <a16:creationId xmlns:a16="http://schemas.microsoft.com/office/drawing/2014/main" id="{B6BF233B-63DC-4537-A817-EEB25AC880B8}"/>
              </a:ext>
            </a:extLst>
          </p:cNvPr>
          <p:cNvSpPr>
            <a:spLocks/>
          </p:cNvSpPr>
          <p:nvPr/>
        </p:nvSpPr>
        <p:spPr bwMode="invGray">
          <a:xfrm rot="-2098658">
            <a:off x="3725863" y="1889125"/>
            <a:ext cx="739775" cy="273050"/>
          </a:xfrm>
          <a:custGeom>
            <a:avLst/>
            <a:gdLst>
              <a:gd name="T0" fmla="*/ 2147483646 w 524"/>
              <a:gd name="T1" fmla="*/ 2147483646 h 172"/>
              <a:gd name="T2" fmla="*/ 2147483646 w 524"/>
              <a:gd name="T3" fmla="*/ 2147483646 h 172"/>
              <a:gd name="T4" fmla="*/ 2147483646 w 524"/>
              <a:gd name="T5" fmla="*/ 2147483646 h 172"/>
              <a:gd name="T6" fmla="*/ 2147483646 w 524"/>
              <a:gd name="T7" fmla="*/ 2147483646 h 172"/>
              <a:gd name="T8" fmla="*/ 2147483646 w 524"/>
              <a:gd name="T9" fmla="*/ 2147483646 h 172"/>
              <a:gd name="T10" fmla="*/ 2147483646 w 524"/>
              <a:gd name="T11" fmla="*/ 2147483646 h 172"/>
              <a:gd name="T12" fmla="*/ 2147483646 w 524"/>
              <a:gd name="T13" fmla="*/ 2147483646 h 172"/>
              <a:gd name="T14" fmla="*/ 2147483646 w 524"/>
              <a:gd name="T15" fmla="*/ 2147483646 h 172"/>
              <a:gd name="T16" fmla="*/ 2147483646 w 524"/>
              <a:gd name="T17" fmla="*/ 2147483646 h 172"/>
              <a:gd name="T18" fmla="*/ 2147483646 w 524"/>
              <a:gd name="T19" fmla="*/ 2147483646 h 172"/>
              <a:gd name="T20" fmla="*/ 2147483646 w 524"/>
              <a:gd name="T21" fmla="*/ 2147483646 h 172"/>
              <a:gd name="T22" fmla="*/ 2147483646 w 524"/>
              <a:gd name="T23" fmla="*/ 0 h 172"/>
              <a:gd name="T24" fmla="*/ 2147483646 w 524"/>
              <a:gd name="T25" fmla="*/ 0 h 172"/>
              <a:gd name="T26" fmla="*/ 2147483646 w 524"/>
              <a:gd name="T27" fmla="*/ 2147483646 h 172"/>
              <a:gd name="T28" fmla="*/ 2147483646 w 524"/>
              <a:gd name="T29" fmla="*/ 2147483646 h 172"/>
              <a:gd name="T30" fmla="*/ 2147483646 w 524"/>
              <a:gd name="T31" fmla="*/ 2147483646 h 172"/>
              <a:gd name="T32" fmla="*/ 2147483646 w 524"/>
              <a:gd name="T33" fmla="*/ 2147483646 h 172"/>
              <a:gd name="T34" fmla="*/ 2147483646 w 524"/>
              <a:gd name="T35" fmla="*/ 2147483646 h 172"/>
              <a:gd name="T36" fmla="*/ 2147483646 w 524"/>
              <a:gd name="T37" fmla="*/ 2147483646 h 172"/>
              <a:gd name="T38" fmla="*/ 2147483646 w 524"/>
              <a:gd name="T39" fmla="*/ 2147483646 h 172"/>
              <a:gd name="T40" fmla="*/ 2147483646 w 524"/>
              <a:gd name="T41" fmla="*/ 2147483646 h 172"/>
              <a:gd name="T42" fmla="*/ 2147483646 w 524"/>
              <a:gd name="T43" fmla="*/ 2147483646 h 172"/>
              <a:gd name="T44" fmla="*/ 2147483646 w 524"/>
              <a:gd name="T45" fmla="*/ 2147483646 h 172"/>
              <a:gd name="T46" fmla="*/ 2147483646 w 524"/>
              <a:gd name="T47" fmla="*/ 2147483646 h 172"/>
              <a:gd name="T48" fmla="*/ 0 w 524"/>
              <a:gd name="T49" fmla="*/ 2147483646 h 172"/>
              <a:gd name="T50" fmla="*/ 0 w 524"/>
              <a:gd name="T51" fmla="*/ 2147483646 h 172"/>
              <a:gd name="T52" fmla="*/ 0 w 524"/>
              <a:gd name="T53" fmla="*/ 2147483646 h 172"/>
              <a:gd name="T54" fmla="*/ 2147483646 w 524"/>
              <a:gd name="T55" fmla="*/ 2147483646 h 172"/>
              <a:gd name="T56" fmla="*/ 2147483646 w 524"/>
              <a:gd name="T57" fmla="*/ 2147483646 h 172"/>
              <a:gd name="T58" fmla="*/ 2147483646 w 524"/>
              <a:gd name="T59" fmla="*/ 2147483646 h 172"/>
              <a:gd name="T60" fmla="*/ 2147483646 w 524"/>
              <a:gd name="T61" fmla="*/ 2147483646 h 172"/>
              <a:gd name="T62" fmla="*/ 2147483646 w 524"/>
              <a:gd name="T63" fmla="*/ 2147483646 h 172"/>
              <a:gd name="T64" fmla="*/ 2147483646 w 524"/>
              <a:gd name="T65" fmla="*/ 2147483646 h 172"/>
              <a:gd name="T66" fmla="*/ 2147483646 w 524"/>
              <a:gd name="T67" fmla="*/ 2147483646 h 172"/>
              <a:gd name="T68" fmla="*/ 2147483646 w 524"/>
              <a:gd name="T69" fmla="*/ 2147483646 h 172"/>
              <a:gd name="T70" fmla="*/ 2147483646 w 524"/>
              <a:gd name="T71" fmla="*/ 2147483646 h 172"/>
              <a:gd name="T72" fmla="*/ 2147483646 w 524"/>
              <a:gd name="T73" fmla="*/ 2147483646 h 172"/>
              <a:gd name="T74" fmla="*/ 2147483646 w 524"/>
              <a:gd name="T75" fmla="*/ 2147483646 h 172"/>
              <a:gd name="T76" fmla="*/ 2147483646 w 524"/>
              <a:gd name="T77" fmla="*/ 2147483646 h 172"/>
              <a:gd name="T78" fmla="*/ 2147483646 w 524"/>
              <a:gd name="T79" fmla="*/ 2147483646 h 172"/>
              <a:gd name="T80" fmla="*/ 2147483646 w 524"/>
              <a:gd name="T81" fmla="*/ 2147483646 h 172"/>
              <a:gd name="T82" fmla="*/ 2147483646 w 524"/>
              <a:gd name="T83" fmla="*/ 2147483646 h 172"/>
              <a:gd name="T84" fmla="*/ 2147483646 w 524"/>
              <a:gd name="T85" fmla="*/ 2147483646 h 172"/>
              <a:gd name="T86" fmla="*/ 2147483646 w 524"/>
              <a:gd name="T87" fmla="*/ 2147483646 h 172"/>
              <a:gd name="T88" fmla="*/ 2147483646 w 524"/>
              <a:gd name="T89" fmla="*/ 2147483646 h 172"/>
              <a:gd name="T90" fmla="*/ 2147483646 w 524"/>
              <a:gd name="T91" fmla="*/ 2147483646 h 172"/>
              <a:gd name="T92" fmla="*/ 2147483646 w 524"/>
              <a:gd name="T93" fmla="*/ 2147483646 h 172"/>
              <a:gd name="T94" fmla="*/ 2147483646 w 524"/>
              <a:gd name="T95" fmla="*/ 2147483646 h 172"/>
              <a:gd name="T96" fmla="*/ 2147483646 w 524"/>
              <a:gd name="T97" fmla="*/ 2147483646 h 1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4" h="172">
                <a:moveTo>
                  <a:pt x="523" y="12"/>
                </a:moveTo>
                <a:lnTo>
                  <a:pt x="498" y="12"/>
                </a:lnTo>
                <a:lnTo>
                  <a:pt x="473" y="12"/>
                </a:lnTo>
                <a:lnTo>
                  <a:pt x="456" y="12"/>
                </a:lnTo>
                <a:lnTo>
                  <a:pt x="440" y="12"/>
                </a:lnTo>
                <a:lnTo>
                  <a:pt x="407" y="6"/>
                </a:lnTo>
                <a:lnTo>
                  <a:pt x="390" y="6"/>
                </a:lnTo>
                <a:lnTo>
                  <a:pt x="365" y="1"/>
                </a:lnTo>
                <a:lnTo>
                  <a:pt x="332" y="1"/>
                </a:lnTo>
                <a:lnTo>
                  <a:pt x="307" y="1"/>
                </a:lnTo>
                <a:lnTo>
                  <a:pt x="290" y="1"/>
                </a:lnTo>
                <a:lnTo>
                  <a:pt x="265" y="0"/>
                </a:lnTo>
                <a:lnTo>
                  <a:pt x="243" y="0"/>
                </a:lnTo>
                <a:lnTo>
                  <a:pt x="219" y="4"/>
                </a:lnTo>
                <a:lnTo>
                  <a:pt x="191" y="6"/>
                </a:lnTo>
                <a:lnTo>
                  <a:pt x="166" y="12"/>
                </a:lnTo>
                <a:lnTo>
                  <a:pt x="141" y="17"/>
                </a:lnTo>
                <a:lnTo>
                  <a:pt x="115" y="18"/>
                </a:lnTo>
                <a:lnTo>
                  <a:pt x="93" y="22"/>
                </a:lnTo>
                <a:lnTo>
                  <a:pt x="65" y="28"/>
                </a:lnTo>
                <a:lnTo>
                  <a:pt x="47" y="36"/>
                </a:lnTo>
                <a:lnTo>
                  <a:pt x="33" y="47"/>
                </a:lnTo>
                <a:lnTo>
                  <a:pt x="25" y="58"/>
                </a:lnTo>
                <a:lnTo>
                  <a:pt x="8" y="73"/>
                </a:lnTo>
                <a:lnTo>
                  <a:pt x="0" y="89"/>
                </a:lnTo>
                <a:lnTo>
                  <a:pt x="0" y="104"/>
                </a:lnTo>
                <a:lnTo>
                  <a:pt x="0" y="120"/>
                </a:lnTo>
                <a:lnTo>
                  <a:pt x="16" y="135"/>
                </a:lnTo>
                <a:lnTo>
                  <a:pt x="33" y="140"/>
                </a:lnTo>
                <a:lnTo>
                  <a:pt x="50" y="145"/>
                </a:lnTo>
                <a:lnTo>
                  <a:pt x="66" y="156"/>
                </a:lnTo>
                <a:lnTo>
                  <a:pt x="83" y="156"/>
                </a:lnTo>
                <a:lnTo>
                  <a:pt x="100" y="161"/>
                </a:lnTo>
                <a:lnTo>
                  <a:pt x="133" y="166"/>
                </a:lnTo>
                <a:lnTo>
                  <a:pt x="149" y="166"/>
                </a:lnTo>
                <a:lnTo>
                  <a:pt x="182" y="171"/>
                </a:lnTo>
                <a:lnTo>
                  <a:pt x="207" y="171"/>
                </a:lnTo>
                <a:lnTo>
                  <a:pt x="224" y="171"/>
                </a:lnTo>
                <a:lnTo>
                  <a:pt x="249" y="171"/>
                </a:lnTo>
                <a:lnTo>
                  <a:pt x="274" y="171"/>
                </a:lnTo>
                <a:lnTo>
                  <a:pt x="299" y="166"/>
                </a:lnTo>
                <a:lnTo>
                  <a:pt x="324" y="166"/>
                </a:lnTo>
                <a:lnTo>
                  <a:pt x="357" y="161"/>
                </a:lnTo>
                <a:lnTo>
                  <a:pt x="374" y="161"/>
                </a:lnTo>
                <a:lnTo>
                  <a:pt x="403" y="158"/>
                </a:lnTo>
                <a:lnTo>
                  <a:pt x="431" y="156"/>
                </a:lnTo>
                <a:lnTo>
                  <a:pt x="448" y="156"/>
                </a:lnTo>
                <a:lnTo>
                  <a:pt x="479" y="158"/>
                </a:lnTo>
                <a:lnTo>
                  <a:pt x="501" y="158"/>
                </a:lnTo>
              </a:path>
            </a:pathLst>
          </a:custGeom>
          <a:noFill/>
          <a:ln w="76200" cap="rnd" cmpd="sng">
            <a:pattFill prst="lgConfetti">
              <a:fgClr>
                <a:schemeClr val="tx1"/>
              </a:fgClr>
              <a:bgClr>
                <a:schemeClr val="accent1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8" name="Oval 5">
            <a:extLst>
              <a:ext uri="{FF2B5EF4-FFF2-40B4-BE49-F238E27FC236}">
                <a16:creationId xmlns:a16="http://schemas.microsoft.com/office/drawing/2014/main" id="{07AFD35D-C6EE-44AC-9062-820BBC651D8F}"/>
              </a:ext>
            </a:extLst>
          </p:cNvPr>
          <p:cNvSpPr>
            <a:spLocks noChangeArrowheads="1"/>
          </p:cNvSpPr>
          <p:nvPr/>
        </p:nvSpPr>
        <p:spPr bwMode="auto">
          <a:xfrm rot="-2098658">
            <a:off x="4462463" y="1876425"/>
            <a:ext cx="47625" cy="650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1749" name="Freeform 7">
            <a:extLst>
              <a:ext uri="{FF2B5EF4-FFF2-40B4-BE49-F238E27FC236}">
                <a16:creationId xmlns:a16="http://schemas.microsoft.com/office/drawing/2014/main" id="{C22EE5AD-EAA6-4216-B790-72D43329CCC0}"/>
              </a:ext>
            </a:extLst>
          </p:cNvPr>
          <p:cNvSpPr>
            <a:spLocks/>
          </p:cNvSpPr>
          <p:nvPr/>
        </p:nvSpPr>
        <p:spPr bwMode="invGray">
          <a:xfrm>
            <a:off x="4360863" y="3082925"/>
            <a:ext cx="1244600" cy="322263"/>
          </a:xfrm>
          <a:custGeom>
            <a:avLst/>
            <a:gdLst>
              <a:gd name="T0" fmla="*/ 2147483646 w 881"/>
              <a:gd name="T1" fmla="*/ 2147483646 h 203"/>
              <a:gd name="T2" fmla="*/ 2147483646 w 881"/>
              <a:gd name="T3" fmla="*/ 2147483646 h 203"/>
              <a:gd name="T4" fmla="*/ 2147483646 w 881"/>
              <a:gd name="T5" fmla="*/ 0 h 203"/>
              <a:gd name="T6" fmla="*/ 2147483646 w 881"/>
              <a:gd name="T7" fmla="*/ 2147483646 h 203"/>
              <a:gd name="T8" fmla="*/ 2147483646 w 881"/>
              <a:gd name="T9" fmla="*/ 2147483646 h 203"/>
              <a:gd name="T10" fmla="*/ 2147483646 w 881"/>
              <a:gd name="T11" fmla="*/ 2147483646 h 203"/>
              <a:gd name="T12" fmla="*/ 2147483646 w 881"/>
              <a:gd name="T13" fmla="*/ 2147483646 h 203"/>
              <a:gd name="T14" fmla="*/ 2147483646 w 881"/>
              <a:gd name="T15" fmla="*/ 2147483646 h 203"/>
              <a:gd name="T16" fmla="*/ 2147483646 w 881"/>
              <a:gd name="T17" fmla="*/ 2147483646 h 203"/>
              <a:gd name="T18" fmla="*/ 2147483646 w 881"/>
              <a:gd name="T19" fmla="*/ 2147483646 h 203"/>
              <a:gd name="T20" fmla="*/ 0 w 881"/>
              <a:gd name="T21" fmla="*/ 2147483646 h 203"/>
              <a:gd name="T22" fmla="*/ 0 w 881"/>
              <a:gd name="T23" fmla="*/ 2147483646 h 203"/>
              <a:gd name="T24" fmla="*/ 0 w 881"/>
              <a:gd name="T25" fmla="*/ 2147483646 h 203"/>
              <a:gd name="T26" fmla="*/ 2147483646 w 881"/>
              <a:gd name="T27" fmla="*/ 2147483646 h 203"/>
              <a:gd name="T28" fmla="*/ 2147483646 w 881"/>
              <a:gd name="T29" fmla="*/ 2147483646 h 203"/>
              <a:gd name="T30" fmla="*/ 2147483646 w 881"/>
              <a:gd name="T31" fmla="*/ 2147483646 h 203"/>
              <a:gd name="T32" fmla="*/ 2147483646 w 881"/>
              <a:gd name="T33" fmla="*/ 2147483646 h 203"/>
              <a:gd name="T34" fmla="*/ 2147483646 w 881"/>
              <a:gd name="T35" fmla="*/ 2147483646 h 203"/>
              <a:gd name="T36" fmla="*/ 2147483646 w 881"/>
              <a:gd name="T37" fmla="*/ 2147483646 h 203"/>
              <a:gd name="T38" fmla="*/ 2147483646 w 881"/>
              <a:gd name="T39" fmla="*/ 2147483646 h 203"/>
              <a:gd name="T40" fmla="*/ 2147483646 w 881"/>
              <a:gd name="T41" fmla="*/ 2147483646 h 203"/>
              <a:gd name="T42" fmla="*/ 2147483646 w 881"/>
              <a:gd name="T43" fmla="*/ 2147483646 h 203"/>
              <a:gd name="T44" fmla="*/ 2147483646 w 881"/>
              <a:gd name="T45" fmla="*/ 2147483646 h 2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81" h="203">
                <a:moveTo>
                  <a:pt x="880" y="3"/>
                </a:moveTo>
                <a:lnTo>
                  <a:pt x="214" y="2"/>
                </a:lnTo>
                <a:lnTo>
                  <a:pt x="134" y="0"/>
                </a:lnTo>
                <a:lnTo>
                  <a:pt x="106" y="2"/>
                </a:lnTo>
                <a:lnTo>
                  <a:pt x="81" y="9"/>
                </a:lnTo>
                <a:lnTo>
                  <a:pt x="63" y="15"/>
                </a:lnTo>
                <a:lnTo>
                  <a:pt x="45" y="22"/>
                </a:lnTo>
                <a:lnTo>
                  <a:pt x="28" y="34"/>
                </a:lnTo>
                <a:lnTo>
                  <a:pt x="18" y="49"/>
                </a:lnTo>
                <a:lnTo>
                  <a:pt x="9" y="69"/>
                </a:lnTo>
                <a:lnTo>
                  <a:pt x="0" y="89"/>
                </a:lnTo>
                <a:lnTo>
                  <a:pt x="0" y="109"/>
                </a:lnTo>
                <a:lnTo>
                  <a:pt x="0" y="129"/>
                </a:lnTo>
                <a:lnTo>
                  <a:pt x="9" y="149"/>
                </a:lnTo>
                <a:lnTo>
                  <a:pt x="18" y="169"/>
                </a:lnTo>
                <a:lnTo>
                  <a:pt x="36" y="176"/>
                </a:lnTo>
                <a:lnTo>
                  <a:pt x="52" y="184"/>
                </a:lnTo>
                <a:lnTo>
                  <a:pt x="72" y="189"/>
                </a:lnTo>
                <a:lnTo>
                  <a:pt x="92" y="194"/>
                </a:lnTo>
                <a:lnTo>
                  <a:pt x="114" y="198"/>
                </a:lnTo>
                <a:lnTo>
                  <a:pt x="138" y="200"/>
                </a:lnTo>
                <a:lnTo>
                  <a:pt x="162" y="202"/>
                </a:lnTo>
                <a:lnTo>
                  <a:pt x="880" y="195"/>
                </a:lnTo>
              </a:path>
            </a:pathLst>
          </a:custGeom>
          <a:noFill/>
          <a:ln w="50800" cap="rnd" cmpd="sng">
            <a:pattFill prst="lgConfetti">
              <a:fgClr>
                <a:schemeClr val="tx1"/>
              </a:fgClr>
              <a:bgClr>
                <a:schemeClr val="accent1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0" name="Line 8">
            <a:extLst>
              <a:ext uri="{FF2B5EF4-FFF2-40B4-BE49-F238E27FC236}">
                <a16:creationId xmlns:a16="http://schemas.microsoft.com/office/drawing/2014/main" id="{0CE4F5DA-6C2A-441D-B3B7-18B4AAE32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094038"/>
            <a:ext cx="2667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1" name="Line 9">
            <a:extLst>
              <a:ext uri="{FF2B5EF4-FFF2-40B4-BE49-F238E27FC236}">
                <a16:creationId xmlns:a16="http://schemas.microsoft.com/office/drawing/2014/main" id="{039FC48E-6E4D-4041-88E4-B024117668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0" y="3397250"/>
            <a:ext cx="29051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2" name="Freeform 10">
            <a:extLst>
              <a:ext uri="{FF2B5EF4-FFF2-40B4-BE49-F238E27FC236}">
                <a16:creationId xmlns:a16="http://schemas.microsoft.com/office/drawing/2014/main" id="{D4EC48FD-54ED-4F37-8338-AAF31AF39D5C}"/>
              </a:ext>
            </a:extLst>
          </p:cNvPr>
          <p:cNvSpPr>
            <a:spLocks/>
          </p:cNvSpPr>
          <p:nvPr/>
        </p:nvSpPr>
        <p:spPr bwMode="auto">
          <a:xfrm>
            <a:off x="3436938" y="2905125"/>
            <a:ext cx="301625" cy="139700"/>
          </a:xfrm>
          <a:custGeom>
            <a:avLst/>
            <a:gdLst>
              <a:gd name="T0" fmla="*/ 2147483646 w 214"/>
              <a:gd name="T1" fmla="*/ 0 h 88"/>
              <a:gd name="T2" fmla="*/ 2147483646 w 214"/>
              <a:gd name="T3" fmla="*/ 2147483646 h 88"/>
              <a:gd name="T4" fmla="*/ 2147483646 w 214"/>
              <a:gd name="T5" fmla="*/ 2147483646 h 88"/>
              <a:gd name="T6" fmla="*/ 0 w 214"/>
              <a:gd name="T7" fmla="*/ 2147483646 h 88"/>
              <a:gd name="T8" fmla="*/ 2147483646 w 214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" h="88">
                <a:moveTo>
                  <a:pt x="30" y="0"/>
                </a:moveTo>
                <a:lnTo>
                  <a:pt x="213" y="35"/>
                </a:lnTo>
                <a:lnTo>
                  <a:pt x="161" y="87"/>
                </a:lnTo>
                <a:lnTo>
                  <a:pt x="0" y="54"/>
                </a:lnTo>
                <a:lnTo>
                  <a:pt x="3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3" name="Rectangle 11">
            <a:extLst>
              <a:ext uri="{FF2B5EF4-FFF2-40B4-BE49-F238E27FC236}">
                <a16:creationId xmlns:a16="http://schemas.microsoft.com/office/drawing/2014/main" id="{705569ED-26B1-44E4-A501-A412FDC7A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4595813"/>
            <a:ext cx="1941512" cy="828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r-FR" sz="2400"/>
              <a:t>zone obstruée</a:t>
            </a:r>
          </a:p>
        </p:txBody>
      </p:sp>
      <p:sp>
        <p:nvSpPr>
          <p:cNvPr id="16397" name="Rectangle 14">
            <a:extLst>
              <a:ext uri="{FF2B5EF4-FFF2-40B4-BE49-F238E27FC236}">
                <a16:creationId xmlns:a16="http://schemas.microsoft.com/office/drawing/2014/main" id="{6A95F1DC-0073-4690-A641-4CD3218A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040063"/>
            <a:ext cx="3079750" cy="1320800"/>
          </a:xfrm>
          <a:prstGeom prst="rect">
            <a:avLst/>
          </a:prstGeom>
          <a:solidFill>
            <a:srgbClr val="F4EA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/>
              <a:t>vasoconstriction hypoxique (</a:t>
            </a:r>
            <a:r>
              <a:rPr lang="fi-FI" altLang="fr-FR" sz="2000">
                <a:solidFill>
                  <a:srgbClr val="FF0000"/>
                </a:solidFill>
              </a:rPr>
              <a:t>débit sanguin réduit </a:t>
            </a:r>
            <a:r>
              <a:rPr lang="fi-FI" altLang="fr-FR" sz="2000" b="0"/>
              <a:t>dans la zone hypoventilée)</a:t>
            </a:r>
          </a:p>
        </p:txBody>
      </p:sp>
      <p:sp>
        <p:nvSpPr>
          <p:cNvPr id="31755" name="Rectangle 15">
            <a:extLst>
              <a:ext uri="{FF2B5EF4-FFF2-40B4-BE49-F238E27FC236}">
                <a16:creationId xmlns:a16="http://schemas.microsoft.com/office/drawing/2014/main" id="{160966A0-D0F7-4B55-ABA5-7D3A3B75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1293813"/>
            <a:ext cx="157003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/>
              <a:t>débit sanguin normal</a:t>
            </a:r>
          </a:p>
        </p:txBody>
      </p:sp>
      <p:sp>
        <p:nvSpPr>
          <p:cNvPr id="31756" name="Freeform 16">
            <a:extLst>
              <a:ext uri="{FF2B5EF4-FFF2-40B4-BE49-F238E27FC236}">
                <a16:creationId xmlns:a16="http://schemas.microsoft.com/office/drawing/2014/main" id="{3BEA95B1-5E48-41C8-B88C-EC0E16D7039D}"/>
              </a:ext>
            </a:extLst>
          </p:cNvPr>
          <p:cNvSpPr>
            <a:spLocks/>
          </p:cNvSpPr>
          <p:nvPr/>
        </p:nvSpPr>
        <p:spPr bwMode="invGray">
          <a:xfrm rot="947303">
            <a:off x="3713163" y="3844925"/>
            <a:ext cx="804862" cy="503238"/>
          </a:xfrm>
          <a:custGeom>
            <a:avLst/>
            <a:gdLst>
              <a:gd name="T0" fmla="*/ 2147483646 w 571"/>
              <a:gd name="T1" fmla="*/ 2147483646 h 317"/>
              <a:gd name="T2" fmla="*/ 2147483646 w 571"/>
              <a:gd name="T3" fmla="*/ 2147483646 h 317"/>
              <a:gd name="T4" fmla="*/ 2147483646 w 571"/>
              <a:gd name="T5" fmla="*/ 2147483646 h 317"/>
              <a:gd name="T6" fmla="*/ 2147483646 w 571"/>
              <a:gd name="T7" fmla="*/ 2147483646 h 317"/>
              <a:gd name="T8" fmla="*/ 2147483646 w 571"/>
              <a:gd name="T9" fmla="*/ 0 h 317"/>
              <a:gd name="T10" fmla="*/ 2147483646 w 571"/>
              <a:gd name="T11" fmla="*/ 2147483646 h 317"/>
              <a:gd name="T12" fmla="*/ 2147483646 w 571"/>
              <a:gd name="T13" fmla="*/ 2147483646 h 317"/>
              <a:gd name="T14" fmla="*/ 0 w 571"/>
              <a:gd name="T15" fmla="*/ 2147483646 h 317"/>
              <a:gd name="T16" fmla="*/ 2147483646 w 571"/>
              <a:gd name="T17" fmla="*/ 2147483646 h 317"/>
              <a:gd name="T18" fmla="*/ 2147483646 w 571"/>
              <a:gd name="T19" fmla="*/ 2147483646 h 317"/>
              <a:gd name="T20" fmla="*/ 2147483646 w 571"/>
              <a:gd name="T21" fmla="*/ 2147483646 h 317"/>
              <a:gd name="T22" fmla="*/ 2147483646 w 571"/>
              <a:gd name="T23" fmla="*/ 2147483646 h 317"/>
              <a:gd name="T24" fmla="*/ 2147483646 w 571"/>
              <a:gd name="T25" fmla="*/ 2147483646 h 3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1" h="317">
                <a:moveTo>
                  <a:pt x="570" y="164"/>
                </a:moveTo>
                <a:lnTo>
                  <a:pt x="340" y="56"/>
                </a:lnTo>
                <a:lnTo>
                  <a:pt x="272" y="34"/>
                </a:lnTo>
                <a:lnTo>
                  <a:pt x="158" y="6"/>
                </a:lnTo>
                <a:lnTo>
                  <a:pt x="68" y="0"/>
                </a:lnTo>
                <a:lnTo>
                  <a:pt x="28" y="16"/>
                </a:lnTo>
                <a:lnTo>
                  <a:pt x="6" y="52"/>
                </a:lnTo>
                <a:lnTo>
                  <a:pt x="0" y="104"/>
                </a:lnTo>
                <a:lnTo>
                  <a:pt x="14" y="146"/>
                </a:lnTo>
                <a:lnTo>
                  <a:pt x="68" y="190"/>
                </a:lnTo>
                <a:lnTo>
                  <a:pt x="124" y="222"/>
                </a:lnTo>
                <a:lnTo>
                  <a:pt x="250" y="268"/>
                </a:lnTo>
                <a:lnTo>
                  <a:pt x="436" y="316"/>
                </a:lnTo>
              </a:path>
            </a:pathLst>
          </a:custGeom>
          <a:noFill/>
          <a:ln w="101600" cap="rnd" cmpd="sng">
            <a:pattFill prst="lgConfetti">
              <a:fgClr>
                <a:schemeClr val="tx1"/>
              </a:fgClr>
              <a:bgClr>
                <a:schemeClr val="accent1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7" name="Oval 17">
            <a:extLst>
              <a:ext uri="{FF2B5EF4-FFF2-40B4-BE49-F238E27FC236}">
                <a16:creationId xmlns:a16="http://schemas.microsoft.com/office/drawing/2014/main" id="{5D039B75-38EA-4E4A-A5F6-617559F4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4138613"/>
            <a:ext cx="84137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1758" name="Rectangle 19">
            <a:extLst>
              <a:ext uri="{FF2B5EF4-FFF2-40B4-BE49-F238E27FC236}">
                <a16:creationId xmlns:a16="http://schemas.microsoft.com/office/drawing/2014/main" id="{3DA15730-E6DF-431E-B8F6-F4604FE7B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3856038"/>
            <a:ext cx="281463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 b="0"/>
              <a:t>zones correctement oxygénées</a:t>
            </a:r>
          </a:p>
        </p:txBody>
      </p:sp>
      <p:sp>
        <p:nvSpPr>
          <p:cNvPr id="31759" name="Line 20">
            <a:extLst>
              <a:ext uri="{FF2B5EF4-FFF2-40B4-BE49-F238E27FC236}">
                <a16:creationId xmlns:a16="http://schemas.microsoft.com/office/drawing/2014/main" id="{99113BE6-0660-4BC8-B3CE-1B757D6C0D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0788" y="3856038"/>
            <a:ext cx="666750" cy="650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0" name="Line 21">
            <a:extLst>
              <a:ext uri="{FF2B5EF4-FFF2-40B4-BE49-F238E27FC236}">
                <a16:creationId xmlns:a16="http://schemas.microsoft.com/office/drawing/2014/main" id="{422DC445-4773-4EB1-BEF4-B43CFA2B81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6913" y="4195763"/>
            <a:ext cx="461962" cy="177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1" name="Line 22">
            <a:extLst>
              <a:ext uri="{FF2B5EF4-FFF2-40B4-BE49-F238E27FC236}">
                <a16:creationId xmlns:a16="http://schemas.microsoft.com/office/drawing/2014/main" id="{82D38A0B-35EC-4CE7-B519-6840FD7D5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3" y="4433888"/>
            <a:ext cx="407987" cy="174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2" name="Rectangle 23">
            <a:extLst>
              <a:ext uri="{FF2B5EF4-FFF2-40B4-BE49-F238E27FC236}">
                <a16:creationId xmlns:a16="http://schemas.microsoft.com/office/drawing/2014/main" id="{6C84A930-B4BB-48B3-81BB-BFDEC33B2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4549775"/>
            <a:ext cx="20764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/>
              <a:t>débit sanguin normal</a:t>
            </a:r>
          </a:p>
        </p:txBody>
      </p:sp>
      <p:sp>
        <p:nvSpPr>
          <p:cNvPr id="31763" name="Line 24">
            <a:extLst>
              <a:ext uri="{FF2B5EF4-FFF2-40B4-BE49-F238E27FC236}">
                <a16:creationId xmlns:a16="http://schemas.microsoft.com/office/drawing/2014/main" id="{1CB9F82D-55B6-4B94-A81B-BB4A46D85E22}"/>
              </a:ext>
            </a:extLst>
          </p:cNvPr>
          <p:cNvSpPr>
            <a:spLocks noChangeShapeType="1"/>
          </p:cNvSpPr>
          <p:nvPr/>
        </p:nvSpPr>
        <p:spPr bwMode="auto">
          <a:xfrm rot="19501342" flipH="1">
            <a:off x="4259263" y="1652588"/>
            <a:ext cx="4349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4" name="Line 25">
            <a:extLst>
              <a:ext uri="{FF2B5EF4-FFF2-40B4-BE49-F238E27FC236}">
                <a16:creationId xmlns:a16="http://schemas.microsoft.com/office/drawing/2014/main" id="{2C8C37CB-1E61-46B9-8210-B0A4D721595C}"/>
              </a:ext>
            </a:extLst>
          </p:cNvPr>
          <p:cNvSpPr>
            <a:spLocks noChangeShapeType="1"/>
          </p:cNvSpPr>
          <p:nvPr/>
        </p:nvSpPr>
        <p:spPr bwMode="auto">
          <a:xfrm rot="-2098658">
            <a:off x="4321175" y="1898650"/>
            <a:ext cx="3889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5" name="Rectangle 26">
            <a:extLst>
              <a:ext uri="{FF2B5EF4-FFF2-40B4-BE49-F238E27FC236}">
                <a16:creationId xmlns:a16="http://schemas.microsoft.com/office/drawing/2014/main" id="{DFACBBA6-5101-4088-ABAE-CDEC7322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1470025"/>
            <a:ext cx="874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/>
              <a:t>Lobule</a:t>
            </a:r>
          </a:p>
        </p:txBody>
      </p:sp>
      <p:sp>
        <p:nvSpPr>
          <p:cNvPr id="31766" name="Line 27">
            <a:extLst>
              <a:ext uri="{FF2B5EF4-FFF2-40B4-BE49-F238E27FC236}">
                <a16:creationId xmlns:a16="http://schemas.microsoft.com/office/drawing/2014/main" id="{F083BAD8-A804-4A3F-9EFF-443BC3BB45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2501900"/>
            <a:ext cx="709613" cy="1406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7" name="Line 28">
            <a:extLst>
              <a:ext uri="{FF2B5EF4-FFF2-40B4-BE49-F238E27FC236}">
                <a16:creationId xmlns:a16="http://schemas.microsoft.com/office/drawing/2014/main" id="{4BD2B644-B246-4EF5-BF48-6B863B35E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5663" y="3017838"/>
            <a:ext cx="122237" cy="1587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68" name="Freeform 29">
            <a:extLst>
              <a:ext uri="{FF2B5EF4-FFF2-40B4-BE49-F238E27FC236}">
                <a16:creationId xmlns:a16="http://schemas.microsoft.com/office/drawing/2014/main" id="{C380E5CD-1295-4DEB-9FE4-CC844FA7250A}"/>
              </a:ext>
            </a:extLst>
          </p:cNvPr>
          <p:cNvSpPr>
            <a:spLocks/>
          </p:cNvSpPr>
          <p:nvPr/>
        </p:nvSpPr>
        <p:spPr bwMode="auto">
          <a:xfrm>
            <a:off x="1957388" y="2247900"/>
            <a:ext cx="2333625" cy="1820863"/>
          </a:xfrm>
          <a:custGeom>
            <a:avLst/>
            <a:gdLst>
              <a:gd name="T0" fmla="*/ 2147483646 w 1654"/>
              <a:gd name="T1" fmla="*/ 2147483646 h 1147"/>
              <a:gd name="T2" fmla="*/ 2147483646 w 1654"/>
              <a:gd name="T3" fmla="*/ 2147483646 h 1147"/>
              <a:gd name="T4" fmla="*/ 2147483646 w 1654"/>
              <a:gd name="T5" fmla="*/ 2147483646 h 1147"/>
              <a:gd name="T6" fmla="*/ 2147483646 w 1654"/>
              <a:gd name="T7" fmla="*/ 2147483646 h 1147"/>
              <a:gd name="T8" fmla="*/ 2147483646 w 1654"/>
              <a:gd name="T9" fmla="*/ 2147483646 h 1147"/>
              <a:gd name="T10" fmla="*/ 2147483646 w 1654"/>
              <a:gd name="T11" fmla="*/ 2147483646 h 1147"/>
              <a:gd name="T12" fmla="*/ 2147483646 w 1654"/>
              <a:gd name="T13" fmla="*/ 2147483646 h 1147"/>
              <a:gd name="T14" fmla="*/ 2147483646 w 1654"/>
              <a:gd name="T15" fmla="*/ 2147483646 h 1147"/>
              <a:gd name="T16" fmla="*/ 2147483646 w 1654"/>
              <a:gd name="T17" fmla="*/ 2147483646 h 1147"/>
              <a:gd name="T18" fmla="*/ 2147483646 w 1654"/>
              <a:gd name="T19" fmla="*/ 2147483646 h 1147"/>
              <a:gd name="T20" fmla="*/ 2147483646 w 1654"/>
              <a:gd name="T21" fmla="*/ 2147483646 h 1147"/>
              <a:gd name="T22" fmla="*/ 2147483646 w 1654"/>
              <a:gd name="T23" fmla="*/ 2147483646 h 1147"/>
              <a:gd name="T24" fmla="*/ 2147483646 w 1654"/>
              <a:gd name="T25" fmla="*/ 2147483646 h 1147"/>
              <a:gd name="T26" fmla="*/ 2147483646 w 1654"/>
              <a:gd name="T27" fmla="*/ 0 h 1147"/>
              <a:gd name="T28" fmla="*/ 2147483646 w 1654"/>
              <a:gd name="T29" fmla="*/ 2147483646 h 1147"/>
              <a:gd name="T30" fmla="*/ 2147483646 w 1654"/>
              <a:gd name="T31" fmla="*/ 2147483646 h 1147"/>
              <a:gd name="T32" fmla="*/ 2147483646 w 1654"/>
              <a:gd name="T33" fmla="*/ 2147483646 h 1147"/>
              <a:gd name="T34" fmla="*/ 2147483646 w 1654"/>
              <a:gd name="T35" fmla="*/ 2147483646 h 1147"/>
              <a:gd name="T36" fmla="*/ 2147483646 w 1654"/>
              <a:gd name="T37" fmla="*/ 2147483646 h 1147"/>
              <a:gd name="T38" fmla="*/ 2147483646 w 1654"/>
              <a:gd name="T39" fmla="*/ 2147483646 h 1147"/>
              <a:gd name="T40" fmla="*/ 2147483646 w 1654"/>
              <a:gd name="T41" fmla="*/ 2147483646 h 1147"/>
              <a:gd name="T42" fmla="*/ 2147483646 w 1654"/>
              <a:gd name="T43" fmla="*/ 2147483646 h 1147"/>
              <a:gd name="T44" fmla="*/ 2147483646 w 1654"/>
              <a:gd name="T45" fmla="*/ 2147483646 h 1147"/>
              <a:gd name="T46" fmla="*/ 2147483646 w 1654"/>
              <a:gd name="T47" fmla="*/ 2147483646 h 1147"/>
              <a:gd name="T48" fmla="*/ 2147483646 w 1654"/>
              <a:gd name="T49" fmla="*/ 2147483646 h 1147"/>
              <a:gd name="T50" fmla="*/ 2147483646 w 1654"/>
              <a:gd name="T51" fmla="*/ 2147483646 h 1147"/>
              <a:gd name="T52" fmla="*/ 2147483646 w 1654"/>
              <a:gd name="T53" fmla="*/ 2147483646 h 1147"/>
              <a:gd name="T54" fmla="*/ 2147483646 w 1654"/>
              <a:gd name="T55" fmla="*/ 2147483646 h 1147"/>
              <a:gd name="T56" fmla="*/ 2147483646 w 1654"/>
              <a:gd name="T57" fmla="*/ 2147483646 h 1147"/>
              <a:gd name="T58" fmla="*/ 2147483646 w 1654"/>
              <a:gd name="T59" fmla="*/ 2147483646 h 1147"/>
              <a:gd name="T60" fmla="*/ 2147483646 w 1654"/>
              <a:gd name="T61" fmla="*/ 2147483646 h 1147"/>
              <a:gd name="T62" fmla="*/ 2147483646 w 1654"/>
              <a:gd name="T63" fmla="*/ 2147483646 h 1147"/>
              <a:gd name="T64" fmla="*/ 2147483646 w 1654"/>
              <a:gd name="T65" fmla="*/ 2147483646 h 1147"/>
              <a:gd name="T66" fmla="*/ 2147483646 w 1654"/>
              <a:gd name="T67" fmla="*/ 2147483646 h 1147"/>
              <a:gd name="T68" fmla="*/ 2147483646 w 1654"/>
              <a:gd name="T69" fmla="*/ 2147483646 h 1147"/>
              <a:gd name="T70" fmla="*/ 2147483646 w 1654"/>
              <a:gd name="T71" fmla="*/ 2147483646 h 1147"/>
              <a:gd name="T72" fmla="*/ 2147483646 w 1654"/>
              <a:gd name="T73" fmla="*/ 2147483646 h 1147"/>
              <a:gd name="T74" fmla="*/ 2147483646 w 1654"/>
              <a:gd name="T75" fmla="*/ 2147483646 h 1147"/>
              <a:gd name="T76" fmla="*/ 2147483646 w 1654"/>
              <a:gd name="T77" fmla="*/ 2147483646 h 1147"/>
              <a:gd name="T78" fmla="*/ 2147483646 w 1654"/>
              <a:gd name="T79" fmla="*/ 2147483646 h 1147"/>
              <a:gd name="T80" fmla="*/ 2147483646 w 1654"/>
              <a:gd name="T81" fmla="*/ 2147483646 h 1147"/>
              <a:gd name="T82" fmla="*/ 2147483646 w 1654"/>
              <a:gd name="T83" fmla="*/ 2147483646 h 1147"/>
              <a:gd name="T84" fmla="*/ 2147483646 w 1654"/>
              <a:gd name="T85" fmla="*/ 2147483646 h 1147"/>
              <a:gd name="T86" fmla="*/ 2147483646 w 1654"/>
              <a:gd name="T87" fmla="*/ 2147483646 h 1147"/>
              <a:gd name="T88" fmla="*/ 2147483646 w 1654"/>
              <a:gd name="T89" fmla="*/ 2147483646 h 1147"/>
              <a:gd name="T90" fmla="*/ 2147483646 w 1654"/>
              <a:gd name="T91" fmla="*/ 2147483646 h 1147"/>
              <a:gd name="T92" fmla="*/ 2147483646 w 1654"/>
              <a:gd name="T93" fmla="*/ 2147483646 h 1147"/>
              <a:gd name="T94" fmla="*/ 2147483646 w 1654"/>
              <a:gd name="T95" fmla="*/ 2147483646 h 1147"/>
              <a:gd name="T96" fmla="*/ 2147483646 w 1654"/>
              <a:gd name="T97" fmla="*/ 2147483646 h 1147"/>
              <a:gd name="T98" fmla="*/ 2147483646 w 1654"/>
              <a:gd name="T99" fmla="*/ 2147483646 h 1147"/>
              <a:gd name="T100" fmla="*/ 2147483646 w 1654"/>
              <a:gd name="T101" fmla="*/ 2147483646 h 1147"/>
              <a:gd name="T102" fmla="*/ 2147483646 w 1654"/>
              <a:gd name="T103" fmla="*/ 2147483646 h 1147"/>
              <a:gd name="T104" fmla="*/ 2147483646 w 1654"/>
              <a:gd name="T105" fmla="*/ 2147483646 h 1147"/>
              <a:gd name="T106" fmla="*/ 2147483646 w 1654"/>
              <a:gd name="T107" fmla="*/ 2147483646 h 1147"/>
              <a:gd name="T108" fmla="*/ 2147483646 w 1654"/>
              <a:gd name="T109" fmla="*/ 2147483646 h 1147"/>
              <a:gd name="T110" fmla="*/ 2147483646 w 1654"/>
              <a:gd name="T111" fmla="*/ 2147483646 h 1147"/>
              <a:gd name="T112" fmla="*/ 2147483646 w 1654"/>
              <a:gd name="T113" fmla="*/ 2147483646 h 1147"/>
              <a:gd name="T114" fmla="*/ 2147483646 w 1654"/>
              <a:gd name="T115" fmla="*/ 2147483646 h 1147"/>
              <a:gd name="T116" fmla="*/ 2147483646 w 1654"/>
              <a:gd name="T117" fmla="*/ 2147483646 h 1147"/>
              <a:gd name="T118" fmla="*/ 2147483646 w 1654"/>
              <a:gd name="T119" fmla="*/ 2147483646 h 1147"/>
              <a:gd name="T120" fmla="*/ 2147483646 w 1654"/>
              <a:gd name="T121" fmla="*/ 2147483646 h 1147"/>
              <a:gd name="T122" fmla="*/ 0 w 1654"/>
              <a:gd name="T123" fmla="*/ 2147483646 h 1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54" h="1147">
                <a:moveTo>
                  <a:pt x="101" y="146"/>
                </a:moveTo>
                <a:lnTo>
                  <a:pt x="674" y="466"/>
                </a:lnTo>
                <a:lnTo>
                  <a:pt x="977" y="408"/>
                </a:lnTo>
                <a:lnTo>
                  <a:pt x="1032" y="212"/>
                </a:lnTo>
                <a:lnTo>
                  <a:pt x="964" y="248"/>
                </a:lnTo>
                <a:lnTo>
                  <a:pt x="928" y="188"/>
                </a:lnTo>
                <a:lnTo>
                  <a:pt x="954" y="140"/>
                </a:lnTo>
                <a:lnTo>
                  <a:pt x="1006" y="140"/>
                </a:lnTo>
                <a:lnTo>
                  <a:pt x="962" y="106"/>
                </a:lnTo>
                <a:lnTo>
                  <a:pt x="980" y="58"/>
                </a:lnTo>
                <a:lnTo>
                  <a:pt x="1026" y="40"/>
                </a:lnTo>
                <a:lnTo>
                  <a:pt x="1068" y="78"/>
                </a:lnTo>
                <a:lnTo>
                  <a:pt x="1062" y="10"/>
                </a:lnTo>
                <a:lnTo>
                  <a:pt x="1112" y="0"/>
                </a:lnTo>
                <a:lnTo>
                  <a:pt x="1136" y="20"/>
                </a:lnTo>
                <a:lnTo>
                  <a:pt x="1128" y="70"/>
                </a:lnTo>
                <a:lnTo>
                  <a:pt x="1182" y="14"/>
                </a:lnTo>
                <a:lnTo>
                  <a:pt x="1224" y="24"/>
                </a:lnTo>
                <a:lnTo>
                  <a:pt x="1238" y="72"/>
                </a:lnTo>
                <a:lnTo>
                  <a:pt x="1204" y="102"/>
                </a:lnTo>
                <a:lnTo>
                  <a:pt x="1248" y="98"/>
                </a:lnTo>
                <a:lnTo>
                  <a:pt x="1270" y="118"/>
                </a:lnTo>
                <a:lnTo>
                  <a:pt x="1274" y="158"/>
                </a:lnTo>
                <a:lnTo>
                  <a:pt x="1236" y="176"/>
                </a:lnTo>
                <a:lnTo>
                  <a:pt x="1180" y="170"/>
                </a:lnTo>
                <a:lnTo>
                  <a:pt x="1216" y="196"/>
                </a:lnTo>
                <a:lnTo>
                  <a:pt x="1220" y="244"/>
                </a:lnTo>
                <a:lnTo>
                  <a:pt x="1184" y="274"/>
                </a:lnTo>
                <a:lnTo>
                  <a:pt x="1138" y="277"/>
                </a:lnTo>
                <a:lnTo>
                  <a:pt x="1100" y="236"/>
                </a:lnTo>
                <a:lnTo>
                  <a:pt x="1044" y="408"/>
                </a:lnTo>
                <a:lnTo>
                  <a:pt x="1651" y="524"/>
                </a:lnTo>
                <a:lnTo>
                  <a:pt x="1653" y="545"/>
                </a:lnTo>
                <a:lnTo>
                  <a:pt x="1634" y="561"/>
                </a:lnTo>
                <a:lnTo>
                  <a:pt x="1606" y="577"/>
                </a:lnTo>
                <a:lnTo>
                  <a:pt x="1587" y="577"/>
                </a:lnTo>
                <a:lnTo>
                  <a:pt x="1011" y="466"/>
                </a:lnTo>
                <a:lnTo>
                  <a:pt x="775" y="495"/>
                </a:lnTo>
                <a:lnTo>
                  <a:pt x="1050" y="879"/>
                </a:lnTo>
                <a:lnTo>
                  <a:pt x="1095" y="829"/>
                </a:lnTo>
                <a:lnTo>
                  <a:pt x="1162" y="839"/>
                </a:lnTo>
                <a:lnTo>
                  <a:pt x="1189" y="882"/>
                </a:lnTo>
                <a:lnTo>
                  <a:pt x="1143" y="949"/>
                </a:lnTo>
                <a:lnTo>
                  <a:pt x="1213" y="914"/>
                </a:lnTo>
                <a:lnTo>
                  <a:pt x="1250" y="951"/>
                </a:lnTo>
                <a:lnTo>
                  <a:pt x="1258" y="999"/>
                </a:lnTo>
                <a:lnTo>
                  <a:pt x="1210" y="1050"/>
                </a:lnTo>
                <a:lnTo>
                  <a:pt x="1135" y="1010"/>
                </a:lnTo>
                <a:lnTo>
                  <a:pt x="1170" y="1101"/>
                </a:lnTo>
                <a:lnTo>
                  <a:pt x="1119" y="1146"/>
                </a:lnTo>
                <a:lnTo>
                  <a:pt x="1066" y="1143"/>
                </a:lnTo>
                <a:lnTo>
                  <a:pt x="1018" y="1079"/>
                </a:lnTo>
                <a:lnTo>
                  <a:pt x="1066" y="1005"/>
                </a:lnTo>
                <a:lnTo>
                  <a:pt x="991" y="1029"/>
                </a:lnTo>
                <a:lnTo>
                  <a:pt x="943" y="991"/>
                </a:lnTo>
                <a:lnTo>
                  <a:pt x="959" y="935"/>
                </a:lnTo>
                <a:lnTo>
                  <a:pt x="1018" y="911"/>
                </a:lnTo>
                <a:lnTo>
                  <a:pt x="741" y="524"/>
                </a:lnTo>
                <a:lnTo>
                  <a:pt x="438" y="873"/>
                </a:lnTo>
                <a:lnTo>
                  <a:pt x="404" y="843"/>
                </a:lnTo>
                <a:lnTo>
                  <a:pt x="640" y="553"/>
                </a:lnTo>
                <a:lnTo>
                  <a:pt x="0" y="23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9" name="Line 30">
            <a:extLst>
              <a:ext uri="{FF2B5EF4-FFF2-40B4-BE49-F238E27FC236}">
                <a16:creationId xmlns:a16="http://schemas.microsoft.com/office/drawing/2014/main" id="{71D890FA-1A6E-4D48-ACF6-2BD3D13027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1833563"/>
            <a:ext cx="393700" cy="4365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103B358-6BED-4167-9840-057D9425F3DC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349500"/>
            <a:ext cx="4921250" cy="893763"/>
            <a:chOff x="3725863" y="2035175"/>
            <a:chExt cx="4921250" cy="893763"/>
          </a:xfrm>
        </p:grpSpPr>
        <p:sp>
          <p:nvSpPr>
            <p:cNvPr id="31774" name="Rectangle 13">
              <a:extLst>
                <a:ext uri="{FF2B5EF4-FFF2-40B4-BE49-F238E27FC236}">
                  <a16:creationId xmlns:a16="http://schemas.microsoft.com/office/drawing/2014/main" id="{D81BAB16-45FF-43FC-A64C-C66D92D1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2035175"/>
              <a:ext cx="3784600" cy="668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fr-FR" sz="2000">
                  <a:solidFill>
                    <a:schemeClr val="tx2"/>
                  </a:solidFill>
                </a:rPr>
                <a:t>Hypoxie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fr-FR" sz="1800">
                  <a:solidFill>
                    <a:srgbClr val="FF0000"/>
                  </a:solidFill>
                </a:rPr>
                <a:t>(pas de ventilation collatérale)</a:t>
              </a:r>
            </a:p>
          </p:txBody>
        </p:sp>
        <p:sp>
          <p:nvSpPr>
            <p:cNvPr id="31775" name="Ellipse 2">
              <a:extLst>
                <a:ext uri="{FF2B5EF4-FFF2-40B4-BE49-F238E27FC236}">
                  <a16:creationId xmlns:a16="http://schemas.microsoft.com/office/drawing/2014/main" id="{074B8EC3-0440-4A87-86AD-9B1848577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2590800"/>
              <a:ext cx="593725" cy="338138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1776" name="Line 12">
              <a:extLst>
                <a:ext uri="{FF2B5EF4-FFF2-40B4-BE49-F238E27FC236}">
                  <a16:creationId xmlns:a16="http://schemas.microsoft.com/office/drawing/2014/main" id="{7F7F6042-C2E5-4245-AD1F-EF405CAA1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7325" y="2336800"/>
              <a:ext cx="914400" cy="392113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17" name="Parenthèse ouvrante 3">
            <a:extLst>
              <a:ext uri="{FF2B5EF4-FFF2-40B4-BE49-F238E27FC236}">
                <a16:creationId xmlns:a16="http://schemas.microsoft.com/office/drawing/2014/main" id="{04C0DAAD-EF14-43DD-89D9-7A31EE789F81}"/>
              </a:ext>
            </a:extLst>
          </p:cNvPr>
          <p:cNvSpPr>
            <a:spLocks/>
          </p:cNvSpPr>
          <p:nvPr/>
        </p:nvSpPr>
        <p:spPr bwMode="auto">
          <a:xfrm>
            <a:off x="4402138" y="3082925"/>
            <a:ext cx="828675" cy="314325"/>
          </a:xfrm>
          <a:prstGeom prst="leftBracket">
            <a:avLst>
              <a:gd name="adj" fmla="val 8333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2F766-8261-48E1-A74E-20B604BC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789613"/>
            <a:ext cx="7200900" cy="9334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fi-FI" altLang="fr-FR">
                <a:solidFill>
                  <a:srgbClr val="FF0000"/>
                </a:solidFill>
              </a:rPr>
              <a:t>Difficulté ou impossibilité d'accès </a:t>
            </a:r>
          </a:p>
          <a:p>
            <a:pPr lvl="1"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fi-FI" altLang="fr-FR" sz="2400"/>
              <a:t> de l’antibiotique aux zones infectées</a:t>
            </a:r>
            <a:endParaRPr lang="fi-FI" altLang="fr-FR" sz="2000"/>
          </a:p>
        </p:txBody>
      </p:sp>
      <p:sp>
        <p:nvSpPr>
          <p:cNvPr id="36" name="Étoile à 5 branches 35">
            <a:extLst>
              <a:ext uri="{FF2B5EF4-FFF2-40B4-BE49-F238E27FC236}">
                <a16:creationId xmlns:a16="http://schemas.microsoft.com/office/drawing/2014/main" id="{0F85C5BF-5217-49B0-A1D3-6DEB8C62C1B6}"/>
              </a:ext>
            </a:extLst>
          </p:cNvPr>
          <p:cNvSpPr/>
          <p:nvPr/>
        </p:nvSpPr>
        <p:spPr>
          <a:xfrm>
            <a:off x="463550" y="5465763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1641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C6B126A-10A8-4BB2-80FF-4291F5DF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575" y="1778000"/>
            <a:ext cx="7704138" cy="2795588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u="sng" dirty="0"/>
              <a:t>Nécessité d’une intervention </a:t>
            </a:r>
            <a:r>
              <a:rPr lang="fr-FR" altLang="fr-FR" sz="2800" b="1" u="sng" dirty="0">
                <a:solidFill>
                  <a:srgbClr val="FF0000"/>
                </a:solidFill>
              </a:rPr>
              <a:t>précoce:</a:t>
            </a:r>
            <a:r>
              <a:rPr lang="fr-FR" altLang="fr-FR" sz="2800" b="1" u="sng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800" b="1" u="sng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1" dirty="0">
                <a:solidFill>
                  <a:srgbClr val="C00000"/>
                </a:solidFill>
              </a:rPr>
              <a:t>Métaphylaxie recommandée </a:t>
            </a:r>
            <a:r>
              <a:rPr lang="fr-FR" altLang="fr-FR" sz="2400" dirty="0"/>
              <a:t>pour éviter les zones d’atélectasie, d’anoxie, de dépôt fibrineux, … </a:t>
            </a:r>
            <a:r>
              <a:rPr lang="fr-FR" altLang="fr-FR" sz="2000" dirty="0"/>
              <a:t>(= tous les facteurs s’opposant à la diffusion des antibiotiques à leur </a:t>
            </a:r>
            <a:r>
              <a:rPr lang="fr-FR" altLang="fr-FR" sz="2000" dirty="0" err="1"/>
              <a:t>biophase</a:t>
            </a:r>
            <a:r>
              <a:rPr lang="fr-FR" altLang="fr-FR" sz="2000" dirty="0"/>
              <a:t>) 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/>
              <a:t>Si possible</a:t>
            </a:r>
            <a:r>
              <a:rPr lang="fr-FR" altLang="fr-FR" sz="2400" b="1" dirty="0"/>
              <a:t>, isoler les animaux malades </a:t>
            </a:r>
            <a:r>
              <a:rPr lang="fr-FR" altLang="fr-FR" sz="2400" dirty="0"/>
              <a:t>du reste du troupeau</a:t>
            </a:r>
            <a:endParaRPr lang="fr-FR" alt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0D32CF-9607-40BC-9CDE-1F012D5C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42925"/>
            <a:ext cx="79708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r-FR" sz="4000" b="0" dirty="0"/>
              <a:t>Physiopathologie / conséquences</a:t>
            </a:r>
            <a:endParaRPr lang="fi-FI" altLang="fr-FR" sz="4000" b="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CCFF39D-9408-49C2-961A-F48BB3E7B1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838" y="225425"/>
            <a:ext cx="8186737" cy="2155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3600" b="1" u="sng">
                <a:solidFill>
                  <a:srgbClr val="FF0000"/>
                </a:solidFill>
              </a:rPr>
              <a:t>Nécessité</a:t>
            </a:r>
            <a:r>
              <a:rPr lang="fr-FR" altLang="fr-FR" sz="3600" b="1"/>
              <a:t> de l’antibiothérapie </a:t>
            </a:r>
            <a:br>
              <a:rPr lang="fr-FR" altLang="fr-FR" sz="3600" b="1"/>
            </a:br>
            <a:r>
              <a:rPr lang="fr-FR" altLang="fr-FR" sz="3600">
                <a:solidFill>
                  <a:schemeClr val="tx1"/>
                </a:solidFill>
              </a:rPr>
              <a:t>pour les pathologies infectieuses pulmonaires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558C5D-410C-482B-A169-1E33B1A54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8188" y="2903538"/>
            <a:ext cx="8070850" cy="24749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fr-FR" altLang="fr-FR" sz="2800"/>
              <a:t>Incontournable chez les bovins</a:t>
            </a:r>
          </a:p>
          <a:p>
            <a:pPr algn="l" eaLnBrk="1" hangingPunct="1">
              <a:lnSpc>
                <a:spcPct val="90000"/>
              </a:lnSpc>
            </a:pPr>
            <a:endParaRPr lang="fr-FR" altLang="fr-FR" sz="2800"/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fr-FR" altLang="fr-FR" sz="2800"/>
              <a:t>Risques d’infections délocalisées</a:t>
            </a:r>
          </a:p>
          <a:p>
            <a:pPr algn="l" eaLnBrk="1" hangingPunct="1">
              <a:lnSpc>
                <a:spcPct val="90000"/>
              </a:lnSpc>
            </a:pPr>
            <a:r>
              <a:rPr lang="fr-FR" altLang="fr-FR" sz="2800"/>
              <a:t> </a:t>
            </a:r>
            <a:r>
              <a:rPr lang="fr-FR" altLang="fr-FR" sz="2000"/>
              <a:t>(ex : septicémie, arthrite)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103031A1-AD3F-47D2-9B4A-0EA09E841D53}"/>
              </a:ext>
            </a:extLst>
          </p:cNvPr>
          <p:cNvSpPr/>
          <p:nvPr/>
        </p:nvSpPr>
        <p:spPr>
          <a:xfrm>
            <a:off x="28575" y="522288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CED66CD2-56DE-4FD2-BB56-FD8E50763812}"/>
              </a:ext>
            </a:extLst>
          </p:cNvPr>
          <p:cNvSpPr/>
          <p:nvPr/>
        </p:nvSpPr>
        <p:spPr>
          <a:xfrm>
            <a:off x="423863" y="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1D151779-1979-492D-9609-C5FC7883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altLang="fr-FR" sz="4000"/>
              <a:t>Diagnostic</a:t>
            </a:r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6A8A0604-D1D0-4F32-B0B7-F8BDFF5C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3609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fr-FR" sz="2000" b="1" dirty="0"/>
              <a:t>Commémoratif</a:t>
            </a:r>
          </a:p>
          <a:p>
            <a:pPr>
              <a:defRPr/>
            </a:pPr>
            <a:r>
              <a:rPr lang="fr-FR" altLang="fr-FR" sz="2000" dirty="0"/>
              <a:t>Animaux à l’engraissement</a:t>
            </a:r>
          </a:p>
          <a:p>
            <a:pPr>
              <a:defRPr/>
            </a:pPr>
            <a:endParaRPr lang="fr-FR" altLang="fr-FR" sz="2000" dirty="0"/>
          </a:p>
          <a:p>
            <a:pPr marL="0" indent="0">
              <a:buFontTx/>
              <a:buNone/>
              <a:defRPr/>
            </a:pPr>
            <a:r>
              <a:rPr lang="fr-FR" altLang="fr-FR" sz="2000" b="1" dirty="0"/>
              <a:t>Symptômes</a:t>
            </a:r>
          </a:p>
          <a:p>
            <a:pPr>
              <a:defRPr/>
            </a:pPr>
            <a:r>
              <a:rPr lang="fr-FR" altLang="fr-FR" sz="2000" dirty="0"/>
              <a:t>Dyspnée</a:t>
            </a:r>
          </a:p>
          <a:p>
            <a:pPr>
              <a:defRPr/>
            </a:pPr>
            <a:r>
              <a:rPr lang="fr-FR" altLang="fr-FR" sz="2000" dirty="0"/>
              <a:t>Toux</a:t>
            </a:r>
          </a:p>
          <a:p>
            <a:pPr>
              <a:defRPr/>
            </a:pPr>
            <a:r>
              <a:rPr lang="fr-FR" altLang="fr-FR" sz="2000" dirty="0"/>
              <a:t>Hyperthermie </a:t>
            </a:r>
          </a:p>
          <a:p>
            <a:pPr>
              <a:defRPr/>
            </a:pPr>
            <a:r>
              <a:rPr lang="fr-FR" altLang="fr-FR" sz="2000" dirty="0"/>
              <a:t>Anorexie </a:t>
            </a:r>
          </a:p>
          <a:p>
            <a:pPr marL="0" indent="0">
              <a:buFontTx/>
              <a:buNone/>
              <a:defRPr/>
            </a:pPr>
            <a:endParaRPr lang="fr-FR" altLang="fr-FR" sz="2000" b="1" dirty="0"/>
          </a:p>
          <a:p>
            <a:pPr marL="0" indent="0">
              <a:buFontTx/>
              <a:buNone/>
              <a:defRPr/>
            </a:pPr>
            <a:r>
              <a:rPr lang="fr-FR" altLang="fr-FR" sz="2000" b="1" dirty="0"/>
              <a:t>Examens complémentaires </a:t>
            </a:r>
          </a:p>
          <a:p>
            <a:pPr>
              <a:defRPr/>
            </a:pPr>
            <a:r>
              <a:rPr lang="fr-FR" altLang="fr-FR" sz="2000" dirty="0"/>
              <a:t>Ecouvillon nasal </a:t>
            </a:r>
            <a:r>
              <a:rPr lang="fr-FR" altLang="fr-FR" sz="2000" u="sng" dirty="0"/>
              <a:t>sans intérêt</a:t>
            </a:r>
          </a:p>
          <a:p>
            <a:pPr>
              <a:defRPr/>
            </a:pPr>
            <a:r>
              <a:rPr lang="fr-FR" altLang="fr-FR" sz="2000" dirty="0"/>
              <a:t>Aspiration </a:t>
            </a:r>
            <a:r>
              <a:rPr lang="fr-FR" altLang="fr-FR" sz="2000" dirty="0" err="1"/>
              <a:t>trans</a:t>
            </a:r>
            <a:r>
              <a:rPr lang="fr-FR" altLang="fr-FR" sz="2000" dirty="0"/>
              <a:t>-trachéale </a:t>
            </a:r>
            <a:r>
              <a:rPr lang="fr-FR" altLang="fr-FR" sz="1600" dirty="0"/>
              <a:t>(attention si dyspnée)</a:t>
            </a:r>
          </a:p>
          <a:p>
            <a:pPr>
              <a:defRPr/>
            </a:pPr>
            <a:r>
              <a:rPr lang="fr-FR" altLang="fr-FR" sz="2000" dirty="0"/>
              <a:t>Prélèvements pulmonaires sur animaux morts ou euthanasiés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26AAE3F9-4F24-46E5-A3DF-8693557B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B132A-EC97-452D-92BA-E7BBA162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Maladies respiratoires chez les bovins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Agents étiologiques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/>
              <a:t>Antibiothérapie</a:t>
            </a:r>
          </a:p>
          <a:p>
            <a:pPr lvl="1">
              <a:defRPr/>
            </a:pPr>
            <a:r>
              <a:rPr lang="fr-FR" sz="2000" dirty="0"/>
              <a:t>Accès à la </a:t>
            </a:r>
            <a:r>
              <a:rPr lang="fr-FR" sz="2000" dirty="0" err="1"/>
              <a:t>biophase</a:t>
            </a:r>
            <a:endParaRPr lang="fr-FR" sz="2000" dirty="0"/>
          </a:p>
          <a:p>
            <a:pPr lvl="1">
              <a:defRPr/>
            </a:pPr>
            <a:r>
              <a:rPr lang="fr-FR" sz="2000" dirty="0"/>
              <a:t>Spectre d’activité</a:t>
            </a:r>
          </a:p>
          <a:p>
            <a:pPr lvl="1">
              <a:defRPr/>
            </a:pPr>
            <a:r>
              <a:rPr lang="fr-FR" sz="2000" dirty="0"/>
              <a:t>Voies d’administration</a:t>
            </a:r>
          </a:p>
          <a:p>
            <a:pPr lvl="1">
              <a:defRPr/>
            </a:pPr>
            <a:r>
              <a:rPr lang="fr-FR" sz="2000" dirty="0"/>
              <a:t>Modalités de traitements</a:t>
            </a:r>
          </a:p>
          <a:p>
            <a:pPr lvl="2">
              <a:defRPr/>
            </a:pPr>
            <a:r>
              <a:rPr lang="fr-FR" sz="1800" dirty="0" err="1"/>
              <a:t>Métaphylaxie</a:t>
            </a:r>
            <a:r>
              <a:rPr lang="fr-FR" sz="1800" dirty="0"/>
              <a:t> </a:t>
            </a:r>
            <a:r>
              <a:rPr lang="fr-FR" sz="1800" i="1" dirty="0"/>
              <a:t>vs</a:t>
            </a:r>
            <a:r>
              <a:rPr lang="fr-FR" sz="1800" dirty="0"/>
              <a:t> curatif</a:t>
            </a:r>
          </a:p>
          <a:p>
            <a:pPr lvl="2">
              <a:defRPr/>
            </a:pPr>
            <a:r>
              <a:rPr lang="fr-FR" sz="1800" dirty="0"/>
              <a:t>Traitements adjuvants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55C2DB6-507A-469C-83C9-B2EB2E55D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2524125"/>
            <a:ext cx="8015287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fi-FI" altLang="fr-FR" sz="2400" dirty="0"/>
              <a:t>Les Pasteurelles sont des </a:t>
            </a:r>
            <a:r>
              <a:rPr lang="fi-FI" altLang="fr-FR" sz="2400" b="1" u="sng" dirty="0">
                <a:solidFill>
                  <a:srgbClr val="C00000"/>
                </a:solidFill>
              </a:rPr>
              <a:t>bactéries extracellulaires </a:t>
            </a:r>
            <a:r>
              <a:rPr lang="fi-FI" altLang="fr-FR" sz="2400" dirty="0"/>
              <a:t>présentes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i-FI" altLang="fr-FR" sz="2000" dirty="0"/>
              <a:t>dans le mucus bronchique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i-FI" altLang="fr-FR" sz="2000" dirty="0"/>
              <a:t>sur l’épithélium des alvéoles pulmonaires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fi-FI" altLang="fr-FR" sz="2000" dirty="0"/>
          </a:p>
          <a:p>
            <a:pPr marL="5715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fi-FI" altLang="fr-FR" sz="1800" dirty="0"/>
              <a:t>(</a:t>
            </a:r>
            <a:r>
              <a:rPr lang="fi-FI" altLang="fr-FR" sz="1800" b="1" dirty="0">
                <a:solidFill>
                  <a:srgbClr val="00B050"/>
                </a:solidFill>
              </a:rPr>
              <a:t>remarque : </a:t>
            </a:r>
            <a:r>
              <a:rPr lang="fi-FI" altLang="fr-FR" sz="1800" dirty="0"/>
              <a:t>phagocytose dans des macrophages/neutrophiles mais faible survie intracellulaire).</a:t>
            </a:r>
          </a:p>
        </p:txBody>
      </p:sp>
      <p:sp>
        <p:nvSpPr>
          <p:cNvPr id="40963" name="Titre 1">
            <a:extLst>
              <a:ext uri="{FF2B5EF4-FFF2-40B4-BE49-F238E27FC236}">
                <a16:creationId xmlns:a16="http://schemas.microsoft.com/office/drawing/2014/main" id="{2AC7F162-DDBB-44F3-AFDC-90D68081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/>
              <a:t>Localisation des germes et biophases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47E3BA59-9E10-4646-AAC5-C8B8DF58D6A0}"/>
              </a:ext>
            </a:extLst>
          </p:cNvPr>
          <p:cNvSpPr/>
          <p:nvPr/>
        </p:nvSpPr>
        <p:spPr>
          <a:xfrm>
            <a:off x="7921625" y="2209800"/>
            <a:ext cx="765175" cy="6270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4CAF87B7-CC8E-4F6C-BD08-39CB94B6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6950"/>
            <a:ext cx="8229600" cy="798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800" b="1">
                <a:solidFill>
                  <a:schemeClr val="tx1"/>
                </a:solidFill>
              </a:rPr>
              <a:t>Gamithromycine: PK</a:t>
            </a:r>
            <a:endParaRPr lang="en-US" altLang="fr-FR" sz="2800" b="1">
              <a:solidFill>
                <a:schemeClr val="tx1"/>
              </a:solidFill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B05A9091-076B-4FE8-B0A0-1A1C11DC90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138" y="1608138"/>
            <a:ext cx="5154612" cy="4849812"/>
          </a:xfrm>
          <a:noFill/>
        </p:spPr>
      </p:pic>
      <p:pic>
        <p:nvPicPr>
          <p:cNvPr id="43012" name="Picture 10" descr="brown calf darker edges small icon size">
            <a:extLst>
              <a:ext uri="{FF2B5EF4-FFF2-40B4-BE49-F238E27FC236}">
                <a16:creationId xmlns:a16="http://schemas.microsoft.com/office/drawing/2014/main" id="{F4B81111-57D6-4728-A1FB-55983F9A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33588"/>
            <a:ext cx="1112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">
            <a:extLst>
              <a:ext uri="{FF2B5EF4-FFF2-40B4-BE49-F238E27FC236}">
                <a16:creationId xmlns:a16="http://schemas.microsoft.com/office/drawing/2014/main" id="{38F3B014-28AF-41E2-AD5A-9B8A440E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050925"/>
            <a:ext cx="7143750" cy="5624513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3014" name="ZoneTexte 2">
            <a:extLst>
              <a:ext uri="{FF2B5EF4-FFF2-40B4-BE49-F238E27FC236}">
                <a16:creationId xmlns:a16="http://schemas.microsoft.com/office/drawing/2014/main" id="{FCD8530C-34CB-475D-9C9A-5C352AD6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68103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F0"/>
                </a:solidFill>
              </a:rPr>
              <a:t>Exemple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69F4B-A205-481C-859F-4C5E19C9F190}"/>
              </a:ext>
            </a:extLst>
          </p:cNvPr>
          <p:cNvSpPr/>
          <p:nvPr/>
        </p:nvSpPr>
        <p:spPr>
          <a:xfrm>
            <a:off x="1711325" y="201613"/>
            <a:ext cx="57213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3600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Antibiotique et </a:t>
            </a:r>
            <a:r>
              <a:rPr lang="fr-FR" altLang="fr-FR" sz="3600" kern="0" dirty="0" err="1">
                <a:solidFill>
                  <a:srgbClr val="C00000"/>
                </a:solidFill>
                <a:latin typeface="Arial"/>
                <a:ea typeface="+mj-ea"/>
                <a:cs typeface="+mj-cs"/>
              </a:rPr>
              <a:t>biophase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>
            <a:extLst>
              <a:ext uri="{FF2B5EF4-FFF2-40B4-BE49-F238E27FC236}">
                <a16:creationId xmlns:a16="http://schemas.microsoft.com/office/drawing/2014/main" id="{EF1A2E42-DE76-491A-B720-074C6B7E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461963"/>
            <a:ext cx="8201025" cy="787400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lIns="92075" tIns="76200" rIns="92075" bIns="76200">
            <a:spAutoFit/>
          </a:bodyPr>
          <a:lstStyle/>
          <a:p>
            <a:pPr eaLnBrk="1" hangingPunct="1"/>
            <a:r>
              <a:rPr lang="fi-FI" altLang="fr-FR" sz="4000"/>
              <a:t>Antibiothérapie chez le veau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379075-B0E7-468D-98C8-42B01792D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2157413"/>
            <a:ext cx="7761287" cy="2571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150000"/>
              </a:spcBef>
            </a:pPr>
            <a:r>
              <a:rPr lang="fi-FI" altLang="fr-FR" sz="2400"/>
              <a:t>Infections pulmonaires</a:t>
            </a:r>
          </a:p>
          <a:p>
            <a:pPr eaLnBrk="1" hangingPunct="1">
              <a:lnSpc>
                <a:spcPct val="80000"/>
              </a:lnSpc>
              <a:spcBef>
                <a:spcPct val="150000"/>
              </a:spcBef>
            </a:pPr>
            <a:r>
              <a:rPr lang="fi-FI" altLang="fr-FR" sz="2400"/>
              <a:t>Infections digestives</a:t>
            </a:r>
          </a:p>
          <a:p>
            <a:pPr eaLnBrk="1" hangingPunct="1">
              <a:lnSpc>
                <a:spcPct val="80000"/>
              </a:lnSpc>
              <a:spcBef>
                <a:spcPct val="150000"/>
              </a:spcBef>
            </a:pPr>
            <a:r>
              <a:rPr lang="fi-FI" altLang="fr-FR" sz="2400"/>
              <a:t>Autres infections : </a:t>
            </a:r>
            <a:r>
              <a:rPr lang="fi-FI" altLang="fr-FR" sz="2000"/>
              <a:t>omphalite, septicémie, arthrite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ZACTRAN _Merial">
            <a:extLst>
              <a:ext uri="{FF2B5EF4-FFF2-40B4-BE49-F238E27FC236}">
                <a16:creationId xmlns:a16="http://schemas.microsoft.com/office/drawing/2014/main" id="{A68475B2-B194-4128-9884-03CCAFB9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0"/>
            <a:ext cx="454025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7">
            <a:extLst>
              <a:ext uri="{FF2B5EF4-FFF2-40B4-BE49-F238E27FC236}">
                <a16:creationId xmlns:a16="http://schemas.microsoft.com/office/drawing/2014/main" id="{21D9E67E-961A-44E3-BAB9-E209ADCA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681288"/>
            <a:ext cx="1912937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cs typeface="Arial" panose="020B0604020202020204" pitchFamily="34" charset="0"/>
            </a:endParaRPr>
          </a:p>
        </p:txBody>
      </p:sp>
      <p:sp>
        <p:nvSpPr>
          <p:cNvPr id="45060" name="Espace réservé du numéro de diapositive 5">
            <a:extLst>
              <a:ext uri="{FF2B5EF4-FFF2-40B4-BE49-F238E27FC236}">
                <a16:creationId xmlns:a16="http://schemas.microsoft.com/office/drawing/2014/main" id="{C9926724-9086-49E6-B1EF-5619DA0A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5">
            <a:extLst>
              <a:ext uri="{FF2B5EF4-FFF2-40B4-BE49-F238E27FC236}">
                <a16:creationId xmlns:a16="http://schemas.microsoft.com/office/drawing/2014/main" id="{0B0DB301-C6F4-4CFE-AF64-35292990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Oniris 2013-</a:t>
            </a:r>
            <a:fld id="{E9DBE0B5-E1E4-48C7-B628-C0052DEF7E73}" type="slidenum">
              <a:rPr lang="fr-FR" altLang="fr-FR" sz="140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>
              <a:cs typeface="Arial" panose="020B0604020202020204" pitchFamily="34" charset="0"/>
            </a:endParaRPr>
          </a:p>
        </p:txBody>
      </p:sp>
      <p:grpSp>
        <p:nvGrpSpPr>
          <p:cNvPr id="47107" name="Group 6">
            <a:extLst>
              <a:ext uri="{FF2B5EF4-FFF2-40B4-BE49-F238E27FC236}">
                <a16:creationId xmlns:a16="http://schemas.microsoft.com/office/drawing/2014/main" id="{2677793B-430A-45CE-84A9-F9D757F4836F}"/>
              </a:ext>
            </a:extLst>
          </p:cNvPr>
          <p:cNvGrpSpPr>
            <a:grpSpLocks/>
          </p:cNvGrpSpPr>
          <p:nvPr/>
        </p:nvGrpSpPr>
        <p:grpSpPr bwMode="auto">
          <a:xfrm>
            <a:off x="-292100" y="0"/>
            <a:ext cx="9144000" cy="6858000"/>
            <a:chOff x="633" y="413"/>
            <a:chExt cx="5127" cy="3308"/>
          </a:xfrm>
        </p:grpSpPr>
        <p:pic>
          <p:nvPicPr>
            <p:cNvPr id="47108" name="Picture 5" descr="DRAXXINP1">
              <a:extLst>
                <a:ext uri="{FF2B5EF4-FFF2-40B4-BE49-F238E27FC236}">
                  <a16:creationId xmlns:a16="http://schemas.microsoft.com/office/drawing/2014/main" id="{1AB7ECAF-B584-4089-A45F-75CCC8BE6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413"/>
              <a:ext cx="3174" cy="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4" descr="DRAXXIN_20101108111454_00003">
              <a:extLst>
                <a:ext uri="{FF2B5EF4-FFF2-40B4-BE49-F238E27FC236}">
                  <a16:creationId xmlns:a16="http://schemas.microsoft.com/office/drawing/2014/main" id="{847F074F-5FCD-49C5-A03C-A9B69A413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415"/>
              <a:ext cx="2977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F3812A-E9ED-4A7F-A4BC-2E8C3537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25438"/>
            <a:ext cx="8156575" cy="1063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4000" b="1"/>
              <a:t>Antibiotique et biophase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1CB165D-E7A4-453D-8DBC-CFD9291F2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119313"/>
            <a:ext cx="8594725" cy="3863975"/>
          </a:xfrm>
        </p:spPr>
        <p:txBody>
          <a:bodyPr/>
          <a:lstStyle/>
          <a:p>
            <a:pPr eaLnBrk="1" hangingPunct="1"/>
            <a:r>
              <a:rPr lang="fr-FR" altLang="fr-FR" sz="2400"/>
              <a:t>Intérêt des </a:t>
            </a:r>
            <a:r>
              <a:rPr lang="fr-FR" altLang="fr-FR" sz="2400" b="1">
                <a:solidFill>
                  <a:srgbClr val="C00000"/>
                </a:solidFill>
              </a:rPr>
              <a:t>concentrations pulmonaires totales</a:t>
            </a:r>
            <a:r>
              <a:rPr lang="fr-FR" altLang="fr-FR" sz="2400">
                <a:solidFill>
                  <a:srgbClr val="C00000"/>
                </a:solidFill>
              </a:rPr>
              <a:t> </a:t>
            </a:r>
            <a:r>
              <a:rPr lang="fr-FR" altLang="fr-FR" sz="2400"/>
              <a:t>en antibiotiques ?</a:t>
            </a:r>
            <a:r>
              <a:rPr lang="fr-FR" altLang="fr-FR" sz="1800"/>
              <a:t> (= dosage de l’ATB dans du broyat de poumons) </a:t>
            </a:r>
            <a:endParaRPr lang="fr-FR" altLang="fr-FR" sz="2400">
              <a:solidFill>
                <a:srgbClr val="C00000"/>
              </a:solidFill>
            </a:endParaRP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000"/>
              <a:t>Les pathogènes pulmonaires des bovins sont tous </a:t>
            </a:r>
            <a:r>
              <a:rPr lang="fr-FR" altLang="fr-FR" sz="2000" b="1">
                <a:solidFill>
                  <a:srgbClr val="C00000"/>
                </a:solidFill>
              </a:rPr>
              <a:t>extracellulaires</a:t>
            </a:r>
            <a:r>
              <a:rPr lang="fr-FR" altLang="fr-FR" sz="2000"/>
              <a:t> et </a:t>
            </a:r>
            <a:r>
              <a:rPr lang="fr-FR" altLang="fr-FR" sz="2000" b="1">
                <a:solidFill>
                  <a:srgbClr val="C00000"/>
                </a:solidFill>
              </a:rPr>
              <a:t>les concentrations totales pulmonaires </a:t>
            </a:r>
            <a:r>
              <a:rPr lang="fr-FR" altLang="fr-FR" sz="2400" b="1" u="sng">
                <a:solidFill>
                  <a:srgbClr val="FF0000"/>
                </a:solidFill>
              </a:rPr>
              <a:t>n’ont pas de signification thérapeutique</a:t>
            </a:r>
            <a:r>
              <a:rPr lang="fr-FR" altLang="fr-FR" sz="2400" b="1">
                <a:solidFill>
                  <a:srgbClr val="C00000"/>
                </a:solidFill>
              </a:rPr>
              <a:t> </a:t>
            </a:r>
            <a:r>
              <a:rPr lang="fr-FR" altLang="fr-FR" sz="2000"/>
              <a:t>car elles reflètent une accumulation de l’antibiotique dans les organites </a:t>
            </a:r>
            <a:r>
              <a:rPr lang="fr-FR" altLang="fr-FR" sz="2000" b="1"/>
              <a:t>intracellulaires </a:t>
            </a:r>
            <a:r>
              <a:rPr lang="fr-FR" altLang="fr-FR" sz="2000"/>
              <a:t>(notamment le phagolysosome au pH très acide)</a:t>
            </a:r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 b="1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C0520E72-8240-4F95-90DE-A2CEB03D4585}"/>
              </a:ext>
            </a:extLst>
          </p:cNvPr>
          <p:cNvSpPr/>
          <p:nvPr/>
        </p:nvSpPr>
        <p:spPr>
          <a:xfrm>
            <a:off x="0" y="3071813"/>
            <a:ext cx="763588" cy="6286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9157" name="Flèche droite 1">
            <a:extLst>
              <a:ext uri="{FF2B5EF4-FFF2-40B4-BE49-F238E27FC236}">
                <a16:creationId xmlns:a16="http://schemas.microsoft.com/office/drawing/2014/main" id="{92A75D98-DA65-47D0-A811-B2AC9E5F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5588000"/>
            <a:ext cx="603250" cy="493713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FF00"/>
          </a:solidFill>
          <a:ln w="25400" algn="ctr">
            <a:solidFill>
              <a:srgbClr val="FE9B0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27DBA96-2A97-406D-9EEC-BF79A92B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5588000"/>
            <a:ext cx="7886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Ne s’intéresser qu’aux </a:t>
            </a:r>
            <a:r>
              <a:rPr lang="fr-FR" altLang="fr-FR" sz="2400" u="sng">
                <a:solidFill>
                  <a:srgbClr val="FF0000"/>
                </a:solidFill>
              </a:rPr>
              <a:t>concentrations plasmatiques </a:t>
            </a:r>
            <a:r>
              <a:rPr lang="fr-FR" altLang="fr-FR" sz="1800" b="0"/>
              <a:t>(ou aux concentrations dans le liquide épithélial (Epithelial Lining Fluid))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BFF9B94-330B-49D4-8B30-123A402B5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271463"/>
            <a:ext cx="8158162" cy="1063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4000" b="1"/>
              <a:t>Antibiotique et biophase</a:t>
            </a:r>
            <a:endParaRPr lang="fr-FR" altLang="fr-FR" sz="36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1515484-7422-4D90-9A10-EAD40F932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1550988"/>
            <a:ext cx="8594725" cy="3863975"/>
          </a:xfrm>
        </p:spPr>
        <p:txBody>
          <a:bodyPr/>
          <a:lstStyle/>
          <a:p>
            <a:pPr eaLnBrk="1" hangingPunct="1"/>
            <a:endParaRPr lang="fr-FR" altLang="fr-FR" sz="2400"/>
          </a:p>
          <a:p>
            <a:pPr marL="457200" lvl="1" indent="0" eaLnBrk="1" hangingPunct="1">
              <a:buFontTx/>
              <a:buNone/>
            </a:pPr>
            <a:endParaRPr lang="fr-FR" altLang="fr-FR" sz="1800" b="1"/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/>
          </a:p>
          <a:p>
            <a:pPr eaLnBrk="1" hangingPunct="1"/>
            <a:endParaRPr lang="fr-FR" altLang="fr-FR" sz="2400" b="1"/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8398CBC7-0EEA-45AB-A959-3DD6BE30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152650"/>
            <a:ext cx="7472363" cy="3386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Pourquoi les macrolides sont tout de même efficaces sur les infections pulmonaires?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b="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/>
              <a:t>Les méthodes de </a:t>
            </a:r>
            <a:r>
              <a:rPr lang="fr-FR" altLang="fr-FR" sz="1800" dirty="0"/>
              <a:t>détermination de </a:t>
            </a:r>
            <a:r>
              <a:rPr lang="fr-FR" altLang="fr-FR" sz="1800" b="0" dirty="0"/>
              <a:t>CMI en laboratoire ne reflètent pas l’activité</a:t>
            </a:r>
            <a:r>
              <a:rPr lang="fr-FR" altLang="fr-FR" sz="1800" b="0" i="1" dirty="0"/>
              <a:t> </a:t>
            </a:r>
            <a:r>
              <a:rPr lang="fr-FR" altLang="fr-FR" sz="1800" i="1" dirty="0"/>
              <a:t>in vivo </a:t>
            </a:r>
            <a:r>
              <a:rPr lang="fr-FR" altLang="fr-FR" sz="1800" dirty="0"/>
              <a:t>des macrolides</a:t>
            </a:r>
            <a:endParaRPr lang="fr-FR" altLang="fr-FR" sz="1800" b="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600" b="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/>
              <a:t>Les macrolides ont très certainement </a:t>
            </a:r>
            <a:r>
              <a:rPr lang="fr-FR" altLang="fr-FR" sz="2000" dirty="0">
                <a:solidFill>
                  <a:srgbClr val="FF0000"/>
                </a:solidFill>
              </a:rPr>
              <a:t>un effet bénéfique autre </a:t>
            </a:r>
            <a:r>
              <a:rPr lang="fr-FR" altLang="fr-FR" sz="2000" b="0" dirty="0"/>
              <a:t>que l’activité antibactérienne sur les infections pulmonaires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Anti-inflammatoire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Immunomodulateur </a:t>
            </a:r>
            <a:endParaRPr lang="fr-FR" altLang="fr-FR" sz="1600" dirty="0"/>
          </a:p>
        </p:txBody>
      </p:sp>
      <p:sp>
        <p:nvSpPr>
          <p:cNvPr id="26629" name="ZoneTexte 2">
            <a:extLst>
              <a:ext uri="{FF2B5EF4-FFF2-40B4-BE49-F238E27FC236}">
                <a16:creationId xmlns:a16="http://schemas.microsoft.com/office/drawing/2014/main" id="{872561C0-6AA4-4F54-94AF-ADE8E132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16764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50"/>
                </a:solidFill>
              </a:rPr>
              <a:t>Remarque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:a16="http://schemas.microsoft.com/office/drawing/2014/main" id="{8FAED4D8-31BA-4184-A50A-1691AF36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D75060-CF38-4A35-8BD0-E0F3B9E5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Maladies respiratoires chez les bovins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Agents étiologiques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/>
              <a:t>Antibiothérapie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Accès à la </a:t>
            </a:r>
            <a:r>
              <a:rPr lang="fr-FR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biophase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fr-FR" sz="2000" dirty="0"/>
              <a:t>Spectre d’activité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Voies d’administration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Modalités de traitements</a:t>
            </a:r>
          </a:p>
          <a:p>
            <a:pPr lvl="2">
              <a:defRPr/>
            </a:pPr>
            <a:r>
              <a:rPr lang="fr-FR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Métaphylaxie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vs curatif</a:t>
            </a:r>
          </a:p>
          <a:p>
            <a:pPr lvl="2">
              <a:defRPr/>
            </a:pP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Traitements adjuvants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0DDFA68-70F3-4A9B-AB76-80C0A38D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265113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avec indication pour des pathologies respiratoires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84B2984-D7A8-4060-89EE-CD571DDE6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338" y="1893888"/>
            <a:ext cx="8340725" cy="4367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r-FR" sz="2000"/>
              <a:t>Amoxicilline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Benzylpénicilline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Florfenicol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Tylosine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Tilmicosine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Tildipirosine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Gamithromycine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Tulathromycine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Oxytétracycline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r>
              <a:rPr lang="fi-FI" altLang="fr-FR" sz="2000"/>
              <a:t>Trimethoprime-sulfamides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 b="1">
              <a:solidFill>
                <a:srgbClr val="FF0000"/>
              </a:solidFill>
            </a:endParaRPr>
          </a:p>
        </p:txBody>
      </p:sp>
      <p:sp>
        <p:nvSpPr>
          <p:cNvPr id="54276" name="ZoneTexte 1">
            <a:extLst>
              <a:ext uri="{FF2B5EF4-FFF2-40B4-BE49-F238E27FC236}">
                <a16:creationId xmlns:a16="http://schemas.microsoft.com/office/drawing/2014/main" id="{CBC2FC7D-A3FB-43D6-B664-55C06BA3C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284288"/>
            <a:ext cx="789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70C0"/>
                </a:solidFill>
              </a:rPr>
              <a:t>Il faut savoir citer plusieurs de ces molécules et toutes les reconnaître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B9BF8AA-6E37-4454-A6CB-7D0F54C99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avec indication pour des pathologies respiratoires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2C726CA-CAE1-490A-8557-926641C6C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275" y="1541463"/>
            <a:ext cx="6543675" cy="4570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i-FI" altLang="fr-FR" sz="20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b="1" dirty="0">
                <a:solidFill>
                  <a:srgbClr val="FF0000"/>
                </a:solidFill>
              </a:rPr>
              <a:t>ANTIBIOTIQUES CRITIQUES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Ceftiofur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Cefquinome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Danofloxacine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Enrofloxacine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Marbofloxacine</a:t>
            </a:r>
          </a:p>
        </p:txBody>
      </p:sp>
      <p:sp>
        <p:nvSpPr>
          <p:cNvPr id="56324" name="ZoneTexte 3">
            <a:extLst>
              <a:ext uri="{FF2B5EF4-FFF2-40B4-BE49-F238E27FC236}">
                <a16:creationId xmlns:a16="http://schemas.microsoft.com/office/drawing/2014/main" id="{EE9935B6-7E68-47BC-9D74-BEE8E71A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284288"/>
            <a:ext cx="789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70C0"/>
                </a:solidFill>
              </a:rPr>
              <a:t>Il faut savoir citer plusieurs de ces molécules et toutes les reconnaître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379A445-3B14-40A5-89D2-926BA668A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avec indication pour des pathologies respiratoires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C2A87E0-5ACE-4D61-B086-D220CF2E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563" y="1552575"/>
            <a:ext cx="8340725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Amoxicilline (+a. clav) 				42 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Benzylpénicilline – dihydrostreptomycine 		64 j </a:t>
            </a:r>
            <a:endParaRPr lang="fi-FI" altLang="fr-FR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(Gentamicine					</a:t>
            </a:r>
            <a:r>
              <a:rPr lang="fi-FI" altLang="fr-FR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214j !)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dirty="0"/>
              <a:t> 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Florfenicol 						30-44 j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Tylosine 						28 j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Tilmicosine 						70 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Tildipirosine 						47 j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Gamithromycine 			</a:t>
            </a:r>
            <a:r>
              <a:rPr lang="en-US" altLang="fr-FR" sz="2000" dirty="0">
                <a:cs typeface="Arial" panose="020B0604020202020204" pitchFamily="34" charset="0"/>
              </a:rPr>
              <a:t>		64 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Tulathromycine </a:t>
            </a:r>
            <a:r>
              <a:rPr lang="fr-FR" altLang="fr-FR" sz="2000" dirty="0"/>
              <a:t>		</a:t>
            </a:r>
            <a:r>
              <a:rPr lang="fi-FI" altLang="fr-FR" sz="2000" dirty="0"/>
              <a:t>			22 j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Oxytétracycline 					21-26 j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Triméthoprime-sulfamides 				14-38j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</p:txBody>
      </p:sp>
      <p:sp>
        <p:nvSpPr>
          <p:cNvPr id="58372" name="ZoneTexte 1">
            <a:extLst>
              <a:ext uri="{FF2B5EF4-FFF2-40B4-BE49-F238E27FC236}">
                <a16:creationId xmlns:a16="http://schemas.microsoft.com/office/drawing/2014/main" id="{5BF70A63-95F6-4A28-8768-7053A983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233488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TA viande</a:t>
            </a:r>
          </a:p>
        </p:txBody>
      </p:sp>
      <p:sp>
        <p:nvSpPr>
          <p:cNvPr id="58373" name="ZoneTexte 4">
            <a:extLst>
              <a:ext uri="{FF2B5EF4-FFF2-40B4-BE49-F238E27FC236}">
                <a16:creationId xmlns:a16="http://schemas.microsoft.com/office/drawing/2014/main" id="{2F737BB9-6BC3-47B9-8A7A-87E561C8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284288"/>
            <a:ext cx="371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70C0"/>
                </a:solidFill>
              </a:rPr>
              <a:t>Les TA ne sont pas à connaître! </a:t>
            </a:r>
          </a:p>
        </p:txBody>
      </p:sp>
      <p:sp>
        <p:nvSpPr>
          <p:cNvPr id="58374" name="ZoneTexte 4">
            <a:extLst>
              <a:ext uri="{FF2B5EF4-FFF2-40B4-BE49-F238E27FC236}">
                <a16:creationId xmlns:a16="http://schemas.microsoft.com/office/drawing/2014/main" id="{186F9A26-4B8D-4EFA-9F37-DE3B973C95C8}"/>
              </a:ext>
            </a:extLst>
          </p:cNvPr>
          <p:cNvSpPr txBox="1">
            <a:spLocks noChangeArrowheads="1"/>
          </p:cNvSpPr>
          <p:nvPr/>
        </p:nvSpPr>
        <p:spPr bwMode="auto">
          <a:xfrm rot="-1928810">
            <a:off x="1957388" y="3384550"/>
            <a:ext cx="489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70C0"/>
                </a:solidFill>
              </a:rPr>
              <a:t>Retenir un ordre de grandeur de 1 à 2 mois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3E0228-C4A5-42FC-94B3-61733729F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avec indication pour des pathologies respiratoires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CBB88D-103B-4773-BE6E-B32413EB8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1624013"/>
            <a:ext cx="8340725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b="1" dirty="0">
                <a:solidFill>
                  <a:srgbClr val="FF0000"/>
                </a:solidFill>
              </a:rPr>
              <a:t>ANTIBIOTIQUES CRITIQUES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i-FI" altLang="fr-FR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Ceftiofur 						6j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Cefquinome 						13 j (LA)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Danofloxacine 					8 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Enrofloxacine 					5-12 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r-FR" sz="2000" dirty="0"/>
              <a:t>Marbofloxacine 					3-6 j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i-FI" altLang="fr-FR" sz="2000" dirty="0"/>
          </a:p>
        </p:txBody>
      </p:sp>
      <p:sp>
        <p:nvSpPr>
          <p:cNvPr id="60420" name="ZoneTexte 3">
            <a:extLst>
              <a:ext uri="{FF2B5EF4-FFF2-40B4-BE49-F238E27FC236}">
                <a16:creationId xmlns:a16="http://schemas.microsoft.com/office/drawing/2014/main" id="{B9D47086-E818-42BC-99E3-CBCF3F3A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63775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TA viande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9FAC151-D26D-4422-B4BC-A53CB6BE8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avec indication pour des pathologies respiratoires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A0B0B6-F825-4BE4-96DD-A7978E97C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563" y="1381125"/>
            <a:ext cx="8340725" cy="5124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i-FI" altLang="fr-FR" sz="3600" b="1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i-FI" altLang="fr-FR" sz="3600" b="1"/>
              <a:t>Grand choix d’antibiotiques !!!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fi-FI" altLang="fr-FR" sz="20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i-FI" altLang="fr-FR" sz="2000" b="1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i-FI" altLang="fr-FR" sz="2000"/>
              <a:t>ATTENTION aux mycoplasmes qui ont une sensibilité moins importante que les Pasteurelles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9DA4389-4779-442A-BC00-D4A04D7EB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58175" cy="1479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3600"/>
              <a:t>Pathologies infectieuses chez le veau: </a:t>
            </a:r>
            <a:r>
              <a:rPr lang="fr-FR" altLang="fr-FR" sz="4000"/>
              <a:t>prévalences</a:t>
            </a:r>
            <a:endParaRPr lang="en-US" altLang="fr-FR" sz="4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F26A465-F061-484C-9473-39D3498BA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2601913"/>
            <a:ext cx="7102475" cy="3048000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  <a:tabLst>
                <a:tab pos="4006850" algn="l"/>
              </a:tabLst>
            </a:pPr>
            <a:r>
              <a:rPr lang="fr-FR" altLang="fr-FR" sz="2800" b="1"/>
              <a:t>Diarrhées	+++</a:t>
            </a:r>
          </a:p>
          <a:p>
            <a:pPr defTabSz="762000" eaLnBrk="1" hangingPunct="1">
              <a:lnSpc>
                <a:spcPct val="90000"/>
              </a:lnSpc>
              <a:tabLst>
                <a:tab pos="4006850" algn="l"/>
              </a:tabLst>
            </a:pPr>
            <a:r>
              <a:rPr lang="fr-FR" altLang="fr-FR" sz="2800" b="1"/>
              <a:t>Respiratoires	++</a:t>
            </a:r>
          </a:p>
          <a:p>
            <a:pPr defTabSz="762000" eaLnBrk="1" hangingPunct="1">
              <a:lnSpc>
                <a:spcPct val="90000"/>
              </a:lnSpc>
              <a:tabLst>
                <a:tab pos="4006850" algn="l"/>
              </a:tabLst>
            </a:pPr>
            <a:r>
              <a:rPr lang="fr-FR" altLang="fr-FR" sz="2800"/>
              <a:t>Omphalites	++</a:t>
            </a:r>
          </a:p>
          <a:p>
            <a:pPr defTabSz="762000" eaLnBrk="1" hangingPunct="1">
              <a:lnSpc>
                <a:spcPct val="90000"/>
              </a:lnSpc>
              <a:tabLst>
                <a:tab pos="4006850" algn="l"/>
              </a:tabLst>
            </a:pPr>
            <a:r>
              <a:rPr lang="fr-FR" altLang="fr-FR" sz="2800"/>
              <a:t>Arthrites	+</a:t>
            </a:r>
          </a:p>
          <a:p>
            <a:pPr defTabSz="762000" eaLnBrk="1" hangingPunct="1">
              <a:lnSpc>
                <a:spcPct val="90000"/>
              </a:lnSpc>
              <a:tabLst>
                <a:tab pos="4006850" algn="l"/>
              </a:tabLst>
            </a:pPr>
            <a:r>
              <a:rPr lang="fr-FR" altLang="fr-FR" sz="2800"/>
              <a:t>Septicémie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">
            <a:extLst>
              <a:ext uri="{FF2B5EF4-FFF2-40B4-BE49-F238E27FC236}">
                <a16:creationId xmlns:a16="http://schemas.microsoft.com/office/drawing/2014/main" id="{35363F75-30BB-400A-B22A-882E156AD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625600"/>
            <a:ext cx="5067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>
            <a:extLst>
              <a:ext uri="{FF2B5EF4-FFF2-40B4-BE49-F238E27FC236}">
                <a16:creationId xmlns:a16="http://schemas.microsoft.com/office/drawing/2014/main" id="{A4E9ADE2-599C-44E0-BC90-9D1DE0699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88" y="150813"/>
            <a:ext cx="8443912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Sensibilité aux antibiotiques utilisés en pathologie respiratoire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320D6B4-021D-4767-9A1C-C7A2F34DF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900" y="1801813"/>
            <a:ext cx="3656013" cy="4478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2000" b="1"/>
              <a:t>Rapport Anses Résapath (Nov 2020)</a:t>
            </a:r>
            <a:endParaRPr lang="fr-FR" altLang="fr-FR" sz="2800" b="1"/>
          </a:p>
          <a:p>
            <a:pPr lvl="1" eaLnBrk="1" hangingPunct="1">
              <a:lnSpc>
                <a:spcPct val="150000"/>
              </a:lnSpc>
            </a:pPr>
            <a:r>
              <a:rPr lang="fr-FR" altLang="fr-FR" sz="2000" b="1" i="1"/>
              <a:t>P. multocida</a:t>
            </a:r>
            <a:r>
              <a:rPr lang="fr-FR" altLang="fr-FR" sz="2000" b="1"/>
              <a:t>: </a:t>
            </a:r>
            <a:r>
              <a:rPr lang="fr-FR" altLang="fr-FR" sz="2000" b="1">
                <a:solidFill>
                  <a:srgbClr val="00B050"/>
                </a:solidFill>
              </a:rPr>
              <a:t>plus de 80 % (90% -95 %) de souches sensibles </a:t>
            </a:r>
            <a:r>
              <a:rPr lang="fr-FR" altLang="fr-FR" sz="2000"/>
              <a:t>quelque soit l’ATB </a:t>
            </a:r>
            <a:r>
              <a:rPr lang="fr-FR" altLang="fr-FR" sz="2000" b="1"/>
              <a:t>sauf streptomycine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2000"/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</p:txBody>
      </p:sp>
      <p:sp>
        <p:nvSpPr>
          <p:cNvPr id="64517" name="Rectangle 1">
            <a:extLst>
              <a:ext uri="{FF2B5EF4-FFF2-40B4-BE49-F238E27FC236}">
                <a16:creationId xmlns:a16="http://schemas.microsoft.com/office/drawing/2014/main" id="{39DF7776-B6F2-490D-9D83-DB5DE8AE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4033838"/>
            <a:ext cx="4456113" cy="500062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4518" name="Rectangle 1">
            <a:extLst>
              <a:ext uri="{FF2B5EF4-FFF2-40B4-BE49-F238E27FC236}">
                <a16:creationId xmlns:a16="http://schemas.microsoft.com/office/drawing/2014/main" id="{EBBA48A9-381A-4EEC-9E92-AD656BB2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3330575"/>
            <a:ext cx="4456112" cy="196850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00D7A6A-AE9B-4104-9619-155BE1A02088}"/>
              </a:ext>
            </a:extLst>
          </p:cNvPr>
          <p:cNvSpPr/>
          <p:nvPr/>
        </p:nvSpPr>
        <p:spPr bwMode="auto">
          <a:xfrm>
            <a:off x="5418138" y="2293938"/>
            <a:ext cx="1531937" cy="328612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">
            <a:extLst>
              <a:ext uri="{FF2B5EF4-FFF2-40B4-BE49-F238E27FC236}">
                <a16:creationId xmlns:a16="http://schemas.microsoft.com/office/drawing/2014/main" id="{8B1A8A00-56F9-408B-9244-ECDB420D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096963"/>
            <a:ext cx="493236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479570CF-4E02-415E-8ED0-78947F804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utilisés en pathologie respiratoire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F94BD6FF-F5B2-47D4-89D9-56048E719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0350" y="1673225"/>
            <a:ext cx="3956050" cy="5124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2000" b="1"/>
              <a:t>Rapport Anses Résapath : (Nov 2016)</a:t>
            </a:r>
            <a:endParaRPr lang="fr-FR" altLang="fr-FR" sz="2000"/>
          </a:p>
          <a:p>
            <a:pPr lvl="1" eaLnBrk="1" hangingPunct="1">
              <a:lnSpc>
                <a:spcPct val="150000"/>
              </a:lnSpc>
            </a:pPr>
            <a:r>
              <a:rPr lang="fr-FR" altLang="fr-FR" sz="2000" b="1" i="1"/>
              <a:t>M. heamolytica </a:t>
            </a:r>
            <a:r>
              <a:rPr lang="fr-FR" altLang="fr-FR" sz="2000" b="1"/>
              <a:t>: </a:t>
            </a:r>
            <a:r>
              <a:rPr lang="fr-FR" altLang="fr-FR" sz="2000" b="1">
                <a:solidFill>
                  <a:srgbClr val="00B050"/>
                </a:solidFill>
              </a:rPr>
              <a:t>plus de 80 % (90%) de souches sensibles </a:t>
            </a:r>
            <a:r>
              <a:rPr lang="fr-FR" altLang="fr-FR" sz="2000"/>
              <a:t>quelque soit l’ATB sauf doxycycline</a:t>
            </a:r>
            <a:r>
              <a:rPr lang="fr-FR" altLang="fr-FR" sz="2000" b="1"/>
              <a:t> </a:t>
            </a:r>
            <a:r>
              <a:rPr lang="fr-FR" altLang="fr-FR" sz="2000"/>
              <a:t>et </a:t>
            </a:r>
            <a:r>
              <a:rPr lang="fr-FR" altLang="fr-FR" sz="2000" b="1"/>
              <a:t>streptomycine</a:t>
            </a:r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  <a:p>
            <a:pPr eaLnBrk="1" hangingPunct="1">
              <a:lnSpc>
                <a:spcPct val="80000"/>
              </a:lnSpc>
            </a:pPr>
            <a:endParaRPr lang="fi-FI" altLang="fr-FR" sz="2000"/>
          </a:p>
        </p:txBody>
      </p:sp>
      <p:sp>
        <p:nvSpPr>
          <p:cNvPr id="66565" name="Rectangle 1">
            <a:extLst>
              <a:ext uri="{FF2B5EF4-FFF2-40B4-BE49-F238E27FC236}">
                <a16:creationId xmlns:a16="http://schemas.microsoft.com/office/drawing/2014/main" id="{D5729498-DA75-49E5-931D-F8C96EDE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2774950"/>
            <a:ext cx="4298950" cy="288925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9D55A93-DC8E-49BA-A400-6F6A62E3054E}"/>
              </a:ext>
            </a:extLst>
          </p:cNvPr>
          <p:cNvSpPr/>
          <p:nvPr/>
        </p:nvSpPr>
        <p:spPr bwMode="auto">
          <a:xfrm>
            <a:off x="5334000" y="1744663"/>
            <a:ext cx="1455738" cy="342900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66567" name="Rectangle 1">
            <a:extLst>
              <a:ext uri="{FF2B5EF4-FFF2-40B4-BE49-F238E27FC236}">
                <a16:creationId xmlns:a16="http://schemas.microsoft.com/office/drawing/2014/main" id="{15A22E29-B0FD-43E0-A8E1-27C355503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65600"/>
            <a:ext cx="4298950" cy="288925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CFDBFC-87BB-4346-A85F-A6F8619F5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293688"/>
            <a:ext cx="8443913" cy="93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 b="1"/>
              <a:t>Les antibiotiques utilisés en pathologie respiratoire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52F8967-5B81-4179-825D-1FC678032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163" y="2100263"/>
            <a:ext cx="8166100" cy="44434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altLang="fr-FR" sz="2400" b="1" i="1" dirty="0" err="1"/>
              <a:t>Mycoplasma</a:t>
            </a:r>
            <a:r>
              <a:rPr lang="fr-FR" altLang="fr-FR" sz="2400" b="1" dirty="0"/>
              <a:t> </a:t>
            </a:r>
            <a:r>
              <a:rPr lang="fr-FR" altLang="fr-FR" sz="2400" dirty="0"/>
              <a:t>(</a:t>
            </a:r>
            <a:r>
              <a:rPr lang="fi-FI" altLang="fr-FR" sz="2400" dirty="0"/>
              <a:t>Absence de paroi)</a:t>
            </a:r>
          </a:p>
          <a:p>
            <a:pPr eaLnBrk="1" hangingPunct="1">
              <a:lnSpc>
                <a:spcPct val="150000"/>
              </a:lnSpc>
              <a:defRPr/>
            </a:pPr>
            <a:endParaRPr lang="fi-FI" altLang="fr-FR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i-FI" altLang="fr-FR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b="1" dirty="0">
                <a:solidFill>
                  <a:srgbClr val="00B050"/>
                </a:solidFill>
              </a:rPr>
              <a:t>Sensible au florfénicol </a:t>
            </a:r>
            <a:r>
              <a:rPr lang="fi-FI" altLang="fr-FR" sz="2000" dirty="0"/>
              <a:t>(et aux fluoroquinolones)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i-FI" altLang="fr-FR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r-FR" sz="2000" dirty="0"/>
              <a:t>Sensibilité variable aux </a:t>
            </a:r>
            <a:r>
              <a:rPr lang="fi-FI" altLang="fr-FR" sz="2000" b="1" dirty="0"/>
              <a:t>macrolides </a:t>
            </a:r>
            <a:r>
              <a:rPr lang="fi-FI" altLang="fr-FR" sz="2000" dirty="0"/>
              <a:t>(apparition progressive de résistances)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>
            <a:extLst>
              <a:ext uri="{FF2B5EF4-FFF2-40B4-BE49-F238E27FC236}">
                <a16:creationId xmlns:a16="http://schemas.microsoft.com/office/drawing/2014/main" id="{882F29A6-1AFC-45F6-8DFE-877EE361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AF175-6769-4267-A09B-14057D08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Maladies respiratoires chez les bovins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Agents étiologiques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/>
              <a:t>Antibiothérapie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Accès à la </a:t>
            </a:r>
            <a:r>
              <a:rPr lang="fr-FR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biophase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Spectre </a:t>
            </a:r>
          </a:p>
          <a:p>
            <a:pPr lvl="1">
              <a:defRPr/>
            </a:pPr>
            <a:r>
              <a:rPr lang="fr-FR" sz="2000" dirty="0"/>
              <a:t>Voies d’administration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Modalités de traitements</a:t>
            </a:r>
          </a:p>
          <a:p>
            <a:pPr lvl="2">
              <a:defRPr/>
            </a:pPr>
            <a:r>
              <a:rPr lang="fr-FR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Métaphylaxie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vs curatif</a:t>
            </a:r>
          </a:p>
          <a:p>
            <a:pPr lvl="2">
              <a:defRPr/>
            </a:pP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Traitements adjuvants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2002F61A-1E5F-47B7-9494-D1789C43B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1257300"/>
            <a:ext cx="8343900" cy="48641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>
                <a:solidFill>
                  <a:srgbClr val="C00000"/>
                </a:solidFill>
              </a:rPr>
              <a:t>Voie intraveineuse </a:t>
            </a:r>
          </a:p>
          <a:p>
            <a:pPr lvl="2" eaLnBrk="1" hangingPunct="1"/>
            <a:r>
              <a:rPr lang="fi-FI" altLang="fr-FR" sz="1600"/>
              <a:t>Biodisponibilité = 100%</a:t>
            </a:r>
          </a:p>
          <a:p>
            <a:pPr lvl="2" eaLnBrk="1" hangingPunct="1"/>
            <a:endParaRPr lang="fi-FI" altLang="fr-FR" sz="1600"/>
          </a:p>
          <a:p>
            <a:pPr lvl="1" eaLnBrk="1" hangingPunct="1"/>
            <a:r>
              <a:rPr lang="fi-FI" altLang="fr-FR" sz="2000" u="sng"/>
              <a:t>Avantages</a:t>
            </a:r>
          </a:p>
          <a:p>
            <a:pPr lvl="2" eaLnBrk="1" hangingPunct="1"/>
            <a:r>
              <a:rPr lang="fi-FI" altLang="fr-FR" sz="1800"/>
              <a:t>Pour les antibiotiques concentration-dépendants =&gt; </a:t>
            </a:r>
            <a:r>
              <a:rPr lang="fi-FI" altLang="fr-FR" sz="1600"/>
              <a:t>pic de concentration plasmatique très élevé</a:t>
            </a:r>
          </a:p>
          <a:p>
            <a:pPr lvl="3" eaLnBrk="1" hangingPunct="1">
              <a:buFontTx/>
              <a:buNone/>
            </a:pPr>
            <a:endParaRPr lang="fi-FI" altLang="fr-FR" sz="1600"/>
          </a:p>
          <a:p>
            <a:pPr lvl="2" eaLnBrk="1" hangingPunct="1"/>
            <a:r>
              <a:rPr lang="fi-FI" altLang="fr-FR" sz="1800"/>
              <a:t>Effet de </a:t>
            </a:r>
            <a:r>
              <a:rPr lang="fi-FI" altLang="fr-FR" sz="1800" b="1"/>
              <a:t>premier passage pulmonaire </a:t>
            </a:r>
            <a:r>
              <a:rPr lang="fi-FI" altLang="fr-FR" sz="1800"/>
              <a:t>(équivalent à une </a:t>
            </a:r>
            <a:r>
              <a:rPr lang="fi-FI" altLang="fr-FR" sz="1800" b="1">
                <a:solidFill>
                  <a:srgbClr val="FF0000"/>
                </a:solidFill>
              </a:rPr>
              <a:t>administration locale si IV </a:t>
            </a:r>
            <a:r>
              <a:rPr lang="fi-FI" altLang="fr-FR" sz="1800"/>
              <a:t>dans la jugulaire)</a:t>
            </a:r>
          </a:p>
          <a:p>
            <a:pPr lvl="1" eaLnBrk="1" hangingPunct="1">
              <a:spcBef>
                <a:spcPct val="60000"/>
              </a:spcBef>
            </a:pPr>
            <a:r>
              <a:rPr lang="fi-FI" altLang="fr-FR" sz="2000" u="sng"/>
              <a:t>Inconvénients :</a:t>
            </a:r>
          </a:p>
          <a:p>
            <a:pPr lvl="2" eaLnBrk="1" hangingPunct="1">
              <a:spcBef>
                <a:spcPct val="80000"/>
              </a:spcBef>
            </a:pPr>
            <a:r>
              <a:rPr lang="fi-FI" altLang="fr-FR" sz="1800"/>
              <a:t>Technique</a:t>
            </a:r>
          </a:p>
          <a:p>
            <a:pPr lvl="2" eaLnBrk="1" hangingPunct="1">
              <a:spcBef>
                <a:spcPct val="80000"/>
              </a:spcBef>
            </a:pPr>
            <a:r>
              <a:rPr lang="fi-FI" altLang="fr-FR" sz="1800" b="1"/>
              <a:t>Pour les antibiotiques temps-dépendant : </a:t>
            </a:r>
            <a:r>
              <a:rPr lang="fi-FI" altLang="fr-FR" sz="1800"/>
              <a:t>si l’élimination rapide du PA est rapide, les concentrations plasmatiques diminueront rapidement</a:t>
            </a:r>
          </a:p>
          <a:p>
            <a:pPr lvl="2" eaLnBrk="1" hangingPunct="1"/>
            <a:endParaRPr lang="fi-FI" altLang="fr-FR" sz="1800"/>
          </a:p>
        </p:txBody>
      </p:sp>
      <p:sp>
        <p:nvSpPr>
          <p:cNvPr id="71683" name="Titre 1">
            <a:extLst>
              <a:ext uri="{FF2B5EF4-FFF2-40B4-BE49-F238E27FC236}">
                <a16:creationId xmlns:a16="http://schemas.microsoft.com/office/drawing/2014/main" id="{337E1714-72B8-4DB5-8E26-11AF5B92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000"/>
              <a:t>Voies d’administration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B3AB0C1A-7A5E-4999-89AC-58BBA6FAB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663" y="2057400"/>
            <a:ext cx="8702675" cy="3657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fi-FI" altLang="fr-FR" sz="3000" dirty="0">
                <a:solidFill>
                  <a:srgbClr val="C00000"/>
                </a:solidFill>
              </a:rPr>
              <a:t>Voie intramusculaire </a:t>
            </a:r>
          </a:p>
          <a:p>
            <a:pPr lvl="1" eaLnBrk="1" hangingPunct="1">
              <a:defRPr/>
            </a:pPr>
            <a:r>
              <a:rPr lang="fi-FI" altLang="fr-FR" sz="2400" dirty="0"/>
              <a:t>Vitesse d’absorption en fonction de la galénique</a:t>
            </a:r>
          </a:p>
          <a:p>
            <a:pPr lvl="3" eaLnBrk="1" hangingPunct="1">
              <a:defRPr/>
            </a:pPr>
            <a:r>
              <a:rPr lang="fi-FI" altLang="fr-FR" sz="2400" dirty="0"/>
              <a:t>rapide ou</a:t>
            </a:r>
          </a:p>
          <a:p>
            <a:pPr lvl="3" eaLnBrk="1" hangingPunct="1">
              <a:defRPr/>
            </a:pPr>
            <a:r>
              <a:rPr lang="fi-FI" altLang="fr-FR" sz="2400" b="1" u="sng" dirty="0"/>
              <a:t>prolongée </a:t>
            </a:r>
            <a:r>
              <a:rPr lang="fi-FI" altLang="fr-FR" sz="2400" dirty="0"/>
              <a:t>: formulation </a:t>
            </a:r>
            <a:r>
              <a:rPr lang="fi-FI" altLang="fr-FR" sz="2400" b="1" dirty="0">
                <a:solidFill>
                  <a:srgbClr val="C00000"/>
                </a:solidFill>
              </a:rPr>
              <a:t>longue action (LA) </a:t>
            </a:r>
            <a:r>
              <a:rPr lang="fi-FI" altLang="fr-FR" sz="2400" dirty="0"/>
              <a:t>qui peut être intéressante pour espacer les injections</a:t>
            </a:r>
          </a:p>
          <a:p>
            <a:pPr marL="1371600" lvl="3" indent="0" eaLnBrk="1" hangingPunct="1">
              <a:buFontTx/>
              <a:buNone/>
              <a:defRPr/>
            </a:pPr>
            <a:endParaRPr lang="fi-FI" altLang="fr-FR" dirty="0"/>
          </a:p>
          <a:p>
            <a:pPr lvl="3" eaLnBrk="1" hangingPunct="1">
              <a:defRPr/>
            </a:pPr>
            <a:endParaRPr lang="fi-FI" altLang="fr-FR" dirty="0"/>
          </a:p>
          <a:p>
            <a:pPr lvl="2" eaLnBrk="1" hangingPunct="1">
              <a:defRPr/>
            </a:pPr>
            <a:endParaRPr lang="fi-FI" altLang="fr-FR" dirty="0"/>
          </a:p>
        </p:txBody>
      </p:sp>
      <p:sp>
        <p:nvSpPr>
          <p:cNvPr id="73731" name="Titre 1">
            <a:extLst>
              <a:ext uri="{FF2B5EF4-FFF2-40B4-BE49-F238E27FC236}">
                <a16:creationId xmlns:a16="http://schemas.microsoft.com/office/drawing/2014/main" id="{76103B9B-BD7C-4472-A91D-77CD50F016EB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/>
              <a:t>Voies d’administration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FDEBA0B2-57BC-471B-8B6D-724AD9589D85}"/>
              </a:ext>
            </a:extLst>
          </p:cNvPr>
          <p:cNvSpPr/>
          <p:nvPr/>
        </p:nvSpPr>
        <p:spPr>
          <a:xfrm>
            <a:off x="7716838" y="2873375"/>
            <a:ext cx="763587" cy="6286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2">
            <a:extLst>
              <a:ext uri="{FF2B5EF4-FFF2-40B4-BE49-F238E27FC236}">
                <a16:creationId xmlns:a16="http://schemas.microsoft.com/office/drawing/2014/main" id="{4C2E9763-1F31-42EF-AAEB-90DBAD51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1317625"/>
            <a:ext cx="8032750" cy="54102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779" name="Freeform 2">
            <a:extLst>
              <a:ext uri="{FF2B5EF4-FFF2-40B4-BE49-F238E27FC236}">
                <a16:creationId xmlns:a16="http://schemas.microsoft.com/office/drawing/2014/main" id="{F7F001FB-50E0-4BB9-A7AC-76081123EF79}"/>
              </a:ext>
            </a:extLst>
          </p:cNvPr>
          <p:cNvSpPr>
            <a:spLocks/>
          </p:cNvSpPr>
          <p:nvPr/>
        </p:nvSpPr>
        <p:spPr bwMode="auto">
          <a:xfrm>
            <a:off x="1377950" y="4802188"/>
            <a:ext cx="5745163" cy="1433512"/>
          </a:xfrm>
          <a:custGeom>
            <a:avLst/>
            <a:gdLst>
              <a:gd name="T0" fmla="*/ 0 w 4072"/>
              <a:gd name="T1" fmla="*/ 2147483646 h 903"/>
              <a:gd name="T2" fmla="*/ 2147483646 w 4072"/>
              <a:gd name="T3" fmla="*/ 2147483646 h 903"/>
              <a:gd name="T4" fmla="*/ 2147483646 w 4072"/>
              <a:gd name="T5" fmla="*/ 2147483646 h 903"/>
              <a:gd name="T6" fmla="*/ 2147483646 w 4072"/>
              <a:gd name="T7" fmla="*/ 2147483646 h 903"/>
              <a:gd name="T8" fmla="*/ 2147483646 w 4072"/>
              <a:gd name="T9" fmla="*/ 2147483646 h 903"/>
              <a:gd name="T10" fmla="*/ 2147483646 w 4072"/>
              <a:gd name="T11" fmla="*/ 2147483646 h 903"/>
              <a:gd name="T12" fmla="*/ 2147483646 w 4072"/>
              <a:gd name="T13" fmla="*/ 2147483646 h 903"/>
              <a:gd name="T14" fmla="*/ 2147483646 w 4072"/>
              <a:gd name="T15" fmla="*/ 2147483646 h 903"/>
              <a:gd name="T16" fmla="*/ 2147483646 w 4072"/>
              <a:gd name="T17" fmla="*/ 2147483646 h 9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72" h="903">
                <a:moveTo>
                  <a:pt x="0" y="903"/>
                </a:moveTo>
                <a:cubicBezTo>
                  <a:pt x="100" y="608"/>
                  <a:pt x="201" y="314"/>
                  <a:pt x="312" y="167"/>
                </a:cubicBezTo>
                <a:cubicBezTo>
                  <a:pt x="423" y="20"/>
                  <a:pt x="555" y="46"/>
                  <a:pt x="664" y="23"/>
                </a:cubicBezTo>
                <a:cubicBezTo>
                  <a:pt x="773" y="0"/>
                  <a:pt x="823" y="16"/>
                  <a:pt x="968" y="31"/>
                </a:cubicBezTo>
                <a:cubicBezTo>
                  <a:pt x="1113" y="46"/>
                  <a:pt x="1331" y="70"/>
                  <a:pt x="1536" y="111"/>
                </a:cubicBezTo>
                <a:cubicBezTo>
                  <a:pt x="1741" y="152"/>
                  <a:pt x="1952" y="218"/>
                  <a:pt x="2200" y="279"/>
                </a:cubicBezTo>
                <a:cubicBezTo>
                  <a:pt x="2448" y="340"/>
                  <a:pt x="2803" y="422"/>
                  <a:pt x="3024" y="479"/>
                </a:cubicBezTo>
                <a:cubicBezTo>
                  <a:pt x="3245" y="536"/>
                  <a:pt x="3353" y="594"/>
                  <a:pt x="3528" y="623"/>
                </a:cubicBezTo>
                <a:cubicBezTo>
                  <a:pt x="3703" y="652"/>
                  <a:pt x="3887" y="653"/>
                  <a:pt x="4072" y="65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0" name="Line 3">
            <a:extLst>
              <a:ext uri="{FF2B5EF4-FFF2-40B4-BE49-F238E27FC236}">
                <a16:creationId xmlns:a16="http://schemas.microsoft.com/office/drawing/2014/main" id="{89CAEDCC-F664-4D64-B3E2-A7D620F45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841500"/>
            <a:ext cx="0" cy="4394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1" name="Line 4">
            <a:extLst>
              <a:ext uri="{FF2B5EF4-FFF2-40B4-BE49-F238E27FC236}">
                <a16:creationId xmlns:a16="http://schemas.microsoft.com/office/drawing/2014/main" id="{C37261AA-53E0-434A-BA6D-B6B447B5A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6248400"/>
            <a:ext cx="58023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2" name="Line 5">
            <a:extLst>
              <a:ext uri="{FF2B5EF4-FFF2-40B4-BE49-F238E27FC236}">
                <a16:creationId xmlns:a16="http://schemas.microsoft.com/office/drawing/2014/main" id="{9177D6EC-4A14-4B5E-9E81-398CD5C7D6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1338" y="6007100"/>
            <a:ext cx="0" cy="25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3" name="Line 6">
            <a:extLst>
              <a:ext uri="{FF2B5EF4-FFF2-40B4-BE49-F238E27FC236}">
                <a16:creationId xmlns:a16="http://schemas.microsoft.com/office/drawing/2014/main" id="{C32CBD7B-7C9D-420D-9398-5AB42ECF33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138" y="6007100"/>
            <a:ext cx="0" cy="25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4" name="Line 7">
            <a:extLst>
              <a:ext uri="{FF2B5EF4-FFF2-40B4-BE49-F238E27FC236}">
                <a16:creationId xmlns:a16="http://schemas.microsoft.com/office/drawing/2014/main" id="{1C7FF1B6-9B4B-4431-86C3-AE240CBA6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9063" y="4038600"/>
            <a:ext cx="5722937" cy="0"/>
          </a:xfrm>
          <a:prstGeom prst="line">
            <a:avLst/>
          </a:prstGeom>
          <a:noFill/>
          <a:ln w="38100" cmpd="dbl">
            <a:pattFill prst="dkVert">
              <a:fgClr>
                <a:schemeClr val="tx2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5" name="Line 8">
            <a:extLst>
              <a:ext uri="{FF2B5EF4-FFF2-40B4-BE49-F238E27FC236}">
                <a16:creationId xmlns:a16="http://schemas.microsoft.com/office/drawing/2014/main" id="{F2436F05-53CD-4531-8644-166623B8D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1828800"/>
            <a:ext cx="1809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6" name="Line 9">
            <a:extLst>
              <a:ext uri="{FF2B5EF4-FFF2-40B4-BE49-F238E27FC236}">
                <a16:creationId xmlns:a16="http://schemas.microsoft.com/office/drawing/2014/main" id="{9398B7B4-3207-45D5-B380-8A9FDBC91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3581400"/>
            <a:ext cx="1809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7" name="Line 10">
            <a:extLst>
              <a:ext uri="{FF2B5EF4-FFF2-40B4-BE49-F238E27FC236}">
                <a16:creationId xmlns:a16="http://schemas.microsoft.com/office/drawing/2014/main" id="{A42EE667-4D01-47D1-AC54-EE6276BD6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2743200"/>
            <a:ext cx="1809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8" name="Line 11">
            <a:extLst>
              <a:ext uri="{FF2B5EF4-FFF2-40B4-BE49-F238E27FC236}">
                <a16:creationId xmlns:a16="http://schemas.microsoft.com/office/drawing/2014/main" id="{EA75E342-5514-4F2B-BA12-9CB39422A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4457700"/>
            <a:ext cx="1809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9" name="Line 12">
            <a:extLst>
              <a:ext uri="{FF2B5EF4-FFF2-40B4-BE49-F238E27FC236}">
                <a16:creationId xmlns:a16="http://schemas.microsoft.com/office/drawing/2014/main" id="{81378259-F424-4C0C-BE23-9D9C889A2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825" y="5372100"/>
            <a:ext cx="1809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90" name="Line 13">
            <a:extLst>
              <a:ext uri="{FF2B5EF4-FFF2-40B4-BE49-F238E27FC236}">
                <a16:creationId xmlns:a16="http://schemas.microsoft.com/office/drawing/2014/main" id="{BA0FB626-27FC-416B-9274-048CFFE36E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981700"/>
            <a:ext cx="0" cy="25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91" name="Line 14">
            <a:extLst>
              <a:ext uri="{FF2B5EF4-FFF2-40B4-BE49-F238E27FC236}">
                <a16:creationId xmlns:a16="http://schemas.microsoft.com/office/drawing/2014/main" id="{F8ECF094-8D48-4F59-9857-B40BDCE81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9063" y="5943600"/>
            <a:ext cx="5722937" cy="0"/>
          </a:xfrm>
          <a:prstGeom prst="line">
            <a:avLst/>
          </a:prstGeom>
          <a:noFill/>
          <a:ln w="38100" cmpd="dbl">
            <a:pattFill prst="dkVert">
              <a:fgClr>
                <a:schemeClr val="tx2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92" name="Oval 15">
            <a:extLst>
              <a:ext uri="{FF2B5EF4-FFF2-40B4-BE49-F238E27FC236}">
                <a16:creationId xmlns:a16="http://schemas.microsoft.com/office/drawing/2014/main" id="{185EAE96-BC1B-4F9C-8373-CAA0C0DB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0574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793" name="Oval 16">
            <a:extLst>
              <a:ext uri="{FF2B5EF4-FFF2-40B4-BE49-F238E27FC236}">
                <a16:creationId xmlns:a16="http://schemas.microsoft.com/office/drawing/2014/main" id="{2EF0AE9E-E808-42A1-BF0E-B3F13A6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8796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794" name="Oval 17">
            <a:extLst>
              <a:ext uri="{FF2B5EF4-FFF2-40B4-BE49-F238E27FC236}">
                <a16:creationId xmlns:a16="http://schemas.microsoft.com/office/drawing/2014/main" id="{3AD152D6-6045-4B7B-9BDB-286353D9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670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795" name="Rectangle 18">
            <a:extLst>
              <a:ext uri="{FF2B5EF4-FFF2-40B4-BE49-F238E27FC236}">
                <a16:creationId xmlns:a16="http://schemas.microsoft.com/office/drawing/2014/main" id="{36AAA606-ADB6-46D6-9595-6A447816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628775"/>
            <a:ext cx="468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75796" name="Rectangle 19">
            <a:extLst>
              <a:ext uri="{FF2B5EF4-FFF2-40B4-BE49-F238E27FC236}">
                <a16:creationId xmlns:a16="http://schemas.microsoft.com/office/drawing/2014/main" id="{7E3DC501-017F-42C4-B48E-2B5CA513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466975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5797" name="Rectangle 20">
            <a:extLst>
              <a:ext uri="{FF2B5EF4-FFF2-40B4-BE49-F238E27FC236}">
                <a16:creationId xmlns:a16="http://schemas.microsoft.com/office/drawing/2014/main" id="{2BE47ABF-1B4F-4A1E-8067-93F3FDB5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343275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5798" name="Rectangle 21">
            <a:extLst>
              <a:ext uri="{FF2B5EF4-FFF2-40B4-BE49-F238E27FC236}">
                <a16:creationId xmlns:a16="http://schemas.microsoft.com/office/drawing/2014/main" id="{B48BC98D-71AC-4B1F-B048-32E03461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4219575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5799" name="Rectangle 22">
            <a:extLst>
              <a:ext uri="{FF2B5EF4-FFF2-40B4-BE49-F238E27FC236}">
                <a16:creationId xmlns:a16="http://schemas.microsoft.com/office/drawing/2014/main" id="{86EF5CC8-9802-4983-BADE-050CA172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121275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5800" name="Rectangle 23">
            <a:extLst>
              <a:ext uri="{FF2B5EF4-FFF2-40B4-BE49-F238E27FC236}">
                <a16:creationId xmlns:a16="http://schemas.microsoft.com/office/drawing/2014/main" id="{54B1EC8C-1A78-4145-A0DB-8BE228A8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5743575"/>
            <a:ext cx="53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0.5</a:t>
            </a:r>
          </a:p>
        </p:txBody>
      </p:sp>
      <p:sp>
        <p:nvSpPr>
          <p:cNvPr id="75801" name="Oval 24">
            <a:extLst>
              <a:ext uri="{FF2B5EF4-FFF2-40B4-BE49-F238E27FC236}">
                <a16:creationId xmlns:a16="http://schemas.microsoft.com/office/drawing/2014/main" id="{33E0F888-38D6-4CE1-AABD-19E44866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41148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02" name="Oval 25">
            <a:extLst>
              <a:ext uri="{FF2B5EF4-FFF2-40B4-BE49-F238E27FC236}">
                <a16:creationId xmlns:a16="http://schemas.microsoft.com/office/drawing/2014/main" id="{A0BF7172-E37C-4033-91EF-7EB2C2F6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51308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03" name="Oval 26">
            <a:extLst>
              <a:ext uri="{FF2B5EF4-FFF2-40B4-BE49-F238E27FC236}">
                <a16:creationId xmlns:a16="http://schemas.microsoft.com/office/drawing/2014/main" id="{C66E790E-8207-4C20-96CE-177CF735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4737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04" name="Oval 27">
            <a:extLst>
              <a:ext uri="{FF2B5EF4-FFF2-40B4-BE49-F238E27FC236}">
                <a16:creationId xmlns:a16="http://schemas.microsoft.com/office/drawing/2014/main" id="{1A6613E7-3F93-4943-A9CF-8A4962CB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7785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05" name="Oval 28">
            <a:extLst>
              <a:ext uri="{FF2B5EF4-FFF2-40B4-BE49-F238E27FC236}">
                <a16:creationId xmlns:a16="http://schemas.microsoft.com/office/drawing/2014/main" id="{4189914A-A73D-4C06-9DCD-63BECDEDB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5994400"/>
            <a:ext cx="101600" cy="1143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06" name="Line 29">
            <a:extLst>
              <a:ext uri="{FF2B5EF4-FFF2-40B4-BE49-F238E27FC236}">
                <a16:creationId xmlns:a16="http://schemas.microsoft.com/office/drawing/2014/main" id="{8125C21E-42B0-49A7-815B-3FC0052A49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3825" y="5765800"/>
            <a:ext cx="79375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07" name="Line 30">
            <a:extLst>
              <a:ext uri="{FF2B5EF4-FFF2-40B4-BE49-F238E27FC236}">
                <a16:creationId xmlns:a16="http://schemas.microsoft.com/office/drawing/2014/main" id="{630C6083-4374-43CE-9E7F-49DCDD4731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5425" y="4889500"/>
            <a:ext cx="79375" cy="901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08" name="Line 31">
            <a:extLst>
              <a:ext uri="{FF2B5EF4-FFF2-40B4-BE49-F238E27FC236}">
                <a16:creationId xmlns:a16="http://schemas.microsoft.com/office/drawing/2014/main" id="{81228EF8-C951-4543-9D42-F05634156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7025" y="4495800"/>
            <a:ext cx="5715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09" name="Line 32">
            <a:extLst>
              <a:ext uri="{FF2B5EF4-FFF2-40B4-BE49-F238E27FC236}">
                <a16:creationId xmlns:a16="http://schemas.microsoft.com/office/drawing/2014/main" id="{AC1AA9FF-D229-4756-BA33-D23B86C25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009900"/>
            <a:ext cx="711200" cy="151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10" name="Line 33">
            <a:extLst>
              <a:ext uri="{FF2B5EF4-FFF2-40B4-BE49-F238E27FC236}">
                <a16:creationId xmlns:a16="http://schemas.microsoft.com/office/drawing/2014/main" id="{AA955234-95A0-4913-A2C9-BBAAB382F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3035300"/>
            <a:ext cx="36195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11" name="Line 34">
            <a:extLst>
              <a:ext uri="{FF2B5EF4-FFF2-40B4-BE49-F238E27FC236}">
                <a16:creationId xmlns:a16="http://schemas.microsoft.com/office/drawing/2014/main" id="{32A2CF6B-98C0-46D1-BB4F-5B64CEC69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365500"/>
            <a:ext cx="450850" cy="88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12" name="Line 35">
            <a:extLst>
              <a:ext uri="{FF2B5EF4-FFF2-40B4-BE49-F238E27FC236}">
                <a16:creationId xmlns:a16="http://schemas.microsoft.com/office/drawing/2014/main" id="{CE232226-687A-4399-A437-EFA3437D5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8663" y="3479800"/>
            <a:ext cx="936625" cy="444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13" name="Line 36">
            <a:extLst>
              <a:ext uri="{FF2B5EF4-FFF2-40B4-BE49-F238E27FC236}">
                <a16:creationId xmlns:a16="http://schemas.microsoft.com/office/drawing/2014/main" id="{12D494B5-B061-4979-921F-C30C3F206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7513" y="3949700"/>
            <a:ext cx="1117600" cy="774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14" name="Rectangle 37">
            <a:extLst>
              <a:ext uri="{FF2B5EF4-FFF2-40B4-BE49-F238E27FC236}">
                <a16:creationId xmlns:a16="http://schemas.microsoft.com/office/drawing/2014/main" id="{9B77EBB2-8178-4A2E-9837-3AAEF2EF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971800"/>
            <a:ext cx="88900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15" name="Rectangle 38">
            <a:extLst>
              <a:ext uri="{FF2B5EF4-FFF2-40B4-BE49-F238E27FC236}">
                <a16:creationId xmlns:a16="http://schemas.microsoft.com/office/drawing/2014/main" id="{CC78F1DC-008D-48F0-AE64-64070D8F2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302000"/>
            <a:ext cx="90488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16" name="Rectangle 39">
            <a:extLst>
              <a:ext uri="{FF2B5EF4-FFF2-40B4-BE49-F238E27FC236}">
                <a16:creationId xmlns:a16="http://schemas.microsoft.com/office/drawing/2014/main" id="{D7F017EF-3D75-498B-8708-B267D02B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3403600"/>
            <a:ext cx="90487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17" name="Rectangle 40">
            <a:extLst>
              <a:ext uri="{FF2B5EF4-FFF2-40B4-BE49-F238E27FC236}">
                <a16:creationId xmlns:a16="http://schemas.microsoft.com/office/drawing/2014/main" id="{FD6E4211-C901-4681-97BA-5D44B45C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3886200"/>
            <a:ext cx="90488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18" name="Rectangle 41">
            <a:extLst>
              <a:ext uri="{FF2B5EF4-FFF2-40B4-BE49-F238E27FC236}">
                <a16:creationId xmlns:a16="http://schemas.microsoft.com/office/drawing/2014/main" id="{011334FA-F2F6-4E17-ADAF-0156DDC99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673600"/>
            <a:ext cx="90488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19" name="Rectangle 42">
            <a:extLst>
              <a:ext uri="{FF2B5EF4-FFF2-40B4-BE49-F238E27FC236}">
                <a16:creationId xmlns:a16="http://schemas.microsoft.com/office/drawing/2014/main" id="{ED3EEB7A-2F91-4536-B183-97781E5A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457700"/>
            <a:ext cx="90488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20" name="Rectangle 43">
            <a:extLst>
              <a:ext uri="{FF2B5EF4-FFF2-40B4-BE49-F238E27FC236}">
                <a16:creationId xmlns:a16="http://schemas.microsoft.com/office/drawing/2014/main" id="{EA24FB00-8239-47D5-BD8F-55E3DBD2E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4940300"/>
            <a:ext cx="88900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21" name="Rectangle 44">
            <a:extLst>
              <a:ext uri="{FF2B5EF4-FFF2-40B4-BE49-F238E27FC236}">
                <a16:creationId xmlns:a16="http://schemas.microsoft.com/office/drawing/2014/main" id="{2AFD3E3E-1038-4CFC-824F-5B9F5661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5689600"/>
            <a:ext cx="88900" cy="1016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5822" name="Rectangle 45">
            <a:extLst>
              <a:ext uri="{FF2B5EF4-FFF2-40B4-BE49-F238E27FC236}">
                <a16:creationId xmlns:a16="http://schemas.microsoft.com/office/drawing/2014/main" id="{1786DBB2-DB11-49CB-961B-3DBDDCBC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6359525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5823" name="Rectangle 46">
            <a:extLst>
              <a:ext uri="{FF2B5EF4-FFF2-40B4-BE49-F238E27FC236}">
                <a16:creationId xmlns:a16="http://schemas.microsoft.com/office/drawing/2014/main" id="{E4A05F5A-EACA-4D53-921B-5FDDA287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6359525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5824" name="Rectangle 47">
            <a:extLst>
              <a:ext uri="{FF2B5EF4-FFF2-40B4-BE49-F238E27FC236}">
                <a16:creationId xmlns:a16="http://schemas.microsoft.com/office/drawing/2014/main" id="{476EF7E1-CEB4-4BC2-8FC6-13C0C52A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6340475"/>
            <a:ext cx="468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75825" name="Rectangle 48">
            <a:extLst>
              <a:ext uri="{FF2B5EF4-FFF2-40B4-BE49-F238E27FC236}">
                <a16:creationId xmlns:a16="http://schemas.microsoft.com/office/drawing/2014/main" id="{C3017780-8801-4DC8-A03E-5950F4A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38112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µg / ml</a:t>
            </a:r>
          </a:p>
        </p:txBody>
      </p:sp>
      <p:sp>
        <p:nvSpPr>
          <p:cNvPr id="75826" name="Rectangle 49">
            <a:extLst>
              <a:ext uri="{FF2B5EF4-FFF2-40B4-BE49-F238E27FC236}">
                <a16:creationId xmlns:a16="http://schemas.microsoft.com/office/drawing/2014/main" id="{50AF5D18-B84A-48F5-B554-ED64B496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6315075"/>
            <a:ext cx="1389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Temps (h)</a:t>
            </a:r>
          </a:p>
        </p:txBody>
      </p:sp>
      <p:sp>
        <p:nvSpPr>
          <p:cNvPr id="75827" name="Rectangle 50">
            <a:extLst>
              <a:ext uri="{FF2B5EF4-FFF2-40B4-BE49-F238E27FC236}">
                <a16:creationId xmlns:a16="http://schemas.microsoft.com/office/drawing/2014/main" id="{DA888000-E9C2-4FB5-8435-F2FEE39D4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1865313"/>
            <a:ext cx="3671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amoxicilline sodique (7 mg / kg)</a:t>
            </a:r>
          </a:p>
        </p:txBody>
      </p:sp>
      <p:sp>
        <p:nvSpPr>
          <p:cNvPr id="75828" name="Rectangle 51">
            <a:extLst>
              <a:ext uri="{FF2B5EF4-FFF2-40B4-BE49-F238E27FC236}">
                <a16:creationId xmlns:a16="http://schemas.microsoft.com/office/drawing/2014/main" id="{3070609E-348B-4F6A-B981-3D20DDD6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3294063"/>
            <a:ext cx="385127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rgbClr val="FF0000"/>
                </a:solidFill>
              </a:rPr>
              <a:t>amoxicilline suspension aqueuse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rgbClr val="FF0000"/>
                </a:solidFill>
              </a:rPr>
              <a:t> (14 mg / kg)</a:t>
            </a:r>
          </a:p>
        </p:txBody>
      </p:sp>
      <p:sp>
        <p:nvSpPr>
          <p:cNvPr id="75829" name="Rectangle 52">
            <a:extLst>
              <a:ext uri="{FF2B5EF4-FFF2-40B4-BE49-F238E27FC236}">
                <a16:creationId xmlns:a16="http://schemas.microsoft.com/office/drawing/2014/main" id="{067F9B20-8CCA-43EA-9B5B-FAAF3A462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4665663"/>
            <a:ext cx="1528762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chemeClr val="hlink"/>
                </a:solidFill>
              </a:rPr>
              <a:t>amoxicilline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chemeClr val="hlink"/>
                </a:solidFill>
              </a:rPr>
              <a:t>suspension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chemeClr val="hlink"/>
                </a:solidFill>
              </a:rPr>
              <a:t>aqueuse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chemeClr val="hlink"/>
                </a:solidFill>
              </a:rPr>
              <a:t> (7 mg / kg)</a:t>
            </a:r>
          </a:p>
        </p:txBody>
      </p:sp>
      <p:sp>
        <p:nvSpPr>
          <p:cNvPr id="75830" name="Freeform 53">
            <a:extLst>
              <a:ext uri="{FF2B5EF4-FFF2-40B4-BE49-F238E27FC236}">
                <a16:creationId xmlns:a16="http://schemas.microsoft.com/office/drawing/2014/main" id="{59B4C3DA-EF33-42BA-B67C-E53E16F11738}"/>
              </a:ext>
            </a:extLst>
          </p:cNvPr>
          <p:cNvSpPr>
            <a:spLocks/>
          </p:cNvSpPr>
          <p:nvPr/>
        </p:nvSpPr>
        <p:spPr bwMode="invGray">
          <a:xfrm>
            <a:off x="7685088" y="1887538"/>
            <a:ext cx="811212" cy="666750"/>
          </a:xfrm>
          <a:custGeom>
            <a:avLst/>
            <a:gdLst>
              <a:gd name="T0" fmla="*/ 2147483646 w 575"/>
              <a:gd name="T1" fmla="*/ 2147483646 h 420"/>
              <a:gd name="T2" fmla="*/ 2147483646 w 575"/>
              <a:gd name="T3" fmla="*/ 2147483646 h 420"/>
              <a:gd name="T4" fmla="*/ 2147483646 w 575"/>
              <a:gd name="T5" fmla="*/ 2147483646 h 420"/>
              <a:gd name="T6" fmla="*/ 2147483646 w 575"/>
              <a:gd name="T7" fmla="*/ 2147483646 h 420"/>
              <a:gd name="T8" fmla="*/ 2147483646 w 575"/>
              <a:gd name="T9" fmla="*/ 2147483646 h 420"/>
              <a:gd name="T10" fmla="*/ 2147483646 w 575"/>
              <a:gd name="T11" fmla="*/ 2147483646 h 420"/>
              <a:gd name="T12" fmla="*/ 2147483646 w 575"/>
              <a:gd name="T13" fmla="*/ 2147483646 h 420"/>
              <a:gd name="T14" fmla="*/ 2147483646 w 575"/>
              <a:gd name="T15" fmla="*/ 2147483646 h 420"/>
              <a:gd name="T16" fmla="*/ 2147483646 w 575"/>
              <a:gd name="T17" fmla="*/ 2147483646 h 420"/>
              <a:gd name="T18" fmla="*/ 2147483646 w 575"/>
              <a:gd name="T19" fmla="*/ 2147483646 h 420"/>
              <a:gd name="T20" fmla="*/ 2147483646 w 575"/>
              <a:gd name="T21" fmla="*/ 2147483646 h 420"/>
              <a:gd name="T22" fmla="*/ 2147483646 w 575"/>
              <a:gd name="T23" fmla="*/ 2147483646 h 420"/>
              <a:gd name="T24" fmla="*/ 2147483646 w 575"/>
              <a:gd name="T25" fmla="*/ 2147483646 h 420"/>
              <a:gd name="T26" fmla="*/ 2147483646 w 575"/>
              <a:gd name="T27" fmla="*/ 2147483646 h 420"/>
              <a:gd name="T28" fmla="*/ 2147483646 w 575"/>
              <a:gd name="T29" fmla="*/ 2147483646 h 420"/>
              <a:gd name="T30" fmla="*/ 2147483646 w 575"/>
              <a:gd name="T31" fmla="*/ 2147483646 h 420"/>
              <a:gd name="T32" fmla="*/ 2147483646 w 575"/>
              <a:gd name="T33" fmla="*/ 2147483646 h 420"/>
              <a:gd name="T34" fmla="*/ 2147483646 w 575"/>
              <a:gd name="T35" fmla="*/ 2147483646 h 420"/>
              <a:gd name="T36" fmla="*/ 2147483646 w 575"/>
              <a:gd name="T37" fmla="*/ 2147483646 h 420"/>
              <a:gd name="T38" fmla="*/ 2147483646 w 575"/>
              <a:gd name="T39" fmla="*/ 2147483646 h 420"/>
              <a:gd name="T40" fmla="*/ 2147483646 w 575"/>
              <a:gd name="T41" fmla="*/ 2147483646 h 420"/>
              <a:gd name="T42" fmla="*/ 2147483646 w 575"/>
              <a:gd name="T43" fmla="*/ 2147483646 h 420"/>
              <a:gd name="T44" fmla="*/ 2147483646 w 575"/>
              <a:gd name="T45" fmla="*/ 2147483646 h 420"/>
              <a:gd name="T46" fmla="*/ 2147483646 w 575"/>
              <a:gd name="T47" fmla="*/ 2147483646 h 420"/>
              <a:gd name="T48" fmla="*/ 2147483646 w 575"/>
              <a:gd name="T49" fmla="*/ 2147483646 h 420"/>
              <a:gd name="T50" fmla="*/ 2147483646 w 575"/>
              <a:gd name="T51" fmla="*/ 2147483646 h 420"/>
              <a:gd name="T52" fmla="*/ 2147483646 w 575"/>
              <a:gd name="T53" fmla="*/ 2147483646 h 420"/>
              <a:gd name="T54" fmla="*/ 2147483646 w 575"/>
              <a:gd name="T55" fmla="*/ 2147483646 h 420"/>
              <a:gd name="T56" fmla="*/ 2147483646 w 575"/>
              <a:gd name="T57" fmla="*/ 2147483646 h 420"/>
              <a:gd name="T58" fmla="*/ 2147483646 w 575"/>
              <a:gd name="T59" fmla="*/ 2147483646 h 420"/>
              <a:gd name="T60" fmla="*/ 2147483646 w 575"/>
              <a:gd name="T61" fmla="*/ 2147483646 h 420"/>
              <a:gd name="T62" fmla="*/ 2147483646 w 575"/>
              <a:gd name="T63" fmla="*/ 2147483646 h 420"/>
              <a:gd name="T64" fmla="*/ 2147483646 w 575"/>
              <a:gd name="T65" fmla="*/ 2147483646 h 420"/>
              <a:gd name="T66" fmla="*/ 2147483646 w 575"/>
              <a:gd name="T67" fmla="*/ 2147483646 h 420"/>
              <a:gd name="T68" fmla="*/ 2147483646 w 575"/>
              <a:gd name="T69" fmla="*/ 2147483646 h 420"/>
              <a:gd name="T70" fmla="*/ 2147483646 w 575"/>
              <a:gd name="T71" fmla="*/ 2147483646 h 420"/>
              <a:gd name="T72" fmla="*/ 2147483646 w 575"/>
              <a:gd name="T73" fmla="*/ 2147483646 h 420"/>
              <a:gd name="T74" fmla="*/ 2147483646 w 575"/>
              <a:gd name="T75" fmla="*/ 2147483646 h 420"/>
              <a:gd name="T76" fmla="*/ 2147483646 w 575"/>
              <a:gd name="T77" fmla="*/ 2147483646 h 420"/>
              <a:gd name="T78" fmla="*/ 2147483646 w 575"/>
              <a:gd name="T79" fmla="*/ 2147483646 h 420"/>
              <a:gd name="T80" fmla="*/ 2147483646 w 575"/>
              <a:gd name="T81" fmla="*/ 2147483646 h 420"/>
              <a:gd name="T82" fmla="*/ 2147483646 w 575"/>
              <a:gd name="T83" fmla="*/ 2147483646 h 420"/>
              <a:gd name="T84" fmla="*/ 2147483646 w 575"/>
              <a:gd name="T85" fmla="*/ 2147483646 h 420"/>
              <a:gd name="T86" fmla="*/ 2147483646 w 575"/>
              <a:gd name="T87" fmla="*/ 2147483646 h 420"/>
              <a:gd name="T88" fmla="*/ 2147483646 w 575"/>
              <a:gd name="T89" fmla="*/ 2147483646 h 420"/>
              <a:gd name="T90" fmla="*/ 2147483646 w 575"/>
              <a:gd name="T91" fmla="*/ 2147483646 h 420"/>
              <a:gd name="T92" fmla="*/ 2147483646 w 575"/>
              <a:gd name="T93" fmla="*/ 2147483646 h 420"/>
              <a:gd name="T94" fmla="*/ 2147483646 w 575"/>
              <a:gd name="T95" fmla="*/ 2147483646 h 420"/>
              <a:gd name="T96" fmla="*/ 2147483646 w 575"/>
              <a:gd name="T97" fmla="*/ 2147483646 h 420"/>
              <a:gd name="T98" fmla="*/ 2147483646 w 575"/>
              <a:gd name="T99" fmla="*/ 2147483646 h 420"/>
              <a:gd name="T100" fmla="*/ 2147483646 w 575"/>
              <a:gd name="T101" fmla="*/ 2147483646 h 420"/>
              <a:gd name="T102" fmla="*/ 2147483646 w 575"/>
              <a:gd name="T103" fmla="*/ 2147483646 h 420"/>
              <a:gd name="T104" fmla="*/ 2147483646 w 575"/>
              <a:gd name="T105" fmla="*/ 2147483646 h 420"/>
              <a:gd name="T106" fmla="*/ 2147483646 w 575"/>
              <a:gd name="T107" fmla="*/ 2147483646 h 420"/>
              <a:gd name="T108" fmla="*/ 2147483646 w 575"/>
              <a:gd name="T109" fmla="*/ 2147483646 h 420"/>
              <a:gd name="T110" fmla="*/ 2147483646 w 575"/>
              <a:gd name="T111" fmla="*/ 2147483646 h 420"/>
              <a:gd name="T112" fmla="*/ 2147483646 w 575"/>
              <a:gd name="T113" fmla="*/ 2147483646 h 420"/>
              <a:gd name="T114" fmla="*/ 2147483646 w 575"/>
              <a:gd name="T115" fmla="*/ 2147483646 h 420"/>
              <a:gd name="T116" fmla="*/ 2147483646 w 575"/>
              <a:gd name="T117" fmla="*/ 2147483646 h 420"/>
              <a:gd name="T118" fmla="*/ 2147483646 w 575"/>
              <a:gd name="T119" fmla="*/ 2147483646 h 420"/>
              <a:gd name="T120" fmla="*/ 2147483646 w 575"/>
              <a:gd name="T121" fmla="*/ 2147483646 h 420"/>
              <a:gd name="T122" fmla="*/ 2147483646 w 575"/>
              <a:gd name="T123" fmla="*/ 2147483646 h 420"/>
              <a:gd name="T124" fmla="*/ 2147483646 w 575"/>
              <a:gd name="T125" fmla="*/ 2147483646 h 4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5" h="420">
                <a:moveTo>
                  <a:pt x="78" y="398"/>
                </a:moveTo>
                <a:cubicBezTo>
                  <a:pt x="74" y="401"/>
                  <a:pt x="60" y="398"/>
                  <a:pt x="56" y="394"/>
                </a:cubicBezTo>
                <a:cubicBezTo>
                  <a:pt x="52" y="390"/>
                  <a:pt x="53" y="382"/>
                  <a:pt x="51" y="376"/>
                </a:cubicBezTo>
                <a:cubicBezTo>
                  <a:pt x="49" y="370"/>
                  <a:pt x="48" y="365"/>
                  <a:pt x="46" y="360"/>
                </a:cubicBezTo>
                <a:cubicBezTo>
                  <a:pt x="44" y="355"/>
                  <a:pt x="39" y="366"/>
                  <a:pt x="37" y="345"/>
                </a:cubicBezTo>
                <a:cubicBezTo>
                  <a:pt x="35" y="324"/>
                  <a:pt x="38" y="251"/>
                  <a:pt x="34" y="236"/>
                </a:cubicBezTo>
                <a:cubicBezTo>
                  <a:pt x="30" y="221"/>
                  <a:pt x="19" y="251"/>
                  <a:pt x="14" y="254"/>
                </a:cubicBezTo>
                <a:cubicBezTo>
                  <a:pt x="9" y="257"/>
                  <a:pt x="4" y="258"/>
                  <a:pt x="2" y="254"/>
                </a:cubicBezTo>
                <a:cubicBezTo>
                  <a:pt x="0" y="250"/>
                  <a:pt x="3" y="238"/>
                  <a:pt x="4" y="232"/>
                </a:cubicBezTo>
                <a:cubicBezTo>
                  <a:pt x="5" y="226"/>
                  <a:pt x="0" y="228"/>
                  <a:pt x="8" y="218"/>
                </a:cubicBezTo>
                <a:cubicBezTo>
                  <a:pt x="16" y="208"/>
                  <a:pt x="46" y="197"/>
                  <a:pt x="54" y="174"/>
                </a:cubicBezTo>
                <a:cubicBezTo>
                  <a:pt x="62" y="151"/>
                  <a:pt x="50" y="103"/>
                  <a:pt x="54" y="80"/>
                </a:cubicBezTo>
                <a:cubicBezTo>
                  <a:pt x="58" y="57"/>
                  <a:pt x="61" y="42"/>
                  <a:pt x="80" y="34"/>
                </a:cubicBezTo>
                <a:cubicBezTo>
                  <a:pt x="99" y="26"/>
                  <a:pt x="144" y="31"/>
                  <a:pt x="170" y="30"/>
                </a:cubicBezTo>
                <a:cubicBezTo>
                  <a:pt x="196" y="29"/>
                  <a:pt x="219" y="28"/>
                  <a:pt x="234" y="28"/>
                </a:cubicBezTo>
                <a:cubicBezTo>
                  <a:pt x="249" y="28"/>
                  <a:pt x="251" y="30"/>
                  <a:pt x="260" y="30"/>
                </a:cubicBezTo>
                <a:cubicBezTo>
                  <a:pt x="269" y="30"/>
                  <a:pt x="279" y="31"/>
                  <a:pt x="290" y="30"/>
                </a:cubicBezTo>
                <a:cubicBezTo>
                  <a:pt x="301" y="29"/>
                  <a:pt x="311" y="26"/>
                  <a:pt x="328" y="26"/>
                </a:cubicBezTo>
                <a:cubicBezTo>
                  <a:pt x="345" y="26"/>
                  <a:pt x="378" y="29"/>
                  <a:pt x="392" y="30"/>
                </a:cubicBezTo>
                <a:cubicBezTo>
                  <a:pt x="406" y="31"/>
                  <a:pt x="408" y="32"/>
                  <a:pt x="415" y="30"/>
                </a:cubicBezTo>
                <a:cubicBezTo>
                  <a:pt x="422" y="28"/>
                  <a:pt x="426" y="21"/>
                  <a:pt x="433" y="19"/>
                </a:cubicBezTo>
                <a:cubicBezTo>
                  <a:pt x="440" y="17"/>
                  <a:pt x="453" y="23"/>
                  <a:pt x="460" y="20"/>
                </a:cubicBezTo>
                <a:cubicBezTo>
                  <a:pt x="467" y="17"/>
                  <a:pt x="469" y="4"/>
                  <a:pt x="476" y="2"/>
                </a:cubicBezTo>
                <a:cubicBezTo>
                  <a:pt x="483" y="0"/>
                  <a:pt x="493" y="2"/>
                  <a:pt x="500" y="6"/>
                </a:cubicBezTo>
                <a:cubicBezTo>
                  <a:pt x="507" y="10"/>
                  <a:pt x="509" y="14"/>
                  <a:pt x="516" y="26"/>
                </a:cubicBezTo>
                <a:cubicBezTo>
                  <a:pt x="523" y="38"/>
                  <a:pt x="535" y="63"/>
                  <a:pt x="544" y="76"/>
                </a:cubicBezTo>
                <a:cubicBezTo>
                  <a:pt x="553" y="89"/>
                  <a:pt x="569" y="94"/>
                  <a:pt x="572" y="104"/>
                </a:cubicBezTo>
                <a:cubicBezTo>
                  <a:pt x="575" y="114"/>
                  <a:pt x="567" y="130"/>
                  <a:pt x="560" y="138"/>
                </a:cubicBezTo>
                <a:cubicBezTo>
                  <a:pt x="553" y="146"/>
                  <a:pt x="541" y="149"/>
                  <a:pt x="530" y="150"/>
                </a:cubicBezTo>
                <a:cubicBezTo>
                  <a:pt x="519" y="151"/>
                  <a:pt x="507" y="143"/>
                  <a:pt x="496" y="142"/>
                </a:cubicBezTo>
                <a:cubicBezTo>
                  <a:pt x="485" y="141"/>
                  <a:pt x="476" y="141"/>
                  <a:pt x="466" y="144"/>
                </a:cubicBezTo>
                <a:cubicBezTo>
                  <a:pt x="456" y="147"/>
                  <a:pt x="445" y="151"/>
                  <a:pt x="436" y="160"/>
                </a:cubicBezTo>
                <a:cubicBezTo>
                  <a:pt x="427" y="169"/>
                  <a:pt x="420" y="188"/>
                  <a:pt x="411" y="199"/>
                </a:cubicBezTo>
                <a:cubicBezTo>
                  <a:pt x="402" y="210"/>
                  <a:pt x="388" y="209"/>
                  <a:pt x="382" y="225"/>
                </a:cubicBezTo>
                <a:cubicBezTo>
                  <a:pt x="376" y="241"/>
                  <a:pt x="377" y="277"/>
                  <a:pt x="376" y="297"/>
                </a:cubicBezTo>
                <a:cubicBezTo>
                  <a:pt x="375" y="317"/>
                  <a:pt x="375" y="333"/>
                  <a:pt x="378" y="348"/>
                </a:cubicBezTo>
                <a:cubicBezTo>
                  <a:pt x="381" y="363"/>
                  <a:pt x="393" y="378"/>
                  <a:pt x="394" y="386"/>
                </a:cubicBezTo>
                <a:cubicBezTo>
                  <a:pt x="395" y="394"/>
                  <a:pt x="391" y="396"/>
                  <a:pt x="386" y="398"/>
                </a:cubicBezTo>
                <a:cubicBezTo>
                  <a:pt x="381" y="400"/>
                  <a:pt x="368" y="403"/>
                  <a:pt x="361" y="400"/>
                </a:cubicBezTo>
                <a:cubicBezTo>
                  <a:pt x="354" y="397"/>
                  <a:pt x="349" y="386"/>
                  <a:pt x="342" y="380"/>
                </a:cubicBezTo>
                <a:cubicBezTo>
                  <a:pt x="335" y="374"/>
                  <a:pt x="325" y="375"/>
                  <a:pt x="321" y="363"/>
                </a:cubicBezTo>
                <a:cubicBezTo>
                  <a:pt x="317" y="351"/>
                  <a:pt x="321" y="328"/>
                  <a:pt x="320" y="310"/>
                </a:cubicBezTo>
                <a:cubicBezTo>
                  <a:pt x="319" y="292"/>
                  <a:pt x="318" y="270"/>
                  <a:pt x="316" y="256"/>
                </a:cubicBezTo>
                <a:cubicBezTo>
                  <a:pt x="314" y="242"/>
                  <a:pt x="318" y="230"/>
                  <a:pt x="310" y="226"/>
                </a:cubicBezTo>
                <a:cubicBezTo>
                  <a:pt x="302" y="222"/>
                  <a:pt x="281" y="228"/>
                  <a:pt x="266" y="230"/>
                </a:cubicBezTo>
                <a:cubicBezTo>
                  <a:pt x="251" y="232"/>
                  <a:pt x="231" y="238"/>
                  <a:pt x="218" y="236"/>
                </a:cubicBezTo>
                <a:cubicBezTo>
                  <a:pt x="205" y="234"/>
                  <a:pt x="197" y="217"/>
                  <a:pt x="190" y="216"/>
                </a:cubicBezTo>
                <a:cubicBezTo>
                  <a:pt x="183" y="215"/>
                  <a:pt x="182" y="221"/>
                  <a:pt x="176" y="230"/>
                </a:cubicBezTo>
                <a:cubicBezTo>
                  <a:pt x="170" y="239"/>
                  <a:pt x="157" y="251"/>
                  <a:pt x="154" y="268"/>
                </a:cubicBezTo>
                <a:cubicBezTo>
                  <a:pt x="151" y="285"/>
                  <a:pt x="153" y="311"/>
                  <a:pt x="156" y="332"/>
                </a:cubicBezTo>
                <a:cubicBezTo>
                  <a:pt x="159" y="353"/>
                  <a:pt x="171" y="382"/>
                  <a:pt x="174" y="396"/>
                </a:cubicBezTo>
                <a:cubicBezTo>
                  <a:pt x="177" y="410"/>
                  <a:pt x="175" y="414"/>
                  <a:pt x="172" y="417"/>
                </a:cubicBezTo>
                <a:cubicBezTo>
                  <a:pt x="169" y="420"/>
                  <a:pt x="162" y="416"/>
                  <a:pt x="156" y="414"/>
                </a:cubicBezTo>
                <a:cubicBezTo>
                  <a:pt x="150" y="412"/>
                  <a:pt x="145" y="418"/>
                  <a:pt x="138" y="406"/>
                </a:cubicBezTo>
                <a:cubicBezTo>
                  <a:pt x="131" y="394"/>
                  <a:pt x="122" y="365"/>
                  <a:pt x="116" y="342"/>
                </a:cubicBezTo>
                <a:cubicBezTo>
                  <a:pt x="110" y="319"/>
                  <a:pt x="105" y="283"/>
                  <a:pt x="102" y="268"/>
                </a:cubicBezTo>
                <a:cubicBezTo>
                  <a:pt x="99" y="253"/>
                  <a:pt x="97" y="255"/>
                  <a:pt x="98" y="250"/>
                </a:cubicBezTo>
                <a:cubicBezTo>
                  <a:pt x="99" y="245"/>
                  <a:pt x="105" y="242"/>
                  <a:pt x="106" y="236"/>
                </a:cubicBezTo>
                <a:cubicBezTo>
                  <a:pt x="107" y="230"/>
                  <a:pt x="110" y="210"/>
                  <a:pt x="106" y="214"/>
                </a:cubicBezTo>
                <a:cubicBezTo>
                  <a:pt x="102" y="218"/>
                  <a:pt x="90" y="245"/>
                  <a:pt x="84" y="260"/>
                </a:cubicBezTo>
                <a:cubicBezTo>
                  <a:pt x="78" y="275"/>
                  <a:pt x="69" y="287"/>
                  <a:pt x="68" y="306"/>
                </a:cubicBezTo>
                <a:cubicBezTo>
                  <a:pt x="67" y="325"/>
                  <a:pt x="75" y="361"/>
                  <a:pt x="78" y="376"/>
                </a:cubicBezTo>
                <a:cubicBezTo>
                  <a:pt x="81" y="391"/>
                  <a:pt x="82" y="395"/>
                  <a:pt x="78" y="39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831" name="Rectangle 54">
            <a:extLst>
              <a:ext uri="{FF2B5EF4-FFF2-40B4-BE49-F238E27FC236}">
                <a16:creationId xmlns:a16="http://schemas.microsoft.com/office/drawing/2014/main" id="{A877CE53-6EE0-41F0-9D04-82DE364A9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234950"/>
            <a:ext cx="8205787" cy="787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3200"/>
              <a:t>Biodisponibilité: influence de </a:t>
            </a:r>
            <a:r>
              <a:rPr lang="fi-FI" altLang="fr-FR" sz="3200"/>
              <a:t>la formulation</a:t>
            </a:r>
          </a:p>
        </p:txBody>
      </p:sp>
      <p:sp>
        <p:nvSpPr>
          <p:cNvPr id="75832" name="AutoShape 55">
            <a:extLst>
              <a:ext uri="{FF2B5EF4-FFF2-40B4-BE49-F238E27FC236}">
                <a16:creationId xmlns:a16="http://schemas.microsoft.com/office/drawing/2014/main" id="{98AC0676-1D16-4A51-A491-F0E151BB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4737100"/>
            <a:ext cx="214312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3" name="AutoShape 56">
            <a:extLst>
              <a:ext uri="{FF2B5EF4-FFF2-40B4-BE49-F238E27FC236}">
                <a16:creationId xmlns:a16="http://schemas.microsoft.com/office/drawing/2014/main" id="{0E750D4E-2612-4AD8-8B04-F7CC335A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4737100"/>
            <a:ext cx="214312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4" name="AutoShape 57">
            <a:extLst>
              <a:ext uri="{FF2B5EF4-FFF2-40B4-BE49-F238E27FC236}">
                <a16:creationId xmlns:a16="http://schemas.microsoft.com/office/drawing/2014/main" id="{69B9B4C2-F184-4E04-9FC7-686371E4C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4851400"/>
            <a:ext cx="214313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5" name="AutoShape 58">
            <a:extLst>
              <a:ext uri="{FF2B5EF4-FFF2-40B4-BE49-F238E27FC236}">
                <a16:creationId xmlns:a16="http://schemas.microsoft.com/office/drawing/2014/main" id="{4B7D7A31-A171-4EC4-ABED-E014215B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5130800"/>
            <a:ext cx="214312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6" name="AutoShape 59">
            <a:extLst>
              <a:ext uri="{FF2B5EF4-FFF2-40B4-BE49-F238E27FC236}">
                <a16:creationId xmlns:a16="http://schemas.microsoft.com/office/drawing/2014/main" id="{52912FE8-75E0-42CF-81CC-901ACFC4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5486400"/>
            <a:ext cx="215900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7" name="AutoShape 60">
            <a:extLst>
              <a:ext uri="{FF2B5EF4-FFF2-40B4-BE49-F238E27FC236}">
                <a16:creationId xmlns:a16="http://schemas.microsoft.com/office/drawing/2014/main" id="{7276F15E-F48F-41B1-8A4D-04D19363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978400"/>
            <a:ext cx="214313" cy="215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8" name="Freeform 61">
            <a:extLst>
              <a:ext uri="{FF2B5EF4-FFF2-40B4-BE49-F238E27FC236}">
                <a16:creationId xmlns:a16="http://schemas.microsoft.com/office/drawing/2014/main" id="{97D91E83-C282-4D55-B000-2E87DA100341}"/>
              </a:ext>
            </a:extLst>
          </p:cNvPr>
          <p:cNvSpPr>
            <a:spLocks/>
          </p:cNvSpPr>
          <p:nvPr/>
        </p:nvSpPr>
        <p:spPr bwMode="auto">
          <a:xfrm>
            <a:off x="1716088" y="1930400"/>
            <a:ext cx="4503737" cy="4311650"/>
          </a:xfrm>
          <a:custGeom>
            <a:avLst/>
            <a:gdLst>
              <a:gd name="T0" fmla="*/ 2147483646 w 3192"/>
              <a:gd name="T1" fmla="*/ 2147483646 h 2716"/>
              <a:gd name="T2" fmla="*/ 2147483646 w 3192"/>
              <a:gd name="T3" fmla="*/ 2147483646 h 2716"/>
              <a:gd name="T4" fmla="*/ 2147483646 w 3192"/>
              <a:gd name="T5" fmla="*/ 2147483646 h 2716"/>
              <a:gd name="T6" fmla="*/ 2147483646 w 3192"/>
              <a:gd name="T7" fmla="*/ 2147483646 h 2716"/>
              <a:gd name="T8" fmla="*/ 2147483646 w 3192"/>
              <a:gd name="T9" fmla="*/ 2147483646 h 2716"/>
              <a:gd name="T10" fmla="*/ 2147483646 w 3192"/>
              <a:gd name="T11" fmla="*/ 2147483646 h 2716"/>
              <a:gd name="T12" fmla="*/ 2147483646 w 3192"/>
              <a:gd name="T13" fmla="*/ 2147483646 h 2716"/>
              <a:gd name="T14" fmla="*/ 2147483646 w 3192"/>
              <a:gd name="T15" fmla="*/ 2147483646 h 2716"/>
              <a:gd name="T16" fmla="*/ 2147483646 w 3192"/>
              <a:gd name="T17" fmla="*/ 2147483646 h 2716"/>
              <a:gd name="T18" fmla="*/ 0 w 3192"/>
              <a:gd name="T19" fmla="*/ 0 h 27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92" h="2716">
                <a:moveTo>
                  <a:pt x="3160" y="2704"/>
                </a:moveTo>
                <a:cubicBezTo>
                  <a:pt x="3176" y="2710"/>
                  <a:pt x="3192" y="2716"/>
                  <a:pt x="3096" y="2696"/>
                </a:cubicBezTo>
                <a:cubicBezTo>
                  <a:pt x="3000" y="2676"/>
                  <a:pt x="2801" y="2625"/>
                  <a:pt x="2584" y="2584"/>
                </a:cubicBezTo>
                <a:cubicBezTo>
                  <a:pt x="2367" y="2543"/>
                  <a:pt x="2041" y="2501"/>
                  <a:pt x="1792" y="2448"/>
                </a:cubicBezTo>
                <a:cubicBezTo>
                  <a:pt x="1543" y="2395"/>
                  <a:pt x="1248" y="2333"/>
                  <a:pt x="1088" y="2264"/>
                </a:cubicBezTo>
                <a:cubicBezTo>
                  <a:pt x="928" y="2195"/>
                  <a:pt x="944" y="2180"/>
                  <a:pt x="832" y="2032"/>
                </a:cubicBezTo>
                <a:cubicBezTo>
                  <a:pt x="720" y="1884"/>
                  <a:pt x="524" y="1636"/>
                  <a:pt x="416" y="1376"/>
                </a:cubicBezTo>
                <a:cubicBezTo>
                  <a:pt x="308" y="1116"/>
                  <a:pt x="231" y="673"/>
                  <a:pt x="184" y="472"/>
                </a:cubicBezTo>
                <a:cubicBezTo>
                  <a:pt x="137" y="271"/>
                  <a:pt x="167" y="247"/>
                  <a:pt x="136" y="168"/>
                </a:cubicBezTo>
                <a:cubicBezTo>
                  <a:pt x="105" y="89"/>
                  <a:pt x="28" y="3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839" name="ZoneTexte 1">
            <a:extLst>
              <a:ext uri="{FF2B5EF4-FFF2-40B4-BE49-F238E27FC236}">
                <a16:creationId xmlns:a16="http://schemas.microsoft.com/office/drawing/2014/main" id="{12607DEF-F7EF-4DDA-8BFF-045B62BE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9477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F0"/>
                </a:solidFill>
              </a:rPr>
              <a:t>exemple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7">
            <a:extLst>
              <a:ext uri="{FF2B5EF4-FFF2-40B4-BE49-F238E27FC236}">
                <a16:creationId xmlns:a16="http://schemas.microsoft.com/office/drawing/2014/main" id="{E615FBE6-A3EF-41C6-9BAD-5E60A3B1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665288"/>
            <a:ext cx="8005763" cy="48656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9A16C19-79C4-4291-8636-0334C96EE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7175" y="1751013"/>
            <a:ext cx="6019800" cy="862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lIns="92075" tIns="76200" rIns="92075" bIns="76200">
            <a:spAutoFit/>
          </a:bodyPr>
          <a:lstStyle/>
          <a:p>
            <a:pPr eaLnBrk="1" hangingPunct="1"/>
            <a:r>
              <a:rPr lang="fi-FI" altLang="fr-FR" sz="1800">
                <a:solidFill>
                  <a:schemeClr val="tx1"/>
                </a:solidFill>
              </a:rPr>
              <a:t>Cinétique de l'oxytetracycline (20 mg/kg) formulation standard (  ) vs LA </a:t>
            </a:r>
            <a:r>
              <a:rPr lang="fi-FI" altLang="fr-FR" sz="2800">
                <a:solidFill>
                  <a:schemeClr val="tx1"/>
                </a:solidFill>
              </a:rPr>
              <a:t>( )</a:t>
            </a:r>
          </a:p>
        </p:txBody>
      </p:sp>
      <p:grpSp>
        <p:nvGrpSpPr>
          <p:cNvPr id="77828" name="Group 66">
            <a:extLst>
              <a:ext uri="{FF2B5EF4-FFF2-40B4-BE49-F238E27FC236}">
                <a16:creationId xmlns:a16="http://schemas.microsoft.com/office/drawing/2014/main" id="{EDBBFFF6-174F-4EE6-8A0E-8EF6E2D2150D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1912938"/>
            <a:ext cx="7056438" cy="4322762"/>
            <a:chOff x="652" y="1055"/>
            <a:chExt cx="5230" cy="3138"/>
          </a:xfrm>
        </p:grpSpPr>
        <p:sp>
          <p:nvSpPr>
            <p:cNvPr id="77833" name="Rectangle 4">
              <a:extLst>
                <a:ext uri="{FF2B5EF4-FFF2-40B4-BE49-F238E27FC236}">
                  <a16:creationId xmlns:a16="http://schemas.microsoft.com/office/drawing/2014/main" id="{76996004-6942-4EAA-AA86-B73EEA2D5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8" y="2426"/>
              <a:ext cx="207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Oxytetracycline (µg / ml)</a:t>
              </a:r>
            </a:p>
          </p:txBody>
        </p:sp>
        <p:sp>
          <p:nvSpPr>
            <p:cNvPr id="77834" name="Rectangle 5">
              <a:extLst>
                <a:ext uri="{FF2B5EF4-FFF2-40B4-BE49-F238E27FC236}">
                  <a16:creationId xmlns:a16="http://schemas.microsoft.com/office/drawing/2014/main" id="{1AFE218D-3C4C-48BB-93BB-A510B9E62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055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6</a:t>
              </a:r>
            </a:p>
          </p:txBody>
        </p:sp>
        <p:sp>
          <p:nvSpPr>
            <p:cNvPr id="77835" name="Rectangle 6">
              <a:extLst>
                <a:ext uri="{FF2B5EF4-FFF2-40B4-BE49-F238E27FC236}">
                  <a16:creationId xmlns:a16="http://schemas.microsoft.com/office/drawing/2014/main" id="{C5BDA2D1-FCAC-4E48-A2C9-1EE99A827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1907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4</a:t>
              </a:r>
            </a:p>
          </p:txBody>
        </p:sp>
        <p:sp>
          <p:nvSpPr>
            <p:cNvPr id="77836" name="Rectangle 7">
              <a:extLst>
                <a:ext uri="{FF2B5EF4-FFF2-40B4-BE49-F238E27FC236}">
                  <a16:creationId xmlns:a16="http://schemas.microsoft.com/office/drawing/2014/main" id="{62A43F91-2D0A-43C7-9560-61099C47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2687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2</a:t>
              </a:r>
            </a:p>
          </p:txBody>
        </p:sp>
        <p:sp>
          <p:nvSpPr>
            <p:cNvPr id="77837" name="Rectangle 8">
              <a:extLst>
                <a:ext uri="{FF2B5EF4-FFF2-40B4-BE49-F238E27FC236}">
                  <a16:creationId xmlns:a16="http://schemas.microsoft.com/office/drawing/2014/main" id="{BEBB299C-A17C-4AD2-9584-A3BF97EA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503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0</a:t>
              </a:r>
            </a:p>
          </p:txBody>
        </p:sp>
        <p:sp>
          <p:nvSpPr>
            <p:cNvPr id="77838" name="Rectangle 9">
              <a:extLst>
                <a:ext uri="{FF2B5EF4-FFF2-40B4-BE49-F238E27FC236}">
                  <a16:creationId xmlns:a16="http://schemas.microsoft.com/office/drawing/2014/main" id="{6525F410-6C15-4625-BC4B-29F492096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3707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0</a:t>
              </a:r>
            </a:p>
          </p:txBody>
        </p:sp>
        <p:sp>
          <p:nvSpPr>
            <p:cNvPr id="77839" name="Rectangle 10">
              <a:extLst>
                <a:ext uri="{FF2B5EF4-FFF2-40B4-BE49-F238E27FC236}">
                  <a16:creationId xmlns:a16="http://schemas.microsoft.com/office/drawing/2014/main" id="{558241FC-ED13-41B8-8E7F-44EDAE6A7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3718"/>
              <a:ext cx="32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24</a:t>
              </a:r>
            </a:p>
          </p:txBody>
        </p:sp>
        <p:sp>
          <p:nvSpPr>
            <p:cNvPr id="77840" name="Rectangle 11">
              <a:extLst>
                <a:ext uri="{FF2B5EF4-FFF2-40B4-BE49-F238E27FC236}">
                  <a16:creationId xmlns:a16="http://schemas.microsoft.com/office/drawing/2014/main" id="{E685C73B-A9E7-4060-B57A-3605CC742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731"/>
              <a:ext cx="32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48</a:t>
              </a:r>
            </a:p>
          </p:txBody>
        </p:sp>
        <p:sp>
          <p:nvSpPr>
            <p:cNvPr id="77841" name="Rectangle 12">
              <a:extLst>
                <a:ext uri="{FF2B5EF4-FFF2-40B4-BE49-F238E27FC236}">
                  <a16:creationId xmlns:a16="http://schemas.microsoft.com/office/drawing/2014/main" id="{E5CCC520-516A-454E-930D-1DCF3554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718"/>
              <a:ext cx="32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72</a:t>
              </a:r>
            </a:p>
          </p:txBody>
        </p:sp>
        <p:sp>
          <p:nvSpPr>
            <p:cNvPr id="77842" name="Rectangle 13">
              <a:extLst>
                <a:ext uri="{FF2B5EF4-FFF2-40B4-BE49-F238E27FC236}">
                  <a16:creationId xmlns:a16="http://schemas.microsoft.com/office/drawing/2014/main" id="{AB83170E-2617-488E-819F-C6360A25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3707"/>
              <a:ext cx="32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96</a:t>
              </a:r>
            </a:p>
          </p:txBody>
        </p:sp>
        <p:sp>
          <p:nvSpPr>
            <p:cNvPr id="77843" name="Rectangle 14">
              <a:extLst>
                <a:ext uri="{FF2B5EF4-FFF2-40B4-BE49-F238E27FC236}">
                  <a16:creationId xmlns:a16="http://schemas.microsoft.com/office/drawing/2014/main" id="{E84DF1D5-3400-465B-A9CD-FA5673AE6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3695"/>
              <a:ext cx="468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120 </a:t>
              </a:r>
            </a:p>
          </p:txBody>
        </p:sp>
        <p:sp>
          <p:nvSpPr>
            <p:cNvPr id="77844" name="Rectangle 15">
              <a:extLst>
                <a:ext uri="{FF2B5EF4-FFF2-40B4-BE49-F238E27FC236}">
                  <a16:creationId xmlns:a16="http://schemas.microsoft.com/office/drawing/2014/main" id="{4E3C1D0B-F759-4F57-9CFE-4D6E236C8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3947"/>
              <a:ext cx="139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i-FI" altLang="fr-FR" sz="1800"/>
                <a:t>Temps (heures)</a:t>
              </a:r>
            </a:p>
          </p:txBody>
        </p:sp>
        <p:sp>
          <p:nvSpPr>
            <p:cNvPr id="77845" name="Line 16">
              <a:extLst>
                <a:ext uri="{FF2B5EF4-FFF2-40B4-BE49-F238E27FC236}">
                  <a16:creationId xmlns:a16="http://schemas.microsoft.com/office/drawing/2014/main" id="{20BE3CEE-87B7-4E96-8CA4-78A34AF1C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" y="3649"/>
              <a:ext cx="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6" name="Freeform 17">
              <a:extLst>
                <a:ext uri="{FF2B5EF4-FFF2-40B4-BE49-F238E27FC236}">
                  <a16:creationId xmlns:a16="http://schemas.microsoft.com/office/drawing/2014/main" id="{04D48683-255F-4F94-9678-63EEA5EEC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371"/>
              <a:ext cx="1938" cy="2217"/>
            </a:xfrm>
            <a:custGeom>
              <a:avLst/>
              <a:gdLst>
                <a:gd name="T0" fmla="*/ 0 w 1938"/>
                <a:gd name="T1" fmla="*/ 1179 h 2217"/>
                <a:gd name="T2" fmla="*/ 6 w 1938"/>
                <a:gd name="T3" fmla="*/ 681 h 2217"/>
                <a:gd name="T4" fmla="*/ 30 w 1938"/>
                <a:gd name="T5" fmla="*/ 453 h 2217"/>
                <a:gd name="T6" fmla="*/ 54 w 1938"/>
                <a:gd name="T7" fmla="*/ 261 h 2217"/>
                <a:gd name="T8" fmla="*/ 120 w 1938"/>
                <a:gd name="T9" fmla="*/ 33 h 2217"/>
                <a:gd name="T10" fmla="*/ 174 w 1938"/>
                <a:gd name="T11" fmla="*/ 141 h 2217"/>
                <a:gd name="T12" fmla="*/ 240 w 1938"/>
                <a:gd name="T13" fmla="*/ 21 h 2217"/>
                <a:gd name="T14" fmla="*/ 366 w 1938"/>
                <a:gd name="T15" fmla="*/ 267 h 2217"/>
                <a:gd name="T16" fmla="*/ 756 w 1938"/>
                <a:gd name="T17" fmla="*/ 1227 h 2217"/>
                <a:gd name="T18" fmla="*/ 1164 w 1938"/>
                <a:gd name="T19" fmla="*/ 1791 h 2217"/>
                <a:gd name="T20" fmla="*/ 1548 w 1938"/>
                <a:gd name="T21" fmla="*/ 2067 h 2217"/>
                <a:gd name="T22" fmla="*/ 1938 w 1938"/>
                <a:gd name="T23" fmla="*/ 2217 h 2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8" h="2217">
                  <a:moveTo>
                    <a:pt x="0" y="1179"/>
                  </a:moveTo>
                  <a:cubicBezTo>
                    <a:pt x="0" y="990"/>
                    <a:pt x="1" y="802"/>
                    <a:pt x="6" y="681"/>
                  </a:cubicBezTo>
                  <a:cubicBezTo>
                    <a:pt x="11" y="560"/>
                    <a:pt x="22" y="523"/>
                    <a:pt x="30" y="453"/>
                  </a:cubicBezTo>
                  <a:cubicBezTo>
                    <a:pt x="38" y="383"/>
                    <a:pt x="39" y="331"/>
                    <a:pt x="54" y="261"/>
                  </a:cubicBezTo>
                  <a:cubicBezTo>
                    <a:pt x="69" y="191"/>
                    <a:pt x="100" y="53"/>
                    <a:pt x="120" y="33"/>
                  </a:cubicBezTo>
                  <a:cubicBezTo>
                    <a:pt x="140" y="13"/>
                    <a:pt x="154" y="143"/>
                    <a:pt x="174" y="141"/>
                  </a:cubicBezTo>
                  <a:cubicBezTo>
                    <a:pt x="194" y="139"/>
                    <a:pt x="208" y="0"/>
                    <a:pt x="240" y="21"/>
                  </a:cubicBezTo>
                  <a:cubicBezTo>
                    <a:pt x="272" y="42"/>
                    <a:pt x="280" y="66"/>
                    <a:pt x="366" y="267"/>
                  </a:cubicBezTo>
                  <a:cubicBezTo>
                    <a:pt x="452" y="468"/>
                    <a:pt x="623" y="973"/>
                    <a:pt x="756" y="1227"/>
                  </a:cubicBezTo>
                  <a:cubicBezTo>
                    <a:pt x="889" y="1481"/>
                    <a:pt x="1032" y="1651"/>
                    <a:pt x="1164" y="1791"/>
                  </a:cubicBezTo>
                  <a:cubicBezTo>
                    <a:pt x="1296" y="1931"/>
                    <a:pt x="1419" y="1996"/>
                    <a:pt x="1548" y="2067"/>
                  </a:cubicBezTo>
                  <a:cubicBezTo>
                    <a:pt x="1677" y="2138"/>
                    <a:pt x="1857" y="2186"/>
                    <a:pt x="1938" y="221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7" name="Freeform 18">
              <a:extLst>
                <a:ext uri="{FF2B5EF4-FFF2-40B4-BE49-F238E27FC236}">
                  <a16:creationId xmlns:a16="http://schemas.microsoft.com/office/drawing/2014/main" id="{B5B708EE-1FBF-44B5-A822-5C3967567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341"/>
              <a:ext cx="3870" cy="1229"/>
            </a:xfrm>
            <a:custGeom>
              <a:avLst/>
              <a:gdLst>
                <a:gd name="T0" fmla="*/ 0 w 3870"/>
                <a:gd name="T1" fmla="*/ 479 h 1229"/>
                <a:gd name="T2" fmla="*/ 18 w 3870"/>
                <a:gd name="T3" fmla="*/ 353 h 1229"/>
                <a:gd name="T4" fmla="*/ 42 w 3870"/>
                <a:gd name="T5" fmla="*/ 197 h 1229"/>
                <a:gd name="T6" fmla="*/ 72 w 3870"/>
                <a:gd name="T7" fmla="*/ 89 h 1229"/>
                <a:gd name="T8" fmla="*/ 126 w 3870"/>
                <a:gd name="T9" fmla="*/ 5 h 1229"/>
                <a:gd name="T10" fmla="*/ 186 w 3870"/>
                <a:gd name="T11" fmla="*/ 59 h 1229"/>
                <a:gd name="T12" fmla="*/ 270 w 3870"/>
                <a:gd name="T13" fmla="*/ 41 h 1229"/>
                <a:gd name="T14" fmla="*/ 402 w 3870"/>
                <a:gd name="T15" fmla="*/ 137 h 1229"/>
                <a:gd name="T16" fmla="*/ 774 w 3870"/>
                <a:gd name="T17" fmla="*/ 323 h 1229"/>
                <a:gd name="T18" fmla="*/ 1194 w 3870"/>
                <a:gd name="T19" fmla="*/ 617 h 1229"/>
                <a:gd name="T20" fmla="*/ 1542 w 3870"/>
                <a:gd name="T21" fmla="*/ 821 h 1229"/>
                <a:gd name="T22" fmla="*/ 1944 w 3870"/>
                <a:gd name="T23" fmla="*/ 995 h 1229"/>
                <a:gd name="T24" fmla="*/ 2346 w 3870"/>
                <a:gd name="T25" fmla="*/ 1055 h 1229"/>
                <a:gd name="T26" fmla="*/ 2742 w 3870"/>
                <a:gd name="T27" fmla="*/ 1133 h 1229"/>
                <a:gd name="T28" fmla="*/ 3102 w 3870"/>
                <a:gd name="T29" fmla="*/ 1145 h 1229"/>
                <a:gd name="T30" fmla="*/ 3498 w 3870"/>
                <a:gd name="T31" fmla="*/ 1193 h 1229"/>
                <a:gd name="T32" fmla="*/ 3870 w 3870"/>
                <a:gd name="T33" fmla="*/ 1229 h 1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70" h="1229">
                  <a:moveTo>
                    <a:pt x="0" y="479"/>
                  </a:moveTo>
                  <a:cubicBezTo>
                    <a:pt x="5" y="439"/>
                    <a:pt x="11" y="400"/>
                    <a:pt x="18" y="353"/>
                  </a:cubicBezTo>
                  <a:cubicBezTo>
                    <a:pt x="25" y="306"/>
                    <a:pt x="33" y="241"/>
                    <a:pt x="42" y="197"/>
                  </a:cubicBezTo>
                  <a:cubicBezTo>
                    <a:pt x="51" y="153"/>
                    <a:pt x="58" y="121"/>
                    <a:pt x="72" y="89"/>
                  </a:cubicBezTo>
                  <a:cubicBezTo>
                    <a:pt x="86" y="57"/>
                    <a:pt x="107" y="10"/>
                    <a:pt x="126" y="5"/>
                  </a:cubicBezTo>
                  <a:cubicBezTo>
                    <a:pt x="145" y="0"/>
                    <a:pt x="162" y="53"/>
                    <a:pt x="186" y="59"/>
                  </a:cubicBezTo>
                  <a:cubicBezTo>
                    <a:pt x="210" y="65"/>
                    <a:pt x="234" y="28"/>
                    <a:pt x="270" y="41"/>
                  </a:cubicBezTo>
                  <a:cubicBezTo>
                    <a:pt x="306" y="54"/>
                    <a:pt x="318" y="90"/>
                    <a:pt x="402" y="137"/>
                  </a:cubicBezTo>
                  <a:cubicBezTo>
                    <a:pt x="486" y="184"/>
                    <a:pt x="642" y="243"/>
                    <a:pt x="774" y="323"/>
                  </a:cubicBezTo>
                  <a:cubicBezTo>
                    <a:pt x="906" y="403"/>
                    <a:pt x="1066" y="534"/>
                    <a:pt x="1194" y="617"/>
                  </a:cubicBezTo>
                  <a:cubicBezTo>
                    <a:pt x="1322" y="700"/>
                    <a:pt x="1417" y="758"/>
                    <a:pt x="1542" y="821"/>
                  </a:cubicBezTo>
                  <a:cubicBezTo>
                    <a:pt x="1667" y="884"/>
                    <a:pt x="1810" y="956"/>
                    <a:pt x="1944" y="995"/>
                  </a:cubicBezTo>
                  <a:cubicBezTo>
                    <a:pt x="2078" y="1034"/>
                    <a:pt x="2213" y="1032"/>
                    <a:pt x="2346" y="1055"/>
                  </a:cubicBezTo>
                  <a:cubicBezTo>
                    <a:pt x="2479" y="1078"/>
                    <a:pt x="2616" y="1118"/>
                    <a:pt x="2742" y="1133"/>
                  </a:cubicBezTo>
                  <a:cubicBezTo>
                    <a:pt x="2868" y="1148"/>
                    <a:pt x="2976" y="1135"/>
                    <a:pt x="3102" y="1145"/>
                  </a:cubicBezTo>
                  <a:cubicBezTo>
                    <a:pt x="3228" y="1155"/>
                    <a:pt x="3370" y="1179"/>
                    <a:pt x="3498" y="1193"/>
                  </a:cubicBezTo>
                  <a:cubicBezTo>
                    <a:pt x="3626" y="1207"/>
                    <a:pt x="3748" y="1218"/>
                    <a:pt x="3870" y="1229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8" name="Oval 19">
              <a:extLst>
                <a:ext uri="{FF2B5EF4-FFF2-40B4-BE49-F238E27FC236}">
                  <a16:creationId xmlns:a16="http://schemas.microsoft.com/office/drawing/2014/main" id="{38885B85-B710-4E2B-84D9-B46905898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65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49" name="Oval 20">
              <a:extLst>
                <a:ext uri="{FF2B5EF4-FFF2-40B4-BE49-F238E27FC236}">
                  <a16:creationId xmlns:a16="http://schemas.microsoft.com/office/drawing/2014/main" id="{7CAD4ECC-CF53-46A7-9EB6-B874880D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50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0" name="Oval 21">
              <a:extLst>
                <a:ext uri="{FF2B5EF4-FFF2-40B4-BE49-F238E27FC236}">
                  <a16:creationId xmlns:a16="http://schemas.microsoft.com/office/drawing/2014/main" id="{DDCA651B-7FA9-412F-8628-8B6FB0222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78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1" name="Oval 22">
              <a:extLst>
                <a:ext uri="{FF2B5EF4-FFF2-40B4-BE49-F238E27FC236}">
                  <a16:creationId xmlns:a16="http://schemas.microsoft.com/office/drawing/2014/main" id="{645F1949-8075-47C1-80CC-5ED47BA9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38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2" name="Oval 23">
              <a:extLst>
                <a:ext uri="{FF2B5EF4-FFF2-40B4-BE49-F238E27FC236}">
                  <a16:creationId xmlns:a16="http://schemas.microsoft.com/office/drawing/2014/main" id="{8B8B8189-6BBB-433B-B90D-763248CC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2316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3" name="Oval 24">
              <a:extLst>
                <a:ext uri="{FF2B5EF4-FFF2-40B4-BE49-F238E27FC236}">
                  <a16:creationId xmlns:a16="http://schemas.microsoft.com/office/drawing/2014/main" id="{1C446366-BA78-40BB-966C-22D69E6B0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236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4" name="Oval 25">
              <a:extLst>
                <a:ext uri="{FF2B5EF4-FFF2-40B4-BE49-F238E27FC236}">
                  <a16:creationId xmlns:a16="http://schemas.microsoft.com/office/drawing/2014/main" id="{17F76383-290E-48CA-9946-BD3100AE9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233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5" name="Oval 26">
              <a:extLst>
                <a:ext uri="{FF2B5EF4-FFF2-40B4-BE49-F238E27FC236}">
                  <a16:creationId xmlns:a16="http://schemas.microsoft.com/office/drawing/2014/main" id="{D083265A-3B34-4863-A164-C86E3B166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242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6" name="Oval 27">
              <a:extLst>
                <a:ext uri="{FF2B5EF4-FFF2-40B4-BE49-F238E27FC236}">
                  <a16:creationId xmlns:a16="http://schemas.microsoft.com/office/drawing/2014/main" id="{1273E74F-B572-4AE8-8817-E74B83985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60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7" name="Oval 28">
              <a:extLst>
                <a:ext uri="{FF2B5EF4-FFF2-40B4-BE49-F238E27FC236}">
                  <a16:creationId xmlns:a16="http://schemas.microsoft.com/office/drawing/2014/main" id="{92C13E6F-5823-4595-90A3-ECE4D8EF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898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8" name="Oval 29">
              <a:extLst>
                <a:ext uri="{FF2B5EF4-FFF2-40B4-BE49-F238E27FC236}">
                  <a16:creationId xmlns:a16="http://schemas.microsoft.com/office/drawing/2014/main" id="{D0719862-3DA1-4734-A16F-4C7D297AF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0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59" name="Oval 30">
              <a:extLst>
                <a:ext uri="{FF2B5EF4-FFF2-40B4-BE49-F238E27FC236}">
                  <a16:creationId xmlns:a16="http://schemas.microsoft.com/office/drawing/2014/main" id="{DC15AB46-75F1-445C-8976-5BC4C175C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29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0" name="Oval 31">
              <a:extLst>
                <a:ext uri="{FF2B5EF4-FFF2-40B4-BE49-F238E27FC236}">
                  <a16:creationId xmlns:a16="http://schemas.microsoft.com/office/drawing/2014/main" id="{9F912355-3C46-4C8B-AD87-A3D24B25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3120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1" name="Oval 32">
              <a:extLst>
                <a:ext uri="{FF2B5EF4-FFF2-40B4-BE49-F238E27FC236}">
                  <a16:creationId xmlns:a16="http://schemas.microsoft.com/office/drawing/2014/main" id="{CC743E3E-2CBB-4158-8803-0FDAEA443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420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2" name="Oval 33">
              <a:extLst>
                <a:ext uri="{FF2B5EF4-FFF2-40B4-BE49-F238E27FC236}">
                  <a16:creationId xmlns:a16="http://schemas.microsoft.com/office/drawing/2014/main" id="{72FEEC0D-CBF8-4EA5-80CC-E5245125F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456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3" name="Oval 34">
              <a:extLst>
                <a:ext uri="{FF2B5EF4-FFF2-40B4-BE49-F238E27FC236}">
                  <a16:creationId xmlns:a16="http://schemas.microsoft.com/office/drawing/2014/main" id="{23E6B4C8-E981-4AB4-A15C-F4339F014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498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4" name="Oval 35">
              <a:extLst>
                <a:ext uri="{FF2B5EF4-FFF2-40B4-BE49-F238E27FC236}">
                  <a16:creationId xmlns:a16="http://schemas.microsoft.com/office/drawing/2014/main" id="{56DC7B9B-4368-423A-8B93-B502D6847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528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65" name="Line 36">
              <a:extLst>
                <a:ext uri="{FF2B5EF4-FFF2-40B4-BE49-F238E27FC236}">
                  <a16:creationId xmlns:a16="http://schemas.microsoft.com/office/drawing/2014/main" id="{E9A4507A-C289-47AB-BF6C-3F76DEA1F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358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6" name="Line 37">
              <a:extLst>
                <a:ext uri="{FF2B5EF4-FFF2-40B4-BE49-F238E27FC236}">
                  <a16:creationId xmlns:a16="http://schemas.microsoft.com/office/drawing/2014/main" id="{5B337C44-B8C0-4CF8-A0EA-12B73BF09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0" y="358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7" name="Line 38">
              <a:extLst>
                <a:ext uri="{FF2B5EF4-FFF2-40B4-BE49-F238E27FC236}">
                  <a16:creationId xmlns:a16="http://schemas.microsoft.com/office/drawing/2014/main" id="{BE249AD7-F93E-4CDC-97D1-F2FB888BA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6" y="358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8" name="Line 39">
              <a:extLst>
                <a:ext uri="{FF2B5EF4-FFF2-40B4-BE49-F238E27FC236}">
                  <a16:creationId xmlns:a16="http://schemas.microsoft.com/office/drawing/2014/main" id="{9A75F977-27DA-48C8-8E2F-6924E1C29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3576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9" name="Line 40">
              <a:extLst>
                <a:ext uri="{FF2B5EF4-FFF2-40B4-BE49-F238E27FC236}">
                  <a16:creationId xmlns:a16="http://schemas.microsoft.com/office/drawing/2014/main" id="{86D06CEA-D6DA-462E-94ED-FEDD9E4A8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" y="3576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0" name="Line 41">
              <a:extLst>
                <a:ext uri="{FF2B5EF4-FFF2-40B4-BE49-F238E27FC236}">
                  <a16:creationId xmlns:a16="http://schemas.microsoft.com/office/drawing/2014/main" id="{7FBA53E5-6475-4AC6-BC67-6FC38034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357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1" name="Line 42">
              <a:extLst>
                <a:ext uri="{FF2B5EF4-FFF2-40B4-BE49-F238E27FC236}">
                  <a16:creationId xmlns:a16="http://schemas.microsoft.com/office/drawing/2014/main" id="{E45A2857-FC07-4644-81CB-D065D792A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357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2" name="Line 43">
              <a:extLst>
                <a:ext uri="{FF2B5EF4-FFF2-40B4-BE49-F238E27FC236}">
                  <a16:creationId xmlns:a16="http://schemas.microsoft.com/office/drawing/2014/main" id="{626ACA98-44D9-4673-A4F4-D2FDE093D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4" y="357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3" name="Line 44">
              <a:extLst>
                <a:ext uri="{FF2B5EF4-FFF2-40B4-BE49-F238E27FC236}">
                  <a16:creationId xmlns:a16="http://schemas.microsoft.com/office/drawing/2014/main" id="{46298300-F891-421E-B25A-25A442B3A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" y="357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4" name="Line 45">
              <a:extLst>
                <a:ext uri="{FF2B5EF4-FFF2-40B4-BE49-F238E27FC236}">
                  <a16:creationId xmlns:a16="http://schemas.microsoft.com/office/drawing/2014/main" id="{47E6143A-441C-418B-8625-EF8115659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3576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5" name="Line 46">
              <a:extLst>
                <a:ext uri="{FF2B5EF4-FFF2-40B4-BE49-F238E27FC236}">
                  <a16:creationId xmlns:a16="http://schemas.microsoft.com/office/drawing/2014/main" id="{CDFA473F-3D0F-416E-BFAA-C48DD2FD5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3258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6" name="Line 47">
              <a:extLst>
                <a:ext uri="{FF2B5EF4-FFF2-40B4-BE49-F238E27FC236}">
                  <a16:creationId xmlns:a16="http://schemas.microsoft.com/office/drawing/2014/main" id="{81995E56-37E6-4E57-AEC2-D317F39A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282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7" name="Line 48">
              <a:extLst>
                <a:ext uri="{FF2B5EF4-FFF2-40B4-BE49-F238E27FC236}">
                  <a16:creationId xmlns:a16="http://schemas.microsoft.com/office/drawing/2014/main" id="{2025D5A6-C840-41BB-8716-E6FC7842C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2388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8" name="Line 49">
              <a:extLst>
                <a:ext uri="{FF2B5EF4-FFF2-40B4-BE49-F238E27FC236}">
                  <a16:creationId xmlns:a16="http://schemas.microsoft.com/office/drawing/2014/main" id="{608675BC-FB05-4D13-AF68-603B21BF2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2010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9" name="Line 50">
              <a:extLst>
                <a:ext uri="{FF2B5EF4-FFF2-40B4-BE49-F238E27FC236}">
                  <a16:creationId xmlns:a16="http://schemas.microsoft.com/office/drawing/2014/main" id="{987F19AA-038F-4611-B076-B7C3FDA30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62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80" name="Line 51">
              <a:extLst>
                <a:ext uri="{FF2B5EF4-FFF2-40B4-BE49-F238E27FC236}">
                  <a16:creationId xmlns:a16="http://schemas.microsoft.com/office/drawing/2014/main" id="{DEF555DC-4937-4CC5-A910-115375D5E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194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81" name="Rectangle 52">
              <a:extLst>
                <a:ext uri="{FF2B5EF4-FFF2-40B4-BE49-F238E27FC236}">
                  <a16:creationId xmlns:a16="http://schemas.microsoft.com/office/drawing/2014/main" id="{CBC0B44A-6552-4B5E-94E8-5F389C07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508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2" name="Rectangle 53">
              <a:extLst>
                <a:ext uri="{FF2B5EF4-FFF2-40B4-BE49-F238E27FC236}">
                  <a16:creationId xmlns:a16="http://schemas.microsoft.com/office/drawing/2014/main" id="{9C74C1A7-2B58-497F-B0C5-66FF9721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022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3" name="Rectangle 54">
              <a:extLst>
                <a:ext uri="{FF2B5EF4-FFF2-40B4-BE49-F238E27FC236}">
                  <a16:creationId xmlns:a16="http://schemas.microsoft.com/office/drawing/2014/main" id="{F2FC6615-418E-467C-9711-2ED46519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88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4" name="Rectangle 55">
              <a:extLst>
                <a:ext uri="{FF2B5EF4-FFF2-40B4-BE49-F238E27FC236}">
                  <a16:creationId xmlns:a16="http://schemas.microsoft.com/office/drawing/2014/main" id="{2A613BB6-203E-4B4D-AE97-0182D7734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608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5" name="Rectangle 56">
              <a:extLst>
                <a:ext uri="{FF2B5EF4-FFF2-40B4-BE49-F238E27FC236}">
                  <a16:creationId xmlns:a16="http://schemas.microsoft.com/office/drawing/2014/main" id="{0EA195BC-C4E9-494F-9893-39D177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374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6" name="Rectangle 57">
              <a:extLst>
                <a:ext uri="{FF2B5EF4-FFF2-40B4-BE49-F238E27FC236}">
                  <a16:creationId xmlns:a16="http://schemas.microsoft.com/office/drawing/2014/main" id="{A015D022-9239-4267-A2F0-28ABAC4B9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1464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7" name="Rectangle 58">
              <a:extLst>
                <a:ext uri="{FF2B5EF4-FFF2-40B4-BE49-F238E27FC236}">
                  <a16:creationId xmlns:a16="http://schemas.microsoft.com/office/drawing/2014/main" id="{0279500C-22B2-48BD-89CD-2155F036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1356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8" name="Rectangle 59">
              <a:extLst>
                <a:ext uri="{FF2B5EF4-FFF2-40B4-BE49-F238E27FC236}">
                  <a16:creationId xmlns:a16="http://schemas.microsoft.com/office/drawing/2014/main" id="{E4586057-3B95-4037-96A4-FC1CE3A8A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78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89" name="Rectangle 60">
              <a:extLst>
                <a:ext uri="{FF2B5EF4-FFF2-40B4-BE49-F238E27FC236}">
                  <a16:creationId xmlns:a16="http://schemas.microsoft.com/office/drawing/2014/main" id="{99BFFDF0-B9C5-4681-BA17-ED633948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2562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90" name="Rectangle 61">
              <a:extLst>
                <a:ext uri="{FF2B5EF4-FFF2-40B4-BE49-F238E27FC236}">
                  <a16:creationId xmlns:a16="http://schemas.microsoft.com/office/drawing/2014/main" id="{BFAD161F-5C1F-4570-BFFD-D95454E42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3132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91" name="Rectangle 62">
              <a:extLst>
                <a:ext uri="{FF2B5EF4-FFF2-40B4-BE49-F238E27FC236}">
                  <a16:creationId xmlns:a16="http://schemas.microsoft.com/office/drawing/2014/main" id="{618058DF-4A91-45CF-B5FE-16BAC2B3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3396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92" name="Rectangle 63">
              <a:extLst>
                <a:ext uri="{FF2B5EF4-FFF2-40B4-BE49-F238E27FC236}">
                  <a16:creationId xmlns:a16="http://schemas.microsoft.com/office/drawing/2014/main" id="{3D6A5E30-B8C6-42EB-B4BE-5E9074D8A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3546"/>
              <a:ext cx="78" cy="7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77893" name="Line 64">
              <a:extLst>
                <a:ext uri="{FF2B5EF4-FFF2-40B4-BE49-F238E27FC236}">
                  <a16:creationId xmlns:a16="http://schemas.microsoft.com/office/drawing/2014/main" id="{859742CA-88AB-4D85-A622-CF2AC2F21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194"/>
              <a:ext cx="0" cy="24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94" name="Freeform 65">
              <a:extLst>
                <a:ext uri="{FF2B5EF4-FFF2-40B4-BE49-F238E27FC236}">
                  <a16:creationId xmlns:a16="http://schemas.microsoft.com/office/drawing/2014/main" id="{6DCDEE1F-1C4C-497C-AFA1-78D1C6555B9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256" y="1367"/>
              <a:ext cx="626" cy="404"/>
            </a:xfrm>
            <a:custGeom>
              <a:avLst/>
              <a:gdLst>
                <a:gd name="T0" fmla="*/ 38 w 626"/>
                <a:gd name="T1" fmla="*/ 68 h 404"/>
                <a:gd name="T2" fmla="*/ 32 w 626"/>
                <a:gd name="T3" fmla="*/ 18 h 404"/>
                <a:gd name="T4" fmla="*/ 64 w 626"/>
                <a:gd name="T5" fmla="*/ 30 h 404"/>
                <a:gd name="T6" fmla="*/ 94 w 626"/>
                <a:gd name="T7" fmla="*/ 30 h 404"/>
                <a:gd name="T8" fmla="*/ 124 w 626"/>
                <a:gd name="T9" fmla="*/ 10 h 404"/>
                <a:gd name="T10" fmla="*/ 193 w 626"/>
                <a:gd name="T11" fmla="*/ 48 h 404"/>
                <a:gd name="T12" fmla="*/ 288 w 626"/>
                <a:gd name="T13" fmla="*/ 51 h 404"/>
                <a:gd name="T14" fmla="*/ 532 w 626"/>
                <a:gd name="T15" fmla="*/ 34 h 404"/>
                <a:gd name="T16" fmla="*/ 620 w 626"/>
                <a:gd name="T17" fmla="*/ 116 h 404"/>
                <a:gd name="T18" fmla="*/ 626 w 626"/>
                <a:gd name="T19" fmla="*/ 270 h 404"/>
                <a:gd name="T20" fmla="*/ 606 w 626"/>
                <a:gd name="T21" fmla="*/ 340 h 404"/>
                <a:gd name="T22" fmla="*/ 606 w 626"/>
                <a:gd name="T23" fmla="*/ 228 h 404"/>
                <a:gd name="T24" fmla="*/ 590 w 626"/>
                <a:gd name="T25" fmla="*/ 138 h 404"/>
                <a:gd name="T26" fmla="*/ 578 w 626"/>
                <a:gd name="T27" fmla="*/ 248 h 404"/>
                <a:gd name="T28" fmla="*/ 566 w 626"/>
                <a:gd name="T29" fmla="*/ 322 h 404"/>
                <a:gd name="T30" fmla="*/ 552 w 626"/>
                <a:gd name="T31" fmla="*/ 394 h 404"/>
                <a:gd name="T32" fmla="*/ 538 w 626"/>
                <a:gd name="T33" fmla="*/ 356 h 404"/>
                <a:gd name="T34" fmla="*/ 526 w 626"/>
                <a:gd name="T35" fmla="*/ 324 h 404"/>
                <a:gd name="T36" fmla="*/ 500 w 626"/>
                <a:gd name="T37" fmla="*/ 392 h 404"/>
                <a:gd name="T38" fmla="*/ 496 w 626"/>
                <a:gd name="T39" fmla="*/ 360 h 404"/>
                <a:gd name="T40" fmla="*/ 504 w 626"/>
                <a:gd name="T41" fmla="*/ 274 h 404"/>
                <a:gd name="T42" fmla="*/ 492 w 626"/>
                <a:gd name="T43" fmla="*/ 292 h 404"/>
                <a:gd name="T44" fmla="*/ 468 w 626"/>
                <a:gd name="T45" fmla="*/ 295 h 404"/>
                <a:gd name="T46" fmla="*/ 446 w 626"/>
                <a:gd name="T47" fmla="*/ 272 h 404"/>
                <a:gd name="T48" fmla="*/ 394 w 626"/>
                <a:gd name="T49" fmla="*/ 262 h 404"/>
                <a:gd name="T50" fmla="*/ 292 w 626"/>
                <a:gd name="T51" fmla="*/ 244 h 404"/>
                <a:gd name="T52" fmla="*/ 266 w 626"/>
                <a:gd name="T53" fmla="*/ 376 h 404"/>
                <a:gd name="T54" fmla="*/ 228 w 626"/>
                <a:gd name="T55" fmla="*/ 394 h 404"/>
                <a:gd name="T56" fmla="*/ 246 w 626"/>
                <a:gd name="T57" fmla="*/ 304 h 404"/>
                <a:gd name="T58" fmla="*/ 236 w 626"/>
                <a:gd name="T59" fmla="*/ 374 h 404"/>
                <a:gd name="T60" fmla="*/ 194 w 626"/>
                <a:gd name="T61" fmla="*/ 398 h 404"/>
                <a:gd name="T62" fmla="*/ 214 w 626"/>
                <a:gd name="T63" fmla="*/ 306 h 404"/>
                <a:gd name="T64" fmla="*/ 180 w 626"/>
                <a:gd name="T65" fmla="*/ 242 h 404"/>
                <a:gd name="T66" fmla="*/ 124 w 626"/>
                <a:gd name="T67" fmla="*/ 140 h 404"/>
                <a:gd name="T68" fmla="*/ 58 w 626"/>
                <a:gd name="T69" fmla="*/ 144 h 404"/>
                <a:gd name="T70" fmla="*/ 12 w 626"/>
                <a:gd name="T71" fmla="*/ 145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FF500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9" name="Rectangle 54">
            <a:extLst>
              <a:ext uri="{FF2B5EF4-FFF2-40B4-BE49-F238E27FC236}">
                <a16:creationId xmlns:a16="http://schemas.microsoft.com/office/drawing/2014/main" id="{984F469B-5FD3-48B9-B536-6D561B22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34950"/>
            <a:ext cx="82057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b="0" kern="0" dirty="0"/>
              <a:t>Biodisponibilité: influence de </a:t>
            </a:r>
            <a:r>
              <a:rPr lang="fi-FI" altLang="fr-FR" sz="3200" b="0" kern="0" dirty="0"/>
              <a:t>la formulation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1FD0009-BD1F-4FE8-AFAE-C855D9E5790B}"/>
              </a:ext>
            </a:extLst>
          </p:cNvPr>
          <p:cNvSpPr/>
          <p:nvPr/>
        </p:nvSpPr>
        <p:spPr bwMode="auto">
          <a:xfrm flipH="1">
            <a:off x="5402263" y="2300288"/>
            <a:ext cx="204787" cy="1444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77831" name="Rectangle 2">
            <a:extLst>
              <a:ext uri="{FF2B5EF4-FFF2-40B4-BE49-F238E27FC236}">
                <a16:creationId xmlns:a16="http://schemas.microsoft.com/office/drawing/2014/main" id="{D39FC581-E174-4CBB-8A2A-0077024E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308225"/>
            <a:ext cx="119062" cy="146050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7832" name="ZoneTexte 69">
            <a:extLst>
              <a:ext uri="{FF2B5EF4-FFF2-40B4-BE49-F238E27FC236}">
                <a16:creationId xmlns:a16="http://schemas.microsoft.com/office/drawing/2014/main" id="{BA1BA8EB-9CA4-4C55-807D-45C8EA335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13176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F0"/>
                </a:solidFill>
              </a:rPr>
              <a:t>exemple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9D329F33-F0EF-4F7F-9F9D-EFCCD290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1614488"/>
            <a:ext cx="82296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sz="2800">
                <a:solidFill>
                  <a:srgbClr val="C00000"/>
                </a:solidFill>
              </a:rPr>
              <a:t>Voie intramusculaire (suite)</a:t>
            </a:r>
          </a:p>
          <a:p>
            <a:pPr eaLnBrk="1" hangingPunct="1"/>
            <a:endParaRPr lang="fi-FI" altLang="fr-FR" sz="2800">
              <a:solidFill>
                <a:srgbClr val="C00000"/>
              </a:solidFill>
            </a:endParaRPr>
          </a:p>
          <a:p>
            <a:pPr lvl="1" eaLnBrk="1" hangingPunct="1"/>
            <a:r>
              <a:rPr lang="fi-FI" altLang="fr-FR" sz="2400" u="sng"/>
              <a:t>Inconvénients : </a:t>
            </a:r>
            <a:r>
              <a:rPr lang="fi-FI" altLang="fr-FR" sz="2400" b="1">
                <a:solidFill>
                  <a:srgbClr val="FF0000"/>
                </a:solidFill>
              </a:rPr>
              <a:t>tolérance locale</a:t>
            </a:r>
            <a:endParaRPr lang="fi-FI" altLang="fr-FR" sz="2400">
              <a:solidFill>
                <a:srgbClr val="C00000"/>
              </a:solidFill>
            </a:endParaRPr>
          </a:p>
          <a:p>
            <a:pPr lvl="2" eaLnBrk="1" hangingPunct="1"/>
            <a:r>
              <a:rPr lang="fi-FI" altLang="fr-FR"/>
              <a:t>Pertes économiques importantes</a:t>
            </a:r>
          </a:p>
          <a:p>
            <a:pPr lvl="3" eaLnBrk="1" hangingPunct="1"/>
            <a:r>
              <a:rPr lang="fi-FI" altLang="fr-FR" sz="1800"/>
              <a:t>Fonction de l'antibiotique</a:t>
            </a:r>
          </a:p>
          <a:p>
            <a:pPr lvl="4" eaLnBrk="1" hangingPunct="1"/>
            <a:r>
              <a:rPr lang="fi-FI" altLang="fr-FR" sz="1800"/>
              <a:t>bien toléré : pénicilline</a:t>
            </a:r>
          </a:p>
          <a:p>
            <a:pPr lvl="4" eaLnBrk="1" hangingPunct="1"/>
            <a:r>
              <a:rPr lang="fi-FI" altLang="fr-FR" sz="1800"/>
              <a:t>mal tolérés : macrolides, tétracyclines, TMP-sulfa</a:t>
            </a:r>
          </a:p>
          <a:p>
            <a:pPr lvl="4" eaLnBrk="1" hangingPunct="1"/>
            <a:endParaRPr lang="fi-FI" altLang="fr-FR" sz="1800"/>
          </a:p>
          <a:p>
            <a:pPr lvl="3" eaLnBrk="1" hangingPunct="1"/>
            <a:r>
              <a:rPr lang="fi-FI" altLang="fr-FR" sz="1800"/>
              <a:t>Fonction de la formulation</a:t>
            </a:r>
          </a:p>
          <a:p>
            <a:pPr lvl="4" eaLnBrk="1" hangingPunct="1"/>
            <a:r>
              <a:rPr lang="fi-FI" altLang="fr-FR" sz="1800"/>
              <a:t>problèmes des formulations à </a:t>
            </a:r>
            <a:r>
              <a:rPr lang="fi-FI" altLang="fr-FR" sz="1800" b="1"/>
              <a:t>longue action </a:t>
            </a:r>
            <a:r>
              <a:rPr lang="fi-FI" altLang="fr-FR" sz="1800"/>
              <a:t>qui peuvent former des dépôts</a:t>
            </a:r>
          </a:p>
          <a:p>
            <a:pPr lvl="4" eaLnBrk="1" hangingPunct="1"/>
            <a:endParaRPr lang="fi-FI" altLang="fr-FR" sz="1800"/>
          </a:p>
          <a:p>
            <a:pPr lvl="3" eaLnBrk="1" hangingPunct="1"/>
            <a:r>
              <a:rPr lang="fi-FI" altLang="fr-FR" sz="1800"/>
              <a:t>Fonction du site d'administration</a:t>
            </a:r>
          </a:p>
        </p:txBody>
      </p:sp>
      <p:sp>
        <p:nvSpPr>
          <p:cNvPr id="79875" name="Titre 1">
            <a:extLst>
              <a:ext uri="{FF2B5EF4-FFF2-40B4-BE49-F238E27FC236}">
                <a16:creationId xmlns:a16="http://schemas.microsoft.com/office/drawing/2014/main" id="{23A8A1EA-7F13-466E-B0DA-581F6EF02243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/>
              <a:t>Voies d’administration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902292D-6CAD-40D5-BEDD-A58EC617C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350" y="1111250"/>
            <a:ext cx="8172450" cy="48641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50000"/>
              </a:spcBef>
              <a:defRPr/>
            </a:pPr>
            <a:r>
              <a:rPr lang="fi-FI" altLang="fr-FR" sz="2800" dirty="0">
                <a:solidFill>
                  <a:srgbClr val="C00000"/>
                </a:solidFill>
              </a:rPr>
              <a:t>Voie sous-cutanée</a:t>
            </a:r>
            <a:endParaRPr lang="fi-FI" altLang="fr-FR" sz="2000" dirty="0"/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altLang="fr-FR" sz="2000" b="1" u="sng" dirty="0"/>
              <a:t>Biodisponibilité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généralement un peu plus faible que par voie IM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absorption plus lente que par la voie IM</a:t>
            </a:r>
          </a:p>
          <a:p>
            <a:pPr marL="914400" lvl="2" indent="0" eaLnBrk="1" hangingPunct="1">
              <a:spcBef>
                <a:spcPct val="50000"/>
              </a:spcBef>
              <a:buFontTx/>
              <a:buNone/>
              <a:defRPr/>
            </a:pPr>
            <a:endParaRPr lang="fi-FI" altLang="fr-FR" sz="1800" dirty="0"/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altLang="fr-FR" sz="2000" u="sng" dirty="0"/>
              <a:t>Avantages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bien adaptée aux </a:t>
            </a:r>
            <a:r>
              <a:rPr lang="fi-FI" altLang="fr-FR" sz="1800" b="1" dirty="0"/>
              <a:t>antibiotiques temps-dépendants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moins de lésions musculaires (même si variable)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possibilité d'injecter de plus grands volumes</a:t>
            </a:r>
          </a:p>
          <a:p>
            <a:pPr lvl="2" eaLnBrk="1" hangingPunct="1">
              <a:spcBef>
                <a:spcPct val="50000"/>
              </a:spcBef>
              <a:defRPr/>
            </a:pPr>
            <a:endParaRPr lang="fi-FI" altLang="fr-FR" sz="1800" dirty="0"/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altLang="fr-FR" sz="2000" u="sng" dirty="0"/>
              <a:t>Inconvénients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i-FI" altLang="fr-FR" sz="1800" dirty="0"/>
              <a:t>mal adaptée aux antibiotiques concentration-dépendants</a:t>
            </a:r>
          </a:p>
          <a:p>
            <a:pPr lvl="2" eaLnBrk="1" hangingPunct="1">
              <a:spcBef>
                <a:spcPct val="50000"/>
              </a:spcBef>
              <a:defRPr/>
            </a:pPr>
            <a:endParaRPr lang="fi-FI" altLang="fr-FR" sz="2000" dirty="0"/>
          </a:p>
        </p:txBody>
      </p:sp>
      <p:sp>
        <p:nvSpPr>
          <p:cNvPr id="81923" name="Titre 1">
            <a:extLst>
              <a:ext uri="{FF2B5EF4-FFF2-40B4-BE49-F238E27FC236}">
                <a16:creationId xmlns:a16="http://schemas.microsoft.com/office/drawing/2014/main" id="{823BF15D-61A1-48B0-88CB-FE24F4E7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8255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/>
              <a:t>Voies d’administration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32CA63F-DFB8-4717-96D5-99BB07728F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9925" y="331788"/>
            <a:ext cx="7788275" cy="15795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/>
              <a:t>Antibiothérapie des maladies respiratoires des bovins</a:t>
            </a:r>
          </a:p>
        </p:txBody>
      </p:sp>
      <p:pic>
        <p:nvPicPr>
          <p:cNvPr id="11267" name="Picture 3" descr="DSC_0074">
            <a:extLst>
              <a:ext uri="{FF2B5EF4-FFF2-40B4-BE49-F238E27FC236}">
                <a16:creationId xmlns:a16="http://schemas.microsoft.com/office/drawing/2014/main" id="{3B5455CE-BDFB-4FCB-9A43-AB00326A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047875"/>
            <a:ext cx="554355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20">
            <a:extLst>
              <a:ext uri="{FF2B5EF4-FFF2-40B4-BE49-F238E27FC236}">
                <a16:creationId xmlns:a16="http://schemas.microsoft.com/office/drawing/2014/main" id="{B53CA06A-7816-4643-BC1E-42367D67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430338"/>
            <a:ext cx="7826375" cy="4965700"/>
          </a:xfrm>
          <a:prstGeom prst="rect">
            <a:avLst/>
          </a:prstGeom>
          <a:gradFill>
            <a:gsLst>
              <a:gs pos="0">
                <a:srgbClr val="FFC000"/>
              </a:gs>
              <a:gs pos="0">
                <a:schemeClr val="accent2">
                  <a:tint val="15000"/>
                  <a:satMod val="350000"/>
                </a:schemeClr>
              </a:gs>
            </a:gsLst>
          </a:gradFill>
          <a:ln w="38100"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85AA64A-2434-4AA9-B203-CD4DF5F3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5326063"/>
            <a:ext cx="496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96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F36C13EE-6CCC-454A-BE2C-17893E1D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5326063"/>
            <a:ext cx="496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72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0115330E-5BD2-47E0-8997-351FB4C0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5326063"/>
            <a:ext cx="4968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48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20293E1A-E080-45B1-AFB4-746CE5116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326063"/>
            <a:ext cx="496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24</a:t>
            </a: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9C0AB6AA-C67E-4D64-9DBA-71944368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5326063"/>
            <a:ext cx="369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0</a:t>
            </a:r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5367906B-7C9D-4E10-AFBC-5F0E161B9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5326063"/>
            <a:ext cx="369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0</a:t>
            </a:r>
          </a:p>
        </p:txBody>
      </p:sp>
      <p:grpSp>
        <p:nvGrpSpPr>
          <p:cNvPr id="83977" name="Group 9">
            <a:extLst>
              <a:ext uri="{FF2B5EF4-FFF2-40B4-BE49-F238E27FC236}">
                <a16:creationId xmlns:a16="http://schemas.microsoft.com/office/drawing/2014/main" id="{E640F9D7-4186-449A-866B-ED3A1A5668B7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5268913"/>
            <a:ext cx="6270625" cy="77787"/>
            <a:chOff x="1195" y="3319"/>
            <a:chExt cx="4443" cy="49"/>
          </a:xfrm>
        </p:grpSpPr>
        <p:sp>
          <p:nvSpPr>
            <p:cNvPr id="84179" name="Line 10">
              <a:extLst>
                <a:ext uri="{FF2B5EF4-FFF2-40B4-BE49-F238E27FC236}">
                  <a16:creationId xmlns:a16="http://schemas.microsoft.com/office/drawing/2014/main" id="{1D424CA3-C664-4417-BB6B-AD03DFA3E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6" y="3319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0" name="Line 11">
              <a:extLst>
                <a:ext uri="{FF2B5EF4-FFF2-40B4-BE49-F238E27FC236}">
                  <a16:creationId xmlns:a16="http://schemas.microsoft.com/office/drawing/2014/main" id="{9D4C2A62-7C61-4A31-B234-008D5942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5" y="3319"/>
              <a:ext cx="0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1" name="Line 12">
              <a:extLst>
                <a:ext uri="{FF2B5EF4-FFF2-40B4-BE49-F238E27FC236}">
                  <a16:creationId xmlns:a16="http://schemas.microsoft.com/office/drawing/2014/main" id="{51A5CA44-1196-4CDA-9830-5F1E76D37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3" y="3319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2" name="Line 13">
              <a:extLst>
                <a:ext uri="{FF2B5EF4-FFF2-40B4-BE49-F238E27FC236}">
                  <a16:creationId xmlns:a16="http://schemas.microsoft.com/office/drawing/2014/main" id="{33995C9E-7F85-4721-95B6-0D32ED59F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3319"/>
              <a:ext cx="0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3" name="Line 14">
              <a:extLst>
                <a:ext uri="{FF2B5EF4-FFF2-40B4-BE49-F238E27FC236}">
                  <a16:creationId xmlns:a16="http://schemas.microsoft.com/office/drawing/2014/main" id="{6FF918BF-C9B5-4861-AF2D-2A0F60BF3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1" y="3319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4" name="Line 15">
              <a:extLst>
                <a:ext uri="{FF2B5EF4-FFF2-40B4-BE49-F238E27FC236}">
                  <a16:creationId xmlns:a16="http://schemas.microsoft.com/office/drawing/2014/main" id="{C639D97F-FDB4-49B6-8CA8-70F127829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9" y="3319"/>
              <a:ext cx="0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5" name="Line 16">
              <a:extLst>
                <a:ext uri="{FF2B5EF4-FFF2-40B4-BE49-F238E27FC236}">
                  <a16:creationId xmlns:a16="http://schemas.microsoft.com/office/drawing/2014/main" id="{6BB27139-F626-451D-91A2-8CA09379D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8" y="3319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6" name="Line 17">
              <a:extLst>
                <a:ext uri="{FF2B5EF4-FFF2-40B4-BE49-F238E27FC236}">
                  <a16:creationId xmlns:a16="http://schemas.microsoft.com/office/drawing/2014/main" id="{E43593AB-FBAC-4500-9C89-AF25458A0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7" y="3319"/>
              <a:ext cx="0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7" name="Line 18">
              <a:extLst>
                <a:ext uri="{FF2B5EF4-FFF2-40B4-BE49-F238E27FC236}">
                  <a16:creationId xmlns:a16="http://schemas.microsoft.com/office/drawing/2014/main" id="{6A1E3E7A-417D-4B8B-93BF-79BEF913B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6" y="3319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8" name="Line 19">
              <a:extLst>
                <a:ext uri="{FF2B5EF4-FFF2-40B4-BE49-F238E27FC236}">
                  <a16:creationId xmlns:a16="http://schemas.microsoft.com/office/drawing/2014/main" id="{A3806D05-DD1C-4E0F-858E-8C219FBFF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4" y="3319"/>
              <a:ext cx="0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89" name="Line 20">
              <a:extLst>
                <a:ext uri="{FF2B5EF4-FFF2-40B4-BE49-F238E27FC236}">
                  <a16:creationId xmlns:a16="http://schemas.microsoft.com/office/drawing/2014/main" id="{78AC682E-6621-4DC9-A05F-70DF70751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" y="3328"/>
              <a:ext cx="44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978" name="Rectangle 21">
            <a:extLst>
              <a:ext uri="{FF2B5EF4-FFF2-40B4-BE49-F238E27FC236}">
                <a16:creationId xmlns:a16="http://schemas.microsoft.com/office/drawing/2014/main" id="{BD8C234B-F6F5-41CB-9DFF-EA82BA0A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54600"/>
            <a:ext cx="561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0.1</a:t>
            </a:r>
          </a:p>
        </p:txBody>
      </p:sp>
      <p:sp>
        <p:nvSpPr>
          <p:cNvPr id="83979" name="Rectangle 22">
            <a:extLst>
              <a:ext uri="{FF2B5EF4-FFF2-40B4-BE49-F238E27FC236}">
                <a16:creationId xmlns:a16="http://schemas.microsoft.com/office/drawing/2014/main" id="{E2498E52-AD5F-4518-8716-85060AAD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3341688"/>
            <a:ext cx="368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1</a:t>
            </a:r>
          </a:p>
        </p:txBody>
      </p:sp>
      <p:sp>
        <p:nvSpPr>
          <p:cNvPr id="83980" name="Rectangle 23">
            <a:extLst>
              <a:ext uri="{FF2B5EF4-FFF2-40B4-BE49-F238E27FC236}">
                <a16:creationId xmlns:a16="http://schemas.microsoft.com/office/drawing/2014/main" id="{8DB017BB-C02E-469A-9E74-C3A02E22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574800"/>
            <a:ext cx="496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87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87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87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87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87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10</a:t>
            </a:r>
          </a:p>
        </p:txBody>
      </p:sp>
      <p:grpSp>
        <p:nvGrpSpPr>
          <p:cNvPr id="83981" name="Group 24">
            <a:extLst>
              <a:ext uri="{FF2B5EF4-FFF2-40B4-BE49-F238E27FC236}">
                <a16:creationId xmlns:a16="http://schemas.microsoft.com/office/drawing/2014/main" id="{43949AB7-EF3B-47FE-B065-99DFC1E51CD2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1751013"/>
            <a:ext cx="71438" cy="3532187"/>
            <a:chOff x="1145" y="1103"/>
            <a:chExt cx="51" cy="2225"/>
          </a:xfrm>
        </p:grpSpPr>
        <p:sp>
          <p:nvSpPr>
            <p:cNvPr id="84159" name="Line 25">
              <a:extLst>
                <a:ext uri="{FF2B5EF4-FFF2-40B4-BE49-F238E27FC236}">
                  <a16:creationId xmlns:a16="http://schemas.microsoft.com/office/drawing/2014/main" id="{36A51B3E-0C85-4921-B92D-DB1BBE3A5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" y="3328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0" name="Line 26">
              <a:extLst>
                <a:ext uri="{FF2B5EF4-FFF2-40B4-BE49-F238E27FC236}">
                  <a16:creationId xmlns:a16="http://schemas.microsoft.com/office/drawing/2014/main" id="{56234C3D-5C5C-4B44-8FBD-68465576E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995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1" name="Line 27">
              <a:extLst>
                <a:ext uri="{FF2B5EF4-FFF2-40B4-BE49-F238E27FC236}">
                  <a16:creationId xmlns:a16="http://schemas.microsoft.com/office/drawing/2014/main" id="{6FE9AD58-98FA-4B51-9AA9-771A88C3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797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2" name="Line 28">
              <a:extLst>
                <a:ext uri="{FF2B5EF4-FFF2-40B4-BE49-F238E27FC236}">
                  <a16:creationId xmlns:a16="http://schemas.microsoft.com/office/drawing/2014/main" id="{55957704-BF6B-40DB-86D7-78CC6D596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662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3" name="Line 29">
              <a:extLst>
                <a:ext uri="{FF2B5EF4-FFF2-40B4-BE49-F238E27FC236}">
                  <a16:creationId xmlns:a16="http://schemas.microsoft.com/office/drawing/2014/main" id="{DC411004-6148-4307-8803-BE8D9BC00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558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4" name="Line 30">
              <a:extLst>
                <a:ext uri="{FF2B5EF4-FFF2-40B4-BE49-F238E27FC236}">
                  <a16:creationId xmlns:a16="http://schemas.microsoft.com/office/drawing/2014/main" id="{A7BE1CEC-5DCD-49B9-B2D9-73051F64E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465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5" name="Line 31">
              <a:extLst>
                <a:ext uri="{FF2B5EF4-FFF2-40B4-BE49-F238E27FC236}">
                  <a16:creationId xmlns:a16="http://schemas.microsoft.com/office/drawing/2014/main" id="{C2DC8BE6-6611-4506-81F2-8F33F247F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392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6" name="Line 32">
              <a:extLst>
                <a:ext uri="{FF2B5EF4-FFF2-40B4-BE49-F238E27FC236}">
                  <a16:creationId xmlns:a16="http://schemas.microsoft.com/office/drawing/2014/main" id="{6E7C710A-EA80-4D44-BF12-52D3677E6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329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7" name="Line 33">
              <a:extLst>
                <a:ext uri="{FF2B5EF4-FFF2-40B4-BE49-F238E27FC236}">
                  <a16:creationId xmlns:a16="http://schemas.microsoft.com/office/drawing/2014/main" id="{4679BCE3-0CEC-4125-A67A-30001EDC7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2267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8" name="Line 34">
              <a:extLst>
                <a:ext uri="{FF2B5EF4-FFF2-40B4-BE49-F238E27FC236}">
                  <a16:creationId xmlns:a16="http://schemas.microsoft.com/office/drawing/2014/main" id="{B8AFD7E8-C3D7-4673-9D1E-1B4D4C19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" y="2225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69" name="Line 35">
              <a:extLst>
                <a:ext uri="{FF2B5EF4-FFF2-40B4-BE49-F238E27FC236}">
                  <a16:creationId xmlns:a16="http://schemas.microsoft.com/office/drawing/2014/main" id="{64CA1723-BCFB-4528-A002-4BC85D67B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882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0" name="Line 36">
              <a:extLst>
                <a:ext uri="{FF2B5EF4-FFF2-40B4-BE49-F238E27FC236}">
                  <a16:creationId xmlns:a16="http://schemas.microsoft.com/office/drawing/2014/main" id="{503C0638-47A6-47DD-B70A-4F06CAD98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695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1" name="Line 37">
              <a:extLst>
                <a:ext uri="{FF2B5EF4-FFF2-40B4-BE49-F238E27FC236}">
                  <a16:creationId xmlns:a16="http://schemas.microsoft.com/office/drawing/2014/main" id="{13569FA1-46B7-4532-ADFC-4603A6701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549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2" name="Line 38">
              <a:extLst>
                <a:ext uri="{FF2B5EF4-FFF2-40B4-BE49-F238E27FC236}">
                  <a16:creationId xmlns:a16="http://schemas.microsoft.com/office/drawing/2014/main" id="{70C34FCD-2CB5-4001-80E6-5F5CE296D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445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3" name="Line 39">
              <a:extLst>
                <a:ext uri="{FF2B5EF4-FFF2-40B4-BE49-F238E27FC236}">
                  <a16:creationId xmlns:a16="http://schemas.microsoft.com/office/drawing/2014/main" id="{4B67427A-E3CB-4EE4-BACC-4A48D1A4E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362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4" name="Line 40">
              <a:extLst>
                <a:ext uri="{FF2B5EF4-FFF2-40B4-BE49-F238E27FC236}">
                  <a16:creationId xmlns:a16="http://schemas.microsoft.com/office/drawing/2014/main" id="{08AE06A0-6EDC-42E2-99F1-F2ED3ED3B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279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5" name="Line 41">
              <a:extLst>
                <a:ext uri="{FF2B5EF4-FFF2-40B4-BE49-F238E27FC236}">
                  <a16:creationId xmlns:a16="http://schemas.microsoft.com/office/drawing/2014/main" id="{372FDF5B-C16E-4DA3-BBC0-35727DB6F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217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6" name="Line 42">
              <a:extLst>
                <a:ext uri="{FF2B5EF4-FFF2-40B4-BE49-F238E27FC236}">
                  <a16:creationId xmlns:a16="http://schemas.microsoft.com/office/drawing/2014/main" id="{5ACF9A9E-8357-41E9-93A7-E327ED702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" y="1165"/>
              <a:ext cx="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7" name="Line 43">
              <a:extLst>
                <a:ext uri="{FF2B5EF4-FFF2-40B4-BE49-F238E27FC236}">
                  <a16:creationId xmlns:a16="http://schemas.microsoft.com/office/drawing/2014/main" id="{B16F3BD9-B577-42A4-82EC-D31E4A275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" y="1113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178" name="Line 44">
              <a:extLst>
                <a:ext uri="{FF2B5EF4-FFF2-40B4-BE49-F238E27FC236}">
                  <a16:creationId xmlns:a16="http://schemas.microsoft.com/office/drawing/2014/main" id="{60F54DF4-AEAD-4968-A81B-D34312967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6" y="1103"/>
              <a:ext cx="0" cy="2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982" name="Line 45">
            <a:extLst>
              <a:ext uri="{FF2B5EF4-FFF2-40B4-BE49-F238E27FC236}">
                <a16:creationId xmlns:a16="http://schemas.microsoft.com/office/drawing/2014/main" id="{C5A5D426-54EB-4202-B2EF-48D04D9BA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973388"/>
            <a:ext cx="19050" cy="17780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3" name="Line 46">
            <a:extLst>
              <a:ext uri="{FF2B5EF4-FFF2-40B4-BE49-F238E27FC236}">
                <a16:creationId xmlns:a16="http://schemas.microsoft.com/office/drawing/2014/main" id="{CC7A698B-B162-4958-80C3-2699F8E08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973388"/>
            <a:ext cx="19050" cy="17780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4" name="Oval 47">
            <a:extLst>
              <a:ext uri="{FF2B5EF4-FFF2-40B4-BE49-F238E27FC236}">
                <a16:creationId xmlns:a16="http://schemas.microsoft.com/office/drawing/2014/main" id="{A066B4FD-C942-489E-9017-1D366EA74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101975"/>
            <a:ext cx="76200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3985" name="Line 48">
            <a:extLst>
              <a:ext uri="{FF2B5EF4-FFF2-40B4-BE49-F238E27FC236}">
                <a16:creationId xmlns:a16="http://schemas.microsoft.com/office/drawing/2014/main" id="{83FA0A9B-BF72-4B97-8CDE-D2274A1383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659063"/>
            <a:ext cx="46038" cy="32702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6" name="Line 49">
            <a:extLst>
              <a:ext uri="{FF2B5EF4-FFF2-40B4-BE49-F238E27FC236}">
                <a16:creationId xmlns:a16="http://schemas.microsoft.com/office/drawing/2014/main" id="{0969CE3F-3BC1-4447-A427-4C40202D3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659063"/>
            <a:ext cx="46038" cy="32702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7" name="Oval 50">
            <a:extLst>
              <a:ext uri="{FF2B5EF4-FFF2-40B4-BE49-F238E27FC236}">
                <a16:creationId xmlns:a16="http://schemas.microsoft.com/office/drawing/2014/main" id="{B63C7A70-3EFB-4A55-9079-D40F1B655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6875"/>
            <a:ext cx="77787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3988" name="Line 51">
            <a:extLst>
              <a:ext uri="{FF2B5EF4-FFF2-40B4-BE49-F238E27FC236}">
                <a16:creationId xmlns:a16="http://schemas.microsoft.com/office/drawing/2014/main" id="{5C41D5D8-0E91-43B2-977A-3A6459882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493963"/>
            <a:ext cx="49213" cy="17780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9" name="Line 52">
            <a:extLst>
              <a:ext uri="{FF2B5EF4-FFF2-40B4-BE49-F238E27FC236}">
                <a16:creationId xmlns:a16="http://schemas.microsoft.com/office/drawing/2014/main" id="{F59C1BCF-5E34-44BC-AA0D-56E8D6263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493963"/>
            <a:ext cx="49213" cy="17780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0" name="Oval 53">
            <a:extLst>
              <a:ext uri="{FF2B5EF4-FFF2-40B4-BE49-F238E27FC236}">
                <a16:creationId xmlns:a16="http://schemas.microsoft.com/office/drawing/2014/main" id="{6751481A-D7D6-4B67-83CF-BD541B58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622550"/>
            <a:ext cx="76200" cy="87313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3991" name="Line 54">
            <a:extLst>
              <a:ext uri="{FF2B5EF4-FFF2-40B4-BE49-F238E27FC236}">
                <a16:creationId xmlns:a16="http://schemas.microsoft.com/office/drawing/2014/main" id="{257F626E-C8CA-4BE9-BE31-1B238E3BF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362200"/>
            <a:ext cx="61912" cy="16192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2" name="Line 55">
            <a:extLst>
              <a:ext uri="{FF2B5EF4-FFF2-40B4-BE49-F238E27FC236}">
                <a16:creationId xmlns:a16="http://schemas.microsoft.com/office/drawing/2014/main" id="{FC7B9997-5C78-40AC-8253-36A2C7F1D2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362200"/>
            <a:ext cx="61912" cy="16192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3" name="Oval 56">
            <a:extLst>
              <a:ext uri="{FF2B5EF4-FFF2-40B4-BE49-F238E27FC236}">
                <a16:creationId xmlns:a16="http://schemas.microsoft.com/office/drawing/2014/main" id="{7F3597B6-1E76-4B45-AA60-018B1627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457450"/>
            <a:ext cx="76200" cy="87313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3994" name="Line 57">
            <a:extLst>
              <a:ext uri="{FF2B5EF4-FFF2-40B4-BE49-F238E27FC236}">
                <a16:creationId xmlns:a16="http://schemas.microsoft.com/office/drawing/2014/main" id="{282EE2D0-2F82-4512-9537-AA95A73E54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338388"/>
            <a:ext cx="92075" cy="4445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5" name="Line 58">
            <a:extLst>
              <a:ext uri="{FF2B5EF4-FFF2-40B4-BE49-F238E27FC236}">
                <a16:creationId xmlns:a16="http://schemas.microsoft.com/office/drawing/2014/main" id="{1D3CC958-F2DD-4FA6-96FE-D23C3F9EE1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338388"/>
            <a:ext cx="92075" cy="4445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6" name="Oval 59">
            <a:extLst>
              <a:ext uri="{FF2B5EF4-FFF2-40B4-BE49-F238E27FC236}">
                <a16:creationId xmlns:a16="http://schemas.microsoft.com/office/drawing/2014/main" id="{B0A4C242-F97E-4547-882B-0EF6D2C1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325688"/>
            <a:ext cx="77788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3997" name="Line 60">
            <a:extLst>
              <a:ext uri="{FF2B5EF4-FFF2-40B4-BE49-F238E27FC236}">
                <a16:creationId xmlns:a16="http://schemas.microsoft.com/office/drawing/2014/main" id="{406CCD2D-2729-49BB-9DB1-B1FEBC1B6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4063" y="2320925"/>
            <a:ext cx="104775" cy="30163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8" name="Line 61">
            <a:extLst>
              <a:ext uri="{FF2B5EF4-FFF2-40B4-BE49-F238E27FC236}">
                <a16:creationId xmlns:a16="http://schemas.microsoft.com/office/drawing/2014/main" id="{FB87F2A2-CCF8-48F5-B773-3B53400695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4063" y="2320925"/>
            <a:ext cx="104775" cy="30163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9" name="Oval 62">
            <a:extLst>
              <a:ext uri="{FF2B5EF4-FFF2-40B4-BE49-F238E27FC236}">
                <a16:creationId xmlns:a16="http://schemas.microsoft.com/office/drawing/2014/main" id="{35F71A31-0984-4363-85DB-6038E9A3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92350"/>
            <a:ext cx="76200" cy="87313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00" name="Line 63">
            <a:extLst>
              <a:ext uri="{FF2B5EF4-FFF2-40B4-BE49-F238E27FC236}">
                <a16:creationId xmlns:a16="http://schemas.microsoft.com/office/drawing/2014/main" id="{FC6E2650-3730-4880-95C9-6334159F8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327275"/>
            <a:ext cx="49213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1" name="Line 64">
            <a:extLst>
              <a:ext uri="{FF2B5EF4-FFF2-40B4-BE49-F238E27FC236}">
                <a16:creationId xmlns:a16="http://schemas.microsoft.com/office/drawing/2014/main" id="{1E26E7A1-DDFF-4DE7-BC28-9E732C94E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327275"/>
            <a:ext cx="49213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2" name="Oval 65">
            <a:extLst>
              <a:ext uri="{FF2B5EF4-FFF2-40B4-BE49-F238E27FC236}">
                <a16:creationId xmlns:a16="http://schemas.microsoft.com/office/drawing/2014/main" id="{70B0DAA9-CD23-42D2-B32E-06D37F94A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2276475"/>
            <a:ext cx="77787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03" name="Line 66">
            <a:extLst>
              <a:ext uri="{FF2B5EF4-FFF2-40B4-BE49-F238E27FC236}">
                <a16:creationId xmlns:a16="http://schemas.microsoft.com/office/drawing/2014/main" id="{BBC94C7E-954A-4A76-B9EF-7B0D0C7CF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325688"/>
            <a:ext cx="179388" cy="119062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4" name="Line 67">
            <a:extLst>
              <a:ext uri="{FF2B5EF4-FFF2-40B4-BE49-F238E27FC236}">
                <a16:creationId xmlns:a16="http://schemas.microsoft.com/office/drawing/2014/main" id="{E72F2611-8387-4312-812B-EF391C40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325688"/>
            <a:ext cx="179388" cy="119062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5" name="Oval 68">
            <a:extLst>
              <a:ext uri="{FF2B5EF4-FFF2-40B4-BE49-F238E27FC236}">
                <a16:creationId xmlns:a16="http://schemas.microsoft.com/office/drawing/2014/main" id="{991DEFE2-C3EB-4CAF-BCAC-798A49819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2276475"/>
            <a:ext cx="76200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06" name="Line 69">
            <a:extLst>
              <a:ext uri="{FF2B5EF4-FFF2-40B4-BE49-F238E27FC236}">
                <a16:creationId xmlns:a16="http://schemas.microsoft.com/office/drawing/2014/main" id="{79CD069F-896C-477E-AA3D-91F88300B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441575"/>
            <a:ext cx="619125" cy="382588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7" name="Line 70">
            <a:extLst>
              <a:ext uri="{FF2B5EF4-FFF2-40B4-BE49-F238E27FC236}">
                <a16:creationId xmlns:a16="http://schemas.microsoft.com/office/drawing/2014/main" id="{08B3B1AA-6E2B-452B-8C6B-C5B095AFF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441575"/>
            <a:ext cx="619125" cy="382588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8" name="Oval 71">
            <a:extLst>
              <a:ext uri="{FF2B5EF4-FFF2-40B4-BE49-F238E27FC236}">
                <a16:creationId xmlns:a16="http://schemas.microsoft.com/office/drawing/2014/main" id="{BBA8795B-5342-49CC-B2E0-0E76BD52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392363"/>
            <a:ext cx="76200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09" name="Line 72">
            <a:extLst>
              <a:ext uri="{FF2B5EF4-FFF2-40B4-BE49-F238E27FC236}">
                <a16:creationId xmlns:a16="http://schemas.microsoft.com/office/drawing/2014/main" id="{187EDF71-7481-4AF9-B6C2-FEFBB7A88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20988"/>
            <a:ext cx="531812" cy="449262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0" name="Line 73">
            <a:extLst>
              <a:ext uri="{FF2B5EF4-FFF2-40B4-BE49-F238E27FC236}">
                <a16:creationId xmlns:a16="http://schemas.microsoft.com/office/drawing/2014/main" id="{1C17F556-B5FA-494D-8247-DCFC2F3BE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20988"/>
            <a:ext cx="531812" cy="449262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1" name="Oval 74">
            <a:extLst>
              <a:ext uri="{FF2B5EF4-FFF2-40B4-BE49-F238E27FC236}">
                <a16:creationId xmlns:a16="http://schemas.microsoft.com/office/drawing/2014/main" id="{51D80861-66F3-45D9-B9FE-F8BAB92D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771775"/>
            <a:ext cx="77787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12" name="Line 75">
            <a:extLst>
              <a:ext uri="{FF2B5EF4-FFF2-40B4-BE49-F238E27FC236}">
                <a16:creationId xmlns:a16="http://schemas.microsoft.com/office/drawing/2014/main" id="{4455716E-B727-4778-A4C6-6F71809CC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267075"/>
            <a:ext cx="1133475" cy="779463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3" name="Line 76">
            <a:extLst>
              <a:ext uri="{FF2B5EF4-FFF2-40B4-BE49-F238E27FC236}">
                <a16:creationId xmlns:a16="http://schemas.microsoft.com/office/drawing/2014/main" id="{F85B1EFF-10A0-488F-9DFD-0EAC61367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267075"/>
            <a:ext cx="1133475" cy="779463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4" name="Oval 77">
            <a:extLst>
              <a:ext uri="{FF2B5EF4-FFF2-40B4-BE49-F238E27FC236}">
                <a16:creationId xmlns:a16="http://schemas.microsoft.com/office/drawing/2014/main" id="{F332BA43-3A9E-471B-AAF5-FA0B8423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217863"/>
            <a:ext cx="76200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15" name="Line 78">
            <a:extLst>
              <a:ext uri="{FF2B5EF4-FFF2-40B4-BE49-F238E27FC236}">
                <a16:creationId xmlns:a16="http://schemas.microsoft.com/office/drawing/2014/main" id="{BC5265DF-5A97-4C88-AC08-31266AA9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051300"/>
            <a:ext cx="1366838" cy="465138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6" name="Line 79">
            <a:extLst>
              <a:ext uri="{FF2B5EF4-FFF2-40B4-BE49-F238E27FC236}">
                <a16:creationId xmlns:a16="http://schemas.microsoft.com/office/drawing/2014/main" id="{20EA058B-FB4B-46C4-9FB3-9AA31CF95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051300"/>
            <a:ext cx="1366838" cy="465138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7" name="Oval 80">
            <a:extLst>
              <a:ext uri="{FF2B5EF4-FFF2-40B4-BE49-F238E27FC236}">
                <a16:creationId xmlns:a16="http://schemas.microsoft.com/office/drawing/2014/main" id="{E736D890-FE35-4AFD-BEC0-97FDA2F9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3992563"/>
            <a:ext cx="76200" cy="87312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18" name="Line 81">
            <a:extLst>
              <a:ext uri="{FF2B5EF4-FFF2-40B4-BE49-F238E27FC236}">
                <a16:creationId xmlns:a16="http://schemas.microsoft.com/office/drawing/2014/main" id="{0DA81209-4FBD-402E-AA7E-3EA3E4B5F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4529138"/>
            <a:ext cx="1471613" cy="38417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19" name="Line 82">
            <a:extLst>
              <a:ext uri="{FF2B5EF4-FFF2-40B4-BE49-F238E27FC236}">
                <a16:creationId xmlns:a16="http://schemas.microsoft.com/office/drawing/2014/main" id="{A90F7A39-537D-4CFC-9589-0614C94B1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4529138"/>
            <a:ext cx="1471613" cy="384175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0" name="Oval 83">
            <a:extLst>
              <a:ext uri="{FF2B5EF4-FFF2-40B4-BE49-F238E27FC236}">
                <a16:creationId xmlns:a16="http://schemas.microsoft.com/office/drawing/2014/main" id="{40EF09ED-63BC-4796-8387-C54C07D3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471988"/>
            <a:ext cx="76200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21" name="Oval 84">
            <a:extLst>
              <a:ext uri="{FF2B5EF4-FFF2-40B4-BE49-F238E27FC236}">
                <a16:creationId xmlns:a16="http://schemas.microsoft.com/office/drawing/2014/main" id="{E9CC15F9-5E49-4046-8D3A-EA76557D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68863"/>
            <a:ext cx="77788" cy="8572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22" name="Line 85">
            <a:extLst>
              <a:ext uri="{FF2B5EF4-FFF2-40B4-BE49-F238E27FC236}">
                <a16:creationId xmlns:a16="http://schemas.microsoft.com/office/drawing/2014/main" id="{985728AA-1646-419C-BAB5-8C4963E40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741613"/>
            <a:ext cx="19050" cy="311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3" name="Line 86">
            <a:extLst>
              <a:ext uri="{FF2B5EF4-FFF2-40B4-BE49-F238E27FC236}">
                <a16:creationId xmlns:a16="http://schemas.microsoft.com/office/drawing/2014/main" id="{B2B6A9C1-72AC-4ECE-B5F1-1A449E872B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741613"/>
            <a:ext cx="19050" cy="311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4" name="Oval 87">
            <a:extLst>
              <a:ext uri="{FF2B5EF4-FFF2-40B4-BE49-F238E27FC236}">
                <a16:creationId xmlns:a16="http://schemas.microsoft.com/office/drawing/2014/main" id="{A14104D1-1CED-4794-812C-43B37485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001963"/>
            <a:ext cx="76200" cy="8731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25" name="Line 88">
            <a:extLst>
              <a:ext uri="{FF2B5EF4-FFF2-40B4-BE49-F238E27FC236}">
                <a16:creationId xmlns:a16="http://schemas.microsoft.com/office/drawing/2014/main" id="{B5732D67-1789-4135-9EFA-919D6DC973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511425"/>
            <a:ext cx="46038" cy="2428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6" name="Line 89">
            <a:extLst>
              <a:ext uri="{FF2B5EF4-FFF2-40B4-BE49-F238E27FC236}">
                <a16:creationId xmlns:a16="http://schemas.microsoft.com/office/drawing/2014/main" id="{44226D8E-F28C-42EB-B068-54B082741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511425"/>
            <a:ext cx="46038" cy="2428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7" name="Oval 90">
            <a:extLst>
              <a:ext uri="{FF2B5EF4-FFF2-40B4-BE49-F238E27FC236}">
                <a16:creationId xmlns:a16="http://schemas.microsoft.com/office/drawing/2014/main" id="{57592ABA-52C7-4119-9A24-AC028466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705100"/>
            <a:ext cx="77787" cy="8731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28" name="Line 91">
            <a:extLst>
              <a:ext uri="{FF2B5EF4-FFF2-40B4-BE49-F238E27FC236}">
                <a16:creationId xmlns:a16="http://schemas.microsoft.com/office/drawing/2014/main" id="{76569346-CE07-46E0-AF03-880F5C8878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346325"/>
            <a:ext cx="49213" cy="177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29" name="Line 92">
            <a:extLst>
              <a:ext uri="{FF2B5EF4-FFF2-40B4-BE49-F238E27FC236}">
                <a16:creationId xmlns:a16="http://schemas.microsoft.com/office/drawing/2014/main" id="{65D996E8-44D3-4FCB-9F3E-58D72CDA2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346325"/>
            <a:ext cx="49213" cy="177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0" name="Oval 93">
            <a:extLst>
              <a:ext uri="{FF2B5EF4-FFF2-40B4-BE49-F238E27FC236}">
                <a16:creationId xmlns:a16="http://schemas.microsoft.com/office/drawing/2014/main" id="{DB5C9A63-AA0F-4594-9027-1AA179EA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474913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31" name="Line 94">
            <a:extLst>
              <a:ext uri="{FF2B5EF4-FFF2-40B4-BE49-F238E27FC236}">
                <a16:creationId xmlns:a16="http://schemas.microsoft.com/office/drawing/2014/main" id="{B1F95178-1A0B-4053-AC47-82550D87B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297113"/>
            <a:ext cx="61912" cy="777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2" name="Line 95">
            <a:extLst>
              <a:ext uri="{FF2B5EF4-FFF2-40B4-BE49-F238E27FC236}">
                <a16:creationId xmlns:a16="http://schemas.microsoft.com/office/drawing/2014/main" id="{5572769E-0FBC-48FF-AE30-3806FCDA6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297113"/>
            <a:ext cx="61912" cy="777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3" name="Oval 96">
            <a:extLst>
              <a:ext uri="{FF2B5EF4-FFF2-40B4-BE49-F238E27FC236}">
                <a16:creationId xmlns:a16="http://schemas.microsoft.com/office/drawing/2014/main" id="{25C6BF56-AF88-41E4-A7A7-6F2FFF0E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309813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34" name="Line 97">
            <a:extLst>
              <a:ext uri="{FF2B5EF4-FFF2-40B4-BE49-F238E27FC236}">
                <a16:creationId xmlns:a16="http://schemas.microsoft.com/office/drawing/2014/main" id="{F7EDDA11-64DD-4D83-AB80-7734A0B7E5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246313"/>
            <a:ext cx="106363" cy="79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5" name="Line 98">
            <a:extLst>
              <a:ext uri="{FF2B5EF4-FFF2-40B4-BE49-F238E27FC236}">
                <a16:creationId xmlns:a16="http://schemas.microsoft.com/office/drawing/2014/main" id="{EE278519-C060-431D-BD86-EEB18CFA5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246313"/>
            <a:ext cx="106363" cy="79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6" name="Oval 99">
            <a:extLst>
              <a:ext uri="{FF2B5EF4-FFF2-40B4-BE49-F238E27FC236}">
                <a16:creationId xmlns:a16="http://schemas.microsoft.com/office/drawing/2014/main" id="{64855BB1-5F26-44A4-B3EE-06221613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259013"/>
            <a:ext cx="77788" cy="8731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37" name="Line 100">
            <a:extLst>
              <a:ext uri="{FF2B5EF4-FFF2-40B4-BE49-F238E27FC236}">
                <a16:creationId xmlns:a16="http://schemas.microsoft.com/office/drawing/2014/main" id="{9A676106-09EB-475E-8621-846C73AF3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268538"/>
            <a:ext cx="1047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8" name="Line 101">
            <a:extLst>
              <a:ext uri="{FF2B5EF4-FFF2-40B4-BE49-F238E27FC236}">
                <a16:creationId xmlns:a16="http://schemas.microsoft.com/office/drawing/2014/main" id="{83A7A6A1-8FFE-469C-A6E6-FADD249EC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268538"/>
            <a:ext cx="1047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39" name="Oval 102">
            <a:extLst>
              <a:ext uri="{FF2B5EF4-FFF2-40B4-BE49-F238E27FC236}">
                <a16:creationId xmlns:a16="http://schemas.microsoft.com/office/drawing/2014/main" id="{20899D04-F987-4177-A37D-24A9EBC6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09800"/>
            <a:ext cx="76200" cy="8731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40" name="Line 103">
            <a:extLst>
              <a:ext uri="{FF2B5EF4-FFF2-40B4-BE49-F238E27FC236}">
                <a16:creationId xmlns:a16="http://schemas.microsoft.com/office/drawing/2014/main" id="{F17C650D-3197-4920-8F78-9F3FC77C1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292350"/>
            <a:ext cx="63500" cy="873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1" name="Line 104">
            <a:extLst>
              <a:ext uri="{FF2B5EF4-FFF2-40B4-BE49-F238E27FC236}">
                <a16:creationId xmlns:a16="http://schemas.microsoft.com/office/drawing/2014/main" id="{BE15D493-7D60-405D-8780-0561664C9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292350"/>
            <a:ext cx="63500" cy="873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2" name="Oval 105">
            <a:extLst>
              <a:ext uri="{FF2B5EF4-FFF2-40B4-BE49-F238E27FC236}">
                <a16:creationId xmlns:a16="http://schemas.microsoft.com/office/drawing/2014/main" id="{15478855-E5DA-433A-8F8F-67E5D57E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2243138"/>
            <a:ext cx="77787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43" name="Line 106">
            <a:extLst>
              <a:ext uri="{FF2B5EF4-FFF2-40B4-BE49-F238E27FC236}">
                <a16:creationId xmlns:a16="http://schemas.microsoft.com/office/drawing/2014/main" id="{A77C0FBE-B155-4AF9-BB5A-4D9FB94C2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382838"/>
            <a:ext cx="165100" cy="698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4" name="Line 107">
            <a:extLst>
              <a:ext uri="{FF2B5EF4-FFF2-40B4-BE49-F238E27FC236}">
                <a16:creationId xmlns:a16="http://schemas.microsoft.com/office/drawing/2014/main" id="{B7873333-18F3-4DF8-BAFC-6EA424E55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382838"/>
            <a:ext cx="165100" cy="698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5" name="Oval 108">
            <a:extLst>
              <a:ext uri="{FF2B5EF4-FFF2-40B4-BE49-F238E27FC236}">
                <a16:creationId xmlns:a16="http://schemas.microsoft.com/office/drawing/2014/main" id="{E4DA1F89-E30A-4220-B6DF-8AECE6FB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2325688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46" name="Line 109">
            <a:extLst>
              <a:ext uri="{FF2B5EF4-FFF2-40B4-BE49-F238E27FC236}">
                <a16:creationId xmlns:a16="http://schemas.microsoft.com/office/drawing/2014/main" id="{C972CE94-DE70-4971-8E50-504A52358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457450"/>
            <a:ext cx="619125" cy="4175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7" name="Line 110">
            <a:extLst>
              <a:ext uri="{FF2B5EF4-FFF2-40B4-BE49-F238E27FC236}">
                <a16:creationId xmlns:a16="http://schemas.microsoft.com/office/drawing/2014/main" id="{D38EEDC0-7ED0-41D6-81DF-98FFBC2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457450"/>
            <a:ext cx="619125" cy="4175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48" name="Oval 111">
            <a:extLst>
              <a:ext uri="{FF2B5EF4-FFF2-40B4-BE49-F238E27FC236}">
                <a16:creationId xmlns:a16="http://schemas.microsoft.com/office/drawing/2014/main" id="{EAC6FF89-E480-46D2-AE7F-1A55C0B3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408238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49" name="Line 112">
            <a:extLst>
              <a:ext uri="{FF2B5EF4-FFF2-40B4-BE49-F238E27FC236}">
                <a16:creationId xmlns:a16="http://schemas.microsoft.com/office/drawing/2014/main" id="{49808A0A-9974-4639-B0B5-5120B6AE3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70200"/>
            <a:ext cx="531812" cy="3508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0" name="Line 113">
            <a:extLst>
              <a:ext uri="{FF2B5EF4-FFF2-40B4-BE49-F238E27FC236}">
                <a16:creationId xmlns:a16="http://schemas.microsoft.com/office/drawing/2014/main" id="{E7EC71AD-735E-4368-9DA2-F1B6A7241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70200"/>
            <a:ext cx="531812" cy="3508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1" name="Oval 114">
            <a:extLst>
              <a:ext uri="{FF2B5EF4-FFF2-40B4-BE49-F238E27FC236}">
                <a16:creationId xmlns:a16="http://schemas.microsoft.com/office/drawing/2014/main" id="{0AAB06C6-4994-4B02-96E2-213D8978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820988"/>
            <a:ext cx="77787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52" name="Line 115">
            <a:extLst>
              <a:ext uri="{FF2B5EF4-FFF2-40B4-BE49-F238E27FC236}">
                <a16:creationId xmlns:a16="http://schemas.microsoft.com/office/drawing/2014/main" id="{C03079D4-896B-45D2-9546-506EF402B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217863"/>
            <a:ext cx="1133475" cy="1009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3" name="Line 116">
            <a:extLst>
              <a:ext uri="{FF2B5EF4-FFF2-40B4-BE49-F238E27FC236}">
                <a16:creationId xmlns:a16="http://schemas.microsoft.com/office/drawing/2014/main" id="{19778A77-781E-4EB3-B3B5-37D1360EA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217863"/>
            <a:ext cx="1133475" cy="1009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4" name="Oval 117">
            <a:extLst>
              <a:ext uri="{FF2B5EF4-FFF2-40B4-BE49-F238E27FC236}">
                <a16:creationId xmlns:a16="http://schemas.microsoft.com/office/drawing/2014/main" id="{C8A525A1-A686-4490-A0F2-E2B9E9AA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167063"/>
            <a:ext cx="76200" cy="8731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55" name="Line 118">
            <a:extLst>
              <a:ext uri="{FF2B5EF4-FFF2-40B4-BE49-F238E27FC236}">
                <a16:creationId xmlns:a16="http://schemas.microsoft.com/office/drawing/2014/main" id="{B90256AA-8D6F-4D18-A4A5-B621970E6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232275"/>
            <a:ext cx="1366838" cy="5984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6" name="Line 119">
            <a:extLst>
              <a:ext uri="{FF2B5EF4-FFF2-40B4-BE49-F238E27FC236}">
                <a16:creationId xmlns:a16="http://schemas.microsoft.com/office/drawing/2014/main" id="{922A6B30-B937-4E88-A17D-9AF89824D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232275"/>
            <a:ext cx="1366838" cy="5984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57" name="Oval 120">
            <a:extLst>
              <a:ext uri="{FF2B5EF4-FFF2-40B4-BE49-F238E27FC236}">
                <a16:creationId xmlns:a16="http://schemas.microsoft.com/office/drawing/2014/main" id="{2C87A75D-018A-48BC-BF4A-26B6ACE4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4175125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58" name="Oval 121">
            <a:extLst>
              <a:ext uri="{FF2B5EF4-FFF2-40B4-BE49-F238E27FC236}">
                <a16:creationId xmlns:a16="http://schemas.microsoft.com/office/drawing/2014/main" id="{494CCF7B-15DA-407A-852D-DE55B9A7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786313"/>
            <a:ext cx="76200" cy="85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59" name="Line 122">
            <a:extLst>
              <a:ext uri="{FF2B5EF4-FFF2-40B4-BE49-F238E27FC236}">
                <a16:creationId xmlns:a16="http://schemas.microsoft.com/office/drawing/2014/main" id="{49B3E86C-9129-4AB9-AD28-960CB3570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478088"/>
            <a:ext cx="19050" cy="193675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0" name="Line 123">
            <a:extLst>
              <a:ext uri="{FF2B5EF4-FFF2-40B4-BE49-F238E27FC236}">
                <a16:creationId xmlns:a16="http://schemas.microsoft.com/office/drawing/2014/main" id="{22E08A5A-7847-4AE4-AD71-E21D62F37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438" y="2478088"/>
            <a:ext cx="19050" cy="1936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1" name="Rectangle 124">
            <a:extLst>
              <a:ext uri="{FF2B5EF4-FFF2-40B4-BE49-F238E27FC236}">
                <a16:creationId xmlns:a16="http://schemas.microsoft.com/office/drawing/2014/main" id="{5AFCE27B-CDDD-4A46-9C1A-4F22CE31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640013"/>
            <a:ext cx="47625" cy="5238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62" name="Line 125">
            <a:extLst>
              <a:ext uri="{FF2B5EF4-FFF2-40B4-BE49-F238E27FC236}">
                <a16:creationId xmlns:a16="http://schemas.microsoft.com/office/drawing/2014/main" id="{254D5C1C-BDCA-44F8-842B-E10888178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63775"/>
            <a:ext cx="46038" cy="227013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3" name="Line 126">
            <a:extLst>
              <a:ext uri="{FF2B5EF4-FFF2-40B4-BE49-F238E27FC236}">
                <a16:creationId xmlns:a16="http://schemas.microsoft.com/office/drawing/2014/main" id="{7D376AD6-9893-4784-A014-F9F8A91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63775"/>
            <a:ext cx="46038" cy="2270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4" name="Rectangle 127">
            <a:extLst>
              <a:ext uri="{FF2B5EF4-FFF2-40B4-BE49-F238E27FC236}">
                <a16:creationId xmlns:a16="http://schemas.microsoft.com/office/drawing/2014/main" id="{8B2D8DE9-C457-4332-8D7A-09366059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2457450"/>
            <a:ext cx="46037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65" name="Line 128">
            <a:extLst>
              <a:ext uri="{FF2B5EF4-FFF2-40B4-BE49-F238E27FC236}">
                <a16:creationId xmlns:a16="http://schemas.microsoft.com/office/drawing/2014/main" id="{4D91F3BD-7A34-4E70-9133-91368D205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3400" y="2147888"/>
            <a:ext cx="61913" cy="144462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6" name="Line 129">
            <a:extLst>
              <a:ext uri="{FF2B5EF4-FFF2-40B4-BE49-F238E27FC236}">
                <a16:creationId xmlns:a16="http://schemas.microsoft.com/office/drawing/2014/main" id="{D4F4AF62-C23D-4671-9D5C-AB05A8D36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3400" y="2147888"/>
            <a:ext cx="61913" cy="1444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7" name="Rectangle 130">
            <a:extLst>
              <a:ext uri="{FF2B5EF4-FFF2-40B4-BE49-F238E27FC236}">
                <a16:creationId xmlns:a16="http://schemas.microsoft.com/office/drawing/2014/main" id="{62EFF6DE-B8C5-4118-B248-5C662BB0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2243138"/>
            <a:ext cx="49212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68" name="Line 131">
            <a:extLst>
              <a:ext uri="{FF2B5EF4-FFF2-40B4-BE49-F238E27FC236}">
                <a16:creationId xmlns:a16="http://schemas.microsoft.com/office/drawing/2014/main" id="{0F38D353-F4C1-4AC9-B045-A0923398E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098675"/>
            <a:ext cx="61912" cy="777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69" name="Line 132">
            <a:extLst>
              <a:ext uri="{FF2B5EF4-FFF2-40B4-BE49-F238E27FC236}">
                <a16:creationId xmlns:a16="http://schemas.microsoft.com/office/drawing/2014/main" id="{F4429848-B4D6-4831-990D-D8EF77026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098675"/>
            <a:ext cx="61912" cy="777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0" name="Rectangle 133">
            <a:extLst>
              <a:ext uri="{FF2B5EF4-FFF2-40B4-BE49-F238E27FC236}">
                <a16:creationId xmlns:a16="http://schemas.microsoft.com/office/drawing/2014/main" id="{07C652D2-12CE-42B8-9319-071EEE2B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2127250"/>
            <a:ext cx="47625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71" name="Line 134">
            <a:extLst>
              <a:ext uri="{FF2B5EF4-FFF2-40B4-BE49-F238E27FC236}">
                <a16:creationId xmlns:a16="http://schemas.microsoft.com/office/drawing/2014/main" id="{2F1AC4F1-9B9F-4D98-A3F2-3A957D2FA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875" y="2112963"/>
            <a:ext cx="920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2" name="Line 135">
            <a:extLst>
              <a:ext uri="{FF2B5EF4-FFF2-40B4-BE49-F238E27FC236}">
                <a16:creationId xmlns:a16="http://schemas.microsoft.com/office/drawing/2014/main" id="{FD6B42EA-5A37-4CD0-B582-A7D51F39C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875" y="2112963"/>
            <a:ext cx="920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3" name="Rectangle 136">
            <a:extLst>
              <a:ext uri="{FF2B5EF4-FFF2-40B4-BE49-F238E27FC236}">
                <a16:creationId xmlns:a16="http://schemas.microsoft.com/office/drawing/2014/main" id="{D09078FC-1DE7-47C1-A716-489FE2C4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2078038"/>
            <a:ext cx="46038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74" name="Line 137">
            <a:extLst>
              <a:ext uri="{FF2B5EF4-FFF2-40B4-BE49-F238E27FC236}">
                <a16:creationId xmlns:a16="http://schemas.microsoft.com/office/drawing/2014/main" id="{BF29677C-733A-45FA-9FBC-861FB44F5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112963"/>
            <a:ext cx="1047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5" name="Line 138">
            <a:extLst>
              <a:ext uri="{FF2B5EF4-FFF2-40B4-BE49-F238E27FC236}">
                <a16:creationId xmlns:a16="http://schemas.microsoft.com/office/drawing/2014/main" id="{F02DF7BC-47F9-4254-A7CE-8AAF149AE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112963"/>
            <a:ext cx="1047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6" name="Rectangle 139">
            <a:extLst>
              <a:ext uri="{FF2B5EF4-FFF2-40B4-BE49-F238E27FC236}">
                <a16:creationId xmlns:a16="http://schemas.microsoft.com/office/drawing/2014/main" id="{788CCF4C-4FCC-4DF8-A570-41B3EF2B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078038"/>
            <a:ext cx="47625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77" name="Line 140">
            <a:extLst>
              <a:ext uri="{FF2B5EF4-FFF2-40B4-BE49-F238E27FC236}">
                <a16:creationId xmlns:a16="http://schemas.microsoft.com/office/drawing/2014/main" id="{ECACE13F-EB7E-4721-B78A-86B4B356D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111375"/>
            <a:ext cx="63500" cy="365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8" name="Line 141">
            <a:extLst>
              <a:ext uri="{FF2B5EF4-FFF2-40B4-BE49-F238E27FC236}">
                <a16:creationId xmlns:a16="http://schemas.microsoft.com/office/drawing/2014/main" id="{B8A1A8C5-175B-4421-A79B-E9D734542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111375"/>
            <a:ext cx="63500" cy="365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79" name="Rectangle 142">
            <a:extLst>
              <a:ext uri="{FF2B5EF4-FFF2-40B4-BE49-F238E27FC236}">
                <a16:creationId xmlns:a16="http://schemas.microsoft.com/office/drawing/2014/main" id="{D7807649-B228-4342-A82F-0D22252E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2078038"/>
            <a:ext cx="46037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80" name="Line 143">
            <a:extLst>
              <a:ext uri="{FF2B5EF4-FFF2-40B4-BE49-F238E27FC236}">
                <a16:creationId xmlns:a16="http://schemas.microsoft.com/office/drawing/2014/main" id="{7EC808B9-A80E-4CC6-AA42-F8AEE5451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152650"/>
            <a:ext cx="165100" cy="523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1" name="Line 144">
            <a:extLst>
              <a:ext uri="{FF2B5EF4-FFF2-40B4-BE49-F238E27FC236}">
                <a16:creationId xmlns:a16="http://schemas.microsoft.com/office/drawing/2014/main" id="{D0971738-A496-48A0-B7EB-D26A7B1CF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152650"/>
            <a:ext cx="165100" cy="523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2" name="Rectangle 145">
            <a:extLst>
              <a:ext uri="{FF2B5EF4-FFF2-40B4-BE49-F238E27FC236}">
                <a16:creationId xmlns:a16="http://schemas.microsoft.com/office/drawing/2014/main" id="{0F8FF4D3-3B1F-41F8-AB66-CE14C81C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11375"/>
            <a:ext cx="47625" cy="5238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83" name="Line 146">
            <a:extLst>
              <a:ext uri="{FF2B5EF4-FFF2-40B4-BE49-F238E27FC236}">
                <a16:creationId xmlns:a16="http://schemas.microsoft.com/office/drawing/2014/main" id="{D4E7C837-C4A9-429A-AFCF-56EE1A8AE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209800"/>
            <a:ext cx="619125" cy="598488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4" name="Line 147">
            <a:extLst>
              <a:ext uri="{FF2B5EF4-FFF2-40B4-BE49-F238E27FC236}">
                <a16:creationId xmlns:a16="http://schemas.microsoft.com/office/drawing/2014/main" id="{53C71F8D-9490-4B1B-82F3-C6AB87B66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209800"/>
            <a:ext cx="619125" cy="5984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5" name="Rectangle 148">
            <a:extLst>
              <a:ext uri="{FF2B5EF4-FFF2-40B4-BE49-F238E27FC236}">
                <a16:creationId xmlns:a16="http://schemas.microsoft.com/office/drawing/2014/main" id="{D1B8BC85-76B8-45D1-9C0E-ED99FE998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176463"/>
            <a:ext cx="47625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86" name="Line 149">
            <a:extLst>
              <a:ext uri="{FF2B5EF4-FFF2-40B4-BE49-F238E27FC236}">
                <a16:creationId xmlns:a16="http://schemas.microsoft.com/office/drawing/2014/main" id="{067C02A5-822B-4EEE-9132-67DDF80F2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05113"/>
            <a:ext cx="531812" cy="547687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7" name="Line 150">
            <a:extLst>
              <a:ext uri="{FF2B5EF4-FFF2-40B4-BE49-F238E27FC236}">
                <a16:creationId xmlns:a16="http://schemas.microsoft.com/office/drawing/2014/main" id="{5DF41574-0D2A-499F-ACA1-0D51C941E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05113"/>
            <a:ext cx="531812" cy="5476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88" name="Rectangle 151">
            <a:extLst>
              <a:ext uri="{FF2B5EF4-FFF2-40B4-BE49-F238E27FC236}">
                <a16:creationId xmlns:a16="http://schemas.microsoft.com/office/drawing/2014/main" id="{75A3BCC8-5585-4271-BE83-0523FB2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771775"/>
            <a:ext cx="46037" cy="5238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89" name="Line 152">
            <a:extLst>
              <a:ext uri="{FF2B5EF4-FFF2-40B4-BE49-F238E27FC236}">
                <a16:creationId xmlns:a16="http://schemas.microsoft.com/office/drawing/2014/main" id="{67C623FB-78A5-46AF-A06C-8C7CC7718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349625"/>
            <a:ext cx="1133475" cy="895350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0" name="Line 153">
            <a:extLst>
              <a:ext uri="{FF2B5EF4-FFF2-40B4-BE49-F238E27FC236}">
                <a16:creationId xmlns:a16="http://schemas.microsoft.com/office/drawing/2014/main" id="{CB5EF345-57F8-4BB7-879B-7DBDF8DDC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349625"/>
            <a:ext cx="1133475" cy="89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1" name="Rectangle 154">
            <a:extLst>
              <a:ext uri="{FF2B5EF4-FFF2-40B4-BE49-F238E27FC236}">
                <a16:creationId xmlns:a16="http://schemas.microsoft.com/office/drawing/2014/main" id="{877CA639-8F6B-4701-A28D-325D7BF2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316288"/>
            <a:ext cx="47625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92" name="Line 155">
            <a:extLst>
              <a:ext uri="{FF2B5EF4-FFF2-40B4-BE49-F238E27FC236}">
                <a16:creationId xmlns:a16="http://schemas.microsoft.com/office/drawing/2014/main" id="{9D7FB343-2175-4CFE-AB4C-883E98DFA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240213"/>
            <a:ext cx="1382713" cy="846137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3" name="Line 156">
            <a:extLst>
              <a:ext uri="{FF2B5EF4-FFF2-40B4-BE49-F238E27FC236}">
                <a16:creationId xmlns:a16="http://schemas.microsoft.com/office/drawing/2014/main" id="{238605BA-4CE4-4CB8-8BF2-22E55693E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240213"/>
            <a:ext cx="1382713" cy="8461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4" name="Rectangle 157">
            <a:extLst>
              <a:ext uri="{FF2B5EF4-FFF2-40B4-BE49-F238E27FC236}">
                <a16:creationId xmlns:a16="http://schemas.microsoft.com/office/drawing/2014/main" id="{5B970B2B-6073-484E-B954-A15B72D7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4208463"/>
            <a:ext cx="47625" cy="5238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95" name="Line 158">
            <a:extLst>
              <a:ext uri="{FF2B5EF4-FFF2-40B4-BE49-F238E27FC236}">
                <a16:creationId xmlns:a16="http://schemas.microsoft.com/office/drawing/2014/main" id="{26028EB6-3008-4CA0-97D6-2D0C70662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5091113"/>
            <a:ext cx="1031875" cy="185737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6" name="Line 159">
            <a:extLst>
              <a:ext uri="{FF2B5EF4-FFF2-40B4-BE49-F238E27FC236}">
                <a16:creationId xmlns:a16="http://schemas.microsoft.com/office/drawing/2014/main" id="{1A903C6F-B194-4F14-AAC1-0E5349D20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5091113"/>
            <a:ext cx="1031875" cy="1857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7" name="Rectangle 160">
            <a:extLst>
              <a:ext uri="{FF2B5EF4-FFF2-40B4-BE49-F238E27FC236}">
                <a16:creationId xmlns:a16="http://schemas.microsoft.com/office/drawing/2014/main" id="{396C4696-F45C-48DA-80B0-EAEC1AF6D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049838"/>
            <a:ext cx="47625" cy="539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098" name="Line 161">
            <a:extLst>
              <a:ext uri="{FF2B5EF4-FFF2-40B4-BE49-F238E27FC236}">
                <a16:creationId xmlns:a16="http://schemas.microsoft.com/office/drawing/2014/main" id="{2B7AD7EA-E51F-49C5-ABA7-4A215894D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808288"/>
            <a:ext cx="19050" cy="211137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99" name="Line 162">
            <a:extLst>
              <a:ext uri="{FF2B5EF4-FFF2-40B4-BE49-F238E27FC236}">
                <a16:creationId xmlns:a16="http://schemas.microsoft.com/office/drawing/2014/main" id="{6DD6852D-742A-40E1-904B-44CFCC2F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808288"/>
            <a:ext cx="19050" cy="211137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0" name="Freeform 163">
            <a:extLst>
              <a:ext uri="{FF2B5EF4-FFF2-40B4-BE49-F238E27FC236}">
                <a16:creationId xmlns:a16="http://schemas.microsoft.com/office/drawing/2014/main" id="{6E9F81F0-2EE7-433A-B681-4015CAE7512A}"/>
              </a:ext>
            </a:extLst>
          </p:cNvPr>
          <p:cNvSpPr>
            <a:spLocks/>
          </p:cNvSpPr>
          <p:nvPr/>
        </p:nvSpPr>
        <p:spPr bwMode="auto">
          <a:xfrm>
            <a:off x="1695450" y="2963863"/>
            <a:ext cx="88900" cy="100012"/>
          </a:xfrm>
          <a:custGeom>
            <a:avLst/>
            <a:gdLst>
              <a:gd name="T0" fmla="*/ 2147483646 w 64"/>
              <a:gd name="T1" fmla="*/ 0 h 63"/>
              <a:gd name="T2" fmla="*/ 2147483646 w 64"/>
              <a:gd name="T3" fmla="*/ 2147483646 h 63"/>
              <a:gd name="T4" fmla="*/ 0 w 64"/>
              <a:gd name="T5" fmla="*/ 2147483646 h 63"/>
              <a:gd name="T6" fmla="*/ 2147483646 w 6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3">
                <a:moveTo>
                  <a:pt x="32" y="0"/>
                </a:moveTo>
                <a:lnTo>
                  <a:pt x="63" y="62"/>
                </a:lnTo>
                <a:lnTo>
                  <a:pt x="0" y="62"/>
                </a:lnTo>
                <a:lnTo>
                  <a:pt x="32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01" name="Line 164">
            <a:extLst>
              <a:ext uri="{FF2B5EF4-FFF2-40B4-BE49-F238E27FC236}">
                <a16:creationId xmlns:a16="http://schemas.microsoft.com/office/drawing/2014/main" id="{2A152A90-49D2-4003-A097-5AC5E411D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2763" y="2659063"/>
            <a:ext cx="15875" cy="16192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2" name="Line 165">
            <a:extLst>
              <a:ext uri="{FF2B5EF4-FFF2-40B4-BE49-F238E27FC236}">
                <a16:creationId xmlns:a16="http://schemas.microsoft.com/office/drawing/2014/main" id="{86035DB6-866E-4402-8E6C-9724DE3AB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2763" y="2659063"/>
            <a:ext cx="15875" cy="16192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3" name="Freeform 166">
            <a:extLst>
              <a:ext uri="{FF2B5EF4-FFF2-40B4-BE49-F238E27FC236}">
                <a16:creationId xmlns:a16="http://schemas.microsoft.com/office/drawing/2014/main" id="{EF1D83D9-CA67-4837-9584-ED3235CBD980}"/>
              </a:ext>
            </a:extLst>
          </p:cNvPr>
          <p:cNvSpPr>
            <a:spLocks/>
          </p:cNvSpPr>
          <p:nvPr/>
        </p:nvSpPr>
        <p:spPr bwMode="auto">
          <a:xfrm>
            <a:off x="1724025" y="2765425"/>
            <a:ext cx="90488" cy="100013"/>
          </a:xfrm>
          <a:custGeom>
            <a:avLst/>
            <a:gdLst>
              <a:gd name="T0" fmla="*/ 2147483646 w 64"/>
              <a:gd name="T1" fmla="*/ 0 h 63"/>
              <a:gd name="T2" fmla="*/ 2147483646 w 64"/>
              <a:gd name="T3" fmla="*/ 2147483646 h 63"/>
              <a:gd name="T4" fmla="*/ 0 w 64"/>
              <a:gd name="T5" fmla="*/ 2147483646 h 63"/>
              <a:gd name="T6" fmla="*/ 2147483646 w 6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3">
                <a:moveTo>
                  <a:pt x="32" y="0"/>
                </a:moveTo>
                <a:lnTo>
                  <a:pt x="63" y="62"/>
                </a:lnTo>
                <a:lnTo>
                  <a:pt x="0" y="62"/>
                </a:lnTo>
                <a:lnTo>
                  <a:pt x="32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04" name="Line 167">
            <a:extLst>
              <a:ext uri="{FF2B5EF4-FFF2-40B4-BE49-F238E27FC236}">
                <a16:creationId xmlns:a16="http://schemas.microsoft.com/office/drawing/2014/main" id="{FAC77A17-C460-4F19-B216-07BE48D518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478088"/>
            <a:ext cx="49213" cy="1936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5" name="Line 168">
            <a:extLst>
              <a:ext uri="{FF2B5EF4-FFF2-40B4-BE49-F238E27FC236}">
                <a16:creationId xmlns:a16="http://schemas.microsoft.com/office/drawing/2014/main" id="{FD199CBE-1EA5-48AC-A756-D0BB6E0849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750" y="2478088"/>
            <a:ext cx="49213" cy="1936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6" name="Freeform 169">
            <a:extLst>
              <a:ext uri="{FF2B5EF4-FFF2-40B4-BE49-F238E27FC236}">
                <a16:creationId xmlns:a16="http://schemas.microsoft.com/office/drawing/2014/main" id="{8FE4E889-D253-40FB-99FE-BA6FED76D89D}"/>
              </a:ext>
            </a:extLst>
          </p:cNvPr>
          <p:cNvSpPr>
            <a:spLocks/>
          </p:cNvSpPr>
          <p:nvPr/>
        </p:nvSpPr>
        <p:spPr bwMode="auto">
          <a:xfrm>
            <a:off x="1754188" y="2616200"/>
            <a:ext cx="88900" cy="101600"/>
          </a:xfrm>
          <a:custGeom>
            <a:avLst/>
            <a:gdLst>
              <a:gd name="T0" fmla="*/ 2147483646 w 63"/>
              <a:gd name="T1" fmla="*/ 0 h 64"/>
              <a:gd name="T2" fmla="*/ 2147483646 w 63"/>
              <a:gd name="T3" fmla="*/ 2147483646 h 64"/>
              <a:gd name="T4" fmla="*/ 0 w 63"/>
              <a:gd name="T5" fmla="*/ 2147483646 h 64"/>
              <a:gd name="T6" fmla="*/ 2147483646 w 63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4">
                <a:moveTo>
                  <a:pt x="31" y="0"/>
                </a:moveTo>
                <a:lnTo>
                  <a:pt x="62" y="63"/>
                </a:lnTo>
                <a:lnTo>
                  <a:pt x="0" y="63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07" name="Line 170">
            <a:extLst>
              <a:ext uri="{FF2B5EF4-FFF2-40B4-BE49-F238E27FC236}">
                <a16:creationId xmlns:a16="http://schemas.microsoft.com/office/drawing/2014/main" id="{E13F335C-33E3-4C86-85D8-C048B2B56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411413"/>
            <a:ext cx="61912" cy="952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8" name="Line 171">
            <a:extLst>
              <a:ext uri="{FF2B5EF4-FFF2-40B4-BE49-F238E27FC236}">
                <a16:creationId xmlns:a16="http://schemas.microsoft.com/office/drawing/2014/main" id="{7EFD186A-D8CD-4618-A23C-76886CB84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138" y="2411413"/>
            <a:ext cx="61912" cy="952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09" name="Freeform 172">
            <a:extLst>
              <a:ext uri="{FF2B5EF4-FFF2-40B4-BE49-F238E27FC236}">
                <a16:creationId xmlns:a16="http://schemas.microsoft.com/office/drawing/2014/main" id="{69653416-047D-4D4A-8A5C-E64D4C5645B3}"/>
              </a:ext>
            </a:extLst>
          </p:cNvPr>
          <p:cNvSpPr>
            <a:spLocks/>
          </p:cNvSpPr>
          <p:nvPr/>
        </p:nvSpPr>
        <p:spPr bwMode="auto">
          <a:xfrm>
            <a:off x="1812925" y="2435225"/>
            <a:ext cx="88900" cy="100013"/>
          </a:xfrm>
          <a:custGeom>
            <a:avLst/>
            <a:gdLst>
              <a:gd name="T0" fmla="*/ 2147483646 w 63"/>
              <a:gd name="T1" fmla="*/ 0 h 63"/>
              <a:gd name="T2" fmla="*/ 2147483646 w 63"/>
              <a:gd name="T3" fmla="*/ 2147483646 h 63"/>
              <a:gd name="T4" fmla="*/ 0 w 63"/>
              <a:gd name="T5" fmla="*/ 2147483646 h 63"/>
              <a:gd name="T6" fmla="*/ 2147483646 w 6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31" y="0"/>
                </a:moveTo>
                <a:lnTo>
                  <a:pt x="62" y="62"/>
                </a:lnTo>
                <a:lnTo>
                  <a:pt x="0" y="62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10" name="Line 173">
            <a:extLst>
              <a:ext uri="{FF2B5EF4-FFF2-40B4-BE49-F238E27FC236}">
                <a16:creationId xmlns:a16="http://schemas.microsoft.com/office/drawing/2014/main" id="{BF66B4A5-BEFA-42D0-A394-6A77C3A876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312988"/>
            <a:ext cx="106363" cy="128587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1" name="Line 174">
            <a:extLst>
              <a:ext uri="{FF2B5EF4-FFF2-40B4-BE49-F238E27FC236}">
                <a16:creationId xmlns:a16="http://schemas.microsoft.com/office/drawing/2014/main" id="{4BF839CD-C717-4B24-A532-CB274DC46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875" y="2312988"/>
            <a:ext cx="106363" cy="128587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2" name="Freeform 175">
            <a:extLst>
              <a:ext uri="{FF2B5EF4-FFF2-40B4-BE49-F238E27FC236}">
                <a16:creationId xmlns:a16="http://schemas.microsoft.com/office/drawing/2014/main" id="{0A7C0554-27E9-420A-BF8C-428EFFEBDAD3}"/>
              </a:ext>
            </a:extLst>
          </p:cNvPr>
          <p:cNvSpPr>
            <a:spLocks/>
          </p:cNvSpPr>
          <p:nvPr/>
        </p:nvSpPr>
        <p:spPr bwMode="auto">
          <a:xfrm>
            <a:off x="1871663" y="2368550"/>
            <a:ext cx="90487" cy="101600"/>
          </a:xfrm>
          <a:custGeom>
            <a:avLst/>
            <a:gdLst>
              <a:gd name="T0" fmla="*/ 2147483646 w 64"/>
              <a:gd name="T1" fmla="*/ 0 h 64"/>
              <a:gd name="T2" fmla="*/ 2147483646 w 64"/>
              <a:gd name="T3" fmla="*/ 2147483646 h 64"/>
              <a:gd name="T4" fmla="*/ 0 w 64"/>
              <a:gd name="T5" fmla="*/ 2147483646 h 64"/>
              <a:gd name="T6" fmla="*/ 2147483646 w 6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4">
                <a:moveTo>
                  <a:pt x="32" y="0"/>
                </a:moveTo>
                <a:lnTo>
                  <a:pt x="63" y="63"/>
                </a:lnTo>
                <a:lnTo>
                  <a:pt x="0" y="63"/>
                </a:lnTo>
                <a:lnTo>
                  <a:pt x="32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13" name="Line 176">
            <a:extLst>
              <a:ext uri="{FF2B5EF4-FFF2-40B4-BE49-F238E27FC236}">
                <a16:creationId xmlns:a16="http://schemas.microsoft.com/office/drawing/2014/main" id="{02F22B43-B16D-42A6-A1CD-256548025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333625"/>
            <a:ext cx="104775" cy="20638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4" name="Line 177">
            <a:extLst>
              <a:ext uri="{FF2B5EF4-FFF2-40B4-BE49-F238E27FC236}">
                <a16:creationId xmlns:a16="http://schemas.microsoft.com/office/drawing/2014/main" id="{427788C2-13B1-43F0-83DD-C820EC8CF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2333625"/>
            <a:ext cx="104775" cy="20638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5" name="Freeform 178">
            <a:extLst>
              <a:ext uri="{FF2B5EF4-FFF2-40B4-BE49-F238E27FC236}">
                <a16:creationId xmlns:a16="http://schemas.microsoft.com/office/drawing/2014/main" id="{884D5B28-323B-4233-B0E2-EAD670E8ADCF}"/>
              </a:ext>
            </a:extLst>
          </p:cNvPr>
          <p:cNvSpPr>
            <a:spLocks/>
          </p:cNvSpPr>
          <p:nvPr/>
        </p:nvSpPr>
        <p:spPr bwMode="auto">
          <a:xfrm>
            <a:off x="1974850" y="2270125"/>
            <a:ext cx="88900" cy="100013"/>
          </a:xfrm>
          <a:custGeom>
            <a:avLst/>
            <a:gdLst>
              <a:gd name="T0" fmla="*/ 2147483646 w 63"/>
              <a:gd name="T1" fmla="*/ 0 h 63"/>
              <a:gd name="T2" fmla="*/ 2147483646 w 63"/>
              <a:gd name="T3" fmla="*/ 2147483646 h 63"/>
              <a:gd name="T4" fmla="*/ 0 w 63"/>
              <a:gd name="T5" fmla="*/ 2147483646 h 63"/>
              <a:gd name="T6" fmla="*/ 2147483646 w 6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31" y="0"/>
                </a:moveTo>
                <a:lnTo>
                  <a:pt x="62" y="62"/>
                </a:lnTo>
                <a:lnTo>
                  <a:pt x="0" y="62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16" name="Line 179">
            <a:extLst>
              <a:ext uri="{FF2B5EF4-FFF2-40B4-BE49-F238E27FC236}">
                <a16:creationId xmlns:a16="http://schemas.microsoft.com/office/drawing/2014/main" id="{95C841F9-2B13-46A9-A64E-9D63FAEA2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359025"/>
            <a:ext cx="63500" cy="698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7" name="Line 180">
            <a:extLst>
              <a:ext uri="{FF2B5EF4-FFF2-40B4-BE49-F238E27FC236}">
                <a16:creationId xmlns:a16="http://schemas.microsoft.com/office/drawing/2014/main" id="{C2A6BC19-DDB4-433F-8B63-42A462AA3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359025"/>
            <a:ext cx="63500" cy="698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18" name="Freeform 181">
            <a:extLst>
              <a:ext uri="{FF2B5EF4-FFF2-40B4-BE49-F238E27FC236}">
                <a16:creationId xmlns:a16="http://schemas.microsoft.com/office/drawing/2014/main" id="{36FBDCF6-DD82-4C77-AF13-B89A4D7A31FC}"/>
              </a:ext>
            </a:extLst>
          </p:cNvPr>
          <p:cNvSpPr>
            <a:spLocks/>
          </p:cNvSpPr>
          <p:nvPr/>
        </p:nvSpPr>
        <p:spPr bwMode="auto">
          <a:xfrm>
            <a:off x="2090738" y="2303463"/>
            <a:ext cx="90487" cy="100012"/>
          </a:xfrm>
          <a:custGeom>
            <a:avLst/>
            <a:gdLst>
              <a:gd name="T0" fmla="*/ 2147483646 w 64"/>
              <a:gd name="T1" fmla="*/ 0 h 63"/>
              <a:gd name="T2" fmla="*/ 2147483646 w 64"/>
              <a:gd name="T3" fmla="*/ 2147483646 h 63"/>
              <a:gd name="T4" fmla="*/ 0 w 64"/>
              <a:gd name="T5" fmla="*/ 2147483646 h 63"/>
              <a:gd name="T6" fmla="*/ 2147483646 w 6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3">
                <a:moveTo>
                  <a:pt x="32" y="0"/>
                </a:moveTo>
                <a:lnTo>
                  <a:pt x="63" y="62"/>
                </a:lnTo>
                <a:lnTo>
                  <a:pt x="0" y="62"/>
                </a:lnTo>
                <a:lnTo>
                  <a:pt x="32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19" name="Line 182">
            <a:extLst>
              <a:ext uri="{FF2B5EF4-FFF2-40B4-BE49-F238E27FC236}">
                <a16:creationId xmlns:a16="http://schemas.microsoft.com/office/drawing/2014/main" id="{61133D0E-2D53-43AF-9AAB-E8662D761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433638"/>
            <a:ext cx="165100" cy="698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0" name="Line 183">
            <a:extLst>
              <a:ext uri="{FF2B5EF4-FFF2-40B4-BE49-F238E27FC236}">
                <a16:creationId xmlns:a16="http://schemas.microsoft.com/office/drawing/2014/main" id="{FC1A28B0-B148-4D15-A654-3B089934B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0275" y="2433638"/>
            <a:ext cx="165100" cy="698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1" name="Freeform 184">
            <a:extLst>
              <a:ext uri="{FF2B5EF4-FFF2-40B4-BE49-F238E27FC236}">
                <a16:creationId xmlns:a16="http://schemas.microsoft.com/office/drawing/2014/main" id="{2BDBC020-7D2D-4009-B40B-46A83A164364}"/>
              </a:ext>
            </a:extLst>
          </p:cNvPr>
          <p:cNvSpPr>
            <a:spLocks/>
          </p:cNvSpPr>
          <p:nvPr/>
        </p:nvSpPr>
        <p:spPr bwMode="auto">
          <a:xfrm>
            <a:off x="2151063" y="2368550"/>
            <a:ext cx="88900" cy="101600"/>
          </a:xfrm>
          <a:custGeom>
            <a:avLst/>
            <a:gdLst>
              <a:gd name="T0" fmla="*/ 2147483646 w 63"/>
              <a:gd name="T1" fmla="*/ 0 h 64"/>
              <a:gd name="T2" fmla="*/ 2147483646 w 63"/>
              <a:gd name="T3" fmla="*/ 2147483646 h 64"/>
              <a:gd name="T4" fmla="*/ 0 w 63"/>
              <a:gd name="T5" fmla="*/ 2147483646 h 64"/>
              <a:gd name="T6" fmla="*/ 2147483646 w 63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4">
                <a:moveTo>
                  <a:pt x="31" y="0"/>
                </a:moveTo>
                <a:lnTo>
                  <a:pt x="62" y="63"/>
                </a:lnTo>
                <a:lnTo>
                  <a:pt x="0" y="63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22" name="Line 185">
            <a:extLst>
              <a:ext uri="{FF2B5EF4-FFF2-40B4-BE49-F238E27FC236}">
                <a16:creationId xmlns:a16="http://schemas.microsoft.com/office/drawing/2014/main" id="{CA6949CB-EBE7-46C3-BDC3-E0E7C1B7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516188"/>
            <a:ext cx="604837" cy="31750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3" name="Line 186">
            <a:extLst>
              <a:ext uri="{FF2B5EF4-FFF2-40B4-BE49-F238E27FC236}">
                <a16:creationId xmlns:a16="http://schemas.microsoft.com/office/drawing/2014/main" id="{72F08BE3-8DA0-43AE-8C0E-6B3CEEBB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516188"/>
            <a:ext cx="604837" cy="31750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4" name="Freeform 187">
            <a:extLst>
              <a:ext uri="{FF2B5EF4-FFF2-40B4-BE49-F238E27FC236}">
                <a16:creationId xmlns:a16="http://schemas.microsoft.com/office/drawing/2014/main" id="{C7B12E3D-D8EB-441B-919A-72C3229F2609}"/>
              </a:ext>
            </a:extLst>
          </p:cNvPr>
          <p:cNvSpPr>
            <a:spLocks/>
          </p:cNvSpPr>
          <p:nvPr/>
        </p:nvSpPr>
        <p:spPr bwMode="auto">
          <a:xfrm>
            <a:off x="2327275" y="2451100"/>
            <a:ext cx="88900" cy="101600"/>
          </a:xfrm>
          <a:custGeom>
            <a:avLst/>
            <a:gdLst>
              <a:gd name="T0" fmla="*/ 2147483646 w 63"/>
              <a:gd name="T1" fmla="*/ 0 h 64"/>
              <a:gd name="T2" fmla="*/ 2147483646 w 63"/>
              <a:gd name="T3" fmla="*/ 2147483646 h 64"/>
              <a:gd name="T4" fmla="*/ 0 w 63"/>
              <a:gd name="T5" fmla="*/ 2147483646 h 64"/>
              <a:gd name="T6" fmla="*/ 2147483646 w 63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4">
                <a:moveTo>
                  <a:pt x="31" y="0"/>
                </a:moveTo>
                <a:lnTo>
                  <a:pt x="62" y="63"/>
                </a:lnTo>
                <a:lnTo>
                  <a:pt x="0" y="63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25" name="Line 188">
            <a:extLst>
              <a:ext uri="{FF2B5EF4-FFF2-40B4-BE49-F238E27FC236}">
                <a16:creationId xmlns:a16="http://schemas.microsoft.com/office/drawing/2014/main" id="{96837EB1-A389-455B-8059-B773F0984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36863"/>
            <a:ext cx="531812" cy="30162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6" name="Line 189">
            <a:extLst>
              <a:ext uri="{FF2B5EF4-FFF2-40B4-BE49-F238E27FC236}">
                <a16:creationId xmlns:a16="http://schemas.microsoft.com/office/drawing/2014/main" id="{9A96FD68-5F6C-4FAB-A395-B69557373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2836863"/>
            <a:ext cx="531812" cy="30162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7" name="Freeform 190">
            <a:extLst>
              <a:ext uri="{FF2B5EF4-FFF2-40B4-BE49-F238E27FC236}">
                <a16:creationId xmlns:a16="http://schemas.microsoft.com/office/drawing/2014/main" id="{6225EE44-838D-4B98-8C94-6A4AC3DA44BE}"/>
              </a:ext>
            </a:extLst>
          </p:cNvPr>
          <p:cNvSpPr>
            <a:spLocks/>
          </p:cNvSpPr>
          <p:nvPr/>
        </p:nvSpPr>
        <p:spPr bwMode="auto">
          <a:xfrm>
            <a:off x="2930525" y="2781300"/>
            <a:ext cx="90488" cy="101600"/>
          </a:xfrm>
          <a:custGeom>
            <a:avLst/>
            <a:gdLst>
              <a:gd name="T0" fmla="*/ 2147483646 w 64"/>
              <a:gd name="T1" fmla="*/ 0 h 64"/>
              <a:gd name="T2" fmla="*/ 2147483646 w 64"/>
              <a:gd name="T3" fmla="*/ 2147483646 h 64"/>
              <a:gd name="T4" fmla="*/ 0 w 64"/>
              <a:gd name="T5" fmla="*/ 2147483646 h 64"/>
              <a:gd name="T6" fmla="*/ 2147483646 w 6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4">
                <a:moveTo>
                  <a:pt x="32" y="0"/>
                </a:moveTo>
                <a:lnTo>
                  <a:pt x="63" y="63"/>
                </a:lnTo>
                <a:lnTo>
                  <a:pt x="0" y="63"/>
                </a:lnTo>
                <a:lnTo>
                  <a:pt x="32" y="0"/>
                </a:lnTo>
              </a:path>
            </a:pathLst>
          </a:custGeom>
          <a:solidFill>
            <a:srgbClr val="00FF00"/>
          </a:solidFill>
          <a:ln w="28575" cap="rnd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28" name="Line 191">
            <a:extLst>
              <a:ext uri="{FF2B5EF4-FFF2-40B4-BE49-F238E27FC236}">
                <a16:creationId xmlns:a16="http://schemas.microsoft.com/office/drawing/2014/main" id="{1065D91F-2E93-4561-9F88-68D6CB49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135313"/>
            <a:ext cx="1133475" cy="10604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29" name="Line 192">
            <a:extLst>
              <a:ext uri="{FF2B5EF4-FFF2-40B4-BE49-F238E27FC236}">
                <a16:creationId xmlns:a16="http://schemas.microsoft.com/office/drawing/2014/main" id="{F381A884-14AE-410F-AF4C-04A233E5C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135313"/>
            <a:ext cx="1133475" cy="106045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0" name="Freeform 193">
            <a:extLst>
              <a:ext uri="{FF2B5EF4-FFF2-40B4-BE49-F238E27FC236}">
                <a16:creationId xmlns:a16="http://schemas.microsoft.com/office/drawing/2014/main" id="{8E8393B1-E453-4A78-84B8-0169074D2A80}"/>
              </a:ext>
            </a:extLst>
          </p:cNvPr>
          <p:cNvSpPr>
            <a:spLocks/>
          </p:cNvSpPr>
          <p:nvPr/>
        </p:nvSpPr>
        <p:spPr bwMode="auto">
          <a:xfrm>
            <a:off x="3471863" y="3078163"/>
            <a:ext cx="88900" cy="101600"/>
          </a:xfrm>
          <a:custGeom>
            <a:avLst/>
            <a:gdLst>
              <a:gd name="T0" fmla="*/ 2147483646 w 63"/>
              <a:gd name="T1" fmla="*/ 0 h 64"/>
              <a:gd name="T2" fmla="*/ 2147483646 w 63"/>
              <a:gd name="T3" fmla="*/ 2147483646 h 64"/>
              <a:gd name="T4" fmla="*/ 0 w 63"/>
              <a:gd name="T5" fmla="*/ 2147483646 h 64"/>
              <a:gd name="T6" fmla="*/ 2147483646 w 63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4">
                <a:moveTo>
                  <a:pt x="31" y="0"/>
                </a:moveTo>
                <a:lnTo>
                  <a:pt x="62" y="63"/>
                </a:lnTo>
                <a:lnTo>
                  <a:pt x="0" y="63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31" name="Line 194">
            <a:extLst>
              <a:ext uri="{FF2B5EF4-FFF2-40B4-BE49-F238E27FC236}">
                <a16:creationId xmlns:a16="http://schemas.microsoft.com/office/drawing/2014/main" id="{2BC38F3C-BAB4-4EEE-A4D7-61EFAE2B1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198938"/>
            <a:ext cx="1366838" cy="5492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2" name="Line 195">
            <a:extLst>
              <a:ext uri="{FF2B5EF4-FFF2-40B4-BE49-F238E27FC236}">
                <a16:creationId xmlns:a16="http://schemas.microsoft.com/office/drawing/2014/main" id="{E375B0EB-CC6B-4A79-969D-17402F8C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4198938"/>
            <a:ext cx="1366838" cy="5492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3" name="Freeform 196">
            <a:extLst>
              <a:ext uri="{FF2B5EF4-FFF2-40B4-BE49-F238E27FC236}">
                <a16:creationId xmlns:a16="http://schemas.microsoft.com/office/drawing/2014/main" id="{B74D7BC7-B1AA-4E5A-800F-79A25081DBEC}"/>
              </a:ext>
            </a:extLst>
          </p:cNvPr>
          <p:cNvSpPr>
            <a:spLocks/>
          </p:cNvSpPr>
          <p:nvPr/>
        </p:nvSpPr>
        <p:spPr bwMode="auto">
          <a:xfrm>
            <a:off x="4602163" y="4135438"/>
            <a:ext cx="88900" cy="100012"/>
          </a:xfrm>
          <a:custGeom>
            <a:avLst/>
            <a:gdLst>
              <a:gd name="T0" fmla="*/ 2147483646 w 63"/>
              <a:gd name="T1" fmla="*/ 0 h 63"/>
              <a:gd name="T2" fmla="*/ 2147483646 w 63"/>
              <a:gd name="T3" fmla="*/ 2147483646 h 63"/>
              <a:gd name="T4" fmla="*/ 0 w 63"/>
              <a:gd name="T5" fmla="*/ 2147483646 h 63"/>
              <a:gd name="T6" fmla="*/ 2147483646 w 6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31" y="0"/>
                </a:moveTo>
                <a:lnTo>
                  <a:pt x="62" y="62"/>
                </a:lnTo>
                <a:lnTo>
                  <a:pt x="0" y="62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34" name="Line 197">
            <a:extLst>
              <a:ext uri="{FF2B5EF4-FFF2-40B4-BE49-F238E27FC236}">
                <a16:creationId xmlns:a16="http://schemas.microsoft.com/office/drawing/2014/main" id="{6B18D875-3817-42E1-993B-536E8EE3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4760913"/>
            <a:ext cx="1471613" cy="3841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5" name="Line 198">
            <a:extLst>
              <a:ext uri="{FF2B5EF4-FFF2-40B4-BE49-F238E27FC236}">
                <a16:creationId xmlns:a16="http://schemas.microsoft.com/office/drawing/2014/main" id="{D45168A8-B42A-41D6-9257-A7B61438D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325" y="4760913"/>
            <a:ext cx="1471613" cy="384175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6" name="Freeform 199">
            <a:extLst>
              <a:ext uri="{FF2B5EF4-FFF2-40B4-BE49-F238E27FC236}">
                <a16:creationId xmlns:a16="http://schemas.microsoft.com/office/drawing/2014/main" id="{6F43A63A-276D-4992-8CED-3A9BF55C13F5}"/>
              </a:ext>
            </a:extLst>
          </p:cNvPr>
          <p:cNvSpPr>
            <a:spLocks/>
          </p:cNvSpPr>
          <p:nvPr/>
        </p:nvSpPr>
        <p:spPr bwMode="auto">
          <a:xfrm>
            <a:off x="5980113" y="4697413"/>
            <a:ext cx="88900" cy="100012"/>
          </a:xfrm>
          <a:custGeom>
            <a:avLst/>
            <a:gdLst>
              <a:gd name="T0" fmla="*/ 2147483646 w 63"/>
              <a:gd name="T1" fmla="*/ 0 h 63"/>
              <a:gd name="T2" fmla="*/ 2147483646 w 63"/>
              <a:gd name="T3" fmla="*/ 2147483646 h 63"/>
              <a:gd name="T4" fmla="*/ 0 w 63"/>
              <a:gd name="T5" fmla="*/ 2147483646 h 63"/>
              <a:gd name="T6" fmla="*/ 2147483646 w 6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31" y="0"/>
                </a:moveTo>
                <a:lnTo>
                  <a:pt x="62" y="62"/>
                </a:lnTo>
                <a:lnTo>
                  <a:pt x="0" y="62"/>
                </a:lnTo>
                <a:lnTo>
                  <a:pt x="31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37" name="Freeform 200">
            <a:extLst>
              <a:ext uri="{FF2B5EF4-FFF2-40B4-BE49-F238E27FC236}">
                <a16:creationId xmlns:a16="http://schemas.microsoft.com/office/drawing/2014/main" id="{67918CA6-EF3A-46A8-BE6B-7BFEEEF71782}"/>
              </a:ext>
            </a:extLst>
          </p:cNvPr>
          <p:cNvSpPr>
            <a:spLocks/>
          </p:cNvSpPr>
          <p:nvPr/>
        </p:nvSpPr>
        <p:spPr bwMode="auto">
          <a:xfrm>
            <a:off x="7461250" y="5092700"/>
            <a:ext cx="90488" cy="101600"/>
          </a:xfrm>
          <a:custGeom>
            <a:avLst/>
            <a:gdLst>
              <a:gd name="T0" fmla="*/ 2147483646 w 64"/>
              <a:gd name="T1" fmla="*/ 0 h 64"/>
              <a:gd name="T2" fmla="*/ 2147483646 w 64"/>
              <a:gd name="T3" fmla="*/ 2147483646 h 64"/>
              <a:gd name="T4" fmla="*/ 0 w 64"/>
              <a:gd name="T5" fmla="*/ 2147483646 h 64"/>
              <a:gd name="T6" fmla="*/ 2147483646 w 6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64">
                <a:moveTo>
                  <a:pt x="32" y="0"/>
                </a:moveTo>
                <a:lnTo>
                  <a:pt x="63" y="63"/>
                </a:lnTo>
                <a:lnTo>
                  <a:pt x="0" y="63"/>
                </a:lnTo>
                <a:lnTo>
                  <a:pt x="32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38" name="Line 201">
            <a:extLst>
              <a:ext uri="{FF2B5EF4-FFF2-40B4-BE49-F238E27FC236}">
                <a16:creationId xmlns:a16="http://schemas.microsoft.com/office/drawing/2014/main" id="{ED0D2AF1-50B9-4A65-8D49-2897472BD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332163"/>
            <a:ext cx="530225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39" name="Line 202">
            <a:extLst>
              <a:ext uri="{FF2B5EF4-FFF2-40B4-BE49-F238E27FC236}">
                <a16:creationId xmlns:a16="http://schemas.microsoft.com/office/drawing/2014/main" id="{51EDA4F7-CDA2-42AE-ADA0-4DB7FB14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332163"/>
            <a:ext cx="530225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40" name="Oval 203">
            <a:extLst>
              <a:ext uri="{FF2B5EF4-FFF2-40B4-BE49-F238E27FC236}">
                <a16:creationId xmlns:a16="http://schemas.microsoft.com/office/drawing/2014/main" id="{C66E43EE-9A3C-4068-B54B-4C3C2139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3284538"/>
            <a:ext cx="69850" cy="79375"/>
          </a:xfrm>
          <a:prstGeom prst="ellipse">
            <a:avLst/>
          </a:prstGeom>
          <a:solidFill>
            <a:srgbClr val="FE9B03"/>
          </a:solidFill>
          <a:ln w="28575">
            <a:solidFill>
              <a:srgbClr val="FE9B0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141" name="Rectangle 204">
            <a:extLst>
              <a:ext uri="{FF2B5EF4-FFF2-40B4-BE49-F238E27FC236}">
                <a16:creationId xmlns:a16="http://schemas.microsoft.com/office/drawing/2014/main" id="{5E5F5B5E-1533-447D-8925-520120034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65475"/>
            <a:ext cx="14192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125" tIns="55562" rIns="111125" bIns="55562">
            <a:spAutoFit/>
          </a:bodyPr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600"/>
              <a:t>SC encolure</a:t>
            </a:r>
          </a:p>
        </p:txBody>
      </p:sp>
      <p:sp>
        <p:nvSpPr>
          <p:cNvPr id="84142" name="Line 205">
            <a:extLst>
              <a:ext uri="{FF2B5EF4-FFF2-40B4-BE49-F238E27FC236}">
                <a16:creationId xmlns:a16="http://schemas.microsoft.com/office/drawing/2014/main" id="{895F9A15-08B2-405E-BE88-36EAED7E0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3" y="3560763"/>
            <a:ext cx="5302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43" name="Line 206">
            <a:extLst>
              <a:ext uri="{FF2B5EF4-FFF2-40B4-BE49-F238E27FC236}">
                <a16:creationId xmlns:a16="http://schemas.microsoft.com/office/drawing/2014/main" id="{42DCFFEA-EB6F-4607-9291-EFE0EFFE8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3" y="3560763"/>
            <a:ext cx="5302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44" name="Oval 207">
            <a:extLst>
              <a:ext uri="{FF2B5EF4-FFF2-40B4-BE49-F238E27FC236}">
                <a16:creationId xmlns:a16="http://schemas.microsoft.com/office/drawing/2014/main" id="{0F5A1499-FB3A-4408-B4A2-9EFC8341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3513138"/>
            <a:ext cx="68262" cy="793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145" name="Rectangle 208">
            <a:extLst>
              <a:ext uri="{FF2B5EF4-FFF2-40B4-BE49-F238E27FC236}">
                <a16:creationId xmlns:a16="http://schemas.microsoft.com/office/drawing/2014/main" id="{6523A79D-C544-475A-958E-BA92C187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392488"/>
            <a:ext cx="1365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125" tIns="55562" rIns="111125" bIns="55562">
            <a:spAutoFit/>
          </a:bodyPr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600"/>
              <a:t>IM encolure</a:t>
            </a:r>
          </a:p>
        </p:txBody>
      </p:sp>
      <p:sp>
        <p:nvSpPr>
          <p:cNvPr id="84146" name="Line 209">
            <a:extLst>
              <a:ext uri="{FF2B5EF4-FFF2-40B4-BE49-F238E27FC236}">
                <a16:creationId xmlns:a16="http://schemas.microsoft.com/office/drawing/2014/main" id="{536E2156-000F-4334-9FDC-B9E20654E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789363"/>
            <a:ext cx="530225" cy="0"/>
          </a:xfrm>
          <a:prstGeom prst="line">
            <a:avLst/>
          </a:prstGeom>
          <a:noFill/>
          <a:ln w="28575">
            <a:solidFill>
              <a:srgbClr val="02AB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47" name="Line 210">
            <a:extLst>
              <a:ext uri="{FF2B5EF4-FFF2-40B4-BE49-F238E27FC236}">
                <a16:creationId xmlns:a16="http://schemas.microsoft.com/office/drawing/2014/main" id="{180168F4-915A-4171-9946-547E2AAC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789363"/>
            <a:ext cx="53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48" name="Rectangle 211">
            <a:extLst>
              <a:ext uri="{FF2B5EF4-FFF2-40B4-BE49-F238E27FC236}">
                <a16:creationId xmlns:a16="http://schemas.microsoft.com/office/drawing/2014/main" id="{3FA27F62-F2DB-45B2-BD3E-D2CAC590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3757613"/>
            <a:ext cx="41275" cy="476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149" name="Rectangle 212">
            <a:extLst>
              <a:ext uri="{FF2B5EF4-FFF2-40B4-BE49-F238E27FC236}">
                <a16:creationId xmlns:a16="http://schemas.microsoft.com/office/drawing/2014/main" id="{E4E442B8-1C69-46B4-B800-2BFBCB38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621088"/>
            <a:ext cx="1160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125" tIns="55562" rIns="111125" bIns="55562">
            <a:spAutoFit/>
          </a:bodyPr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600"/>
              <a:t>IM épaule</a:t>
            </a:r>
          </a:p>
        </p:txBody>
      </p:sp>
      <p:sp>
        <p:nvSpPr>
          <p:cNvPr id="84150" name="Line 213">
            <a:extLst>
              <a:ext uri="{FF2B5EF4-FFF2-40B4-BE49-F238E27FC236}">
                <a16:creationId xmlns:a16="http://schemas.microsoft.com/office/drawing/2014/main" id="{6C12AEFC-5974-44CB-A9BA-B6D48A739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4017963"/>
            <a:ext cx="530225" cy="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51" name="Line 214">
            <a:extLst>
              <a:ext uri="{FF2B5EF4-FFF2-40B4-BE49-F238E27FC236}">
                <a16:creationId xmlns:a16="http://schemas.microsoft.com/office/drawing/2014/main" id="{5E5D2575-2880-42EE-9929-D7E232E66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4017963"/>
            <a:ext cx="530225" cy="0"/>
          </a:xfrm>
          <a:prstGeom prst="line">
            <a:avLst/>
          </a:prstGeom>
          <a:noFill/>
          <a:ln w="28575">
            <a:solidFill>
              <a:srgbClr val="7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52" name="Freeform 215">
            <a:extLst>
              <a:ext uri="{FF2B5EF4-FFF2-40B4-BE49-F238E27FC236}">
                <a16:creationId xmlns:a16="http://schemas.microsoft.com/office/drawing/2014/main" id="{918EA385-DBE9-4F5B-8C18-C5A57B3E9A1F}"/>
              </a:ext>
            </a:extLst>
          </p:cNvPr>
          <p:cNvSpPr>
            <a:spLocks/>
          </p:cNvSpPr>
          <p:nvPr/>
        </p:nvSpPr>
        <p:spPr bwMode="auto">
          <a:xfrm>
            <a:off x="5862638" y="3963988"/>
            <a:ext cx="84137" cy="93662"/>
          </a:xfrm>
          <a:custGeom>
            <a:avLst/>
            <a:gdLst>
              <a:gd name="T0" fmla="*/ 2147483646 w 59"/>
              <a:gd name="T1" fmla="*/ 0 h 59"/>
              <a:gd name="T2" fmla="*/ 2147483646 w 59"/>
              <a:gd name="T3" fmla="*/ 2147483646 h 59"/>
              <a:gd name="T4" fmla="*/ 0 w 59"/>
              <a:gd name="T5" fmla="*/ 2147483646 h 59"/>
              <a:gd name="T6" fmla="*/ 2147483646 w 59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59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</a:path>
            </a:pathLst>
          </a:custGeom>
          <a:solidFill>
            <a:srgbClr val="7FFF00"/>
          </a:solidFill>
          <a:ln w="28575" cap="rnd" cmpd="sng">
            <a:solidFill>
              <a:srgbClr val="7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153" name="Rectangle 216">
            <a:extLst>
              <a:ext uri="{FF2B5EF4-FFF2-40B4-BE49-F238E27FC236}">
                <a16:creationId xmlns:a16="http://schemas.microsoft.com/office/drawing/2014/main" id="{C0427548-4B96-45F7-A164-02073C36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849688"/>
            <a:ext cx="1193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125" tIns="55562" rIns="111125" bIns="55562">
            <a:spAutoFit/>
          </a:bodyPr>
          <a:lstStyle>
            <a:lvl1pPr defTabSz="1096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6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6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6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6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6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600"/>
              <a:t>IM croupe</a:t>
            </a:r>
          </a:p>
        </p:txBody>
      </p:sp>
      <p:sp>
        <p:nvSpPr>
          <p:cNvPr id="84154" name="Rectangle 217">
            <a:extLst>
              <a:ext uri="{FF2B5EF4-FFF2-40B4-BE49-F238E27FC236}">
                <a16:creationId xmlns:a16="http://schemas.microsoft.com/office/drawing/2014/main" id="{0A16DE11-39BB-4F67-AC52-F0A13FB4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5751513"/>
            <a:ext cx="1576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Time (hours)</a:t>
            </a:r>
          </a:p>
        </p:txBody>
      </p:sp>
      <p:sp>
        <p:nvSpPr>
          <p:cNvPr id="84155" name="Rectangle 218">
            <a:extLst>
              <a:ext uri="{FF2B5EF4-FFF2-40B4-BE49-F238E27FC236}">
                <a16:creationId xmlns:a16="http://schemas.microsoft.com/office/drawing/2014/main" id="{7D6F5802-B7D8-47B1-AE4E-F4A102797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1617663"/>
            <a:ext cx="2700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AFD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Concentration (µg / ml)</a:t>
            </a:r>
          </a:p>
        </p:txBody>
      </p:sp>
      <p:sp>
        <p:nvSpPr>
          <p:cNvPr id="84156" name="Freeform 219">
            <a:extLst>
              <a:ext uri="{FF2B5EF4-FFF2-40B4-BE49-F238E27FC236}">
                <a16:creationId xmlns:a16="http://schemas.microsoft.com/office/drawing/2014/main" id="{5CE0BE1C-094C-41E9-9772-37B96E44A633}"/>
              </a:ext>
            </a:extLst>
          </p:cNvPr>
          <p:cNvSpPr>
            <a:spLocks/>
          </p:cNvSpPr>
          <p:nvPr/>
        </p:nvSpPr>
        <p:spPr bwMode="invGray">
          <a:xfrm>
            <a:off x="5967413" y="1912938"/>
            <a:ext cx="884237" cy="641350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157" name="Titre 1">
            <a:extLst>
              <a:ext uri="{FF2B5EF4-FFF2-40B4-BE49-F238E27FC236}">
                <a16:creationId xmlns:a16="http://schemas.microsoft.com/office/drawing/2014/main" id="{6378AFC1-6FF2-4700-B53A-B57CF5122175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800" b="1"/>
              <a:t>Biodisponibilité de l’oxytetracycline : IM vs SC</a:t>
            </a:r>
          </a:p>
        </p:txBody>
      </p:sp>
      <p:sp>
        <p:nvSpPr>
          <p:cNvPr id="84158" name="ZoneTexte 221">
            <a:extLst>
              <a:ext uri="{FF2B5EF4-FFF2-40B4-BE49-F238E27FC236}">
                <a16:creationId xmlns:a16="http://schemas.microsoft.com/office/drawing/2014/main" id="{56C8FBC4-6326-4F04-B906-5456A9A8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0858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F0"/>
                </a:solidFill>
              </a:rPr>
              <a:t>exemple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0DAB4F4A-355C-49C7-B30F-8A188EE11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fi-FI" altLang="fr-FR" sz="2800" dirty="0">
                <a:solidFill>
                  <a:srgbClr val="C00000"/>
                </a:solidFill>
              </a:rPr>
              <a:t>Voie orale</a:t>
            </a:r>
          </a:p>
          <a:p>
            <a:pPr marL="0" indent="0" eaLnBrk="1" hangingPunct="1">
              <a:buFontTx/>
              <a:buNone/>
              <a:defRPr/>
            </a:pPr>
            <a:endParaRPr lang="fi-FI" altLang="fr-FR" sz="2800" dirty="0"/>
          </a:p>
          <a:p>
            <a:pPr marL="0" indent="0" eaLnBrk="1" hangingPunct="1">
              <a:buFontTx/>
              <a:buNone/>
              <a:defRPr/>
            </a:pPr>
            <a:r>
              <a:rPr lang="fi-FI" altLang="fr-FR" sz="2400" dirty="0"/>
              <a:t>	Traitement collectif facile chez le pré-ruminant </a:t>
            </a:r>
          </a:p>
          <a:p>
            <a:pPr eaLnBrk="1" hangingPunct="1">
              <a:defRPr/>
            </a:pPr>
            <a:endParaRPr lang="fi-FI" altLang="fr-FR" sz="2800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altLang="fr-FR" sz="2800" dirty="0">
              <a:solidFill>
                <a:srgbClr val="C000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fi-FI" altLang="fr-FR" sz="2400" dirty="0"/>
              <a:t>	</a:t>
            </a:r>
            <a:r>
              <a:rPr lang="fi-FI" altLang="fr-FR" sz="2400" b="1" dirty="0"/>
              <a:t>Veaux ruminants </a:t>
            </a:r>
          </a:p>
          <a:p>
            <a:pPr lvl="1" eaLnBrk="1" hangingPunct="1">
              <a:defRPr/>
            </a:pPr>
            <a:r>
              <a:rPr lang="fi-FI" altLang="fr-FR" sz="2400" dirty="0"/>
              <a:t>Destruction par la flore ruminale</a:t>
            </a:r>
          </a:p>
          <a:p>
            <a:pPr lvl="1" eaLnBrk="1" hangingPunct="1">
              <a:defRPr/>
            </a:pPr>
            <a:r>
              <a:rPr lang="fi-FI" altLang="fr-FR" sz="2400" dirty="0"/>
              <a:t>Délai d’absorption</a:t>
            </a:r>
          </a:p>
          <a:p>
            <a:pPr lvl="1" eaLnBrk="1" hangingPunct="1">
              <a:defRPr/>
            </a:pPr>
            <a:endParaRPr lang="fi-FI" altLang="fr-FR" sz="2400" dirty="0">
              <a:solidFill>
                <a:srgbClr val="C00000"/>
              </a:solidFill>
            </a:endParaRPr>
          </a:p>
        </p:txBody>
      </p:sp>
      <p:sp>
        <p:nvSpPr>
          <p:cNvPr id="86019" name="Titre 1">
            <a:extLst>
              <a:ext uri="{FF2B5EF4-FFF2-40B4-BE49-F238E27FC236}">
                <a16:creationId xmlns:a16="http://schemas.microsoft.com/office/drawing/2014/main" id="{4FF19228-570E-4F16-8981-9B23D7D8738A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/>
              <a:t>Voies d’administration</a:t>
            </a:r>
          </a:p>
        </p:txBody>
      </p:sp>
      <p:pic>
        <p:nvPicPr>
          <p:cNvPr id="86020" name="Picture 2">
            <a:extLst>
              <a:ext uri="{FF2B5EF4-FFF2-40B4-BE49-F238E27FC236}">
                <a16:creationId xmlns:a16="http://schemas.microsoft.com/office/drawing/2014/main" id="{3AA6F5A6-B446-4681-96B0-D5EA8A1D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5538"/>
            <a:ext cx="9318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re 1">
            <a:extLst>
              <a:ext uri="{FF2B5EF4-FFF2-40B4-BE49-F238E27FC236}">
                <a16:creationId xmlns:a16="http://schemas.microsoft.com/office/drawing/2014/main" id="{5C722A83-CD08-4D01-AC8C-D7A10C8F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F73AA-0E11-4FD9-943A-4C0D465D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Maladies respiratoires chez les bovins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Agents étiologiques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/>
              <a:t>Antibiothérapie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Accès à la </a:t>
            </a:r>
            <a:r>
              <a:rPr lang="fr-FR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biophase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Durée : courte ou longue?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Voies d’administration</a:t>
            </a:r>
          </a:p>
          <a:p>
            <a:pPr lvl="1">
              <a:defRPr/>
            </a:pPr>
            <a:r>
              <a:rPr lang="fr-FR" sz="2000" dirty="0"/>
              <a:t>Modalités de traitements</a:t>
            </a:r>
          </a:p>
          <a:p>
            <a:pPr lvl="2">
              <a:defRPr/>
            </a:pPr>
            <a:r>
              <a:rPr lang="fr-FR" sz="1800" dirty="0" err="1"/>
              <a:t>Métaphylaxie</a:t>
            </a:r>
            <a:r>
              <a:rPr lang="fr-FR" sz="1800" dirty="0"/>
              <a:t> vs curatif</a:t>
            </a:r>
          </a:p>
          <a:p>
            <a:pPr lvl="2">
              <a:defRPr/>
            </a:pP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Traitements adjuvants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56EDE9-7376-489F-9B29-3E49E1D7E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547688"/>
            <a:ext cx="8229600" cy="1143000"/>
          </a:xfrm>
        </p:spPr>
        <p:txBody>
          <a:bodyPr/>
          <a:lstStyle/>
          <a:p>
            <a:pPr algn="l" eaLnBrk="1" hangingPunct="1"/>
            <a:r>
              <a:rPr lang="fr-FR" altLang="fr-FR" sz="2800">
                <a:solidFill>
                  <a:schemeClr val="tx1"/>
                </a:solidFill>
              </a:rPr>
              <a:t>Modalités d’usage des antibiotiques</a:t>
            </a:r>
          </a:p>
        </p:txBody>
      </p:sp>
      <p:sp>
        <p:nvSpPr>
          <p:cNvPr id="51203" name="Espace réservé du contenu 1">
            <a:extLst>
              <a:ext uri="{FF2B5EF4-FFF2-40B4-BE49-F238E27FC236}">
                <a16:creationId xmlns:a16="http://schemas.microsoft.com/office/drawing/2014/main" id="{51768112-32D7-4929-92FB-9408DE58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" y="1439863"/>
            <a:ext cx="8229600" cy="4525962"/>
          </a:xfrm>
        </p:spPr>
        <p:txBody>
          <a:bodyPr/>
          <a:lstStyle/>
          <a:p>
            <a:r>
              <a:rPr lang="fr-FR" altLang="fr-FR" sz="2400" b="1">
                <a:solidFill>
                  <a:srgbClr val="C00000"/>
                </a:solidFill>
              </a:rPr>
              <a:t>Additifs</a:t>
            </a:r>
            <a:r>
              <a:rPr lang="fr-FR" altLang="fr-FR" sz="2400">
                <a:solidFill>
                  <a:srgbClr val="C00000"/>
                </a:solidFill>
              </a:rPr>
              <a:t> </a:t>
            </a:r>
            <a:r>
              <a:rPr lang="fr-FR" altLang="fr-FR" sz="2000">
                <a:solidFill>
                  <a:schemeClr val="tx2"/>
                </a:solidFill>
              </a:rPr>
              <a:t>(promoteurs de croissance ) : </a:t>
            </a:r>
            <a:r>
              <a:rPr lang="fr-FR" altLang="fr-FR" sz="2000" b="1">
                <a:solidFill>
                  <a:srgbClr val="FF0000"/>
                </a:solidFill>
              </a:rPr>
              <a:t>interdits </a:t>
            </a:r>
            <a:r>
              <a:rPr lang="fr-FR" altLang="fr-FR" sz="2000">
                <a:solidFill>
                  <a:srgbClr val="000000"/>
                </a:solidFill>
              </a:rPr>
              <a:t>dans l’UE</a:t>
            </a:r>
            <a:endParaRPr lang="fr-FR" altLang="fr-FR" sz="2400">
              <a:solidFill>
                <a:srgbClr val="C00000"/>
              </a:solidFill>
            </a:endParaRPr>
          </a:p>
          <a:p>
            <a:endParaRPr lang="fr-FR" altLang="fr-FR" sz="2400">
              <a:solidFill>
                <a:srgbClr val="C00000"/>
              </a:solidFill>
            </a:endParaRPr>
          </a:p>
          <a:p>
            <a:r>
              <a:rPr lang="fr-FR" altLang="fr-FR" sz="2400" b="1">
                <a:solidFill>
                  <a:srgbClr val="C00000"/>
                </a:solidFill>
              </a:rPr>
              <a:t>Prophylaxie: </a:t>
            </a:r>
            <a:r>
              <a:rPr lang="fr-FR" altLang="fr-FR" sz="2000"/>
              <a:t>traitement d’animaux lorsqu’un facteur de risque est présent</a:t>
            </a:r>
          </a:p>
          <a:p>
            <a:endParaRPr lang="fr-FR" altLang="fr-FR" sz="2000">
              <a:solidFill>
                <a:srgbClr val="C00000"/>
              </a:solidFill>
            </a:endParaRPr>
          </a:p>
          <a:p>
            <a:r>
              <a:rPr lang="fr-FR" altLang="fr-FR" sz="2400" b="1">
                <a:solidFill>
                  <a:srgbClr val="C00000"/>
                </a:solidFill>
              </a:rPr>
              <a:t>Métaphylaxie</a:t>
            </a:r>
            <a:r>
              <a:rPr lang="fr-FR" altLang="fr-FR" sz="2400">
                <a:solidFill>
                  <a:srgbClr val="C00000"/>
                </a:solidFill>
              </a:rPr>
              <a:t>: </a:t>
            </a:r>
            <a:r>
              <a:rPr lang="fr-FR" altLang="fr-FR" sz="2000"/>
              <a:t>traitement d’animaux lorsqu’un certain pourcentage des animaux présentent des signes d’infections</a:t>
            </a:r>
          </a:p>
          <a:p>
            <a:endParaRPr lang="fr-FR" altLang="fr-FR" sz="2000">
              <a:solidFill>
                <a:srgbClr val="000000"/>
              </a:solidFill>
            </a:endParaRPr>
          </a:p>
          <a:p>
            <a:r>
              <a:rPr lang="fr-FR" altLang="fr-FR" sz="2400" b="1">
                <a:solidFill>
                  <a:srgbClr val="C00000"/>
                </a:solidFill>
              </a:rPr>
              <a:t>Curatif</a:t>
            </a:r>
            <a:endParaRPr lang="fr-FR" altLang="fr-FR" sz="28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5EBDDD-131A-4F85-99B7-E5329594BC12}"/>
              </a:ext>
            </a:extLst>
          </p:cNvPr>
          <p:cNvSpPr/>
          <p:nvPr/>
        </p:nvSpPr>
        <p:spPr bwMode="auto">
          <a:xfrm>
            <a:off x="174625" y="798513"/>
            <a:ext cx="8751888" cy="4659312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128D34-1CF3-49CA-AF93-25C9DE4BA9DF}"/>
              </a:ext>
            </a:extLst>
          </p:cNvPr>
          <p:cNvSpPr txBox="1"/>
          <p:nvPr/>
        </p:nvSpPr>
        <p:spPr>
          <a:xfrm>
            <a:off x="7800975" y="423863"/>
            <a:ext cx="1081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Rappels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3">
            <a:extLst>
              <a:ext uri="{FF2B5EF4-FFF2-40B4-BE49-F238E27FC236}">
                <a16:creationId xmlns:a16="http://schemas.microsoft.com/office/drawing/2014/main" id="{F6BB9644-FDDB-4557-B92A-8363B0E23D24}"/>
              </a:ext>
            </a:extLst>
          </p:cNvPr>
          <p:cNvGrpSpPr>
            <a:grpSpLocks/>
          </p:cNvGrpSpPr>
          <p:nvPr/>
        </p:nvGrpSpPr>
        <p:grpSpPr bwMode="auto">
          <a:xfrm>
            <a:off x="5694363" y="2724150"/>
            <a:ext cx="1033462" cy="779463"/>
            <a:chOff x="3701" y="2241"/>
            <a:chExt cx="948" cy="781"/>
          </a:xfrm>
        </p:grpSpPr>
        <p:grpSp>
          <p:nvGrpSpPr>
            <p:cNvPr id="92109" name="Group 14">
              <a:extLst>
                <a:ext uri="{FF2B5EF4-FFF2-40B4-BE49-F238E27FC236}">
                  <a16:creationId xmlns:a16="http://schemas.microsoft.com/office/drawing/2014/main" id="{33936719-B946-4697-88F9-D1FD8C18CE5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01" y="2241"/>
              <a:ext cx="449" cy="373"/>
              <a:chOff x="2336" y="2251"/>
              <a:chExt cx="1105" cy="919"/>
            </a:xfrm>
          </p:grpSpPr>
          <p:grpSp>
            <p:nvGrpSpPr>
              <p:cNvPr id="92168" name="Group 15">
                <a:extLst>
                  <a:ext uri="{FF2B5EF4-FFF2-40B4-BE49-F238E27FC236}">
                    <a16:creationId xmlns:a16="http://schemas.microsoft.com/office/drawing/2014/main" id="{F7CFCDEA-2C96-4315-8D52-C332E548214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2194" name="Freeform 16">
                  <a:extLst>
                    <a:ext uri="{FF2B5EF4-FFF2-40B4-BE49-F238E27FC236}">
                      <a16:creationId xmlns:a16="http://schemas.microsoft.com/office/drawing/2014/main" id="{F59B4A85-4717-4580-B22A-7109E8E8DA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95" name="Freeform 17">
                  <a:extLst>
                    <a:ext uri="{FF2B5EF4-FFF2-40B4-BE49-F238E27FC236}">
                      <a16:creationId xmlns:a16="http://schemas.microsoft.com/office/drawing/2014/main" id="{915A7E20-E035-4610-BBBF-D5035D6250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69" name="Group 18">
                <a:extLst>
                  <a:ext uri="{FF2B5EF4-FFF2-40B4-BE49-F238E27FC236}">
                    <a16:creationId xmlns:a16="http://schemas.microsoft.com/office/drawing/2014/main" id="{FAF8B9C1-73B7-4BCC-83E6-C77849B0E6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2192" name="Freeform 19">
                  <a:extLst>
                    <a:ext uri="{FF2B5EF4-FFF2-40B4-BE49-F238E27FC236}">
                      <a16:creationId xmlns:a16="http://schemas.microsoft.com/office/drawing/2014/main" id="{A2822BEA-738D-476F-A3C9-445892E455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93" name="Freeform 20">
                  <a:extLst>
                    <a:ext uri="{FF2B5EF4-FFF2-40B4-BE49-F238E27FC236}">
                      <a16:creationId xmlns:a16="http://schemas.microsoft.com/office/drawing/2014/main" id="{FDD214AB-96C1-4F1D-81C1-C7DAF38B54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70" name="Freeform 21">
                <a:extLst>
                  <a:ext uri="{FF2B5EF4-FFF2-40B4-BE49-F238E27FC236}">
                    <a16:creationId xmlns:a16="http://schemas.microsoft.com/office/drawing/2014/main" id="{19A6D168-8151-40E0-A4E5-6CFAC4D0DE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171" name="Group 22">
                <a:extLst>
                  <a:ext uri="{FF2B5EF4-FFF2-40B4-BE49-F238E27FC236}">
                    <a16:creationId xmlns:a16="http://schemas.microsoft.com/office/drawing/2014/main" id="{1EB6EC1D-2987-4888-BAAB-2031B208982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2190" name="Freeform 23">
                  <a:extLst>
                    <a:ext uri="{FF2B5EF4-FFF2-40B4-BE49-F238E27FC236}">
                      <a16:creationId xmlns:a16="http://schemas.microsoft.com/office/drawing/2014/main" id="{D69E1E1A-E1A4-4253-A71E-D9DFA157A0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91" name="Freeform 24">
                  <a:extLst>
                    <a:ext uri="{FF2B5EF4-FFF2-40B4-BE49-F238E27FC236}">
                      <a16:creationId xmlns:a16="http://schemas.microsoft.com/office/drawing/2014/main" id="{6BC059F4-7936-471D-A1D7-BF0985EEF3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72" name="Group 25">
                <a:extLst>
                  <a:ext uri="{FF2B5EF4-FFF2-40B4-BE49-F238E27FC236}">
                    <a16:creationId xmlns:a16="http://schemas.microsoft.com/office/drawing/2014/main" id="{56B59A2A-FF10-493A-BF04-7511623B1D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2188" name="Freeform 26">
                  <a:extLst>
                    <a:ext uri="{FF2B5EF4-FFF2-40B4-BE49-F238E27FC236}">
                      <a16:creationId xmlns:a16="http://schemas.microsoft.com/office/drawing/2014/main" id="{7E4743D0-6189-4113-9880-962D28961E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89" name="Freeform 27">
                  <a:extLst>
                    <a:ext uri="{FF2B5EF4-FFF2-40B4-BE49-F238E27FC236}">
                      <a16:creationId xmlns:a16="http://schemas.microsoft.com/office/drawing/2014/main" id="{9021C8F6-18A1-4BCD-8355-A78C124FF1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73" name="Group 28">
                <a:extLst>
                  <a:ext uri="{FF2B5EF4-FFF2-40B4-BE49-F238E27FC236}">
                    <a16:creationId xmlns:a16="http://schemas.microsoft.com/office/drawing/2014/main" id="{831C1AC8-7BEC-4F8D-83B3-EB78ED193FE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2178" name="Group 29">
                  <a:extLst>
                    <a:ext uri="{FF2B5EF4-FFF2-40B4-BE49-F238E27FC236}">
                      <a16:creationId xmlns:a16="http://schemas.microsoft.com/office/drawing/2014/main" id="{6CED6684-EE5E-42A1-A19C-236BF97684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2186" name="Freeform 30">
                    <a:extLst>
                      <a:ext uri="{FF2B5EF4-FFF2-40B4-BE49-F238E27FC236}">
                        <a16:creationId xmlns:a16="http://schemas.microsoft.com/office/drawing/2014/main" id="{EDC52656-43A9-4B6C-8A25-4847E27546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87" name="Freeform 31">
                    <a:extLst>
                      <a:ext uri="{FF2B5EF4-FFF2-40B4-BE49-F238E27FC236}">
                        <a16:creationId xmlns:a16="http://schemas.microsoft.com/office/drawing/2014/main" id="{3449CCEA-1390-446D-9D2A-F445C05E95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79" name="Freeform 32">
                  <a:extLst>
                    <a:ext uri="{FF2B5EF4-FFF2-40B4-BE49-F238E27FC236}">
                      <a16:creationId xmlns:a16="http://schemas.microsoft.com/office/drawing/2014/main" id="{753ACBE6-69AD-4097-A1F9-0723A63FE9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80" name="Freeform 33">
                  <a:extLst>
                    <a:ext uri="{FF2B5EF4-FFF2-40B4-BE49-F238E27FC236}">
                      <a16:creationId xmlns:a16="http://schemas.microsoft.com/office/drawing/2014/main" id="{B2DADFCF-B995-4CDA-8849-E34FC3687B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181" name="Group 34">
                  <a:extLst>
                    <a:ext uri="{FF2B5EF4-FFF2-40B4-BE49-F238E27FC236}">
                      <a16:creationId xmlns:a16="http://schemas.microsoft.com/office/drawing/2014/main" id="{9BBEBD70-DCA0-4406-B522-B9A6FCC46C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2184" name="Freeform 35">
                    <a:extLst>
                      <a:ext uri="{FF2B5EF4-FFF2-40B4-BE49-F238E27FC236}">
                        <a16:creationId xmlns:a16="http://schemas.microsoft.com/office/drawing/2014/main" id="{9968F386-25B1-4CB1-915D-A75FF3A661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85" name="Freeform 36">
                    <a:extLst>
                      <a:ext uri="{FF2B5EF4-FFF2-40B4-BE49-F238E27FC236}">
                        <a16:creationId xmlns:a16="http://schemas.microsoft.com/office/drawing/2014/main" id="{B147908C-E30C-483D-917C-778C624F5E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82" name="Freeform 37">
                  <a:extLst>
                    <a:ext uri="{FF2B5EF4-FFF2-40B4-BE49-F238E27FC236}">
                      <a16:creationId xmlns:a16="http://schemas.microsoft.com/office/drawing/2014/main" id="{A6170E01-B8B4-4E94-B237-FB6C5AD3A0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83" name="Freeform 38">
                  <a:extLst>
                    <a:ext uri="{FF2B5EF4-FFF2-40B4-BE49-F238E27FC236}">
                      <a16:creationId xmlns:a16="http://schemas.microsoft.com/office/drawing/2014/main" id="{9FF9D367-4DEB-4207-86EA-8847F53D04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74" name="Group 39">
                <a:extLst>
                  <a:ext uri="{FF2B5EF4-FFF2-40B4-BE49-F238E27FC236}">
                    <a16:creationId xmlns:a16="http://schemas.microsoft.com/office/drawing/2014/main" id="{51865380-8DF3-4A8F-92C0-BD2D9C8E98B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2176" name="Freeform 40">
                  <a:extLst>
                    <a:ext uri="{FF2B5EF4-FFF2-40B4-BE49-F238E27FC236}">
                      <a16:creationId xmlns:a16="http://schemas.microsoft.com/office/drawing/2014/main" id="{FF5C0691-022E-4D42-8134-9745D12C69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77" name="Freeform 41">
                  <a:extLst>
                    <a:ext uri="{FF2B5EF4-FFF2-40B4-BE49-F238E27FC236}">
                      <a16:creationId xmlns:a16="http://schemas.microsoft.com/office/drawing/2014/main" id="{38A4083C-A2B1-4A6D-AA7B-24FEEE110C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75" name="Freeform 42">
                <a:extLst>
                  <a:ext uri="{FF2B5EF4-FFF2-40B4-BE49-F238E27FC236}">
                    <a16:creationId xmlns:a16="http://schemas.microsoft.com/office/drawing/2014/main" id="{7AA192E0-1C47-4EF3-9C0F-64D0D5B167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110" name="Group 43">
              <a:extLst>
                <a:ext uri="{FF2B5EF4-FFF2-40B4-BE49-F238E27FC236}">
                  <a16:creationId xmlns:a16="http://schemas.microsoft.com/office/drawing/2014/main" id="{E90CC9DC-D74D-4D6C-8B7E-B8A6FF9332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06" y="2649"/>
              <a:ext cx="449" cy="373"/>
              <a:chOff x="2336" y="2251"/>
              <a:chExt cx="1105" cy="919"/>
            </a:xfrm>
          </p:grpSpPr>
          <p:grpSp>
            <p:nvGrpSpPr>
              <p:cNvPr id="92140" name="Group 44">
                <a:extLst>
                  <a:ext uri="{FF2B5EF4-FFF2-40B4-BE49-F238E27FC236}">
                    <a16:creationId xmlns:a16="http://schemas.microsoft.com/office/drawing/2014/main" id="{69A5C3D3-00F5-431F-97D4-F3D0187B24B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2166" name="Freeform 45">
                  <a:extLst>
                    <a:ext uri="{FF2B5EF4-FFF2-40B4-BE49-F238E27FC236}">
                      <a16:creationId xmlns:a16="http://schemas.microsoft.com/office/drawing/2014/main" id="{A02B4038-E4BF-466C-BE02-C0BAD57F35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67" name="Freeform 46">
                  <a:extLst>
                    <a:ext uri="{FF2B5EF4-FFF2-40B4-BE49-F238E27FC236}">
                      <a16:creationId xmlns:a16="http://schemas.microsoft.com/office/drawing/2014/main" id="{D39BDDA4-F00E-4098-94A3-2D4C9F4E49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41" name="Group 47">
                <a:extLst>
                  <a:ext uri="{FF2B5EF4-FFF2-40B4-BE49-F238E27FC236}">
                    <a16:creationId xmlns:a16="http://schemas.microsoft.com/office/drawing/2014/main" id="{4E21C870-9D2F-443E-AFB1-51D947B2E23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2164" name="Freeform 48">
                  <a:extLst>
                    <a:ext uri="{FF2B5EF4-FFF2-40B4-BE49-F238E27FC236}">
                      <a16:creationId xmlns:a16="http://schemas.microsoft.com/office/drawing/2014/main" id="{765AB3A2-C971-42D8-B00E-17CC4AB310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65" name="Freeform 49">
                  <a:extLst>
                    <a:ext uri="{FF2B5EF4-FFF2-40B4-BE49-F238E27FC236}">
                      <a16:creationId xmlns:a16="http://schemas.microsoft.com/office/drawing/2014/main" id="{4FB1F523-BA7E-4D83-AA91-6DF0CE6AB7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42" name="Freeform 50">
                <a:extLst>
                  <a:ext uri="{FF2B5EF4-FFF2-40B4-BE49-F238E27FC236}">
                    <a16:creationId xmlns:a16="http://schemas.microsoft.com/office/drawing/2014/main" id="{203CA295-4BB4-4B43-B36C-B110DFE9B4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143" name="Group 51">
                <a:extLst>
                  <a:ext uri="{FF2B5EF4-FFF2-40B4-BE49-F238E27FC236}">
                    <a16:creationId xmlns:a16="http://schemas.microsoft.com/office/drawing/2014/main" id="{370D2592-14B0-482A-8033-EC6767246D0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2162" name="Freeform 52">
                  <a:extLst>
                    <a:ext uri="{FF2B5EF4-FFF2-40B4-BE49-F238E27FC236}">
                      <a16:creationId xmlns:a16="http://schemas.microsoft.com/office/drawing/2014/main" id="{725EC11D-29EB-472F-9F1C-0D90CAFD94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63" name="Freeform 53">
                  <a:extLst>
                    <a:ext uri="{FF2B5EF4-FFF2-40B4-BE49-F238E27FC236}">
                      <a16:creationId xmlns:a16="http://schemas.microsoft.com/office/drawing/2014/main" id="{D68D71E0-2AD9-4538-8D64-3B46A5E43D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44" name="Group 54">
                <a:extLst>
                  <a:ext uri="{FF2B5EF4-FFF2-40B4-BE49-F238E27FC236}">
                    <a16:creationId xmlns:a16="http://schemas.microsoft.com/office/drawing/2014/main" id="{C44895A5-AFFA-4DB7-8E47-D93A42ADEEC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2160" name="Freeform 55">
                  <a:extLst>
                    <a:ext uri="{FF2B5EF4-FFF2-40B4-BE49-F238E27FC236}">
                      <a16:creationId xmlns:a16="http://schemas.microsoft.com/office/drawing/2014/main" id="{A4ACAE0F-D613-4465-8B54-675E9EEE1B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61" name="Freeform 56">
                  <a:extLst>
                    <a:ext uri="{FF2B5EF4-FFF2-40B4-BE49-F238E27FC236}">
                      <a16:creationId xmlns:a16="http://schemas.microsoft.com/office/drawing/2014/main" id="{649B3A9A-3511-4B5B-B7AD-8CF64BEEE1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45" name="Group 57">
                <a:extLst>
                  <a:ext uri="{FF2B5EF4-FFF2-40B4-BE49-F238E27FC236}">
                    <a16:creationId xmlns:a16="http://schemas.microsoft.com/office/drawing/2014/main" id="{45C9C60F-EAFA-4176-8E7E-823E8610A3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2150" name="Group 58">
                  <a:extLst>
                    <a:ext uri="{FF2B5EF4-FFF2-40B4-BE49-F238E27FC236}">
                      <a16:creationId xmlns:a16="http://schemas.microsoft.com/office/drawing/2014/main" id="{0B002F5C-5CFD-4BF8-9824-4D1F98AE7FB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2158" name="Freeform 59">
                    <a:extLst>
                      <a:ext uri="{FF2B5EF4-FFF2-40B4-BE49-F238E27FC236}">
                        <a16:creationId xmlns:a16="http://schemas.microsoft.com/office/drawing/2014/main" id="{6E005593-1E52-4126-AB53-A789C8C035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59" name="Freeform 60">
                    <a:extLst>
                      <a:ext uri="{FF2B5EF4-FFF2-40B4-BE49-F238E27FC236}">
                        <a16:creationId xmlns:a16="http://schemas.microsoft.com/office/drawing/2014/main" id="{51262182-EB8E-40CF-BEB3-1408E593C8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51" name="Freeform 61">
                  <a:extLst>
                    <a:ext uri="{FF2B5EF4-FFF2-40B4-BE49-F238E27FC236}">
                      <a16:creationId xmlns:a16="http://schemas.microsoft.com/office/drawing/2014/main" id="{DE18DAA3-5491-45C8-B95E-0EEDB6945E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52" name="Freeform 62">
                  <a:extLst>
                    <a:ext uri="{FF2B5EF4-FFF2-40B4-BE49-F238E27FC236}">
                      <a16:creationId xmlns:a16="http://schemas.microsoft.com/office/drawing/2014/main" id="{263AFEDB-BBBB-4F1C-8D39-6B37014AE7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153" name="Group 63">
                  <a:extLst>
                    <a:ext uri="{FF2B5EF4-FFF2-40B4-BE49-F238E27FC236}">
                      <a16:creationId xmlns:a16="http://schemas.microsoft.com/office/drawing/2014/main" id="{8B277580-3442-4EEA-A271-C53A273233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2156" name="Freeform 64">
                    <a:extLst>
                      <a:ext uri="{FF2B5EF4-FFF2-40B4-BE49-F238E27FC236}">
                        <a16:creationId xmlns:a16="http://schemas.microsoft.com/office/drawing/2014/main" id="{B88C20FD-16A5-46F0-B6C0-DB6E56F9F4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57" name="Freeform 65">
                    <a:extLst>
                      <a:ext uri="{FF2B5EF4-FFF2-40B4-BE49-F238E27FC236}">
                        <a16:creationId xmlns:a16="http://schemas.microsoft.com/office/drawing/2014/main" id="{E9B64277-5B36-47D1-8B84-65069020B6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54" name="Freeform 66">
                  <a:extLst>
                    <a:ext uri="{FF2B5EF4-FFF2-40B4-BE49-F238E27FC236}">
                      <a16:creationId xmlns:a16="http://schemas.microsoft.com/office/drawing/2014/main" id="{68C5B566-BDFD-4063-81E5-B2816BCD01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55" name="Freeform 67">
                  <a:extLst>
                    <a:ext uri="{FF2B5EF4-FFF2-40B4-BE49-F238E27FC236}">
                      <a16:creationId xmlns:a16="http://schemas.microsoft.com/office/drawing/2014/main" id="{586F8029-94FA-4C16-B470-B93BD013A8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46" name="Group 68">
                <a:extLst>
                  <a:ext uri="{FF2B5EF4-FFF2-40B4-BE49-F238E27FC236}">
                    <a16:creationId xmlns:a16="http://schemas.microsoft.com/office/drawing/2014/main" id="{540D64B4-6C00-4FC5-B9CD-F59B2E78D8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2148" name="Freeform 69">
                  <a:extLst>
                    <a:ext uri="{FF2B5EF4-FFF2-40B4-BE49-F238E27FC236}">
                      <a16:creationId xmlns:a16="http://schemas.microsoft.com/office/drawing/2014/main" id="{EC2FD456-BF87-448F-AC39-72D9212681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49" name="Freeform 70">
                  <a:extLst>
                    <a:ext uri="{FF2B5EF4-FFF2-40B4-BE49-F238E27FC236}">
                      <a16:creationId xmlns:a16="http://schemas.microsoft.com/office/drawing/2014/main" id="{325A5879-4187-4D67-98C9-6BE3F050E0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47" name="Freeform 71">
                <a:extLst>
                  <a:ext uri="{FF2B5EF4-FFF2-40B4-BE49-F238E27FC236}">
                    <a16:creationId xmlns:a16="http://schemas.microsoft.com/office/drawing/2014/main" id="{CCC6C3FF-3D9C-4B19-ADFA-04AB42C196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111" name="Group 72">
              <a:extLst>
                <a:ext uri="{FF2B5EF4-FFF2-40B4-BE49-F238E27FC236}">
                  <a16:creationId xmlns:a16="http://schemas.microsoft.com/office/drawing/2014/main" id="{4B160073-AAAE-4CF8-A10F-7F9FAFC10C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0" y="2422"/>
              <a:ext cx="449" cy="373"/>
              <a:chOff x="2336" y="2251"/>
              <a:chExt cx="1105" cy="919"/>
            </a:xfrm>
          </p:grpSpPr>
          <p:grpSp>
            <p:nvGrpSpPr>
              <p:cNvPr id="92112" name="Group 73">
                <a:extLst>
                  <a:ext uri="{FF2B5EF4-FFF2-40B4-BE49-F238E27FC236}">
                    <a16:creationId xmlns:a16="http://schemas.microsoft.com/office/drawing/2014/main" id="{D4E0B60E-AAD0-49FB-BD9A-1788C6C2A78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2138" name="Freeform 74">
                  <a:extLst>
                    <a:ext uri="{FF2B5EF4-FFF2-40B4-BE49-F238E27FC236}">
                      <a16:creationId xmlns:a16="http://schemas.microsoft.com/office/drawing/2014/main" id="{7B7FF79E-8EC2-47E9-A62C-76C7EFF8FD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39" name="Freeform 75">
                  <a:extLst>
                    <a:ext uri="{FF2B5EF4-FFF2-40B4-BE49-F238E27FC236}">
                      <a16:creationId xmlns:a16="http://schemas.microsoft.com/office/drawing/2014/main" id="{AF52C4A5-8702-4DB9-834A-677B0743E0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13" name="Group 76">
                <a:extLst>
                  <a:ext uri="{FF2B5EF4-FFF2-40B4-BE49-F238E27FC236}">
                    <a16:creationId xmlns:a16="http://schemas.microsoft.com/office/drawing/2014/main" id="{C34F0765-ABFD-4E06-AF00-383D5B8C3CD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2136" name="Freeform 77">
                  <a:extLst>
                    <a:ext uri="{FF2B5EF4-FFF2-40B4-BE49-F238E27FC236}">
                      <a16:creationId xmlns:a16="http://schemas.microsoft.com/office/drawing/2014/main" id="{33425FAD-ACE6-4F80-BE6C-8DEEAAC2A7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37" name="Freeform 78">
                  <a:extLst>
                    <a:ext uri="{FF2B5EF4-FFF2-40B4-BE49-F238E27FC236}">
                      <a16:creationId xmlns:a16="http://schemas.microsoft.com/office/drawing/2014/main" id="{518E4F9B-78C1-4277-A393-37067B5BB4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14" name="Freeform 79">
                <a:extLst>
                  <a:ext uri="{FF2B5EF4-FFF2-40B4-BE49-F238E27FC236}">
                    <a16:creationId xmlns:a16="http://schemas.microsoft.com/office/drawing/2014/main" id="{2D537823-306A-4EF9-AC5B-95A537BF61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115" name="Group 80">
                <a:extLst>
                  <a:ext uri="{FF2B5EF4-FFF2-40B4-BE49-F238E27FC236}">
                    <a16:creationId xmlns:a16="http://schemas.microsoft.com/office/drawing/2014/main" id="{38DF3C22-2BCF-4290-9BD5-2F238CF94B6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2134" name="Freeform 81">
                  <a:extLst>
                    <a:ext uri="{FF2B5EF4-FFF2-40B4-BE49-F238E27FC236}">
                      <a16:creationId xmlns:a16="http://schemas.microsoft.com/office/drawing/2014/main" id="{FE484EF3-2528-4E50-A926-BB25F5A6B5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35" name="Freeform 82">
                  <a:extLst>
                    <a:ext uri="{FF2B5EF4-FFF2-40B4-BE49-F238E27FC236}">
                      <a16:creationId xmlns:a16="http://schemas.microsoft.com/office/drawing/2014/main" id="{8DB59F21-92D7-49E6-BBAA-D56B44F776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16" name="Group 83">
                <a:extLst>
                  <a:ext uri="{FF2B5EF4-FFF2-40B4-BE49-F238E27FC236}">
                    <a16:creationId xmlns:a16="http://schemas.microsoft.com/office/drawing/2014/main" id="{39EA5010-EFD8-4417-99E2-F12E8A27737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2132" name="Freeform 84">
                  <a:extLst>
                    <a:ext uri="{FF2B5EF4-FFF2-40B4-BE49-F238E27FC236}">
                      <a16:creationId xmlns:a16="http://schemas.microsoft.com/office/drawing/2014/main" id="{FDBA871E-81DD-4329-98A8-9A21600E52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33" name="Freeform 85">
                  <a:extLst>
                    <a:ext uri="{FF2B5EF4-FFF2-40B4-BE49-F238E27FC236}">
                      <a16:creationId xmlns:a16="http://schemas.microsoft.com/office/drawing/2014/main" id="{FFB5E873-608E-4585-AE32-24166992EE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17" name="Group 86">
                <a:extLst>
                  <a:ext uri="{FF2B5EF4-FFF2-40B4-BE49-F238E27FC236}">
                    <a16:creationId xmlns:a16="http://schemas.microsoft.com/office/drawing/2014/main" id="{DD72CC79-DA64-47F9-AE32-E2C77798952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2122" name="Group 87">
                  <a:extLst>
                    <a:ext uri="{FF2B5EF4-FFF2-40B4-BE49-F238E27FC236}">
                      <a16:creationId xmlns:a16="http://schemas.microsoft.com/office/drawing/2014/main" id="{8197B5AF-00B0-4425-AB08-C49303365CD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2130" name="Freeform 88">
                    <a:extLst>
                      <a:ext uri="{FF2B5EF4-FFF2-40B4-BE49-F238E27FC236}">
                        <a16:creationId xmlns:a16="http://schemas.microsoft.com/office/drawing/2014/main" id="{59BD74C9-178A-49FD-9962-5ABD3409B5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31" name="Freeform 89">
                    <a:extLst>
                      <a:ext uri="{FF2B5EF4-FFF2-40B4-BE49-F238E27FC236}">
                        <a16:creationId xmlns:a16="http://schemas.microsoft.com/office/drawing/2014/main" id="{D8E2C505-0DDC-4A95-8BA7-07AD04783B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23" name="Freeform 90">
                  <a:extLst>
                    <a:ext uri="{FF2B5EF4-FFF2-40B4-BE49-F238E27FC236}">
                      <a16:creationId xmlns:a16="http://schemas.microsoft.com/office/drawing/2014/main" id="{FB1E4029-7C1F-4B0E-8B59-C876A5B041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24" name="Freeform 91">
                  <a:extLst>
                    <a:ext uri="{FF2B5EF4-FFF2-40B4-BE49-F238E27FC236}">
                      <a16:creationId xmlns:a16="http://schemas.microsoft.com/office/drawing/2014/main" id="{C644F6CD-B8C5-4939-A7D3-D93332AD41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125" name="Group 92">
                  <a:extLst>
                    <a:ext uri="{FF2B5EF4-FFF2-40B4-BE49-F238E27FC236}">
                      <a16:creationId xmlns:a16="http://schemas.microsoft.com/office/drawing/2014/main" id="{79775F5F-32BD-4155-99EA-FBDC5A16E87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2128" name="Freeform 93">
                    <a:extLst>
                      <a:ext uri="{FF2B5EF4-FFF2-40B4-BE49-F238E27FC236}">
                        <a16:creationId xmlns:a16="http://schemas.microsoft.com/office/drawing/2014/main" id="{9DC90A26-B61B-491D-8D5D-7BD46800F5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129" name="Freeform 94">
                    <a:extLst>
                      <a:ext uri="{FF2B5EF4-FFF2-40B4-BE49-F238E27FC236}">
                        <a16:creationId xmlns:a16="http://schemas.microsoft.com/office/drawing/2014/main" id="{9A9C9B20-8719-4D10-8F23-71BFACBC7F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126" name="Freeform 95">
                  <a:extLst>
                    <a:ext uri="{FF2B5EF4-FFF2-40B4-BE49-F238E27FC236}">
                      <a16:creationId xmlns:a16="http://schemas.microsoft.com/office/drawing/2014/main" id="{8B26FE07-B3AE-4A90-A972-BBB5CC326A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27" name="Freeform 96">
                  <a:extLst>
                    <a:ext uri="{FF2B5EF4-FFF2-40B4-BE49-F238E27FC236}">
                      <a16:creationId xmlns:a16="http://schemas.microsoft.com/office/drawing/2014/main" id="{6AA5005C-408F-499E-8701-7C1E76F321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118" name="Group 97">
                <a:extLst>
                  <a:ext uri="{FF2B5EF4-FFF2-40B4-BE49-F238E27FC236}">
                    <a16:creationId xmlns:a16="http://schemas.microsoft.com/office/drawing/2014/main" id="{983CADFF-FEED-4B78-B5F4-D64233D4BE0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2120" name="Freeform 98">
                  <a:extLst>
                    <a:ext uri="{FF2B5EF4-FFF2-40B4-BE49-F238E27FC236}">
                      <a16:creationId xmlns:a16="http://schemas.microsoft.com/office/drawing/2014/main" id="{51A6D154-CE72-49C3-9811-5A93084CB1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21" name="Freeform 99">
                  <a:extLst>
                    <a:ext uri="{FF2B5EF4-FFF2-40B4-BE49-F238E27FC236}">
                      <a16:creationId xmlns:a16="http://schemas.microsoft.com/office/drawing/2014/main" id="{B32663F2-467A-4E01-BE5B-B6E295F84C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119" name="Freeform 100">
                <a:extLst>
                  <a:ext uri="{FF2B5EF4-FFF2-40B4-BE49-F238E27FC236}">
                    <a16:creationId xmlns:a16="http://schemas.microsoft.com/office/drawing/2014/main" id="{EB704E58-340C-4012-876B-9863C5ECCF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1139" name="Group 101">
            <a:extLst>
              <a:ext uri="{FF2B5EF4-FFF2-40B4-BE49-F238E27FC236}">
                <a16:creationId xmlns:a16="http://schemas.microsoft.com/office/drawing/2014/main" id="{A0506243-8973-4661-9273-797F1D31F0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51550" y="3629025"/>
            <a:ext cx="490538" cy="406400"/>
            <a:chOff x="2336" y="2251"/>
            <a:chExt cx="1105" cy="919"/>
          </a:xfrm>
        </p:grpSpPr>
        <p:grpSp>
          <p:nvGrpSpPr>
            <p:cNvPr id="92081" name="Group 102">
              <a:extLst>
                <a:ext uri="{FF2B5EF4-FFF2-40B4-BE49-F238E27FC236}">
                  <a16:creationId xmlns:a16="http://schemas.microsoft.com/office/drawing/2014/main" id="{15D5118A-6949-46FF-B5B0-38796607471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92107" name="Freeform 103">
                <a:extLst>
                  <a:ext uri="{FF2B5EF4-FFF2-40B4-BE49-F238E27FC236}">
                    <a16:creationId xmlns:a16="http://schemas.microsoft.com/office/drawing/2014/main" id="{0170EADE-7D13-4994-9844-2B2DA848A5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08" name="Freeform 104">
                <a:extLst>
                  <a:ext uri="{FF2B5EF4-FFF2-40B4-BE49-F238E27FC236}">
                    <a16:creationId xmlns:a16="http://schemas.microsoft.com/office/drawing/2014/main" id="{0EE6A927-14C9-42B9-8B2D-F8A247FEB3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82" name="Group 105">
              <a:extLst>
                <a:ext uri="{FF2B5EF4-FFF2-40B4-BE49-F238E27FC236}">
                  <a16:creationId xmlns:a16="http://schemas.microsoft.com/office/drawing/2014/main" id="{75FEA0F1-169D-4FF4-9F73-2E03307BDE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92105" name="Freeform 106">
                <a:extLst>
                  <a:ext uri="{FF2B5EF4-FFF2-40B4-BE49-F238E27FC236}">
                    <a16:creationId xmlns:a16="http://schemas.microsoft.com/office/drawing/2014/main" id="{5FA1E6C9-3D24-4F78-925B-4BB9421681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06" name="Freeform 107">
                <a:extLst>
                  <a:ext uri="{FF2B5EF4-FFF2-40B4-BE49-F238E27FC236}">
                    <a16:creationId xmlns:a16="http://schemas.microsoft.com/office/drawing/2014/main" id="{C22A128F-B374-4688-95DC-695EEEB226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083" name="Freeform 108">
              <a:extLst>
                <a:ext uri="{FF2B5EF4-FFF2-40B4-BE49-F238E27FC236}">
                  <a16:creationId xmlns:a16="http://schemas.microsoft.com/office/drawing/2014/main" id="{AF4E76F1-4CC9-4B88-95B8-817F45727CB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084" name="Group 109">
              <a:extLst>
                <a:ext uri="{FF2B5EF4-FFF2-40B4-BE49-F238E27FC236}">
                  <a16:creationId xmlns:a16="http://schemas.microsoft.com/office/drawing/2014/main" id="{EDF35D0D-4091-4333-8876-4D4807AD2C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92103" name="Freeform 110">
                <a:extLst>
                  <a:ext uri="{FF2B5EF4-FFF2-40B4-BE49-F238E27FC236}">
                    <a16:creationId xmlns:a16="http://schemas.microsoft.com/office/drawing/2014/main" id="{78F01641-92C9-451B-BCD1-277B0B7A5A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04" name="Freeform 111">
                <a:extLst>
                  <a:ext uri="{FF2B5EF4-FFF2-40B4-BE49-F238E27FC236}">
                    <a16:creationId xmlns:a16="http://schemas.microsoft.com/office/drawing/2014/main" id="{58FBAD1D-7C26-4A1A-A521-F35CEB4E53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85" name="Group 112">
              <a:extLst>
                <a:ext uri="{FF2B5EF4-FFF2-40B4-BE49-F238E27FC236}">
                  <a16:creationId xmlns:a16="http://schemas.microsoft.com/office/drawing/2014/main" id="{B9C4C4DB-9054-4452-B4DB-5CD4A1AFEE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92101" name="Freeform 113">
                <a:extLst>
                  <a:ext uri="{FF2B5EF4-FFF2-40B4-BE49-F238E27FC236}">
                    <a16:creationId xmlns:a16="http://schemas.microsoft.com/office/drawing/2014/main" id="{A963A4DC-871E-4E64-AA12-A58DBBBBCD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02" name="Freeform 114">
                <a:extLst>
                  <a:ext uri="{FF2B5EF4-FFF2-40B4-BE49-F238E27FC236}">
                    <a16:creationId xmlns:a16="http://schemas.microsoft.com/office/drawing/2014/main" id="{6252DE79-21C4-4DF3-B410-531BD82477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86" name="Group 115">
              <a:extLst>
                <a:ext uri="{FF2B5EF4-FFF2-40B4-BE49-F238E27FC236}">
                  <a16:creationId xmlns:a16="http://schemas.microsoft.com/office/drawing/2014/main" id="{F2262EDB-E723-456F-9487-A87C853D93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2091" name="Group 116">
                <a:extLst>
                  <a:ext uri="{FF2B5EF4-FFF2-40B4-BE49-F238E27FC236}">
                    <a16:creationId xmlns:a16="http://schemas.microsoft.com/office/drawing/2014/main" id="{513EB49D-A144-4151-9FD0-57B86FC3169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92099" name="Freeform 117">
                  <a:extLst>
                    <a:ext uri="{FF2B5EF4-FFF2-40B4-BE49-F238E27FC236}">
                      <a16:creationId xmlns:a16="http://schemas.microsoft.com/office/drawing/2014/main" id="{107D01BA-8537-4CD7-ACD1-ABC1717513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100" name="Freeform 118">
                  <a:extLst>
                    <a:ext uri="{FF2B5EF4-FFF2-40B4-BE49-F238E27FC236}">
                      <a16:creationId xmlns:a16="http://schemas.microsoft.com/office/drawing/2014/main" id="{D9D1AEE5-7CC5-43C3-A8C0-2957713E96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92" name="Freeform 119">
                <a:extLst>
                  <a:ext uri="{FF2B5EF4-FFF2-40B4-BE49-F238E27FC236}">
                    <a16:creationId xmlns:a16="http://schemas.microsoft.com/office/drawing/2014/main" id="{2BF13CC6-B42C-4E27-9794-A22616394E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93" name="Freeform 120">
                <a:extLst>
                  <a:ext uri="{FF2B5EF4-FFF2-40B4-BE49-F238E27FC236}">
                    <a16:creationId xmlns:a16="http://schemas.microsoft.com/office/drawing/2014/main" id="{5C7AFBD4-C2A2-48D9-807C-53CD91412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094" name="Group 121">
                <a:extLst>
                  <a:ext uri="{FF2B5EF4-FFF2-40B4-BE49-F238E27FC236}">
                    <a16:creationId xmlns:a16="http://schemas.microsoft.com/office/drawing/2014/main" id="{55C4464A-245B-46A5-8A23-AE02D90807D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92097" name="Freeform 122">
                  <a:extLst>
                    <a:ext uri="{FF2B5EF4-FFF2-40B4-BE49-F238E27FC236}">
                      <a16:creationId xmlns:a16="http://schemas.microsoft.com/office/drawing/2014/main" id="{3A2F36FD-11A0-44E0-8677-AC11E564A3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98" name="Freeform 123">
                  <a:extLst>
                    <a:ext uri="{FF2B5EF4-FFF2-40B4-BE49-F238E27FC236}">
                      <a16:creationId xmlns:a16="http://schemas.microsoft.com/office/drawing/2014/main" id="{E2E1ACD3-0F74-44A7-A027-395AB4782F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95" name="Freeform 124">
                <a:extLst>
                  <a:ext uri="{FF2B5EF4-FFF2-40B4-BE49-F238E27FC236}">
                    <a16:creationId xmlns:a16="http://schemas.microsoft.com/office/drawing/2014/main" id="{DE3A4C40-510C-4081-8FF0-F5B186A177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96" name="Freeform 125">
                <a:extLst>
                  <a:ext uri="{FF2B5EF4-FFF2-40B4-BE49-F238E27FC236}">
                    <a16:creationId xmlns:a16="http://schemas.microsoft.com/office/drawing/2014/main" id="{81B93FC6-56A9-4DC1-8A30-3CBDD7FD36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87" name="Group 126">
              <a:extLst>
                <a:ext uri="{FF2B5EF4-FFF2-40B4-BE49-F238E27FC236}">
                  <a16:creationId xmlns:a16="http://schemas.microsoft.com/office/drawing/2014/main" id="{8BB929AD-9AA5-4676-9984-14A3286DC3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92089" name="Freeform 127">
                <a:extLst>
                  <a:ext uri="{FF2B5EF4-FFF2-40B4-BE49-F238E27FC236}">
                    <a16:creationId xmlns:a16="http://schemas.microsoft.com/office/drawing/2014/main" id="{881E7E94-476A-4F88-94ED-159BAFABAD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90" name="Freeform 128">
                <a:extLst>
                  <a:ext uri="{FF2B5EF4-FFF2-40B4-BE49-F238E27FC236}">
                    <a16:creationId xmlns:a16="http://schemas.microsoft.com/office/drawing/2014/main" id="{27E37781-3F5B-483B-A3C4-DEFF00F778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088" name="Freeform 129">
              <a:extLst>
                <a:ext uri="{FF2B5EF4-FFF2-40B4-BE49-F238E27FC236}">
                  <a16:creationId xmlns:a16="http://schemas.microsoft.com/office/drawing/2014/main" id="{EE329204-EA15-4184-B9AB-4A220A09A29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1140" name="Group 333">
            <a:extLst>
              <a:ext uri="{FF2B5EF4-FFF2-40B4-BE49-F238E27FC236}">
                <a16:creationId xmlns:a16="http://schemas.microsoft.com/office/drawing/2014/main" id="{BB156B98-A80D-48B4-A9DC-909DC0ED4C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11775" y="3481388"/>
            <a:ext cx="490538" cy="406400"/>
            <a:chOff x="2336" y="2251"/>
            <a:chExt cx="1105" cy="919"/>
          </a:xfrm>
        </p:grpSpPr>
        <p:grpSp>
          <p:nvGrpSpPr>
            <p:cNvPr id="92053" name="Group 334">
              <a:extLst>
                <a:ext uri="{FF2B5EF4-FFF2-40B4-BE49-F238E27FC236}">
                  <a16:creationId xmlns:a16="http://schemas.microsoft.com/office/drawing/2014/main" id="{7D7D18FF-2968-480E-B5A2-5A38A93FE7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92079" name="Freeform 335">
                <a:extLst>
                  <a:ext uri="{FF2B5EF4-FFF2-40B4-BE49-F238E27FC236}">
                    <a16:creationId xmlns:a16="http://schemas.microsoft.com/office/drawing/2014/main" id="{17825726-BAB4-4E8C-B9BA-66A6D63663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80" name="Freeform 336">
                <a:extLst>
                  <a:ext uri="{FF2B5EF4-FFF2-40B4-BE49-F238E27FC236}">
                    <a16:creationId xmlns:a16="http://schemas.microsoft.com/office/drawing/2014/main" id="{4F37C586-8404-43F5-959B-25FEFA3B05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54" name="Group 337">
              <a:extLst>
                <a:ext uri="{FF2B5EF4-FFF2-40B4-BE49-F238E27FC236}">
                  <a16:creationId xmlns:a16="http://schemas.microsoft.com/office/drawing/2014/main" id="{33A09AE2-087C-4886-B713-5E67CE7DA2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92077" name="Freeform 338">
                <a:extLst>
                  <a:ext uri="{FF2B5EF4-FFF2-40B4-BE49-F238E27FC236}">
                    <a16:creationId xmlns:a16="http://schemas.microsoft.com/office/drawing/2014/main" id="{28B35586-6EBC-40F1-9F38-3D4CE0A4D6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78" name="Freeform 339">
                <a:extLst>
                  <a:ext uri="{FF2B5EF4-FFF2-40B4-BE49-F238E27FC236}">
                    <a16:creationId xmlns:a16="http://schemas.microsoft.com/office/drawing/2014/main" id="{B4F63CAF-48B9-4EFA-9F09-91C02FEEF4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055" name="Freeform 340">
              <a:extLst>
                <a:ext uri="{FF2B5EF4-FFF2-40B4-BE49-F238E27FC236}">
                  <a16:creationId xmlns:a16="http://schemas.microsoft.com/office/drawing/2014/main" id="{AA1A943E-1937-4F0E-8E66-97FF5432E38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056" name="Group 341">
              <a:extLst>
                <a:ext uri="{FF2B5EF4-FFF2-40B4-BE49-F238E27FC236}">
                  <a16:creationId xmlns:a16="http://schemas.microsoft.com/office/drawing/2014/main" id="{88C30C76-D927-4DE7-ADD9-E960009373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92075" name="Freeform 342">
                <a:extLst>
                  <a:ext uri="{FF2B5EF4-FFF2-40B4-BE49-F238E27FC236}">
                    <a16:creationId xmlns:a16="http://schemas.microsoft.com/office/drawing/2014/main" id="{581385E1-0422-40E2-BB06-97400E8B77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76" name="Freeform 343">
                <a:extLst>
                  <a:ext uri="{FF2B5EF4-FFF2-40B4-BE49-F238E27FC236}">
                    <a16:creationId xmlns:a16="http://schemas.microsoft.com/office/drawing/2014/main" id="{64B626C6-8011-4A2B-A56A-5A4FC0DCAB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57" name="Group 344">
              <a:extLst>
                <a:ext uri="{FF2B5EF4-FFF2-40B4-BE49-F238E27FC236}">
                  <a16:creationId xmlns:a16="http://schemas.microsoft.com/office/drawing/2014/main" id="{BFC46721-0977-4535-A9BD-35BDF0BFA4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92073" name="Freeform 345">
                <a:extLst>
                  <a:ext uri="{FF2B5EF4-FFF2-40B4-BE49-F238E27FC236}">
                    <a16:creationId xmlns:a16="http://schemas.microsoft.com/office/drawing/2014/main" id="{C42C2FE5-E7AB-4E76-A722-B4B9446294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74" name="Freeform 346">
                <a:extLst>
                  <a:ext uri="{FF2B5EF4-FFF2-40B4-BE49-F238E27FC236}">
                    <a16:creationId xmlns:a16="http://schemas.microsoft.com/office/drawing/2014/main" id="{CED00D76-8A99-4463-967C-094358F36C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58" name="Group 347">
              <a:extLst>
                <a:ext uri="{FF2B5EF4-FFF2-40B4-BE49-F238E27FC236}">
                  <a16:creationId xmlns:a16="http://schemas.microsoft.com/office/drawing/2014/main" id="{714EDB4C-F679-43D2-84DC-BEF9490566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2063" name="Group 348">
                <a:extLst>
                  <a:ext uri="{FF2B5EF4-FFF2-40B4-BE49-F238E27FC236}">
                    <a16:creationId xmlns:a16="http://schemas.microsoft.com/office/drawing/2014/main" id="{E8B55849-B783-4CF6-B55F-319304B0AB6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92071" name="Freeform 349">
                  <a:extLst>
                    <a:ext uri="{FF2B5EF4-FFF2-40B4-BE49-F238E27FC236}">
                      <a16:creationId xmlns:a16="http://schemas.microsoft.com/office/drawing/2014/main" id="{9736151F-3D39-4209-B3B6-255D4FC2E2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72" name="Freeform 350">
                  <a:extLst>
                    <a:ext uri="{FF2B5EF4-FFF2-40B4-BE49-F238E27FC236}">
                      <a16:creationId xmlns:a16="http://schemas.microsoft.com/office/drawing/2014/main" id="{D09489D9-5BE6-4FAE-848B-54D1E371F0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64" name="Freeform 351">
                <a:extLst>
                  <a:ext uri="{FF2B5EF4-FFF2-40B4-BE49-F238E27FC236}">
                    <a16:creationId xmlns:a16="http://schemas.microsoft.com/office/drawing/2014/main" id="{F23B0648-FFB6-49AC-9997-4E74D24144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65" name="Freeform 352">
                <a:extLst>
                  <a:ext uri="{FF2B5EF4-FFF2-40B4-BE49-F238E27FC236}">
                    <a16:creationId xmlns:a16="http://schemas.microsoft.com/office/drawing/2014/main" id="{19385CD7-32B9-45A6-8409-9D23E271B2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066" name="Group 353">
                <a:extLst>
                  <a:ext uri="{FF2B5EF4-FFF2-40B4-BE49-F238E27FC236}">
                    <a16:creationId xmlns:a16="http://schemas.microsoft.com/office/drawing/2014/main" id="{77F7994B-30C7-4971-BAB8-2ECD56E75AA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92069" name="Freeform 354">
                  <a:extLst>
                    <a:ext uri="{FF2B5EF4-FFF2-40B4-BE49-F238E27FC236}">
                      <a16:creationId xmlns:a16="http://schemas.microsoft.com/office/drawing/2014/main" id="{B6DAE224-7E16-4224-9F20-93C1C99C4F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70" name="Freeform 355">
                  <a:extLst>
                    <a:ext uri="{FF2B5EF4-FFF2-40B4-BE49-F238E27FC236}">
                      <a16:creationId xmlns:a16="http://schemas.microsoft.com/office/drawing/2014/main" id="{04B7821C-F26B-4DD9-AEDA-EE75877196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67" name="Freeform 356">
                <a:extLst>
                  <a:ext uri="{FF2B5EF4-FFF2-40B4-BE49-F238E27FC236}">
                    <a16:creationId xmlns:a16="http://schemas.microsoft.com/office/drawing/2014/main" id="{7D29BE6F-9EDA-4B6F-A645-597BA1CC2B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68" name="Freeform 357">
                <a:extLst>
                  <a:ext uri="{FF2B5EF4-FFF2-40B4-BE49-F238E27FC236}">
                    <a16:creationId xmlns:a16="http://schemas.microsoft.com/office/drawing/2014/main" id="{59D82FD3-F8A8-4078-A41F-7DBF9EE308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059" name="Group 358">
              <a:extLst>
                <a:ext uri="{FF2B5EF4-FFF2-40B4-BE49-F238E27FC236}">
                  <a16:creationId xmlns:a16="http://schemas.microsoft.com/office/drawing/2014/main" id="{F40242E8-82F9-4029-922C-67561AF725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92061" name="Freeform 359">
                <a:extLst>
                  <a:ext uri="{FF2B5EF4-FFF2-40B4-BE49-F238E27FC236}">
                    <a16:creationId xmlns:a16="http://schemas.microsoft.com/office/drawing/2014/main" id="{2595C8B2-4231-4FF7-82E8-FADF33088F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62" name="Freeform 360">
                <a:extLst>
                  <a:ext uri="{FF2B5EF4-FFF2-40B4-BE49-F238E27FC236}">
                    <a16:creationId xmlns:a16="http://schemas.microsoft.com/office/drawing/2014/main" id="{BBEE1B02-484C-4541-8A1B-CC7BFBB3E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060" name="Freeform 361">
              <a:extLst>
                <a:ext uri="{FF2B5EF4-FFF2-40B4-BE49-F238E27FC236}">
                  <a16:creationId xmlns:a16="http://schemas.microsoft.com/office/drawing/2014/main" id="{476E9296-11BA-4F9B-9EC6-4C225887563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1141" name="Groupe 2">
            <a:extLst>
              <a:ext uri="{FF2B5EF4-FFF2-40B4-BE49-F238E27FC236}">
                <a16:creationId xmlns:a16="http://schemas.microsoft.com/office/drawing/2014/main" id="{51683737-66F1-4182-B921-A24442BC4556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4032250"/>
            <a:ext cx="2511425" cy="1922463"/>
            <a:chOff x="3795273" y="4171318"/>
            <a:chExt cx="3887788" cy="2555875"/>
          </a:xfrm>
        </p:grpSpPr>
        <p:grpSp>
          <p:nvGrpSpPr>
            <p:cNvPr id="91675" name="Group 456">
              <a:extLst>
                <a:ext uri="{FF2B5EF4-FFF2-40B4-BE49-F238E27FC236}">
                  <a16:creationId xmlns:a16="http://schemas.microsoft.com/office/drawing/2014/main" id="{E86960CC-3FA1-4E54-871C-40A24AB3A6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52598" y="6135055"/>
              <a:ext cx="712788" cy="592138"/>
              <a:chOff x="2336" y="2251"/>
              <a:chExt cx="1105" cy="919"/>
            </a:xfrm>
          </p:grpSpPr>
          <p:grpSp>
            <p:nvGrpSpPr>
              <p:cNvPr id="92025" name="Group 457">
                <a:extLst>
                  <a:ext uri="{FF2B5EF4-FFF2-40B4-BE49-F238E27FC236}">
                    <a16:creationId xmlns:a16="http://schemas.microsoft.com/office/drawing/2014/main" id="{B38B124B-D4EC-49BE-A073-FB198E29457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2051" name="Freeform 458">
                  <a:extLst>
                    <a:ext uri="{FF2B5EF4-FFF2-40B4-BE49-F238E27FC236}">
                      <a16:creationId xmlns:a16="http://schemas.microsoft.com/office/drawing/2014/main" id="{216D4E77-AE58-4C86-AE44-B9A53E59B2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52" name="Freeform 459">
                  <a:extLst>
                    <a:ext uri="{FF2B5EF4-FFF2-40B4-BE49-F238E27FC236}">
                      <a16:creationId xmlns:a16="http://schemas.microsoft.com/office/drawing/2014/main" id="{F6B1D949-DF80-4611-9A7D-05E76544C6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026" name="Group 460">
                <a:extLst>
                  <a:ext uri="{FF2B5EF4-FFF2-40B4-BE49-F238E27FC236}">
                    <a16:creationId xmlns:a16="http://schemas.microsoft.com/office/drawing/2014/main" id="{B0D43563-8DF9-410D-B958-99BE3499A4F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2049" name="Freeform 461">
                  <a:extLst>
                    <a:ext uri="{FF2B5EF4-FFF2-40B4-BE49-F238E27FC236}">
                      <a16:creationId xmlns:a16="http://schemas.microsoft.com/office/drawing/2014/main" id="{D0C41757-4542-4C94-840B-683EE3AE91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50" name="Freeform 462">
                  <a:extLst>
                    <a:ext uri="{FF2B5EF4-FFF2-40B4-BE49-F238E27FC236}">
                      <a16:creationId xmlns:a16="http://schemas.microsoft.com/office/drawing/2014/main" id="{50EFFA18-7CAD-4194-BC42-D0B9B3A340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27" name="Freeform 463">
                <a:extLst>
                  <a:ext uri="{FF2B5EF4-FFF2-40B4-BE49-F238E27FC236}">
                    <a16:creationId xmlns:a16="http://schemas.microsoft.com/office/drawing/2014/main" id="{18B7D35A-E327-4653-B039-E8D9EDD14B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2028" name="Group 464">
                <a:extLst>
                  <a:ext uri="{FF2B5EF4-FFF2-40B4-BE49-F238E27FC236}">
                    <a16:creationId xmlns:a16="http://schemas.microsoft.com/office/drawing/2014/main" id="{3B9C7136-03F6-4DF6-AD08-E710CD0D11E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2047" name="Freeform 465">
                  <a:extLst>
                    <a:ext uri="{FF2B5EF4-FFF2-40B4-BE49-F238E27FC236}">
                      <a16:creationId xmlns:a16="http://schemas.microsoft.com/office/drawing/2014/main" id="{503EB964-2211-42DD-A8BF-51B6D9ED3F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48" name="Freeform 466">
                  <a:extLst>
                    <a:ext uri="{FF2B5EF4-FFF2-40B4-BE49-F238E27FC236}">
                      <a16:creationId xmlns:a16="http://schemas.microsoft.com/office/drawing/2014/main" id="{EDAED237-EA3C-43D3-9F31-C7FFC4F621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029" name="Group 467">
                <a:extLst>
                  <a:ext uri="{FF2B5EF4-FFF2-40B4-BE49-F238E27FC236}">
                    <a16:creationId xmlns:a16="http://schemas.microsoft.com/office/drawing/2014/main" id="{BBAC3531-B164-44AF-B60A-B1694A7316D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2045" name="Freeform 468">
                  <a:extLst>
                    <a:ext uri="{FF2B5EF4-FFF2-40B4-BE49-F238E27FC236}">
                      <a16:creationId xmlns:a16="http://schemas.microsoft.com/office/drawing/2014/main" id="{E914EA6A-0603-4945-BE8D-A98C60B7FD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46" name="Freeform 469">
                  <a:extLst>
                    <a:ext uri="{FF2B5EF4-FFF2-40B4-BE49-F238E27FC236}">
                      <a16:creationId xmlns:a16="http://schemas.microsoft.com/office/drawing/2014/main" id="{BA9AAD45-ECDB-439A-B29E-16305A8EA7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030" name="Group 470">
                <a:extLst>
                  <a:ext uri="{FF2B5EF4-FFF2-40B4-BE49-F238E27FC236}">
                    <a16:creationId xmlns:a16="http://schemas.microsoft.com/office/drawing/2014/main" id="{21809FA0-BB92-4992-AB10-726E8D3DC57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2035" name="Group 471">
                  <a:extLst>
                    <a:ext uri="{FF2B5EF4-FFF2-40B4-BE49-F238E27FC236}">
                      <a16:creationId xmlns:a16="http://schemas.microsoft.com/office/drawing/2014/main" id="{A7C01317-8ADB-4CDD-9547-7923F3A2C8B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2043" name="Freeform 472">
                    <a:extLst>
                      <a:ext uri="{FF2B5EF4-FFF2-40B4-BE49-F238E27FC236}">
                        <a16:creationId xmlns:a16="http://schemas.microsoft.com/office/drawing/2014/main" id="{63B43891-8100-4376-B381-AB04CE8D76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44" name="Freeform 473">
                    <a:extLst>
                      <a:ext uri="{FF2B5EF4-FFF2-40B4-BE49-F238E27FC236}">
                        <a16:creationId xmlns:a16="http://schemas.microsoft.com/office/drawing/2014/main" id="{AD9AF121-E0BC-4C29-BE8B-9D86108678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036" name="Freeform 474">
                  <a:extLst>
                    <a:ext uri="{FF2B5EF4-FFF2-40B4-BE49-F238E27FC236}">
                      <a16:creationId xmlns:a16="http://schemas.microsoft.com/office/drawing/2014/main" id="{EC790AEB-AD54-42E1-9F05-D5D9570B5D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37" name="Freeform 475">
                  <a:extLst>
                    <a:ext uri="{FF2B5EF4-FFF2-40B4-BE49-F238E27FC236}">
                      <a16:creationId xmlns:a16="http://schemas.microsoft.com/office/drawing/2014/main" id="{0A99450D-F9A6-4C51-BBAE-76C83235B6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038" name="Group 476">
                  <a:extLst>
                    <a:ext uri="{FF2B5EF4-FFF2-40B4-BE49-F238E27FC236}">
                      <a16:creationId xmlns:a16="http://schemas.microsoft.com/office/drawing/2014/main" id="{94E8E7F2-31B4-4445-B179-DBA6B1A00B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2041" name="Freeform 477">
                    <a:extLst>
                      <a:ext uri="{FF2B5EF4-FFF2-40B4-BE49-F238E27FC236}">
                        <a16:creationId xmlns:a16="http://schemas.microsoft.com/office/drawing/2014/main" id="{8F24B217-E651-4DE3-8774-36A380E73B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42" name="Freeform 478">
                    <a:extLst>
                      <a:ext uri="{FF2B5EF4-FFF2-40B4-BE49-F238E27FC236}">
                        <a16:creationId xmlns:a16="http://schemas.microsoft.com/office/drawing/2014/main" id="{27D68BA2-3DE3-4304-BB75-2BA7576479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039" name="Freeform 479">
                  <a:extLst>
                    <a:ext uri="{FF2B5EF4-FFF2-40B4-BE49-F238E27FC236}">
                      <a16:creationId xmlns:a16="http://schemas.microsoft.com/office/drawing/2014/main" id="{2EAD286C-0A48-45DA-B3C7-BA2FAE748E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40" name="Freeform 480">
                  <a:extLst>
                    <a:ext uri="{FF2B5EF4-FFF2-40B4-BE49-F238E27FC236}">
                      <a16:creationId xmlns:a16="http://schemas.microsoft.com/office/drawing/2014/main" id="{B92D6C99-61E6-49F4-BA6C-D857FDA063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2031" name="Group 481">
                <a:extLst>
                  <a:ext uri="{FF2B5EF4-FFF2-40B4-BE49-F238E27FC236}">
                    <a16:creationId xmlns:a16="http://schemas.microsoft.com/office/drawing/2014/main" id="{EDB1C875-F7ED-4C62-A8E7-F0BF94705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2033" name="Freeform 482">
                  <a:extLst>
                    <a:ext uri="{FF2B5EF4-FFF2-40B4-BE49-F238E27FC236}">
                      <a16:creationId xmlns:a16="http://schemas.microsoft.com/office/drawing/2014/main" id="{9B553E76-C4E2-4C54-B32A-53E194ECD1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034" name="Freeform 483">
                  <a:extLst>
                    <a:ext uri="{FF2B5EF4-FFF2-40B4-BE49-F238E27FC236}">
                      <a16:creationId xmlns:a16="http://schemas.microsoft.com/office/drawing/2014/main" id="{93CFBCE5-3789-4AF1-8652-A5C4A2B2D3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032" name="Freeform 484">
                <a:extLst>
                  <a:ext uri="{FF2B5EF4-FFF2-40B4-BE49-F238E27FC236}">
                    <a16:creationId xmlns:a16="http://schemas.microsoft.com/office/drawing/2014/main" id="{1EF9FAEA-5051-4AD6-8C82-A370620A50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76" name="Group 16">
              <a:extLst>
                <a:ext uri="{FF2B5EF4-FFF2-40B4-BE49-F238E27FC236}">
                  <a16:creationId xmlns:a16="http://schemas.microsoft.com/office/drawing/2014/main" id="{78C355A0-AD17-44E7-868E-6D6FF5A52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8111" y="4968243"/>
              <a:ext cx="1504950" cy="1239837"/>
              <a:chOff x="3701" y="2241"/>
              <a:chExt cx="948" cy="781"/>
            </a:xfrm>
          </p:grpSpPr>
          <p:grpSp>
            <p:nvGrpSpPr>
              <p:cNvPr id="91938" name="Group 17">
                <a:extLst>
                  <a:ext uri="{FF2B5EF4-FFF2-40B4-BE49-F238E27FC236}">
                    <a16:creationId xmlns:a16="http://schemas.microsoft.com/office/drawing/2014/main" id="{D16B2606-A394-41C6-A565-B4C2AED527B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701" y="2241"/>
                <a:ext cx="449" cy="373"/>
                <a:chOff x="2336" y="2251"/>
                <a:chExt cx="1105" cy="919"/>
              </a:xfrm>
            </p:grpSpPr>
            <p:grpSp>
              <p:nvGrpSpPr>
                <p:cNvPr id="91997" name="Group 18">
                  <a:extLst>
                    <a:ext uri="{FF2B5EF4-FFF2-40B4-BE49-F238E27FC236}">
                      <a16:creationId xmlns:a16="http://schemas.microsoft.com/office/drawing/2014/main" id="{A2F6435A-0FBC-43B0-A5CA-F9F0843E246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1024800" flipH="1">
                  <a:off x="2869" y="2376"/>
                  <a:ext cx="252" cy="677"/>
                  <a:chOff x="3947" y="2610"/>
                  <a:chExt cx="1462" cy="3937"/>
                </a:xfrm>
              </p:grpSpPr>
              <p:sp>
                <p:nvSpPr>
                  <p:cNvPr id="92023" name="Freeform 19">
                    <a:extLst>
                      <a:ext uri="{FF2B5EF4-FFF2-40B4-BE49-F238E27FC236}">
                        <a16:creationId xmlns:a16="http://schemas.microsoft.com/office/drawing/2014/main" id="{8E7D728E-0A65-4B9C-8A4C-CF78809156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24" name="Freeform 20">
                    <a:extLst>
                      <a:ext uri="{FF2B5EF4-FFF2-40B4-BE49-F238E27FC236}">
                        <a16:creationId xmlns:a16="http://schemas.microsoft.com/office/drawing/2014/main" id="{62D0D1D5-5438-4567-B813-8CE89965B1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98" name="Group 21">
                  <a:extLst>
                    <a:ext uri="{FF2B5EF4-FFF2-40B4-BE49-F238E27FC236}">
                      <a16:creationId xmlns:a16="http://schemas.microsoft.com/office/drawing/2014/main" id="{72C14E8C-9FF0-4B94-AE59-1240BCB026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36" y="2281"/>
                  <a:ext cx="348" cy="798"/>
                  <a:chOff x="6531" y="1752"/>
                  <a:chExt cx="2021" cy="4637"/>
                </a:xfrm>
              </p:grpSpPr>
              <p:sp>
                <p:nvSpPr>
                  <p:cNvPr id="92021" name="Freeform 22">
                    <a:extLst>
                      <a:ext uri="{FF2B5EF4-FFF2-40B4-BE49-F238E27FC236}">
                        <a16:creationId xmlns:a16="http://schemas.microsoft.com/office/drawing/2014/main" id="{D2552A56-286D-425E-B63C-5D3ED9DE71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31" y="1752"/>
                    <a:ext cx="2021" cy="4622"/>
                  </a:xfrm>
                  <a:custGeom>
                    <a:avLst/>
                    <a:gdLst>
                      <a:gd name="T0" fmla="*/ 0 w 2021"/>
                      <a:gd name="T1" fmla="*/ 1076 h 4622"/>
                      <a:gd name="T2" fmla="*/ 125 w 2021"/>
                      <a:gd name="T3" fmla="*/ 1644 h 4622"/>
                      <a:gd name="T4" fmla="*/ 537 w 2021"/>
                      <a:gd name="T5" fmla="*/ 2018 h 4622"/>
                      <a:gd name="T6" fmla="*/ 1076 w 2021"/>
                      <a:gd name="T7" fmla="*/ 2384 h 4622"/>
                      <a:gd name="T8" fmla="*/ 1324 w 2021"/>
                      <a:gd name="T9" fmla="*/ 2649 h 4622"/>
                      <a:gd name="T10" fmla="*/ 1500 w 2021"/>
                      <a:gd name="T11" fmla="*/ 2914 h 4622"/>
                      <a:gd name="T12" fmla="*/ 1644 w 2021"/>
                      <a:gd name="T13" fmla="*/ 3221 h 4622"/>
                      <a:gd name="T14" fmla="*/ 1614 w 2021"/>
                      <a:gd name="T15" fmla="*/ 3727 h 4622"/>
                      <a:gd name="T16" fmla="*/ 1623 w 2021"/>
                      <a:gd name="T17" fmla="*/ 4164 h 4622"/>
                      <a:gd name="T18" fmla="*/ 1500 w 2021"/>
                      <a:gd name="T19" fmla="*/ 4344 h 4622"/>
                      <a:gd name="T20" fmla="*/ 1428 w 2021"/>
                      <a:gd name="T21" fmla="*/ 4432 h 4622"/>
                      <a:gd name="T22" fmla="*/ 1455 w 2021"/>
                      <a:gd name="T23" fmla="*/ 4494 h 4622"/>
                      <a:gd name="T24" fmla="*/ 1548 w 2021"/>
                      <a:gd name="T25" fmla="*/ 4500 h 4622"/>
                      <a:gd name="T26" fmla="*/ 1620 w 2021"/>
                      <a:gd name="T27" fmla="*/ 4450 h 4622"/>
                      <a:gd name="T28" fmla="*/ 1491 w 2021"/>
                      <a:gd name="T29" fmla="*/ 4548 h 4622"/>
                      <a:gd name="T30" fmla="*/ 1623 w 2021"/>
                      <a:gd name="T31" fmla="*/ 4611 h 4622"/>
                      <a:gd name="T32" fmla="*/ 1838 w 2021"/>
                      <a:gd name="T33" fmla="*/ 4483 h 4622"/>
                      <a:gd name="T34" fmla="*/ 1884 w 2021"/>
                      <a:gd name="T35" fmla="*/ 4385 h 4622"/>
                      <a:gd name="T36" fmla="*/ 1923 w 2021"/>
                      <a:gd name="T37" fmla="*/ 4251 h 4622"/>
                      <a:gd name="T38" fmla="*/ 1919 w 2021"/>
                      <a:gd name="T39" fmla="*/ 3769 h 4622"/>
                      <a:gd name="T40" fmla="*/ 1918 w 2021"/>
                      <a:gd name="T41" fmla="*/ 3180 h 4622"/>
                      <a:gd name="T42" fmla="*/ 1993 w 2021"/>
                      <a:gd name="T43" fmla="*/ 2855 h 4622"/>
                      <a:gd name="T44" fmla="*/ 1945 w 2021"/>
                      <a:gd name="T45" fmla="*/ 2365 h 4622"/>
                      <a:gd name="T46" fmla="*/ 1973 w 2021"/>
                      <a:gd name="T47" fmla="*/ 2126 h 4622"/>
                      <a:gd name="T48" fmla="*/ 1660 w 2021"/>
                      <a:gd name="T49" fmla="*/ 1940 h 4622"/>
                      <a:gd name="T50" fmla="*/ 1311 w 2021"/>
                      <a:gd name="T51" fmla="*/ 1541 h 4622"/>
                      <a:gd name="T52" fmla="*/ 1143 w 2021"/>
                      <a:gd name="T53" fmla="*/ 803 h 4622"/>
                      <a:gd name="T54" fmla="*/ 1067 w 2021"/>
                      <a:gd name="T55" fmla="*/ 456 h 4622"/>
                      <a:gd name="T56" fmla="*/ 1048 w 2021"/>
                      <a:gd name="T57" fmla="*/ 223 h 4622"/>
                      <a:gd name="T58" fmla="*/ 945 w 2021"/>
                      <a:gd name="T59" fmla="*/ 23 h 4622"/>
                      <a:gd name="T60" fmla="*/ 605 w 2021"/>
                      <a:gd name="T61" fmla="*/ 87 h 46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2021" h="4622">
                        <a:moveTo>
                          <a:pt x="0" y="1076"/>
                        </a:moveTo>
                        <a:cubicBezTo>
                          <a:pt x="17" y="1282"/>
                          <a:pt x="36" y="1487"/>
                          <a:pt x="125" y="1644"/>
                        </a:cubicBezTo>
                        <a:cubicBezTo>
                          <a:pt x="215" y="1801"/>
                          <a:pt x="378" y="1895"/>
                          <a:pt x="537" y="2018"/>
                        </a:cubicBezTo>
                        <a:cubicBezTo>
                          <a:pt x="695" y="2142"/>
                          <a:pt x="945" y="2278"/>
                          <a:pt x="1076" y="2384"/>
                        </a:cubicBezTo>
                        <a:cubicBezTo>
                          <a:pt x="1207" y="2488"/>
                          <a:pt x="1254" y="2560"/>
                          <a:pt x="1324" y="2649"/>
                        </a:cubicBezTo>
                        <a:cubicBezTo>
                          <a:pt x="1394" y="2736"/>
                          <a:pt x="1447" y="2819"/>
                          <a:pt x="1500" y="2914"/>
                        </a:cubicBezTo>
                        <a:cubicBezTo>
                          <a:pt x="1553" y="3009"/>
                          <a:pt x="1625" y="3085"/>
                          <a:pt x="1644" y="3221"/>
                        </a:cubicBezTo>
                        <a:cubicBezTo>
                          <a:pt x="1663" y="3356"/>
                          <a:pt x="1617" y="3570"/>
                          <a:pt x="1614" y="3727"/>
                        </a:cubicBezTo>
                        <a:cubicBezTo>
                          <a:pt x="1611" y="3884"/>
                          <a:pt x="1642" y="4061"/>
                          <a:pt x="1623" y="4164"/>
                        </a:cubicBezTo>
                        <a:cubicBezTo>
                          <a:pt x="1604" y="4267"/>
                          <a:pt x="1532" y="4299"/>
                          <a:pt x="1500" y="4344"/>
                        </a:cubicBezTo>
                        <a:cubicBezTo>
                          <a:pt x="1468" y="4389"/>
                          <a:pt x="1435" y="4407"/>
                          <a:pt x="1428" y="4432"/>
                        </a:cubicBezTo>
                        <a:cubicBezTo>
                          <a:pt x="1421" y="4457"/>
                          <a:pt x="1435" y="4483"/>
                          <a:pt x="1455" y="4494"/>
                        </a:cubicBezTo>
                        <a:cubicBezTo>
                          <a:pt x="1475" y="4505"/>
                          <a:pt x="1521" y="4507"/>
                          <a:pt x="1548" y="4500"/>
                        </a:cubicBezTo>
                        <a:cubicBezTo>
                          <a:pt x="1575" y="4493"/>
                          <a:pt x="1629" y="4442"/>
                          <a:pt x="1620" y="4450"/>
                        </a:cubicBezTo>
                        <a:cubicBezTo>
                          <a:pt x="1611" y="4458"/>
                          <a:pt x="1491" y="4521"/>
                          <a:pt x="1491" y="4548"/>
                        </a:cubicBezTo>
                        <a:cubicBezTo>
                          <a:pt x="1491" y="4575"/>
                          <a:pt x="1565" y="4622"/>
                          <a:pt x="1623" y="4611"/>
                        </a:cubicBezTo>
                        <a:cubicBezTo>
                          <a:pt x="1681" y="4600"/>
                          <a:pt x="1795" y="4521"/>
                          <a:pt x="1838" y="4483"/>
                        </a:cubicBezTo>
                        <a:cubicBezTo>
                          <a:pt x="1881" y="4445"/>
                          <a:pt x="1870" y="4424"/>
                          <a:pt x="1884" y="4385"/>
                        </a:cubicBezTo>
                        <a:cubicBezTo>
                          <a:pt x="1898" y="4346"/>
                          <a:pt x="1917" y="4354"/>
                          <a:pt x="1923" y="4251"/>
                        </a:cubicBezTo>
                        <a:cubicBezTo>
                          <a:pt x="1929" y="4148"/>
                          <a:pt x="1920" y="3947"/>
                          <a:pt x="1919" y="3769"/>
                        </a:cubicBezTo>
                        <a:cubicBezTo>
                          <a:pt x="1918" y="3591"/>
                          <a:pt x="1904" y="3332"/>
                          <a:pt x="1918" y="3180"/>
                        </a:cubicBezTo>
                        <a:cubicBezTo>
                          <a:pt x="1930" y="3028"/>
                          <a:pt x="1989" y="2992"/>
                          <a:pt x="1993" y="2855"/>
                        </a:cubicBezTo>
                        <a:cubicBezTo>
                          <a:pt x="1998" y="2719"/>
                          <a:pt x="1949" y="2486"/>
                          <a:pt x="1945" y="2365"/>
                        </a:cubicBezTo>
                        <a:cubicBezTo>
                          <a:pt x="1942" y="2243"/>
                          <a:pt x="2021" y="2198"/>
                          <a:pt x="1973" y="2126"/>
                        </a:cubicBezTo>
                        <a:cubicBezTo>
                          <a:pt x="1925" y="2056"/>
                          <a:pt x="1770" y="2038"/>
                          <a:pt x="1660" y="1940"/>
                        </a:cubicBezTo>
                        <a:cubicBezTo>
                          <a:pt x="1550" y="1843"/>
                          <a:pt x="1397" y="1731"/>
                          <a:pt x="1311" y="1541"/>
                        </a:cubicBezTo>
                        <a:cubicBezTo>
                          <a:pt x="1224" y="1352"/>
                          <a:pt x="1183" y="983"/>
                          <a:pt x="1143" y="803"/>
                        </a:cubicBezTo>
                        <a:cubicBezTo>
                          <a:pt x="1101" y="621"/>
                          <a:pt x="1083" y="552"/>
                          <a:pt x="1067" y="456"/>
                        </a:cubicBezTo>
                        <a:cubicBezTo>
                          <a:pt x="1051" y="361"/>
                          <a:pt x="1068" y="296"/>
                          <a:pt x="1048" y="223"/>
                        </a:cubicBezTo>
                        <a:cubicBezTo>
                          <a:pt x="1028" y="151"/>
                          <a:pt x="1019" y="46"/>
                          <a:pt x="945" y="23"/>
                        </a:cubicBezTo>
                        <a:cubicBezTo>
                          <a:pt x="871" y="0"/>
                          <a:pt x="676" y="74"/>
                          <a:pt x="605" y="87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22" name="Freeform 23">
                    <a:extLst>
                      <a:ext uri="{FF2B5EF4-FFF2-40B4-BE49-F238E27FC236}">
                        <a16:creationId xmlns:a16="http://schemas.microsoft.com/office/drawing/2014/main" id="{7FFC8154-CBA1-4CFE-B1F4-CD98F825D0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50" y="6045"/>
                    <a:ext cx="324" cy="344"/>
                  </a:xfrm>
                  <a:custGeom>
                    <a:avLst/>
                    <a:gdLst>
                      <a:gd name="T0" fmla="*/ 148 w 324"/>
                      <a:gd name="T1" fmla="*/ 0 h 344"/>
                      <a:gd name="T2" fmla="*/ 84 w 324"/>
                      <a:gd name="T3" fmla="*/ 43 h 344"/>
                      <a:gd name="T4" fmla="*/ 37 w 324"/>
                      <a:gd name="T5" fmla="*/ 76 h 344"/>
                      <a:gd name="T6" fmla="*/ 15 w 324"/>
                      <a:gd name="T7" fmla="*/ 136 h 344"/>
                      <a:gd name="T8" fmla="*/ 12 w 324"/>
                      <a:gd name="T9" fmla="*/ 164 h 344"/>
                      <a:gd name="T10" fmla="*/ 24 w 324"/>
                      <a:gd name="T11" fmla="*/ 186 h 344"/>
                      <a:gd name="T12" fmla="*/ 157 w 324"/>
                      <a:gd name="T13" fmla="*/ 118 h 344"/>
                      <a:gd name="T14" fmla="*/ 205 w 324"/>
                      <a:gd name="T15" fmla="*/ 109 h 344"/>
                      <a:gd name="T16" fmla="*/ 143 w 324"/>
                      <a:gd name="T17" fmla="*/ 140 h 344"/>
                      <a:gd name="T18" fmla="*/ 89 w 324"/>
                      <a:gd name="T19" fmla="*/ 169 h 344"/>
                      <a:gd name="T20" fmla="*/ 39 w 324"/>
                      <a:gd name="T21" fmla="*/ 206 h 344"/>
                      <a:gd name="T22" fmla="*/ 65 w 324"/>
                      <a:gd name="T23" fmla="*/ 248 h 344"/>
                      <a:gd name="T24" fmla="*/ 127 w 324"/>
                      <a:gd name="T25" fmla="*/ 320 h 344"/>
                      <a:gd name="T26" fmla="*/ 177 w 324"/>
                      <a:gd name="T27" fmla="*/ 338 h 344"/>
                      <a:gd name="T28" fmla="*/ 252 w 324"/>
                      <a:gd name="T29" fmla="*/ 282 h 344"/>
                      <a:gd name="T30" fmla="*/ 294 w 324"/>
                      <a:gd name="T31" fmla="*/ 279 h 344"/>
                      <a:gd name="T32" fmla="*/ 324 w 324"/>
                      <a:gd name="T33" fmla="*/ 249 h 3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24" h="344">
                        <a:moveTo>
                          <a:pt x="148" y="0"/>
                        </a:moveTo>
                        <a:cubicBezTo>
                          <a:pt x="125" y="14"/>
                          <a:pt x="101" y="30"/>
                          <a:pt x="84" y="43"/>
                        </a:cubicBezTo>
                        <a:cubicBezTo>
                          <a:pt x="65" y="55"/>
                          <a:pt x="49" y="61"/>
                          <a:pt x="37" y="76"/>
                        </a:cubicBezTo>
                        <a:cubicBezTo>
                          <a:pt x="27" y="91"/>
                          <a:pt x="19" y="121"/>
                          <a:pt x="15" y="136"/>
                        </a:cubicBezTo>
                        <a:cubicBezTo>
                          <a:pt x="10" y="150"/>
                          <a:pt x="10" y="156"/>
                          <a:pt x="12" y="164"/>
                        </a:cubicBezTo>
                        <a:cubicBezTo>
                          <a:pt x="14" y="172"/>
                          <a:pt x="0" y="194"/>
                          <a:pt x="24" y="186"/>
                        </a:cubicBezTo>
                        <a:cubicBezTo>
                          <a:pt x="48" y="178"/>
                          <a:pt x="127" y="131"/>
                          <a:pt x="157" y="118"/>
                        </a:cubicBezTo>
                        <a:cubicBezTo>
                          <a:pt x="187" y="105"/>
                          <a:pt x="207" y="105"/>
                          <a:pt x="205" y="109"/>
                        </a:cubicBezTo>
                        <a:cubicBezTo>
                          <a:pt x="203" y="113"/>
                          <a:pt x="162" y="130"/>
                          <a:pt x="143" y="140"/>
                        </a:cubicBezTo>
                        <a:cubicBezTo>
                          <a:pt x="123" y="150"/>
                          <a:pt x="106" y="157"/>
                          <a:pt x="89" y="169"/>
                        </a:cubicBezTo>
                        <a:cubicBezTo>
                          <a:pt x="71" y="179"/>
                          <a:pt x="43" y="192"/>
                          <a:pt x="39" y="206"/>
                        </a:cubicBezTo>
                        <a:cubicBezTo>
                          <a:pt x="34" y="219"/>
                          <a:pt x="49" y="229"/>
                          <a:pt x="65" y="248"/>
                        </a:cubicBezTo>
                        <a:cubicBezTo>
                          <a:pt x="79" y="267"/>
                          <a:pt x="109" y="306"/>
                          <a:pt x="127" y="320"/>
                        </a:cubicBezTo>
                        <a:cubicBezTo>
                          <a:pt x="146" y="335"/>
                          <a:pt x="156" y="344"/>
                          <a:pt x="177" y="338"/>
                        </a:cubicBezTo>
                        <a:cubicBezTo>
                          <a:pt x="198" y="332"/>
                          <a:pt x="233" y="292"/>
                          <a:pt x="252" y="282"/>
                        </a:cubicBezTo>
                        <a:cubicBezTo>
                          <a:pt x="271" y="272"/>
                          <a:pt x="282" y="285"/>
                          <a:pt x="294" y="279"/>
                        </a:cubicBezTo>
                        <a:cubicBezTo>
                          <a:pt x="306" y="273"/>
                          <a:pt x="318" y="255"/>
                          <a:pt x="324" y="249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99" name="Freeform 24">
                  <a:extLst>
                    <a:ext uri="{FF2B5EF4-FFF2-40B4-BE49-F238E27FC236}">
                      <a16:creationId xmlns:a16="http://schemas.microsoft.com/office/drawing/2014/main" id="{471AEFC6-1B99-4948-ABF3-B1A62FB9C0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340" y="2251"/>
                  <a:ext cx="1087" cy="446"/>
                </a:xfrm>
                <a:custGeom>
                  <a:avLst/>
                  <a:gdLst>
                    <a:gd name="T0" fmla="*/ 0 w 6305"/>
                    <a:gd name="T1" fmla="*/ 0 h 2595"/>
                    <a:gd name="T2" fmla="*/ 0 w 6305"/>
                    <a:gd name="T3" fmla="*/ 0 h 2595"/>
                    <a:gd name="T4" fmla="*/ 0 w 6305"/>
                    <a:gd name="T5" fmla="*/ 0 h 2595"/>
                    <a:gd name="T6" fmla="*/ 0 w 6305"/>
                    <a:gd name="T7" fmla="*/ 0 h 2595"/>
                    <a:gd name="T8" fmla="*/ 0 w 6305"/>
                    <a:gd name="T9" fmla="*/ 0 h 2595"/>
                    <a:gd name="T10" fmla="*/ 0 w 6305"/>
                    <a:gd name="T11" fmla="*/ 0 h 2595"/>
                    <a:gd name="T12" fmla="*/ 0 w 6305"/>
                    <a:gd name="T13" fmla="*/ 0 h 2595"/>
                    <a:gd name="T14" fmla="*/ 0 w 6305"/>
                    <a:gd name="T15" fmla="*/ 0 h 2595"/>
                    <a:gd name="T16" fmla="*/ 0 w 6305"/>
                    <a:gd name="T17" fmla="*/ 0 h 2595"/>
                    <a:gd name="T18" fmla="*/ 0 w 6305"/>
                    <a:gd name="T19" fmla="*/ 0 h 2595"/>
                    <a:gd name="T20" fmla="*/ 0 w 6305"/>
                    <a:gd name="T21" fmla="*/ 0 h 2595"/>
                    <a:gd name="T22" fmla="*/ 0 w 6305"/>
                    <a:gd name="T23" fmla="*/ 0 h 2595"/>
                    <a:gd name="T24" fmla="*/ 0 w 6305"/>
                    <a:gd name="T25" fmla="*/ 0 h 2595"/>
                    <a:gd name="T26" fmla="*/ 0 w 6305"/>
                    <a:gd name="T27" fmla="*/ 0 h 2595"/>
                    <a:gd name="T28" fmla="*/ 0 w 6305"/>
                    <a:gd name="T29" fmla="*/ 0 h 2595"/>
                    <a:gd name="T30" fmla="*/ 0 w 6305"/>
                    <a:gd name="T31" fmla="*/ 0 h 2595"/>
                    <a:gd name="T32" fmla="*/ 0 w 6305"/>
                    <a:gd name="T33" fmla="*/ 0 h 2595"/>
                    <a:gd name="T34" fmla="*/ 0 w 6305"/>
                    <a:gd name="T35" fmla="*/ 0 h 2595"/>
                    <a:gd name="T36" fmla="*/ 0 w 6305"/>
                    <a:gd name="T37" fmla="*/ 0 h 2595"/>
                    <a:gd name="T38" fmla="*/ 0 w 6305"/>
                    <a:gd name="T39" fmla="*/ 0 h 2595"/>
                    <a:gd name="T40" fmla="*/ 0 w 6305"/>
                    <a:gd name="T41" fmla="*/ 0 h 2595"/>
                    <a:gd name="T42" fmla="*/ 0 w 6305"/>
                    <a:gd name="T43" fmla="*/ 0 h 2595"/>
                    <a:gd name="T44" fmla="*/ 0 w 6305"/>
                    <a:gd name="T45" fmla="*/ 0 h 2595"/>
                    <a:gd name="T46" fmla="*/ 0 w 6305"/>
                    <a:gd name="T47" fmla="*/ 0 h 2595"/>
                    <a:gd name="T48" fmla="*/ 0 w 6305"/>
                    <a:gd name="T49" fmla="*/ 0 h 2595"/>
                    <a:gd name="T50" fmla="*/ 0 w 6305"/>
                    <a:gd name="T51" fmla="*/ 0 h 2595"/>
                    <a:gd name="T52" fmla="*/ 0 w 6305"/>
                    <a:gd name="T53" fmla="*/ 0 h 2595"/>
                    <a:gd name="T54" fmla="*/ 0 w 6305"/>
                    <a:gd name="T55" fmla="*/ 0 h 2595"/>
                    <a:gd name="T56" fmla="*/ 0 w 6305"/>
                    <a:gd name="T57" fmla="*/ 0 h 2595"/>
                    <a:gd name="T58" fmla="*/ 0 w 6305"/>
                    <a:gd name="T59" fmla="*/ 0 h 2595"/>
                    <a:gd name="T60" fmla="*/ 0 w 6305"/>
                    <a:gd name="T61" fmla="*/ 0 h 2595"/>
                    <a:gd name="T62" fmla="*/ 0 w 6305"/>
                    <a:gd name="T63" fmla="*/ 0 h 2595"/>
                    <a:gd name="T64" fmla="*/ 0 w 6305"/>
                    <a:gd name="T65" fmla="*/ 0 h 2595"/>
                    <a:gd name="T66" fmla="*/ 0 w 6305"/>
                    <a:gd name="T67" fmla="*/ 0 h 2595"/>
                    <a:gd name="T68" fmla="*/ 0 w 6305"/>
                    <a:gd name="T69" fmla="*/ 0 h 2595"/>
                    <a:gd name="T70" fmla="*/ 0 w 6305"/>
                    <a:gd name="T71" fmla="*/ 0 h 2595"/>
                    <a:gd name="T72" fmla="*/ 0 w 6305"/>
                    <a:gd name="T73" fmla="*/ 0 h 2595"/>
                    <a:gd name="T74" fmla="*/ 0 w 6305"/>
                    <a:gd name="T75" fmla="*/ 0 h 2595"/>
                    <a:gd name="T76" fmla="*/ 0 w 6305"/>
                    <a:gd name="T77" fmla="*/ 0 h 2595"/>
                    <a:gd name="T78" fmla="*/ 0 w 6305"/>
                    <a:gd name="T79" fmla="*/ 0 h 2595"/>
                    <a:gd name="T80" fmla="*/ 0 w 6305"/>
                    <a:gd name="T81" fmla="*/ 0 h 2595"/>
                    <a:gd name="T82" fmla="*/ 0 w 6305"/>
                    <a:gd name="T83" fmla="*/ 0 h 2595"/>
                    <a:gd name="T84" fmla="*/ 0 w 6305"/>
                    <a:gd name="T85" fmla="*/ 0 h 2595"/>
                    <a:gd name="T86" fmla="*/ 0 w 6305"/>
                    <a:gd name="T87" fmla="*/ 0 h 2595"/>
                    <a:gd name="T88" fmla="*/ 0 w 6305"/>
                    <a:gd name="T89" fmla="*/ 0 h 2595"/>
                    <a:gd name="T90" fmla="*/ 0 w 6305"/>
                    <a:gd name="T91" fmla="*/ 0 h 2595"/>
                    <a:gd name="T92" fmla="*/ 0 w 6305"/>
                    <a:gd name="T93" fmla="*/ 0 h 2595"/>
                    <a:gd name="T94" fmla="*/ 0 w 6305"/>
                    <a:gd name="T95" fmla="*/ 0 h 2595"/>
                    <a:gd name="T96" fmla="*/ 0 w 6305"/>
                    <a:gd name="T97" fmla="*/ 0 h 2595"/>
                    <a:gd name="T98" fmla="*/ 0 w 6305"/>
                    <a:gd name="T99" fmla="*/ 0 h 2595"/>
                    <a:gd name="T100" fmla="*/ 0 w 6305"/>
                    <a:gd name="T101" fmla="*/ 0 h 2595"/>
                    <a:gd name="T102" fmla="*/ 0 w 6305"/>
                    <a:gd name="T103" fmla="*/ 0 h 2595"/>
                    <a:gd name="T104" fmla="*/ 0 w 6305"/>
                    <a:gd name="T105" fmla="*/ 0 h 2595"/>
                    <a:gd name="T106" fmla="*/ 0 w 6305"/>
                    <a:gd name="T107" fmla="*/ 0 h 2595"/>
                    <a:gd name="T108" fmla="*/ 0 w 6305"/>
                    <a:gd name="T109" fmla="*/ 0 h 2595"/>
                    <a:gd name="T110" fmla="*/ 0 w 6305"/>
                    <a:gd name="T111" fmla="*/ 0 h 2595"/>
                    <a:gd name="T112" fmla="*/ 0 w 6305"/>
                    <a:gd name="T113" fmla="*/ 0 h 2595"/>
                    <a:gd name="T114" fmla="*/ 0 w 6305"/>
                    <a:gd name="T115" fmla="*/ 0 h 2595"/>
                    <a:gd name="T116" fmla="*/ 0 w 6305"/>
                    <a:gd name="T117" fmla="*/ 0 h 2595"/>
                    <a:gd name="T118" fmla="*/ 0 w 6305"/>
                    <a:gd name="T119" fmla="*/ 0 h 2595"/>
                    <a:gd name="T120" fmla="*/ 0 w 6305"/>
                    <a:gd name="T121" fmla="*/ 0 h 25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305" h="2595">
                      <a:moveTo>
                        <a:pt x="926" y="686"/>
                      </a:moveTo>
                      <a:cubicBezTo>
                        <a:pt x="845" y="682"/>
                        <a:pt x="748" y="660"/>
                        <a:pt x="669" y="660"/>
                      </a:cubicBezTo>
                      <a:cubicBezTo>
                        <a:pt x="590" y="660"/>
                        <a:pt x="534" y="624"/>
                        <a:pt x="450" y="686"/>
                      </a:cubicBezTo>
                      <a:cubicBezTo>
                        <a:pt x="366" y="748"/>
                        <a:pt x="223" y="922"/>
                        <a:pt x="167" y="1033"/>
                      </a:cubicBezTo>
                      <a:cubicBezTo>
                        <a:pt x="111" y="1144"/>
                        <a:pt x="116" y="1241"/>
                        <a:pt x="116" y="1354"/>
                      </a:cubicBezTo>
                      <a:cubicBezTo>
                        <a:pt x="116" y="1467"/>
                        <a:pt x="175" y="1618"/>
                        <a:pt x="167" y="1714"/>
                      </a:cubicBezTo>
                      <a:cubicBezTo>
                        <a:pt x="159" y="1810"/>
                        <a:pt x="91" y="1879"/>
                        <a:pt x="65" y="1933"/>
                      </a:cubicBezTo>
                      <a:cubicBezTo>
                        <a:pt x="39" y="1987"/>
                        <a:pt x="22" y="2000"/>
                        <a:pt x="13" y="2036"/>
                      </a:cubicBezTo>
                      <a:cubicBezTo>
                        <a:pt x="4" y="2072"/>
                        <a:pt x="9" y="2111"/>
                        <a:pt x="13" y="2152"/>
                      </a:cubicBezTo>
                      <a:cubicBezTo>
                        <a:pt x="17" y="2193"/>
                        <a:pt x="0" y="2242"/>
                        <a:pt x="39" y="2280"/>
                      </a:cubicBezTo>
                      <a:cubicBezTo>
                        <a:pt x="78" y="2318"/>
                        <a:pt x="174" y="2372"/>
                        <a:pt x="245" y="2383"/>
                      </a:cubicBezTo>
                      <a:cubicBezTo>
                        <a:pt x="316" y="2394"/>
                        <a:pt x="407" y="2367"/>
                        <a:pt x="463" y="2344"/>
                      </a:cubicBezTo>
                      <a:cubicBezTo>
                        <a:pt x="519" y="2321"/>
                        <a:pt x="577" y="2246"/>
                        <a:pt x="579" y="2242"/>
                      </a:cubicBezTo>
                      <a:cubicBezTo>
                        <a:pt x="581" y="2238"/>
                        <a:pt x="461" y="2313"/>
                        <a:pt x="476" y="2319"/>
                      </a:cubicBezTo>
                      <a:cubicBezTo>
                        <a:pt x="491" y="2325"/>
                        <a:pt x="592" y="2297"/>
                        <a:pt x="669" y="2280"/>
                      </a:cubicBezTo>
                      <a:cubicBezTo>
                        <a:pt x="746" y="2263"/>
                        <a:pt x="851" y="2252"/>
                        <a:pt x="939" y="2216"/>
                      </a:cubicBezTo>
                      <a:cubicBezTo>
                        <a:pt x="1027" y="2180"/>
                        <a:pt x="1115" y="2056"/>
                        <a:pt x="1196" y="2062"/>
                      </a:cubicBezTo>
                      <a:cubicBezTo>
                        <a:pt x="1277" y="2068"/>
                        <a:pt x="1314" y="2186"/>
                        <a:pt x="1427" y="2254"/>
                      </a:cubicBezTo>
                      <a:cubicBezTo>
                        <a:pt x="1540" y="2322"/>
                        <a:pt x="1750" y="2417"/>
                        <a:pt x="1877" y="2473"/>
                      </a:cubicBezTo>
                      <a:cubicBezTo>
                        <a:pt x="2004" y="2529"/>
                        <a:pt x="2053" y="2583"/>
                        <a:pt x="2186" y="2589"/>
                      </a:cubicBezTo>
                      <a:cubicBezTo>
                        <a:pt x="2319" y="2595"/>
                        <a:pt x="2476" y="2585"/>
                        <a:pt x="2675" y="2512"/>
                      </a:cubicBezTo>
                      <a:cubicBezTo>
                        <a:pt x="2874" y="2439"/>
                        <a:pt x="3176" y="2221"/>
                        <a:pt x="3382" y="2152"/>
                      </a:cubicBezTo>
                      <a:cubicBezTo>
                        <a:pt x="3588" y="2083"/>
                        <a:pt x="3802" y="2087"/>
                        <a:pt x="3909" y="2100"/>
                      </a:cubicBezTo>
                      <a:cubicBezTo>
                        <a:pt x="4016" y="2113"/>
                        <a:pt x="3969" y="2203"/>
                        <a:pt x="4025" y="2229"/>
                      </a:cubicBezTo>
                      <a:cubicBezTo>
                        <a:pt x="4081" y="2255"/>
                        <a:pt x="4177" y="2261"/>
                        <a:pt x="4243" y="2254"/>
                      </a:cubicBezTo>
                      <a:cubicBezTo>
                        <a:pt x="4309" y="2247"/>
                        <a:pt x="4350" y="2201"/>
                        <a:pt x="4423" y="2190"/>
                      </a:cubicBezTo>
                      <a:cubicBezTo>
                        <a:pt x="4496" y="2179"/>
                        <a:pt x="4575" y="2181"/>
                        <a:pt x="4680" y="2190"/>
                      </a:cubicBezTo>
                      <a:cubicBezTo>
                        <a:pt x="4785" y="2199"/>
                        <a:pt x="4946" y="2233"/>
                        <a:pt x="5053" y="2242"/>
                      </a:cubicBezTo>
                      <a:cubicBezTo>
                        <a:pt x="5160" y="2251"/>
                        <a:pt x="5222" y="2326"/>
                        <a:pt x="5323" y="2242"/>
                      </a:cubicBezTo>
                      <a:cubicBezTo>
                        <a:pt x="5424" y="2158"/>
                        <a:pt x="5593" y="1858"/>
                        <a:pt x="5657" y="1740"/>
                      </a:cubicBezTo>
                      <a:cubicBezTo>
                        <a:pt x="5721" y="1622"/>
                        <a:pt x="5670" y="1667"/>
                        <a:pt x="5709" y="1534"/>
                      </a:cubicBezTo>
                      <a:cubicBezTo>
                        <a:pt x="5748" y="1401"/>
                        <a:pt x="5866" y="1093"/>
                        <a:pt x="5889" y="943"/>
                      </a:cubicBezTo>
                      <a:cubicBezTo>
                        <a:pt x="5912" y="793"/>
                        <a:pt x="5889" y="709"/>
                        <a:pt x="5850" y="634"/>
                      </a:cubicBezTo>
                      <a:cubicBezTo>
                        <a:pt x="5811" y="559"/>
                        <a:pt x="5644" y="499"/>
                        <a:pt x="5657" y="493"/>
                      </a:cubicBezTo>
                      <a:cubicBezTo>
                        <a:pt x="5670" y="487"/>
                        <a:pt x="5875" y="521"/>
                        <a:pt x="5927" y="596"/>
                      </a:cubicBezTo>
                      <a:cubicBezTo>
                        <a:pt x="5979" y="671"/>
                        <a:pt x="5979" y="819"/>
                        <a:pt x="5966" y="943"/>
                      </a:cubicBezTo>
                      <a:cubicBezTo>
                        <a:pt x="5953" y="1067"/>
                        <a:pt x="5867" y="1207"/>
                        <a:pt x="5850" y="1342"/>
                      </a:cubicBezTo>
                      <a:cubicBezTo>
                        <a:pt x="5833" y="1477"/>
                        <a:pt x="5835" y="1655"/>
                        <a:pt x="5863" y="1753"/>
                      </a:cubicBezTo>
                      <a:cubicBezTo>
                        <a:pt x="5891" y="1851"/>
                        <a:pt x="5955" y="1884"/>
                        <a:pt x="6017" y="1933"/>
                      </a:cubicBezTo>
                      <a:cubicBezTo>
                        <a:pt x="6079" y="1982"/>
                        <a:pt x="6193" y="2047"/>
                        <a:pt x="6236" y="2049"/>
                      </a:cubicBezTo>
                      <a:cubicBezTo>
                        <a:pt x="6279" y="2051"/>
                        <a:pt x="6305" y="1987"/>
                        <a:pt x="6275" y="1946"/>
                      </a:cubicBezTo>
                      <a:cubicBezTo>
                        <a:pt x="6245" y="1905"/>
                        <a:pt x="6101" y="1858"/>
                        <a:pt x="6056" y="1804"/>
                      </a:cubicBezTo>
                      <a:cubicBezTo>
                        <a:pt x="6011" y="1750"/>
                        <a:pt x="5992" y="1701"/>
                        <a:pt x="6005" y="1624"/>
                      </a:cubicBezTo>
                      <a:cubicBezTo>
                        <a:pt x="6018" y="1547"/>
                        <a:pt x="6105" y="1447"/>
                        <a:pt x="6133" y="1342"/>
                      </a:cubicBezTo>
                      <a:cubicBezTo>
                        <a:pt x="6161" y="1237"/>
                        <a:pt x="6178" y="1112"/>
                        <a:pt x="6172" y="994"/>
                      </a:cubicBezTo>
                      <a:cubicBezTo>
                        <a:pt x="6166" y="876"/>
                        <a:pt x="6166" y="750"/>
                        <a:pt x="6095" y="634"/>
                      </a:cubicBezTo>
                      <a:cubicBezTo>
                        <a:pt x="6024" y="518"/>
                        <a:pt x="5880" y="398"/>
                        <a:pt x="5747" y="300"/>
                      </a:cubicBezTo>
                      <a:cubicBezTo>
                        <a:pt x="5614" y="202"/>
                        <a:pt x="5473" y="86"/>
                        <a:pt x="5297" y="43"/>
                      </a:cubicBezTo>
                      <a:cubicBezTo>
                        <a:pt x="5121" y="0"/>
                        <a:pt x="4886" y="32"/>
                        <a:pt x="4693" y="43"/>
                      </a:cubicBezTo>
                      <a:cubicBezTo>
                        <a:pt x="4500" y="54"/>
                        <a:pt x="4292" y="99"/>
                        <a:pt x="4140" y="107"/>
                      </a:cubicBezTo>
                      <a:cubicBezTo>
                        <a:pt x="3988" y="115"/>
                        <a:pt x="3934" y="87"/>
                        <a:pt x="3780" y="94"/>
                      </a:cubicBezTo>
                      <a:cubicBezTo>
                        <a:pt x="3626" y="101"/>
                        <a:pt x="3361" y="133"/>
                        <a:pt x="3215" y="146"/>
                      </a:cubicBezTo>
                      <a:cubicBezTo>
                        <a:pt x="3069" y="159"/>
                        <a:pt x="3062" y="153"/>
                        <a:pt x="2906" y="172"/>
                      </a:cubicBezTo>
                      <a:cubicBezTo>
                        <a:pt x="2750" y="191"/>
                        <a:pt x="2424" y="230"/>
                        <a:pt x="2276" y="262"/>
                      </a:cubicBezTo>
                      <a:cubicBezTo>
                        <a:pt x="2128" y="294"/>
                        <a:pt x="2096" y="336"/>
                        <a:pt x="2019" y="364"/>
                      </a:cubicBezTo>
                      <a:cubicBezTo>
                        <a:pt x="1942" y="392"/>
                        <a:pt x="1880" y="397"/>
                        <a:pt x="1813" y="429"/>
                      </a:cubicBezTo>
                      <a:cubicBezTo>
                        <a:pt x="1746" y="461"/>
                        <a:pt x="1688" y="523"/>
                        <a:pt x="1620" y="557"/>
                      </a:cubicBezTo>
                      <a:cubicBezTo>
                        <a:pt x="1552" y="591"/>
                        <a:pt x="1464" y="617"/>
                        <a:pt x="1402" y="634"/>
                      </a:cubicBezTo>
                      <a:cubicBezTo>
                        <a:pt x="1340" y="651"/>
                        <a:pt x="1288" y="651"/>
                        <a:pt x="1247" y="660"/>
                      </a:cubicBezTo>
                      <a:cubicBezTo>
                        <a:pt x="1206" y="669"/>
                        <a:pt x="1206" y="682"/>
                        <a:pt x="1157" y="686"/>
                      </a:cubicBezTo>
                      <a:cubicBezTo>
                        <a:pt x="1108" y="690"/>
                        <a:pt x="1007" y="690"/>
                        <a:pt x="926" y="686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2000" name="Group 25">
                  <a:extLst>
                    <a:ext uri="{FF2B5EF4-FFF2-40B4-BE49-F238E27FC236}">
                      <a16:creationId xmlns:a16="http://schemas.microsoft.com/office/drawing/2014/main" id="{7D683A79-2BAD-42F4-B85B-4D005F3E2CB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878" y="2429"/>
                  <a:ext cx="252" cy="677"/>
                  <a:chOff x="3947" y="2610"/>
                  <a:chExt cx="1462" cy="3937"/>
                </a:xfrm>
              </p:grpSpPr>
              <p:sp>
                <p:nvSpPr>
                  <p:cNvPr id="92019" name="Freeform 26">
                    <a:extLst>
                      <a:ext uri="{FF2B5EF4-FFF2-40B4-BE49-F238E27FC236}">
                        <a16:creationId xmlns:a16="http://schemas.microsoft.com/office/drawing/2014/main" id="{1253AD63-C13C-4B9C-A8EB-064EA32463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20" name="Freeform 27">
                    <a:extLst>
                      <a:ext uri="{FF2B5EF4-FFF2-40B4-BE49-F238E27FC236}">
                        <a16:creationId xmlns:a16="http://schemas.microsoft.com/office/drawing/2014/main" id="{F943EB80-6B28-4AB8-AA24-F2AC2C49C2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001" name="Group 28">
                  <a:extLst>
                    <a:ext uri="{FF2B5EF4-FFF2-40B4-BE49-F238E27FC236}">
                      <a16:creationId xmlns:a16="http://schemas.microsoft.com/office/drawing/2014/main" id="{36DEF40E-48AD-493F-835A-EDAFF21090F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64" y="2334"/>
                  <a:ext cx="314" cy="836"/>
                  <a:chOff x="6566" y="2057"/>
                  <a:chExt cx="1825" cy="4864"/>
                </a:xfrm>
              </p:grpSpPr>
              <p:sp>
                <p:nvSpPr>
                  <p:cNvPr id="92017" name="Freeform 29">
                    <a:extLst>
                      <a:ext uri="{FF2B5EF4-FFF2-40B4-BE49-F238E27FC236}">
                        <a16:creationId xmlns:a16="http://schemas.microsoft.com/office/drawing/2014/main" id="{42DF1CE4-A777-43B7-8A08-314AF9022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66" y="2057"/>
                    <a:ext cx="1825" cy="4864"/>
                  </a:xfrm>
                  <a:custGeom>
                    <a:avLst/>
                    <a:gdLst>
                      <a:gd name="T0" fmla="*/ 133 w 1825"/>
                      <a:gd name="T1" fmla="*/ 797 h 4864"/>
                      <a:gd name="T2" fmla="*/ 30 w 1825"/>
                      <a:gd name="T3" fmla="*/ 1389 h 4864"/>
                      <a:gd name="T4" fmla="*/ 313 w 1825"/>
                      <a:gd name="T5" fmla="*/ 1903 h 4864"/>
                      <a:gd name="T6" fmla="*/ 737 w 1825"/>
                      <a:gd name="T7" fmla="*/ 2456 h 4864"/>
                      <a:gd name="T8" fmla="*/ 891 w 1825"/>
                      <a:gd name="T9" fmla="*/ 2803 h 4864"/>
                      <a:gd name="T10" fmla="*/ 968 w 1825"/>
                      <a:gd name="T11" fmla="*/ 3124 h 4864"/>
                      <a:gd name="T12" fmla="*/ 994 w 1825"/>
                      <a:gd name="T13" fmla="*/ 3472 h 4864"/>
                      <a:gd name="T14" fmla="*/ 750 w 1825"/>
                      <a:gd name="T15" fmla="*/ 3947 h 4864"/>
                      <a:gd name="T16" fmla="*/ 441 w 1825"/>
                      <a:gd name="T17" fmla="*/ 4436 h 4864"/>
                      <a:gd name="T18" fmla="*/ 364 w 1825"/>
                      <a:gd name="T19" fmla="*/ 4552 h 4864"/>
                      <a:gd name="T20" fmla="*/ 287 w 1825"/>
                      <a:gd name="T21" fmla="*/ 4667 h 4864"/>
                      <a:gd name="T22" fmla="*/ 300 w 1825"/>
                      <a:gd name="T23" fmla="*/ 4770 h 4864"/>
                      <a:gd name="T24" fmla="*/ 364 w 1825"/>
                      <a:gd name="T25" fmla="*/ 4732 h 4864"/>
                      <a:gd name="T26" fmla="*/ 454 w 1825"/>
                      <a:gd name="T27" fmla="*/ 4642 h 4864"/>
                      <a:gd name="T28" fmla="*/ 364 w 1825"/>
                      <a:gd name="T29" fmla="*/ 4783 h 4864"/>
                      <a:gd name="T30" fmla="*/ 531 w 1825"/>
                      <a:gd name="T31" fmla="*/ 4860 h 4864"/>
                      <a:gd name="T32" fmla="*/ 673 w 1825"/>
                      <a:gd name="T33" fmla="*/ 4757 h 4864"/>
                      <a:gd name="T34" fmla="*/ 763 w 1825"/>
                      <a:gd name="T35" fmla="*/ 4680 h 4864"/>
                      <a:gd name="T36" fmla="*/ 891 w 1825"/>
                      <a:gd name="T37" fmla="*/ 4474 h 4864"/>
                      <a:gd name="T38" fmla="*/ 1058 w 1825"/>
                      <a:gd name="T39" fmla="*/ 4102 h 4864"/>
                      <a:gd name="T40" fmla="*/ 1303 w 1825"/>
                      <a:gd name="T41" fmla="*/ 3536 h 4864"/>
                      <a:gd name="T42" fmla="*/ 1521 w 1825"/>
                      <a:gd name="T43" fmla="*/ 3253 h 4864"/>
                      <a:gd name="T44" fmla="*/ 1675 w 1825"/>
                      <a:gd name="T45" fmla="*/ 2764 h 4864"/>
                      <a:gd name="T46" fmla="*/ 1804 w 1825"/>
                      <a:gd name="T47" fmla="*/ 2546 h 4864"/>
                      <a:gd name="T48" fmla="*/ 1547 w 1825"/>
                      <a:gd name="T49" fmla="*/ 2250 h 4864"/>
                      <a:gd name="T50" fmla="*/ 1341 w 1825"/>
                      <a:gd name="T51" fmla="*/ 1736 h 4864"/>
                      <a:gd name="T52" fmla="*/ 1470 w 1825"/>
                      <a:gd name="T53" fmla="*/ 964 h 4864"/>
                      <a:gd name="T54" fmla="*/ 1534 w 1825"/>
                      <a:gd name="T55" fmla="*/ 604 h 4864"/>
                      <a:gd name="T56" fmla="*/ 1611 w 1825"/>
                      <a:gd name="T57" fmla="*/ 373 h 4864"/>
                      <a:gd name="T58" fmla="*/ 1585 w 1825"/>
                      <a:gd name="T59" fmla="*/ 142 h 4864"/>
                      <a:gd name="T60" fmla="*/ 1431 w 1825"/>
                      <a:gd name="T61" fmla="*/ 0 h 486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825" h="4864">
                        <a:moveTo>
                          <a:pt x="133" y="797"/>
                        </a:moveTo>
                        <a:cubicBezTo>
                          <a:pt x="66" y="1001"/>
                          <a:pt x="0" y="1205"/>
                          <a:pt x="30" y="1389"/>
                        </a:cubicBezTo>
                        <a:cubicBezTo>
                          <a:pt x="60" y="1573"/>
                          <a:pt x="195" y="1725"/>
                          <a:pt x="313" y="1903"/>
                        </a:cubicBezTo>
                        <a:cubicBezTo>
                          <a:pt x="431" y="2081"/>
                          <a:pt x="641" y="2306"/>
                          <a:pt x="737" y="2456"/>
                        </a:cubicBezTo>
                        <a:cubicBezTo>
                          <a:pt x="833" y="2606"/>
                          <a:pt x="853" y="2692"/>
                          <a:pt x="891" y="2803"/>
                        </a:cubicBezTo>
                        <a:cubicBezTo>
                          <a:pt x="929" y="2914"/>
                          <a:pt x="951" y="3013"/>
                          <a:pt x="968" y="3124"/>
                        </a:cubicBezTo>
                        <a:cubicBezTo>
                          <a:pt x="985" y="3235"/>
                          <a:pt x="1030" y="3335"/>
                          <a:pt x="994" y="3472"/>
                        </a:cubicBezTo>
                        <a:cubicBezTo>
                          <a:pt x="958" y="3609"/>
                          <a:pt x="842" y="3786"/>
                          <a:pt x="750" y="3947"/>
                        </a:cubicBezTo>
                        <a:cubicBezTo>
                          <a:pt x="658" y="4108"/>
                          <a:pt x="505" y="4335"/>
                          <a:pt x="441" y="4436"/>
                        </a:cubicBezTo>
                        <a:cubicBezTo>
                          <a:pt x="377" y="4537"/>
                          <a:pt x="390" y="4514"/>
                          <a:pt x="364" y="4552"/>
                        </a:cubicBezTo>
                        <a:cubicBezTo>
                          <a:pt x="338" y="4590"/>
                          <a:pt x="298" y="4631"/>
                          <a:pt x="287" y="4667"/>
                        </a:cubicBezTo>
                        <a:cubicBezTo>
                          <a:pt x="276" y="4703"/>
                          <a:pt x="287" y="4759"/>
                          <a:pt x="300" y="4770"/>
                        </a:cubicBezTo>
                        <a:cubicBezTo>
                          <a:pt x="313" y="4781"/>
                          <a:pt x="338" y="4753"/>
                          <a:pt x="364" y="4732"/>
                        </a:cubicBezTo>
                        <a:cubicBezTo>
                          <a:pt x="390" y="4711"/>
                          <a:pt x="454" y="4634"/>
                          <a:pt x="454" y="4642"/>
                        </a:cubicBezTo>
                        <a:cubicBezTo>
                          <a:pt x="454" y="4650"/>
                          <a:pt x="351" y="4747"/>
                          <a:pt x="364" y="4783"/>
                        </a:cubicBezTo>
                        <a:cubicBezTo>
                          <a:pt x="377" y="4819"/>
                          <a:pt x="480" y="4864"/>
                          <a:pt x="531" y="4860"/>
                        </a:cubicBezTo>
                        <a:cubicBezTo>
                          <a:pt x="582" y="4856"/>
                          <a:pt x="634" y="4787"/>
                          <a:pt x="673" y="4757"/>
                        </a:cubicBezTo>
                        <a:cubicBezTo>
                          <a:pt x="712" y="4727"/>
                          <a:pt x="727" y="4727"/>
                          <a:pt x="763" y="4680"/>
                        </a:cubicBezTo>
                        <a:cubicBezTo>
                          <a:pt x="799" y="4633"/>
                          <a:pt x="842" y="4570"/>
                          <a:pt x="891" y="4474"/>
                        </a:cubicBezTo>
                        <a:cubicBezTo>
                          <a:pt x="940" y="4378"/>
                          <a:pt x="989" y="4258"/>
                          <a:pt x="1058" y="4102"/>
                        </a:cubicBezTo>
                        <a:cubicBezTo>
                          <a:pt x="1127" y="3946"/>
                          <a:pt x="1226" y="3677"/>
                          <a:pt x="1303" y="3536"/>
                        </a:cubicBezTo>
                        <a:cubicBezTo>
                          <a:pt x="1380" y="3395"/>
                          <a:pt x="1459" y="3382"/>
                          <a:pt x="1521" y="3253"/>
                        </a:cubicBezTo>
                        <a:cubicBezTo>
                          <a:pt x="1583" y="3124"/>
                          <a:pt x="1628" y="2882"/>
                          <a:pt x="1675" y="2764"/>
                        </a:cubicBezTo>
                        <a:cubicBezTo>
                          <a:pt x="1722" y="2646"/>
                          <a:pt x="1825" y="2632"/>
                          <a:pt x="1804" y="2546"/>
                        </a:cubicBezTo>
                        <a:cubicBezTo>
                          <a:pt x="1783" y="2460"/>
                          <a:pt x="1624" y="2385"/>
                          <a:pt x="1547" y="2250"/>
                        </a:cubicBezTo>
                        <a:cubicBezTo>
                          <a:pt x="1470" y="2115"/>
                          <a:pt x="1354" y="1950"/>
                          <a:pt x="1341" y="1736"/>
                        </a:cubicBezTo>
                        <a:cubicBezTo>
                          <a:pt x="1328" y="1522"/>
                          <a:pt x="1438" y="1153"/>
                          <a:pt x="1470" y="964"/>
                        </a:cubicBezTo>
                        <a:cubicBezTo>
                          <a:pt x="1502" y="775"/>
                          <a:pt x="1511" y="702"/>
                          <a:pt x="1534" y="604"/>
                        </a:cubicBezTo>
                        <a:cubicBezTo>
                          <a:pt x="1557" y="506"/>
                          <a:pt x="1602" y="450"/>
                          <a:pt x="1611" y="373"/>
                        </a:cubicBezTo>
                        <a:cubicBezTo>
                          <a:pt x="1620" y="296"/>
                          <a:pt x="1615" y="204"/>
                          <a:pt x="1585" y="142"/>
                        </a:cubicBezTo>
                        <a:cubicBezTo>
                          <a:pt x="1555" y="80"/>
                          <a:pt x="1493" y="40"/>
                          <a:pt x="1431" y="0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18" name="Freeform 30">
                    <a:extLst>
                      <a:ext uri="{FF2B5EF4-FFF2-40B4-BE49-F238E27FC236}">
                        <a16:creationId xmlns:a16="http://schemas.microsoft.com/office/drawing/2014/main" id="{417A1473-EF79-410A-80B0-ED3D6F996D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" y="6609"/>
                    <a:ext cx="424" cy="312"/>
                  </a:xfrm>
                  <a:custGeom>
                    <a:avLst/>
                    <a:gdLst>
                      <a:gd name="T0" fmla="*/ 79 w 424"/>
                      <a:gd name="T1" fmla="*/ 0 h 312"/>
                      <a:gd name="T2" fmla="*/ 34 w 424"/>
                      <a:gd name="T3" fmla="*/ 69 h 312"/>
                      <a:gd name="T4" fmla="*/ 4 w 424"/>
                      <a:gd name="T5" fmla="*/ 120 h 312"/>
                      <a:gd name="T6" fmla="*/ 10 w 424"/>
                      <a:gd name="T7" fmla="*/ 186 h 312"/>
                      <a:gd name="T8" fmla="*/ 22 w 424"/>
                      <a:gd name="T9" fmla="*/ 213 h 312"/>
                      <a:gd name="T10" fmla="*/ 70 w 424"/>
                      <a:gd name="T11" fmla="*/ 195 h 312"/>
                      <a:gd name="T12" fmla="*/ 148 w 424"/>
                      <a:gd name="T13" fmla="*/ 105 h 312"/>
                      <a:gd name="T14" fmla="*/ 193 w 424"/>
                      <a:gd name="T15" fmla="*/ 75 h 312"/>
                      <a:gd name="T16" fmla="*/ 145 w 424"/>
                      <a:gd name="T17" fmla="*/ 132 h 312"/>
                      <a:gd name="T18" fmla="*/ 103 w 424"/>
                      <a:gd name="T19" fmla="*/ 183 h 312"/>
                      <a:gd name="T20" fmla="*/ 70 w 424"/>
                      <a:gd name="T21" fmla="*/ 240 h 312"/>
                      <a:gd name="T22" fmla="*/ 118 w 424"/>
                      <a:gd name="T23" fmla="*/ 267 h 312"/>
                      <a:gd name="T24" fmla="*/ 220 w 424"/>
                      <a:gd name="T25" fmla="*/ 306 h 312"/>
                      <a:gd name="T26" fmla="*/ 280 w 424"/>
                      <a:gd name="T27" fmla="*/ 300 h 312"/>
                      <a:gd name="T28" fmla="*/ 352 w 424"/>
                      <a:gd name="T29" fmla="*/ 234 h 312"/>
                      <a:gd name="T30" fmla="*/ 388 w 424"/>
                      <a:gd name="T31" fmla="*/ 207 h 312"/>
                      <a:gd name="T32" fmla="*/ 424 w 424"/>
                      <a:gd name="T33" fmla="*/ 180 h 31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24" h="312">
                        <a:moveTo>
                          <a:pt x="79" y="0"/>
                        </a:moveTo>
                        <a:cubicBezTo>
                          <a:pt x="62" y="24"/>
                          <a:pt x="46" y="49"/>
                          <a:pt x="34" y="69"/>
                        </a:cubicBezTo>
                        <a:cubicBezTo>
                          <a:pt x="22" y="89"/>
                          <a:pt x="8" y="101"/>
                          <a:pt x="4" y="120"/>
                        </a:cubicBezTo>
                        <a:cubicBezTo>
                          <a:pt x="0" y="139"/>
                          <a:pt x="7" y="171"/>
                          <a:pt x="10" y="186"/>
                        </a:cubicBezTo>
                        <a:cubicBezTo>
                          <a:pt x="13" y="201"/>
                          <a:pt x="12" y="211"/>
                          <a:pt x="22" y="213"/>
                        </a:cubicBezTo>
                        <a:cubicBezTo>
                          <a:pt x="32" y="215"/>
                          <a:pt x="49" y="213"/>
                          <a:pt x="70" y="195"/>
                        </a:cubicBezTo>
                        <a:cubicBezTo>
                          <a:pt x="91" y="177"/>
                          <a:pt x="127" y="125"/>
                          <a:pt x="148" y="105"/>
                        </a:cubicBezTo>
                        <a:cubicBezTo>
                          <a:pt x="169" y="85"/>
                          <a:pt x="193" y="71"/>
                          <a:pt x="193" y="75"/>
                        </a:cubicBezTo>
                        <a:cubicBezTo>
                          <a:pt x="193" y="79"/>
                          <a:pt x="160" y="114"/>
                          <a:pt x="145" y="132"/>
                        </a:cubicBezTo>
                        <a:cubicBezTo>
                          <a:pt x="130" y="150"/>
                          <a:pt x="115" y="165"/>
                          <a:pt x="103" y="183"/>
                        </a:cubicBezTo>
                        <a:cubicBezTo>
                          <a:pt x="91" y="201"/>
                          <a:pt x="68" y="226"/>
                          <a:pt x="70" y="240"/>
                        </a:cubicBezTo>
                        <a:cubicBezTo>
                          <a:pt x="72" y="254"/>
                          <a:pt x="93" y="256"/>
                          <a:pt x="118" y="267"/>
                        </a:cubicBezTo>
                        <a:cubicBezTo>
                          <a:pt x="143" y="278"/>
                          <a:pt x="193" y="301"/>
                          <a:pt x="220" y="306"/>
                        </a:cubicBezTo>
                        <a:cubicBezTo>
                          <a:pt x="247" y="311"/>
                          <a:pt x="258" y="312"/>
                          <a:pt x="280" y="300"/>
                        </a:cubicBezTo>
                        <a:cubicBezTo>
                          <a:pt x="302" y="288"/>
                          <a:pt x="334" y="249"/>
                          <a:pt x="352" y="234"/>
                        </a:cubicBezTo>
                        <a:cubicBezTo>
                          <a:pt x="370" y="219"/>
                          <a:pt x="376" y="216"/>
                          <a:pt x="388" y="207"/>
                        </a:cubicBezTo>
                        <a:cubicBezTo>
                          <a:pt x="400" y="198"/>
                          <a:pt x="417" y="185"/>
                          <a:pt x="424" y="180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002" name="Group 31">
                  <a:extLst>
                    <a:ext uri="{FF2B5EF4-FFF2-40B4-BE49-F238E27FC236}">
                      <a16:creationId xmlns:a16="http://schemas.microsoft.com/office/drawing/2014/main" id="{5158989C-73C8-4CE9-890D-CA175AEC9B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220" y="2331"/>
                  <a:ext cx="221" cy="330"/>
                  <a:chOff x="2141" y="2043"/>
                  <a:chExt cx="1283" cy="1918"/>
                </a:xfrm>
              </p:grpSpPr>
              <p:grpSp>
                <p:nvGrpSpPr>
                  <p:cNvPr id="92007" name="Group 32">
                    <a:extLst>
                      <a:ext uri="{FF2B5EF4-FFF2-40B4-BE49-F238E27FC236}">
                        <a16:creationId xmlns:a16="http://schemas.microsoft.com/office/drawing/2014/main" id="{62CFE5C0-8447-4007-9446-380725104C0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 rot="-7977880">
                    <a:off x="2060" y="2124"/>
                    <a:ext cx="739" cy="577"/>
                    <a:chOff x="3435" y="2183"/>
                    <a:chExt cx="739" cy="694"/>
                  </a:xfrm>
                </p:grpSpPr>
                <p:sp>
                  <p:nvSpPr>
                    <p:cNvPr id="92015" name="Freeform 33">
                      <a:extLst>
                        <a:ext uri="{FF2B5EF4-FFF2-40B4-BE49-F238E27FC236}">
                          <a16:creationId xmlns:a16="http://schemas.microsoft.com/office/drawing/2014/main" id="{94DF0817-99E1-421C-AD5B-EC576749D1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5" y="2183"/>
                      <a:ext cx="739" cy="694"/>
                    </a:xfrm>
                    <a:custGeom>
                      <a:avLst/>
                      <a:gdLst>
                        <a:gd name="T0" fmla="*/ 27 w 739"/>
                        <a:gd name="T1" fmla="*/ 430 h 694"/>
                        <a:gd name="T2" fmla="*/ 12 w 739"/>
                        <a:gd name="T3" fmla="*/ 328 h 694"/>
                        <a:gd name="T4" fmla="*/ 99 w 739"/>
                        <a:gd name="T5" fmla="*/ 184 h 694"/>
                        <a:gd name="T6" fmla="*/ 360 w 739"/>
                        <a:gd name="T7" fmla="*/ 28 h 694"/>
                        <a:gd name="T8" fmla="*/ 567 w 739"/>
                        <a:gd name="T9" fmla="*/ 13 h 694"/>
                        <a:gd name="T10" fmla="*/ 717 w 739"/>
                        <a:gd name="T11" fmla="*/ 52 h 694"/>
                        <a:gd name="T12" fmla="*/ 702 w 739"/>
                        <a:gd name="T13" fmla="*/ 229 h 694"/>
                        <a:gd name="T14" fmla="*/ 624 w 739"/>
                        <a:gd name="T15" fmla="*/ 424 h 694"/>
                        <a:gd name="T16" fmla="*/ 492 w 739"/>
                        <a:gd name="T17" fmla="*/ 547 h 694"/>
                        <a:gd name="T18" fmla="*/ 342 w 739"/>
                        <a:gd name="T19" fmla="*/ 622 h 694"/>
                        <a:gd name="T20" fmla="*/ 210 w 739"/>
                        <a:gd name="T21" fmla="*/ 637 h 694"/>
                        <a:gd name="T22" fmla="*/ 93 w 739"/>
                        <a:gd name="T23" fmla="*/ 694 h 69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739" h="694">
                          <a:moveTo>
                            <a:pt x="27" y="430"/>
                          </a:moveTo>
                          <a:cubicBezTo>
                            <a:pt x="13" y="399"/>
                            <a:pt x="0" y="369"/>
                            <a:pt x="12" y="328"/>
                          </a:cubicBezTo>
                          <a:cubicBezTo>
                            <a:pt x="24" y="287"/>
                            <a:pt x="41" y="234"/>
                            <a:pt x="99" y="184"/>
                          </a:cubicBezTo>
                          <a:cubicBezTo>
                            <a:pt x="157" y="134"/>
                            <a:pt x="282" y="56"/>
                            <a:pt x="360" y="28"/>
                          </a:cubicBezTo>
                          <a:cubicBezTo>
                            <a:pt x="438" y="0"/>
                            <a:pt x="507" y="9"/>
                            <a:pt x="567" y="13"/>
                          </a:cubicBezTo>
                          <a:cubicBezTo>
                            <a:pt x="627" y="17"/>
                            <a:pt x="695" y="16"/>
                            <a:pt x="717" y="52"/>
                          </a:cubicBezTo>
                          <a:cubicBezTo>
                            <a:pt x="739" y="88"/>
                            <a:pt x="717" y="167"/>
                            <a:pt x="702" y="229"/>
                          </a:cubicBezTo>
                          <a:cubicBezTo>
                            <a:pt x="687" y="291"/>
                            <a:pt x="659" y="371"/>
                            <a:pt x="624" y="424"/>
                          </a:cubicBezTo>
                          <a:cubicBezTo>
                            <a:pt x="589" y="477"/>
                            <a:pt x="539" y="514"/>
                            <a:pt x="492" y="547"/>
                          </a:cubicBezTo>
                          <a:cubicBezTo>
                            <a:pt x="445" y="580"/>
                            <a:pt x="389" y="607"/>
                            <a:pt x="342" y="622"/>
                          </a:cubicBezTo>
                          <a:cubicBezTo>
                            <a:pt x="295" y="637"/>
                            <a:pt x="251" y="625"/>
                            <a:pt x="210" y="637"/>
                          </a:cubicBezTo>
                          <a:cubicBezTo>
                            <a:pt x="169" y="649"/>
                            <a:pt x="117" y="682"/>
                            <a:pt x="93" y="694"/>
                          </a:cubicBezTo>
                        </a:path>
                      </a:pathLst>
                    </a:custGeom>
                    <a:solidFill>
                      <a:srgbClr val="9933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2016" name="Freeform 34">
                      <a:extLst>
                        <a:ext uri="{FF2B5EF4-FFF2-40B4-BE49-F238E27FC236}">
                          <a16:creationId xmlns:a16="http://schemas.microsoft.com/office/drawing/2014/main" id="{FB5711CA-BC5C-448F-8497-8AA3C17788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61" y="2322"/>
                      <a:ext cx="457" cy="372"/>
                    </a:xfrm>
                    <a:custGeom>
                      <a:avLst/>
                      <a:gdLst>
                        <a:gd name="T0" fmla="*/ 0 w 457"/>
                        <a:gd name="T1" fmla="*/ 327 h 372"/>
                        <a:gd name="T2" fmla="*/ 42 w 457"/>
                        <a:gd name="T3" fmla="*/ 312 h 372"/>
                        <a:gd name="T4" fmla="*/ 90 w 457"/>
                        <a:gd name="T5" fmla="*/ 279 h 372"/>
                        <a:gd name="T6" fmla="*/ 66 w 457"/>
                        <a:gd name="T7" fmla="*/ 222 h 372"/>
                        <a:gd name="T8" fmla="*/ 54 w 457"/>
                        <a:gd name="T9" fmla="*/ 204 h 372"/>
                        <a:gd name="T10" fmla="*/ 87 w 457"/>
                        <a:gd name="T11" fmla="*/ 183 h 372"/>
                        <a:gd name="T12" fmla="*/ 102 w 457"/>
                        <a:gd name="T13" fmla="*/ 192 h 372"/>
                        <a:gd name="T14" fmla="*/ 111 w 457"/>
                        <a:gd name="T15" fmla="*/ 201 h 372"/>
                        <a:gd name="T16" fmla="*/ 120 w 457"/>
                        <a:gd name="T17" fmla="*/ 138 h 372"/>
                        <a:gd name="T18" fmla="*/ 132 w 457"/>
                        <a:gd name="T19" fmla="*/ 153 h 372"/>
                        <a:gd name="T20" fmla="*/ 138 w 457"/>
                        <a:gd name="T21" fmla="*/ 123 h 372"/>
                        <a:gd name="T22" fmla="*/ 180 w 457"/>
                        <a:gd name="T23" fmla="*/ 66 h 372"/>
                        <a:gd name="T24" fmla="*/ 195 w 457"/>
                        <a:gd name="T25" fmla="*/ 60 h 372"/>
                        <a:gd name="T26" fmla="*/ 222 w 457"/>
                        <a:gd name="T27" fmla="*/ 39 h 372"/>
                        <a:gd name="T28" fmla="*/ 237 w 457"/>
                        <a:gd name="T29" fmla="*/ 63 h 372"/>
                        <a:gd name="T30" fmla="*/ 240 w 457"/>
                        <a:gd name="T31" fmla="*/ 90 h 372"/>
                        <a:gd name="T32" fmla="*/ 246 w 457"/>
                        <a:gd name="T33" fmla="*/ 81 h 372"/>
                        <a:gd name="T34" fmla="*/ 249 w 457"/>
                        <a:gd name="T35" fmla="*/ 48 h 372"/>
                        <a:gd name="T36" fmla="*/ 288 w 457"/>
                        <a:gd name="T37" fmla="*/ 12 h 372"/>
                        <a:gd name="T38" fmla="*/ 300 w 457"/>
                        <a:gd name="T39" fmla="*/ 39 h 372"/>
                        <a:gd name="T40" fmla="*/ 360 w 457"/>
                        <a:gd name="T41" fmla="*/ 39 h 372"/>
                        <a:gd name="T42" fmla="*/ 354 w 457"/>
                        <a:gd name="T43" fmla="*/ 48 h 372"/>
                        <a:gd name="T44" fmla="*/ 417 w 457"/>
                        <a:gd name="T45" fmla="*/ 0 h 372"/>
                        <a:gd name="T46" fmla="*/ 444 w 457"/>
                        <a:gd name="T47" fmla="*/ 21 h 372"/>
                        <a:gd name="T48" fmla="*/ 408 w 457"/>
                        <a:gd name="T49" fmla="*/ 87 h 372"/>
                        <a:gd name="T50" fmla="*/ 411 w 457"/>
                        <a:gd name="T51" fmla="*/ 102 h 372"/>
                        <a:gd name="T52" fmla="*/ 399 w 457"/>
                        <a:gd name="T53" fmla="*/ 120 h 372"/>
                        <a:gd name="T54" fmla="*/ 417 w 457"/>
                        <a:gd name="T55" fmla="*/ 165 h 372"/>
                        <a:gd name="T56" fmla="*/ 456 w 457"/>
                        <a:gd name="T57" fmla="*/ 183 h 372"/>
                        <a:gd name="T58" fmla="*/ 366 w 457"/>
                        <a:gd name="T59" fmla="*/ 198 h 372"/>
                        <a:gd name="T60" fmla="*/ 336 w 457"/>
                        <a:gd name="T61" fmla="*/ 210 h 372"/>
                        <a:gd name="T62" fmla="*/ 321 w 457"/>
                        <a:gd name="T63" fmla="*/ 222 h 372"/>
                        <a:gd name="T64" fmla="*/ 324 w 457"/>
                        <a:gd name="T65" fmla="*/ 237 h 372"/>
                        <a:gd name="T66" fmla="*/ 264 w 457"/>
                        <a:gd name="T67" fmla="*/ 246 h 372"/>
                        <a:gd name="T68" fmla="*/ 228 w 457"/>
                        <a:gd name="T69" fmla="*/ 309 h 372"/>
                        <a:gd name="T70" fmla="*/ 204 w 457"/>
                        <a:gd name="T71" fmla="*/ 342 h 372"/>
                        <a:gd name="T72" fmla="*/ 144 w 457"/>
                        <a:gd name="T73" fmla="*/ 348 h 372"/>
                        <a:gd name="T74" fmla="*/ 15 w 457"/>
                        <a:gd name="T75" fmla="*/ 372 h 37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57" h="372">
                          <a:moveTo>
                            <a:pt x="0" y="327"/>
                          </a:moveTo>
                          <a:cubicBezTo>
                            <a:pt x="17" y="323"/>
                            <a:pt x="28" y="321"/>
                            <a:pt x="42" y="312"/>
                          </a:cubicBezTo>
                          <a:cubicBezTo>
                            <a:pt x="54" y="293"/>
                            <a:pt x="71" y="289"/>
                            <a:pt x="90" y="279"/>
                          </a:cubicBezTo>
                          <a:cubicBezTo>
                            <a:pt x="103" y="260"/>
                            <a:pt x="78" y="238"/>
                            <a:pt x="66" y="222"/>
                          </a:cubicBezTo>
                          <a:cubicBezTo>
                            <a:pt x="62" y="216"/>
                            <a:pt x="54" y="204"/>
                            <a:pt x="54" y="204"/>
                          </a:cubicBezTo>
                          <a:cubicBezTo>
                            <a:pt x="63" y="190"/>
                            <a:pt x="70" y="186"/>
                            <a:pt x="87" y="183"/>
                          </a:cubicBezTo>
                          <a:cubicBezTo>
                            <a:pt x="92" y="186"/>
                            <a:pt x="97" y="189"/>
                            <a:pt x="102" y="192"/>
                          </a:cubicBezTo>
                          <a:cubicBezTo>
                            <a:pt x="105" y="195"/>
                            <a:pt x="110" y="205"/>
                            <a:pt x="111" y="201"/>
                          </a:cubicBezTo>
                          <a:cubicBezTo>
                            <a:pt x="134" y="113"/>
                            <a:pt x="100" y="168"/>
                            <a:pt x="120" y="138"/>
                          </a:cubicBezTo>
                          <a:cubicBezTo>
                            <a:pt x="122" y="144"/>
                            <a:pt x="128" y="158"/>
                            <a:pt x="132" y="153"/>
                          </a:cubicBezTo>
                          <a:cubicBezTo>
                            <a:pt x="138" y="145"/>
                            <a:pt x="132" y="131"/>
                            <a:pt x="138" y="123"/>
                          </a:cubicBezTo>
                          <a:cubicBezTo>
                            <a:pt x="152" y="102"/>
                            <a:pt x="156" y="78"/>
                            <a:pt x="180" y="66"/>
                          </a:cubicBezTo>
                          <a:cubicBezTo>
                            <a:pt x="193" y="46"/>
                            <a:pt x="178" y="63"/>
                            <a:pt x="195" y="60"/>
                          </a:cubicBezTo>
                          <a:cubicBezTo>
                            <a:pt x="204" y="58"/>
                            <a:pt x="214" y="44"/>
                            <a:pt x="222" y="39"/>
                          </a:cubicBezTo>
                          <a:cubicBezTo>
                            <a:pt x="235" y="43"/>
                            <a:pt x="233" y="51"/>
                            <a:pt x="237" y="63"/>
                          </a:cubicBezTo>
                          <a:cubicBezTo>
                            <a:pt x="238" y="72"/>
                            <a:pt x="236" y="82"/>
                            <a:pt x="240" y="90"/>
                          </a:cubicBezTo>
                          <a:cubicBezTo>
                            <a:pt x="242" y="93"/>
                            <a:pt x="245" y="85"/>
                            <a:pt x="246" y="81"/>
                          </a:cubicBezTo>
                          <a:cubicBezTo>
                            <a:pt x="248" y="70"/>
                            <a:pt x="246" y="59"/>
                            <a:pt x="249" y="48"/>
                          </a:cubicBezTo>
                          <a:cubicBezTo>
                            <a:pt x="254" y="31"/>
                            <a:pt x="273" y="17"/>
                            <a:pt x="288" y="12"/>
                          </a:cubicBezTo>
                          <a:cubicBezTo>
                            <a:pt x="292" y="30"/>
                            <a:pt x="282" y="30"/>
                            <a:pt x="300" y="39"/>
                          </a:cubicBezTo>
                          <a:cubicBezTo>
                            <a:pt x="322" y="34"/>
                            <a:pt x="330" y="30"/>
                            <a:pt x="360" y="39"/>
                          </a:cubicBezTo>
                          <a:cubicBezTo>
                            <a:pt x="363" y="40"/>
                            <a:pt x="351" y="50"/>
                            <a:pt x="354" y="48"/>
                          </a:cubicBezTo>
                          <a:cubicBezTo>
                            <a:pt x="378" y="36"/>
                            <a:pt x="391" y="9"/>
                            <a:pt x="417" y="0"/>
                          </a:cubicBezTo>
                          <a:cubicBezTo>
                            <a:pt x="408" y="28"/>
                            <a:pt x="405" y="17"/>
                            <a:pt x="444" y="21"/>
                          </a:cubicBezTo>
                          <a:cubicBezTo>
                            <a:pt x="430" y="42"/>
                            <a:pt x="419" y="65"/>
                            <a:pt x="408" y="87"/>
                          </a:cubicBezTo>
                          <a:cubicBezTo>
                            <a:pt x="409" y="92"/>
                            <a:pt x="412" y="97"/>
                            <a:pt x="411" y="102"/>
                          </a:cubicBezTo>
                          <a:cubicBezTo>
                            <a:pt x="409" y="109"/>
                            <a:pt x="399" y="120"/>
                            <a:pt x="399" y="120"/>
                          </a:cubicBezTo>
                          <a:cubicBezTo>
                            <a:pt x="418" y="133"/>
                            <a:pt x="406" y="151"/>
                            <a:pt x="417" y="165"/>
                          </a:cubicBezTo>
                          <a:cubicBezTo>
                            <a:pt x="423" y="173"/>
                            <a:pt x="447" y="179"/>
                            <a:pt x="456" y="183"/>
                          </a:cubicBezTo>
                          <a:cubicBezTo>
                            <a:pt x="434" y="216"/>
                            <a:pt x="457" y="187"/>
                            <a:pt x="366" y="198"/>
                          </a:cubicBezTo>
                          <a:cubicBezTo>
                            <a:pt x="355" y="199"/>
                            <a:pt x="336" y="210"/>
                            <a:pt x="336" y="210"/>
                          </a:cubicBezTo>
                          <a:cubicBezTo>
                            <a:pt x="319" y="198"/>
                            <a:pt x="326" y="178"/>
                            <a:pt x="321" y="222"/>
                          </a:cubicBezTo>
                          <a:cubicBezTo>
                            <a:pt x="322" y="227"/>
                            <a:pt x="326" y="232"/>
                            <a:pt x="324" y="237"/>
                          </a:cubicBezTo>
                          <a:cubicBezTo>
                            <a:pt x="323" y="240"/>
                            <a:pt x="267" y="246"/>
                            <a:pt x="264" y="246"/>
                          </a:cubicBezTo>
                          <a:cubicBezTo>
                            <a:pt x="254" y="275"/>
                            <a:pt x="262" y="298"/>
                            <a:pt x="228" y="309"/>
                          </a:cubicBezTo>
                          <a:cubicBezTo>
                            <a:pt x="221" y="322"/>
                            <a:pt x="214" y="332"/>
                            <a:pt x="204" y="342"/>
                          </a:cubicBezTo>
                          <a:cubicBezTo>
                            <a:pt x="196" y="365"/>
                            <a:pt x="160" y="350"/>
                            <a:pt x="144" y="348"/>
                          </a:cubicBezTo>
                          <a:cubicBezTo>
                            <a:pt x="99" y="358"/>
                            <a:pt x="61" y="372"/>
                            <a:pt x="15" y="372"/>
                          </a:cubicBezTo>
                        </a:path>
                      </a:pathLst>
                    </a:custGeom>
                    <a:solidFill>
                      <a:srgbClr val="FF99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2008" name="Freeform 35">
                    <a:extLst>
                      <a:ext uri="{FF2B5EF4-FFF2-40B4-BE49-F238E27FC236}">
                        <a16:creationId xmlns:a16="http://schemas.microsoft.com/office/drawing/2014/main" id="{D26519A6-2649-4F8B-81EF-05E8787C84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41" y="2789"/>
                    <a:ext cx="585" cy="659"/>
                  </a:xfrm>
                  <a:custGeom>
                    <a:avLst/>
                    <a:gdLst>
                      <a:gd name="T0" fmla="*/ 331 w 585"/>
                      <a:gd name="T1" fmla="*/ 7 h 659"/>
                      <a:gd name="T2" fmla="*/ 280 w 585"/>
                      <a:gd name="T3" fmla="*/ 13 h 659"/>
                      <a:gd name="T4" fmla="*/ 184 w 585"/>
                      <a:gd name="T5" fmla="*/ 88 h 659"/>
                      <a:gd name="T6" fmla="*/ 40 w 585"/>
                      <a:gd name="T7" fmla="*/ 280 h 659"/>
                      <a:gd name="T8" fmla="*/ 52 w 585"/>
                      <a:gd name="T9" fmla="*/ 370 h 659"/>
                      <a:gd name="T10" fmla="*/ 4 w 585"/>
                      <a:gd name="T11" fmla="*/ 496 h 659"/>
                      <a:gd name="T12" fmla="*/ 76 w 585"/>
                      <a:gd name="T13" fmla="*/ 622 h 659"/>
                      <a:gd name="T14" fmla="*/ 256 w 585"/>
                      <a:gd name="T15" fmla="*/ 655 h 659"/>
                      <a:gd name="T16" fmla="*/ 394 w 585"/>
                      <a:gd name="T17" fmla="*/ 601 h 659"/>
                      <a:gd name="T18" fmla="*/ 493 w 585"/>
                      <a:gd name="T19" fmla="*/ 511 h 659"/>
                      <a:gd name="T20" fmla="*/ 505 w 585"/>
                      <a:gd name="T21" fmla="*/ 385 h 659"/>
                      <a:gd name="T22" fmla="*/ 571 w 585"/>
                      <a:gd name="T23" fmla="*/ 274 h 659"/>
                      <a:gd name="T24" fmla="*/ 580 w 585"/>
                      <a:gd name="T25" fmla="*/ 118 h 659"/>
                      <a:gd name="T26" fmla="*/ 541 w 585"/>
                      <a:gd name="T27" fmla="*/ 46 h 659"/>
                      <a:gd name="T28" fmla="*/ 490 w 585"/>
                      <a:gd name="T29" fmla="*/ 58 h 659"/>
                      <a:gd name="T30" fmla="*/ 430 w 585"/>
                      <a:gd name="T31" fmla="*/ 130 h 659"/>
                      <a:gd name="T32" fmla="*/ 364 w 585"/>
                      <a:gd name="T33" fmla="*/ 52 h 659"/>
                      <a:gd name="T34" fmla="*/ 331 w 585"/>
                      <a:gd name="T35" fmla="*/ 7 h 6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585" h="659">
                        <a:moveTo>
                          <a:pt x="331" y="7"/>
                        </a:moveTo>
                        <a:cubicBezTo>
                          <a:pt x="317" y="1"/>
                          <a:pt x="304" y="0"/>
                          <a:pt x="280" y="13"/>
                        </a:cubicBezTo>
                        <a:cubicBezTo>
                          <a:pt x="256" y="26"/>
                          <a:pt x="224" y="43"/>
                          <a:pt x="184" y="88"/>
                        </a:cubicBezTo>
                        <a:cubicBezTo>
                          <a:pt x="144" y="133"/>
                          <a:pt x="62" y="233"/>
                          <a:pt x="40" y="280"/>
                        </a:cubicBezTo>
                        <a:cubicBezTo>
                          <a:pt x="18" y="327"/>
                          <a:pt x="58" y="334"/>
                          <a:pt x="52" y="370"/>
                        </a:cubicBezTo>
                        <a:cubicBezTo>
                          <a:pt x="46" y="406"/>
                          <a:pt x="0" y="454"/>
                          <a:pt x="4" y="496"/>
                        </a:cubicBezTo>
                        <a:cubicBezTo>
                          <a:pt x="8" y="538"/>
                          <a:pt x="34" y="595"/>
                          <a:pt x="76" y="622"/>
                        </a:cubicBezTo>
                        <a:cubicBezTo>
                          <a:pt x="118" y="649"/>
                          <a:pt x="203" y="659"/>
                          <a:pt x="256" y="655"/>
                        </a:cubicBezTo>
                        <a:cubicBezTo>
                          <a:pt x="309" y="651"/>
                          <a:pt x="355" y="625"/>
                          <a:pt x="394" y="601"/>
                        </a:cubicBezTo>
                        <a:cubicBezTo>
                          <a:pt x="433" y="577"/>
                          <a:pt x="475" y="547"/>
                          <a:pt x="493" y="511"/>
                        </a:cubicBezTo>
                        <a:cubicBezTo>
                          <a:pt x="511" y="475"/>
                          <a:pt x="492" y="425"/>
                          <a:pt x="505" y="385"/>
                        </a:cubicBezTo>
                        <a:cubicBezTo>
                          <a:pt x="518" y="345"/>
                          <a:pt x="559" y="318"/>
                          <a:pt x="571" y="274"/>
                        </a:cubicBezTo>
                        <a:cubicBezTo>
                          <a:pt x="583" y="230"/>
                          <a:pt x="585" y="156"/>
                          <a:pt x="580" y="118"/>
                        </a:cubicBezTo>
                        <a:cubicBezTo>
                          <a:pt x="575" y="80"/>
                          <a:pt x="556" y="56"/>
                          <a:pt x="541" y="46"/>
                        </a:cubicBezTo>
                        <a:cubicBezTo>
                          <a:pt x="526" y="36"/>
                          <a:pt x="509" y="44"/>
                          <a:pt x="490" y="58"/>
                        </a:cubicBezTo>
                        <a:cubicBezTo>
                          <a:pt x="471" y="72"/>
                          <a:pt x="451" y="131"/>
                          <a:pt x="430" y="130"/>
                        </a:cubicBezTo>
                        <a:cubicBezTo>
                          <a:pt x="409" y="129"/>
                          <a:pt x="380" y="72"/>
                          <a:pt x="364" y="52"/>
                        </a:cubicBezTo>
                        <a:cubicBezTo>
                          <a:pt x="348" y="32"/>
                          <a:pt x="345" y="13"/>
                          <a:pt x="331" y="7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09" name="Freeform 36">
                    <a:extLst>
                      <a:ext uri="{FF2B5EF4-FFF2-40B4-BE49-F238E27FC236}">
                        <a16:creationId xmlns:a16="http://schemas.microsoft.com/office/drawing/2014/main" id="{76F99625-D370-4AC9-8F7A-E540B2AE54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92" y="2228"/>
                    <a:ext cx="1132" cy="1672"/>
                  </a:xfrm>
                  <a:custGeom>
                    <a:avLst/>
                    <a:gdLst>
                      <a:gd name="T0" fmla="*/ 114 w 1132"/>
                      <a:gd name="T1" fmla="*/ 1036 h 1672"/>
                      <a:gd name="T2" fmla="*/ 84 w 1132"/>
                      <a:gd name="T3" fmla="*/ 841 h 1672"/>
                      <a:gd name="T4" fmla="*/ 66 w 1132"/>
                      <a:gd name="T5" fmla="*/ 604 h 1672"/>
                      <a:gd name="T6" fmla="*/ 141 w 1132"/>
                      <a:gd name="T7" fmla="*/ 331 h 1672"/>
                      <a:gd name="T8" fmla="*/ 240 w 1132"/>
                      <a:gd name="T9" fmla="*/ 193 h 1672"/>
                      <a:gd name="T10" fmla="*/ 330 w 1132"/>
                      <a:gd name="T11" fmla="*/ 94 h 1672"/>
                      <a:gd name="T12" fmla="*/ 444 w 1132"/>
                      <a:gd name="T13" fmla="*/ 13 h 1672"/>
                      <a:gd name="T14" fmla="*/ 531 w 1132"/>
                      <a:gd name="T15" fmla="*/ 13 h 1672"/>
                      <a:gd name="T16" fmla="*/ 906 w 1132"/>
                      <a:gd name="T17" fmla="*/ 58 h 1672"/>
                      <a:gd name="T18" fmla="*/ 1014 w 1132"/>
                      <a:gd name="T19" fmla="*/ 130 h 1672"/>
                      <a:gd name="T20" fmla="*/ 981 w 1132"/>
                      <a:gd name="T21" fmla="*/ 268 h 1672"/>
                      <a:gd name="T22" fmla="*/ 1107 w 1132"/>
                      <a:gd name="T23" fmla="*/ 505 h 1672"/>
                      <a:gd name="T24" fmla="*/ 1131 w 1132"/>
                      <a:gd name="T25" fmla="*/ 760 h 1672"/>
                      <a:gd name="T26" fmla="*/ 1098 w 1132"/>
                      <a:gd name="T27" fmla="*/ 1060 h 1672"/>
                      <a:gd name="T28" fmla="*/ 1080 w 1132"/>
                      <a:gd name="T29" fmla="*/ 1207 h 1672"/>
                      <a:gd name="T30" fmla="*/ 978 w 1132"/>
                      <a:gd name="T31" fmla="*/ 1456 h 1672"/>
                      <a:gd name="T32" fmla="*/ 708 w 1132"/>
                      <a:gd name="T33" fmla="*/ 1501 h 1672"/>
                      <a:gd name="T34" fmla="*/ 483 w 1132"/>
                      <a:gd name="T35" fmla="*/ 1630 h 1672"/>
                      <a:gd name="T36" fmla="*/ 378 w 1132"/>
                      <a:gd name="T37" fmla="*/ 1645 h 1672"/>
                      <a:gd name="T38" fmla="*/ 333 w 1132"/>
                      <a:gd name="T39" fmla="*/ 1468 h 1672"/>
                      <a:gd name="T40" fmla="*/ 291 w 1132"/>
                      <a:gd name="T41" fmla="*/ 1378 h 1672"/>
                      <a:gd name="T42" fmla="*/ 42 w 1132"/>
                      <a:gd name="T43" fmla="*/ 1435 h 1672"/>
                      <a:gd name="T44" fmla="*/ 42 w 1132"/>
                      <a:gd name="T45" fmla="*/ 1348 h 1672"/>
                      <a:gd name="T46" fmla="*/ 204 w 1132"/>
                      <a:gd name="T47" fmla="*/ 1231 h 1672"/>
                      <a:gd name="T48" fmla="*/ 111 w 1132"/>
                      <a:gd name="T49" fmla="*/ 1006 h 167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132" h="1672">
                        <a:moveTo>
                          <a:pt x="114" y="1036"/>
                        </a:moveTo>
                        <a:cubicBezTo>
                          <a:pt x="109" y="1004"/>
                          <a:pt x="92" y="913"/>
                          <a:pt x="84" y="841"/>
                        </a:cubicBezTo>
                        <a:cubicBezTo>
                          <a:pt x="76" y="769"/>
                          <a:pt x="57" y="689"/>
                          <a:pt x="66" y="604"/>
                        </a:cubicBezTo>
                        <a:cubicBezTo>
                          <a:pt x="75" y="519"/>
                          <a:pt x="112" y="400"/>
                          <a:pt x="141" y="331"/>
                        </a:cubicBezTo>
                        <a:cubicBezTo>
                          <a:pt x="170" y="262"/>
                          <a:pt x="209" y="232"/>
                          <a:pt x="240" y="193"/>
                        </a:cubicBezTo>
                        <a:cubicBezTo>
                          <a:pt x="271" y="154"/>
                          <a:pt x="296" y="124"/>
                          <a:pt x="330" y="94"/>
                        </a:cubicBezTo>
                        <a:cubicBezTo>
                          <a:pt x="364" y="64"/>
                          <a:pt x="411" y="26"/>
                          <a:pt x="444" y="13"/>
                        </a:cubicBezTo>
                        <a:cubicBezTo>
                          <a:pt x="477" y="0"/>
                          <a:pt x="454" y="6"/>
                          <a:pt x="531" y="13"/>
                        </a:cubicBezTo>
                        <a:cubicBezTo>
                          <a:pt x="608" y="20"/>
                          <a:pt x="826" y="39"/>
                          <a:pt x="906" y="58"/>
                        </a:cubicBezTo>
                        <a:cubicBezTo>
                          <a:pt x="986" y="77"/>
                          <a:pt x="1002" y="95"/>
                          <a:pt x="1014" y="130"/>
                        </a:cubicBezTo>
                        <a:cubicBezTo>
                          <a:pt x="1026" y="165"/>
                          <a:pt x="966" y="206"/>
                          <a:pt x="981" y="268"/>
                        </a:cubicBezTo>
                        <a:cubicBezTo>
                          <a:pt x="996" y="330"/>
                          <a:pt x="1082" y="423"/>
                          <a:pt x="1107" y="505"/>
                        </a:cubicBezTo>
                        <a:cubicBezTo>
                          <a:pt x="1132" y="587"/>
                          <a:pt x="1132" y="668"/>
                          <a:pt x="1131" y="760"/>
                        </a:cubicBezTo>
                        <a:cubicBezTo>
                          <a:pt x="1130" y="852"/>
                          <a:pt x="1106" y="986"/>
                          <a:pt x="1098" y="1060"/>
                        </a:cubicBezTo>
                        <a:cubicBezTo>
                          <a:pt x="1090" y="1134"/>
                          <a:pt x="1100" y="1141"/>
                          <a:pt x="1080" y="1207"/>
                        </a:cubicBezTo>
                        <a:cubicBezTo>
                          <a:pt x="1060" y="1273"/>
                          <a:pt x="1040" y="1407"/>
                          <a:pt x="978" y="1456"/>
                        </a:cubicBezTo>
                        <a:cubicBezTo>
                          <a:pt x="916" y="1505"/>
                          <a:pt x="790" y="1472"/>
                          <a:pt x="708" y="1501"/>
                        </a:cubicBezTo>
                        <a:cubicBezTo>
                          <a:pt x="626" y="1530"/>
                          <a:pt x="538" y="1606"/>
                          <a:pt x="483" y="1630"/>
                        </a:cubicBezTo>
                        <a:cubicBezTo>
                          <a:pt x="428" y="1654"/>
                          <a:pt x="403" y="1672"/>
                          <a:pt x="378" y="1645"/>
                        </a:cubicBezTo>
                        <a:cubicBezTo>
                          <a:pt x="353" y="1618"/>
                          <a:pt x="347" y="1512"/>
                          <a:pt x="333" y="1468"/>
                        </a:cubicBezTo>
                        <a:cubicBezTo>
                          <a:pt x="319" y="1424"/>
                          <a:pt x="340" y="1384"/>
                          <a:pt x="291" y="1378"/>
                        </a:cubicBezTo>
                        <a:cubicBezTo>
                          <a:pt x="242" y="1372"/>
                          <a:pt x="84" y="1440"/>
                          <a:pt x="42" y="1435"/>
                        </a:cubicBezTo>
                        <a:cubicBezTo>
                          <a:pt x="0" y="1430"/>
                          <a:pt x="15" y="1382"/>
                          <a:pt x="42" y="1348"/>
                        </a:cubicBezTo>
                        <a:cubicBezTo>
                          <a:pt x="69" y="1314"/>
                          <a:pt x="193" y="1288"/>
                          <a:pt x="204" y="1231"/>
                        </a:cubicBezTo>
                        <a:cubicBezTo>
                          <a:pt x="215" y="1174"/>
                          <a:pt x="130" y="1053"/>
                          <a:pt x="111" y="1006"/>
                        </a:cubicBezTo>
                      </a:path>
                    </a:pathLst>
                  </a:cu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2010" name="Group 37">
                    <a:extLst>
                      <a:ext uri="{FF2B5EF4-FFF2-40B4-BE49-F238E27FC236}">
                        <a16:creationId xmlns:a16="http://schemas.microsoft.com/office/drawing/2014/main" id="{F44C1AFE-E08C-447F-8A09-B6F33CAEB27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3" y="2921"/>
                    <a:ext cx="323" cy="246"/>
                    <a:chOff x="2933" y="2921"/>
                    <a:chExt cx="323" cy="246"/>
                  </a:xfrm>
                </p:grpSpPr>
                <p:sp>
                  <p:nvSpPr>
                    <p:cNvPr id="92013" name="Freeform 38">
                      <a:extLst>
                        <a:ext uri="{FF2B5EF4-FFF2-40B4-BE49-F238E27FC236}">
                          <a16:creationId xmlns:a16="http://schemas.microsoft.com/office/drawing/2014/main" id="{32B28D91-52F4-423C-BE35-614A85AEA0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3" y="2921"/>
                      <a:ext cx="323" cy="246"/>
                    </a:xfrm>
                    <a:custGeom>
                      <a:avLst/>
                      <a:gdLst>
                        <a:gd name="T0" fmla="*/ 154 w 323"/>
                        <a:gd name="T1" fmla="*/ 52 h 246"/>
                        <a:gd name="T2" fmla="*/ 88 w 323"/>
                        <a:gd name="T3" fmla="*/ 106 h 246"/>
                        <a:gd name="T4" fmla="*/ 61 w 323"/>
                        <a:gd name="T5" fmla="*/ 184 h 246"/>
                        <a:gd name="T6" fmla="*/ 1 w 323"/>
                        <a:gd name="T7" fmla="*/ 244 h 246"/>
                        <a:gd name="T8" fmla="*/ 64 w 323"/>
                        <a:gd name="T9" fmla="*/ 196 h 246"/>
                        <a:gd name="T10" fmla="*/ 175 w 323"/>
                        <a:gd name="T11" fmla="*/ 211 h 246"/>
                        <a:gd name="T12" fmla="*/ 238 w 323"/>
                        <a:gd name="T13" fmla="*/ 211 h 246"/>
                        <a:gd name="T14" fmla="*/ 310 w 323"/>
                        <a:gd name="T15" fmla="*/ 133 h 246"/>
                        <a:gd name="T16" fmla="*/ 319 w 323"/>
                        <a:gd name="T17" fmla="*/ 25 h 246"/>
                        <a:gd name="T18" fmla="*/ 283 w 323"/>
                        <a:gd name="T19" fmla="*/ 1 h 246"/>
                        <a:gd name="T20" fmla="*/ 226 w 323"/>
                        <a:gd name="T21" fmla="*/ 16 h 246"/>
                        <a:gd name="T22" fmla="*/ 154 w 323"/>
                        <a:gd name="T23" fmla="*/ 52 h 24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23" h="246">
                          <a:moveTo>
                            <a:pt x="154" y="52"/>
                          </a:moveTo>
                          <a:cubicBezTo>
                            <a:pt x="131" y="67"/>
                            <a:pt x="103" y="84"/>
                            <a:pt x="88" y="106"/>
                          </a:cubicBezTo>
                          <a:cubicBezTo>
                            <a:pt x="73" y="128"/>
                            <a:pt x="75" y="161"/>
                            <a:pt x="61" y="184"/>
                          </a:cubicBezTo>
                          <a:cubicBezTo>
                            <a:pt x="47" y="207"/>
                            <a:pt x="0" y="242"/>
                            <a:pt x="1" y="244"/>
                          </a:cubicBezTo>
                          <a:cubicBezTo>
                            <a:pt x="2" y="246"/>
                            <a:pt x="35" y="201"/>
                            <a:pt x="64" y="196"/>
                          </a:cubicBezTo>
                          <a:cubicBezTo>
                            <a:pt x="93" y="191"/>
                            <a:pt x="146" y="209"/>
                            <a:pt x="175" y="211"/>
                          </a:cubicBezTo>
                          <a:cubicBezTo>
                            <a:pt x="204" y="213"/>
                            <a:pt x="215" y="224"/>
                            <a:pt x="238" y="211"/>
                          </a:cubicBezTo>
                          <a:cubicBezTo>
                            <a:pt x="261" y="198"/>
                            <a:pt x="297" y="164"/>
                            <a:pt x="310" y="133"/>
                          </a:cubicBezTo>
                          <a:cubicBezTo>
                            <a:pt x="323" y="102"/>
                            <a:pt x="323" y="47"/>
                            <a:pt x="319" y="25"/>
                          </a:cubicBezTo>
                          <a:cubicBezTo>
                            <a:pt x="315" y="3"/>
                            <a:pt x="298" y="2"/>
                            <a:pt x="283" y="1"/>
                          </a:cubicBezTo>
                          <a:cubicBezTo>
                            <a:pt x="268" y="0"/>
                            <a:pt x="247" y="7"/>
                            <a:pt x="226" y="16"/>
                          </a:cubicBezTo>
                          <a:cubicBezTo>
                            <a:pt x="205" y="25"/>
                            <a:pt x="177" y="37"/>
                            <a:pt x="154" y="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2014" name="Freeform 39">
                      <a:extLst>
                        <a:ext uri="{FF2B5EF4-FFF2-40B4-BE49-F238E27FC236}">
                          <a16:creationId xmlns:a16="http://schemas.microsoft.com/office/drawing/2014/main" id="{949DAA9E-0827-4016-AA35-C6706BCE6A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1" y="2986"/>
                      <a:ext cx="103" cy="98"/>
                    </a:xfrm>
                    <a:custGeom>
                      <a:avLst/>
                      <a:gdLst>
                        <a:gd name="T0" fmla="*/ 31 w 103"/>
                        <a:gd name="T1" fmla="*/ 11 h 98"/>
                        <a:gd name="T2" fmla="*/ 4 w 103"/>
                        <a:gd name="T3" fmla="*/ 41 h 98"/>
                        <a:gd name="T4" fmla="*/ 7 w 103"/>
                        <a:gd name="T5" fmla="*/ 86 h 98"/>
                        <a:gd name="T6" fmla="*/ 43 w 103"/>
                        <a:gd name="T7" fmla="*/ 98 h 98"/>
                        <a:gd name="T8" fmla="*/ 82 w 103"/>
                        <a:gd name="T9" fmla="*/ 83 h 98"/>
                        <a:gd name="T10" fmla="*/ 103 w 103"/>
                        <a:gd name="T11" fmla="*/ 41 h 98"/>
                        <a:gd name="T12" fmla="*/ 79 w 103"/>
                        <a:gd name="T13" fmla="*/ 5 h 98"/>
                        <a:gd name="T14" fmla="*/ 31 w 103"/>
                        <a:gd name="T15" fmla="*/ 11 h 9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03" h="98">
                          <a:moveTo>
                            <a:pt x="31" y="11"/>
                          </a:moveTo>
                          <a:cubicBezTo>
                            <a:pt x="18" y="16"/>
                            <a:pt x="8" y="28"/>
                            <a:pt x="4" y="41"/>
                          </a:cubicBezTo>
                          <a:cubicBezTo>
                            <a:pt x="0" y="54"/>
                            <a:pt x="1" y="77"/>
                            <a:pt x="7" y="86"/>
                          </a:cubicBezTo>
                          <a:cubicBezTo>
                            <a:pt x="13" y="95"/>
                            <a:pt x="31" y="98"/>
                            <a:pt x="43" y="98"/>
                          </a:cubicBezTo>
                          <a:cubicBezTo>
                            <a:pt x="55" y="98"/>
                            <a:pt x="72" y="92"/>
                            <a:pt x="82" y="83"/>
                          </a:cubicBezTo>
                          <a:cubicBezTo>
                            <a:pt x="92" y="74"/>
                            <a:pt x="103" y="54"/>
                            <a:pt x="103" y="41"/>
                          </a:cubicBezTo>
                          <a:cubicBezTo>
                            <a:pt x="103" y="28"/>
                            <a:pt x="91" y="10"/>
                            <a:pt x="79" y="5"/>
                          </a:cubicBezTo>
                          <a:cubicBezTo>
                            <a:pt x="67" y="0"/>
                            <a:pt x="41" y="10"/>
                            <a:pt x="31" y="11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2011" name="Freeform 40">
                    <a:extLst>
                      <a:ext uri="{FF2B5EF4-FFF2-40B4-BE49-F238E27FC236}">
                        <a16:creationId xmlns:a16="http://schemas.microsoft.com/office/drawing/2014/main" id="{E49BB84C-4F47-4A6A-988D-BB3EDF97F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38" y="3244"/>
                    <a:ext cx="461" cy="717"/>
                  </a:xfrm>
                  <a:custGeom>
                    <a:avLst/>
                    <a:gdLst>
                      <a:gd name="T0" fmla="*/ 18 w 461"/>
                      <a:gd name="T1" fmla="*/ 575 h 717"/>
                      <a:gd name="T2" fmla="*/ 27 w 461"/>
                      <a:gd name="T3" fmla="*/ 605 h 717"/>
                      <a:gd name="T4" fmla="*/ 111 w 461"/>
                      <a:gd name="T5" fmla="*/ 662 h 717"/>
                      <a:gd name="T6" fmla="*/ 198 w 461"/>
                      <a:gd name="T7" fmla="*/ 701 h 717"/>
                      <a:gd name="T8" fmla="*/ 294 w 461"/>
                      <a:gd name="T9" fmla="*/ 716 h 717"/>
                      <a:gd name="T10" fmla="*/ 399 w 461"/>
                      <a:gd name="T11" fmla="*/ 692 h 717"/>
                      <a:gd name="T12" fmla="*/ 450 w 461"/>
                      <a:gd name="T13" fmla="*/ 671 h 717"/>
                      <a:gd name="T14" fmla="*/ 459 w 461"/>
                      <a:gd name="T15" fmla="*/ 644 h 717"/>
                      <a:gd name="T16" fmla="*/ 438 w 461"/>
                      <a:gd name="T17" fmla="*/ 584 h 717"/>
                      <a:gd name="T18" fmla="*/ 456 w 461"/>
                      <a:gd name="T19" fmla="*/ 491 h 717"/>
                      <a:gd name="T20" fmla="*/ 420 w 461"/>
                      <a:gd name="T21" fmla="*/ 428 h 717"/>
                      <a:gd name="T22" fmla="*/ 366 w 461"/>
                      <a:gd name="T23" fmla="*/ 362 h 717"/>
                      <a:gd name="T24" fmla="*/ 234 w 461"/>
                      <a:gd name="T25" fmla="*/ 359 h 717"/>
                      <a:gd name="T26" fmla="*/ 183 w 461"/>
                      <a:gd name="T27" fmla="*/ 401 h 717"/>
                      <a:gd name="T28" fmla="*/ 114 w 461"/>
                      <a:gd name="T29" fmla="*/ 416 h 717"/>
                      <a:gd name="T30" fmla="*/ 84 w 461"/>
                      <a:gd name="T31" fmla="*/ 374 h 717"/>
                      <a:gd name="T32" fmla="*/ 132 w 461"/>
                      <a:gd name="T33" fmla="*/ 323 h 717"/>
                      <a:gd name="T34" fmla="*/ 291 w 461"/>
                      <a:gd name="T35" fmla="*/ 290 h 717"/>
                      <a:gd name="T36" fmla="*/ 405 w 461"/>
                      <a:gd name="T37" fmla="*/ 170 h 717"/>
                      <a:gd name="T38" fmla="*/ 318 w 461"/>
                      <a:gd name="T39" fmla="*/ 47 h 717"/>
                      <a:gd name="T40" fmla="*/ 237 w 461"/>
                      <a:gd name="T41" fmla="*/ 5 h 717"/>
                      <a:gd name="T42" fmla="*/ 180 w 461"/>
                      <a:gd name="T43" fmla="*/ 17 h 717"/>
                      <a:gd name="T44" fmla="*/ 150 w 461"/>
                      <a:gd name="T45" fmla="*/ 95 h 717"/>
                      <a:gd name="T46" fmla="*/ 114 w 461"/>
                      <a:gd name="T47" fmla="*/ 167 h 717"/>
                      <a:gd name="T48" fmla="*/ 84 w 461"/>
                      <a:gd name="T49" fmla="*/ 224 h 717"/>
                      <a:gd name="T50" fmla="*/ 36 w 461"/>
                      <a:gd name="T51" fmla="*/ 296 h 717"/>
                      <a:gd name="T52" fmla="*/ 6 w 461"/>
                      <a:gd name="T53" fmla="*/ 359 h 717"/>
                      <a:gd name="T54" fmla="*/ 0 w 461"/>
                      <a:gd name="T55" fmla="*/ 416 h 717"/>
                      <a:gd name="T56" fmla="*/ 6 w 461"/>
                      <a:gd name="T57" fmla="*/ 500 h 717"/>
                      <a:gd name="T58" fmla="*/ 18 w 461"/>
                      <a:gd name="T59" fmla="*/ 575 h 71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61" h="717">
                        <a:moveTo>
                          <a:pt x="18" y="575"/>
                        </a:moveTo>
                        <a:cubicBezTo>
                          <a:pt x="21" y="592"/>
                          <a:pt x="12" y="590"/>
                          <a:pt x="27" y="605"/>
                        </a:cubicBezTo>
                        <a:cubicBezTo>
                          <a:pt x="42" y="620"/>
                          <a:pt x="83" y="646"/>
                          <a:pt x="111" y="662"/>
                        </a:cubicBezTo>
                        <a:cubicBezTo>
                          <a:pt x="139" y="678"/>
                          <a:pt x="168" y="692"/>
                          <a:pt x="198" y="701"/>
                        </a:cubicBezTo>
                        <a:cubicBezTo>
                          <a:pt x="228" y="710"/>
                          <a:pt x="261" y="717"/>
                          <a:pt x="294" y="716"/>
                        </a:cubicBezTo>
                        <a:cubicBezTo>
                          <a:pt x="327" y="715"/>
                          <a:pt x="373" y="700"/>
                          <a:pt x="399" y="692"/>
                        </a:cubicBezTo>
                        <a:cubicBezTo>
                          <a:pt x="425" y="684"/>
                          <a:pt x="440" y="679"/>
                          <a:pt x="450" y="671"/>
                        </a:cubicBezTo>
                        <a:cubicBezTo>
                          <a:pt x="460" y="663"/>
                          <a:pt x="461" y="658"/>
                          <a:pt x="459" y="644"/>
                        </a:cubicBezTo>
                        <a:cubicBezTo>
                          <a:pt x="457" y="630"/>
                          <a:pt x="438" y="609"/>
                          <a:pt x="438" y="584"/>
                        </a:cubicBezTo>
                        <a:cubicBezTo>
                          <a:pt x="438" y="559"/>
                          <a:pt x="459" y="517"/>
                          <a:pt x="456" y="491"/>
                        </a:cubicBezTo>
                        <a:cubicBezTo>
                          <a:pt x="453" y="465"/>
                          <a:pt x="435" y="449"/>
                          <a:pt x="420" y="428"/>
                        </a:cubicBezTo>
                        <a:cubicBezTo>
                          <a:pt x="405" y="407"/>
                          <a:pt x="397" y="374"/>
                          <a:pt x="366" y="362"/>
                        </a:cubicBezTo>
                        <a:cubicBezTo>
                          <a:pt x="335" y="350"/>
                          <a:pt x="264" y="353"/>
                          <a:pt x="234" y="359"/>
                        </a:cubicBezTo>
                        <a:cubicBezTo>
                          <a:pt x="204" y="365"/>
                          <a:pt x="203" y="392"/>
                          <a:pt x="183" y="401"/>
                        </a:cubicBezTo>
                        <a:cubicBezTo>
                          <a:pt x="163" y="410"/>
                          <a:pt x="130" y="420"/>
                          <a:pt x="114" y="416"/>
                        </a:cubicBezTo>
                        <a:cubicBezTo>
                          <a:pt x="98" y="412"/>
                          <a:pt x="81" y="389"/>
                          <a:pt x="84" y="374"/>
                        </a:cubicBezTo>
                        <a:cubicBezTo>
                          <a:pt x="87" y="359"/>
                          <a:pt x="98" y="337"/>
                          <a:pt x="132" y="323"/>
                        </a:cubicBezTo>
                        <a:cubicBezTo>
                          <a:pt x="166" y="309"/>
                          <a:pt x="246" y="315"/>
                          <a:pt x="291" y="290"/>
                        </a:cubicBezTo>
                        <a:cubicBezTo>
                          <a:pt x="336" y="265"/>
                          <a:pt x="401" y="210"/>
                          <a:pt x="405" y="170"/>
                        </a:cubicBezTo>
                        <a:cubicBezTo>
                          <a:pt x="409" y="130"/>
                          <a:pt x="346" y="74"/>
                          <a:pt x="318" y="47"/>
                        </a:cubicBezTo>
                        <a:cubicBezTo>
                          <a:pt x="290" y="20"/>
                          <a:pt x="260" y="10"/>
                          <a:pt x="237" y="5"/>
                        </a:cubicBezTo>
                        <a:cubicBezTo>
                          <a:pt x="214" y="0"/>
                          <a:pt x="194" y="2"/>
                          <a:pt x="180" y="17"/>
                        </a:cubicBezTo>
                        <a:cubicBezTo>
                          <a:pt x="166" y="32"/>
                          <a:pt x="161" y="70"/>
                          <a:pt x="150" y="95"/>
                        </a:cubicBezTo>
                        <a:cubicBezTo>
                          <a:pt x="139" y="120"/>
                          <a:pt x="125" y="146"/>
                          <a:pt x="114" y="167"/>
                        </a:cubicBezTo>
                        <a:cubicBezTo>
                          <a:pt x="103" y="188"/>
                          <a:pt x="97" y="203"/>
                          <a:pt x="84" y="224"/>
                        </a:cubicBezTo>
                        <a:cubicBezTo>
                          <a:pt x="71" y="245"/>
                          <a:pt x="49" y="274"/>
                          <a:pt x="36" y="296"/>
                        </a:cubicBezTo>
                        <a:cubicBezTo>
                          <a:pt x="23" y="318"/>
                          <a:pt x="12" y="339"/>
                          <a:pt x="6" y="359"/>
                        </a:cubicBezTo>
                        <a:cubicBezTo>
                          <a:pt x="0" y="379"/>
                          <a:pt x="0" y="393"/>
                          <a:pt x="0" y="416"/>
                        </a:cubicBezTo>
                        <a:cubicBezTo>
                          <a:pt x="0" y="439"/>
                          <a:pt x="5" y="476"/>
                          <a:pt x="6" y="500"/>
                        </a:cubicBezTo>
                        <a:cubicBezTo>
                          <a:pt x="7" y="524"/>
                          <a:pt x="15" y="558"/>
                          <a:pt x="18" y="575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12" name="Freeform 41">
                    <a:extLst>
                      <a:ext uri="{FF2B5EF4-FFF2-40B4-BE49-F238E27FC236}">
                        <a16:creationId xmlns:a16="http://schemas.microsoft.com/office/drawing/2014/main" id="{DC1F2FD1-3399-4037-8576-C1551139C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487" y="3683"/>
                    <a:ext cx="135" cy="141"/>
                  </a:xfrm>
                  <a:custGeom>
                    <a:avLst/>
                    <a:gdLst>
                      <a:gd name="T0" fmla="*/ 0 w 135"/>
                      <a:gd name="T1" fmla="*/ 49 h 141"/>
                      <a:gd name="T2" fmla="*/ 33 w 135"/>
                      <a:gd name="T3" fmla="*/ 13 h 141"/>
                      <a:gd name="T4" fmla="*/ 90 w 135"/>
                      <a:gd name="T5" fmla="*/ 7 h 141"/>
                      <a:gd name="T6" fmla="*/ 129 w 135"/>
                      <a:gd name="T7" fmla="*/ 55 h 141"/>
                      <a:gd name="T8" fmla="*/ 123 w 135"/>
                      <a:gd name="T9" fmla="*/ 91 h 141"/>
                      <a:gd name="T10" fmla="*/ 69 w 135"/>
                      <a:gd name="T11" fmla="*/ 136 h 141"/>
                      <a:gd name="T12" fmla="*/ 27 w 135"/>
                      <a:gd name="T13" fmla="*/ 121 h 141"/>
                      <a:gd name="T14" fmla="*/ 0 w 135"/>
                      <a:gd name="T15" fmla="*/ 49 h 1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5" h="141">
                        <a:moveTo>
                          <a:pt x="0" y="49"/>
                        </a:moveTo>
                        <a:cubicBezTo>
                          <a:pt x="9" y="7"/>
                          <a:pt x="18" y="20"/>
                          <a:pt x="33" y="13"/>
                        </a:cubicBezTo>
                        <a:cubicBezTo>
                          <a:pt x="48" y="6"/>
                          <a:pt x="74" y="0"/>
                          <a:pt x="90" y="7"/>
                        </a:cubicBezTo>
                        <a:cubicBezTo>
                          <a:pt x="106" y="14"/>
                          <a:pt x="123" y="41"/>
                          <a:pt x="129" y="55"/>
                        </a:cubicBezTo>
                        <a:cubicBezTo>
                          <a:pt x="135" y="69"/>
                          <a:pt x="133" y="78"/>
                          <a:pt x="123" y="91"/>
                        </a:cubicBezTo>
                        <a:cubicBezTo>
                          <a:pt x="113" y="104"/>
                          <a:pt x="85" y="131"/>
                          <a:pt x="69" y="136"/>
                        </a:cubicBezTo>
                        <a:cubicBezTo>
                          <a:pt x="53" y="141"/>
                          <a:pt x="38" y="135"/>
                          <a:pt x="27" y="121"/>
                        </a:cubicBezTo>
                        <a:cubicBezTo>
                          <a:pt x="16" y="107"/>
                          <a:pt x="6" y="64"/>
                          <a:pt x="0" y="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3B3B3B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2003" name="Group 42">
                  <a:extLst>
                    <a:ext uri="{FF2B5EF4-FFF2-40B4-BE49-F238E27FC236}">
                      <a16:creationId xmlns:a16="http://schemas.microsoft.com/office/drawing/2014/main" id="{92065564-9B4F-42DD-AC37-C0D03D4200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091" y="2355"/>
                  <a:ext cx="127" cy="120"/>
                  <a:chOff x="3435" y="2183"/>
                  <a:chExt cx="739" cy="694"/>
                </a:xfrm>
              </p:grpSpPr>
              <p:sp>
                <p:nvSpPr>
                  <p:cNvPr id="92005" name="Freeform 43">
                    <a:extLst>
                      <a:ext uri="{FF2B5EF4-FFF2-40B4-BE49-F238E27FC236}">
                        <a16:creationId xmlns:a16="http://schemas.microsoft.com/office/drawing/2014/main" id="{79EC5654-A25E-4375-B0B2-2C9A087C6B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2006" name="Freeform 44">
                    <a:extLst>
                      <a:ext uri="{FF2B5EF4-FFF2-40B4-BE49-F238E27FC236}">
                        <a16:creationId xmlns:a16="http://schemas.microsoft.com/office/drawing/2014/main" id="{66C23AEC-5DCD-47E2-A9E4-12D79EA823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2004" name="Freeform 45">
                  <a:extLst>
                    <a:ext uri="{FF2B5EF4-FFF2-40B4-BE49-F238E27FC236}">
                      <a16:creationId xmlns:a16="http://schemas.microsoft.com/office/drawing/2014/main" id="{6D8264C8-52C9-4225-91EF-B30C230429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695" y="2639"/>
                  <a:ext cx="16" cy="46"/>
                </a:xfrm>
                <a:custGeom>
                  <a:avLst/>
                  <a:gdLst>
                    <a:gd name="T0" fmla="*/ 0 w 90"/>
                    <a:gd name="T1" fmla="*/ 0 h 270"/>
                    <a:gd name="T2" fmla="*/ 0 w 90"/>
                    <a:gd name="T3" fmla="*/ 0 h 270"/>
                    <a:gd name="T4" fmla="*/ 0 w 90"/>
                    <a:gd name="T5" fmla="*/ 0 h 270"/>
                    <a:gd name="T6" fmla="*/ 0 w 9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270">
                      <a:moveTo>
                        <a:pt x="39" y="0"/>
                      </a:moveTo>
                      <a:cubicBezTo>
                        <a:pt x="55" y="51"/>
                        <a:pt x="71" y="103"/>
                        <a:pt x="77" y="142"/>
                      </a:cubicBezTo>
                      <a:cubicBezTo>
                        <a:pt x="83" y="181"/>
                        <a:pt x="90" y="211"/>
                        <a:pt x="77" y="232"/>
                      </a:cubicBezTo>
                      <a:cubicBezTo>
                        <a:pt x="64" y="253"/>
                        <a:pt x="32" y="261"/>
                        <a:pt x="0" y="27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39" name="Group 46">
                <a:extLst>
                  <a:ext uri="{FF2B5EF4-FFF2-40B4-BE49-F238E27FC236}">
                    <a16:creationId xmlns:a16="http://schemas.microsoft.com/office/drawing/2014/main" id="{87ED29BE-03FE-4AF9-929F-492C965F928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706" y="2649"/>
                <a:ext cx="449" cy="373"/>
                <a:chOff x="2336" y="2251"/>
                <a:chExt cx="1105" cy="919"/>
              </a:xfrm>
            </p:grpSpPr>
            <p:grpSp>
              <p:nvGrpSpPr>
                <p:cNvPr id="91969" name="Group 47">
                  <a:extLst>
                    <a:ext uri="{FF2B5EF4-FFF2-40B4-BE49-F238E27FC236}">
                      <a16:creationId xmlns:a16="http://schemas.microsoft.com/office/drawing/2014/main" id="{1BD02C90-FC61-4D90-9C83-31CC1FAF8A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1024800" flipH="1">
                  <a:off x="2869" y="2376"/>
                  <a:ext cx="252" cy="677"/>
                  <a:chOff x="3947" y="2610"/>
                  <a:chExt cx="1462" cy="3937"/>
                </a:xfrm>
              </p:grpSpPr>
              <p:sp>
                <p:nvSpPr>
                  <p:cNvPr id="91995" name="Freeform 48">
                    <a:extLst>
                      <a:ext uri="{FF2B5EF4-FFF2-40B4-BE49-F238E27FC236}">
                        <a16:creationId xmlns:a16="http://schemas.microsoft.com/office/drawing/2014/main" id="{4923F11D-0D35-4902-B1B0-52C3E7943A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96" name="Freeform 49">
                    <a:extLst>
                      <a:ext uri="{FF2B5EF4-FFF2-40B4-BE49-F238E27FC236}">
                        <a16:creationId xmlns:a16="http://schemas.microsoft.com/office/drawing/2014/main" id="{3777F1ED-4440-4FE6-BB63-FB5EB69795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70" name="Group 50">
                  <a:extLst>
                    <a:ext uri="{FF2B5EF4-FFF2-40B4-BE49-F238E27FC236}">
                      <a16:creationId xmlns:a16="http://schemas.microsoft.com/office/drawing/2014/main" id="{DBF3ADE0-C343-4CE5-91AA-AAB8E9122B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36" y="2281"/>
                  <a:ext cx="348" cy="798"/>
                  <a:chOff x="6531" y="1752"/>
                  <a:chExt cx="2021" cy="4637"/>
                </a:xfrm>
              </p:grpSpPr>
              <p:sp>
                <p:nvSpPr>
                  <p:cNvPr id="91993" name="Freeform 51">
                    <a:extLst>
                      <a:ext uri="{FF2B5EF4-FFF2-40B4-BE49-F238E27FC236}">
                        <a16:creationId xmlns:a16="http://schemas.microsoft.com/office/drawing/2014/main" id="{8D232CE1-9A83-4B32-A4F4-2BEF0ECA37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31" y="1752"/>
                    <a:ext cx="2021" cy="4622"/>
                  </a:xfrm>
                  <a:custGeom>
                    <a:avLst/>
                    <a:gdLst>
                      <a:gd name="T0" fmla="*/ 0 w 2021"/>
                      <a:gd name="T1" fmla="*/ 1076 h 4622"/>
                      <a:gd name="T2" fmla="*/ 125 w 2021"/>
                      <a:gd name="T3" fmla="*/ 1644 h 4622"/>
                      <a:gd name="T4" fmla="*/ 537 w 2021"/>
                      <a:gd name="T5" fmla="*/ 2018 h 4622"/>
                      <a:gd name="T6" fmla="*/ 1076 w 2021"/>
                      <a:gd name="T7" fmla="*/ 2384 h 4622"/>
                      <a:gd name="T8" fmla="*/ 1324 w 2021"/>
                      <a:gd name="T9" fmla="*/ 2649 h 4622"/>
                      <a:gd name="T10" fmla="*/ 1500 w 2021"/>
                      <a:gd name="T11" fmla="*/ 2914 h 4622"/>
                      <a:gd name="T12" fmla="*/ 1644 w 2021"/>
                      <a:gd name="T13" fmla="*/ 3221 h 4622"/>
                      <a:gd name="T14" fmla="*/ 1614 w 2021"/>
                      <a:gd name="T15" fmla="*/ 3727 h 4622"/>
                      <a:gd name="T16" fmla="*/ 1623 w 2021"/>
                      <a:gd name="T17" fmla="*/ 4164 h 4622"/>
                      <a:gd name="T18" fmla="*/ 1500 w 2021"/>
                      <a:gd name="T19" fmla="*/ 4344 h 4622"/>
                      <a:gd name="T20" fmla="*/ 1428 w 2021"/>
                      <a:gd name="T21" fmla="*/ 4432 h 4622"/>
                      <a:gd name="T22" fmla="*/ 1455 w 2021"/>
                      <a:gd name="T23" fmla="*/ 4494 h 4622"/>
                      <a:gd name="T24" fmla="*/ 1548 w 2021"/>
                      <a:gd name="T25" fmla="*/ 4500 h 4622"/>
                      <a:gd name="T26" fmla="*/ 1620 w 2021"/>
                      <a:gd name="T27" fmla="*/ 4450 h 4622"/>
                      <a:gd name="T28" fmla="*/ 1491 w 2021"/>
                      <a:gd name="T29" fmla="*/ 4548 h 4622"/>
                      <a:gd name="T30" fmla="*/ 1623 w 2021"/>
                      <a:gd name="T31" fmla="*/ 4611 h 4622"/>
                      <a:gd name="T32" fmla="*/ 1838 w 2021"/>
                      <a:gd name="T33" fmla="*/ 4483 h 4622"/>
                      <a:gd name="T34" fmla="*/ 1884 w 2021"/>
                      <a:gd name="T35" fmla="*/ 4385 h 4622"/>
                      <a:gd name="T36" fmla="*/ 1923 w 2021"/>
                      <a:gd name="T37" fmla="*/ 4251 h 4622"/>
                      <a:gd name="T38" fmla="*/ 1919 w 2021"/>
                      <a:gd name="T39" fmla="*/ 3769 h 4622"/>
                      <a:gd name="T40" fmla="*/ 1918 w 2021"/>
                      <a:gd name="T41" fmla="*/ 3180 h 4622"/>
                      <a:gd name="T42" fmla="*/ 1993 w 2021"/>
                      <a:gd name="T43" fmla="*/ 2855 h 4622"/>
                      <a:gd name="T44" fmla="*/ 1945 w 2021"/>
                      <a:gd name="T45" fmla="*/ 2365 h 4622"/>
                      <a:gd name="T46" fmla="*/ 1973 w 2021"/>
                      <a:gd name="T47" fmla="*/ 2126 h 4622"/>
                      <a:gd name="T48" fmla="*/ 1660 w 2021"/>
                      <a:gd name="T49" fmla="*/ 1940 h 4622"/>
                      <a:gd name="T50" fmla="*/ 1311 w 2021"/>
                      <a:gd name="T51" fmla="*/ 1541 h 4622"/>
                      <a:gd name="T52" fmla="*/ 1143 w 2021"/>
                      <a:gd name="T53" fmla="*/ 803 h 4622"/>
                      <a:gd name="T54" fmla="*/ 1067 w 2021"/>
                      <a:gd name="T55" fmla="*/ 456 h 4622"/>
                      <a:gd name="T56" fmla="*/ 1048 w 2021"/>
                      <a:gd name="T57" fmla="*/ 223 h 4622"/>
                      <a:gd name="T58" fmla="*/ 945 w 2021"/>
                      <a:gd name="T59" fmla="*/ 23 h 4622"/>
                      <a:gd name="T60" fmla="*/ 605 w 2021"/>
                      <a:gd name="T61" fmla="*/ 87 h 46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2021" h="4622">
                        <a:moveTo>
                          <a:pt x="0" y="1076"/>
                        </a:moveTo>
                        <a:cubicBezTo>
                          <a:pt x="17" y="1282"/>
                          <a:pt x="36" y="1487"/>
                          <a:pt x="125" y="1644"/>
                        </a:cubicBezTo>
                        <a:cubicBezTo>
                          <a:pt x="215" y="1801"/>
                          <a:pt x="378" y="1895"/>
                          <a:pt x="537" y="2018"/>
                        </a:cubicBezTo>
                        <a:cubicBezTo>
                          <a:pt x="695" y="2142"/>
                          <a:pt x="945" y="2278"/>
                          <a:pt x="1076" y="2384"/>
                        </a:cubicBezTo>
                        <a:cubicBezTo>
                          <a:pt x="1207" y="2488"/>
                          <a:pt x="1254" y="2560"/>
                          <a:pt x="1324" y="2649"/>
                        </a:cubicBezTo>
                        <a:cubicBezTo>
                          <a:pt x="1394" y="2736"/>
                          <a:pt x="1447" y="2819"/>
                          <a:pt x="1500" y="2914"/>
                        </a:cubicBezTo>
                        <a:cubicBezTo>
                          <a:pt x="1553" y="3009"/>
                          <a:pt x="1625" y="3085"/>
                          <a:pt x="1644" y="3221"/>
                        </a:cubicBezTo>
                        <a:cubicBezTo>
                          <a:pt x="1663" y="3356"/>
                          <a:pt x="1617" y="3570"/>
                          <a:pt x="1614" y="3727"/>
                        </a:cubicBezTo>
                        <a:cubicBezTo>
                          <a:pt x="1611" y="3884"/>
                          <a:pt x="1642" y="4061"/>
                          <a:pt x="1623" y="4164"/>
                        </a:cubicBezTo>
                        <a:cubicBezTo>
                          <a:pt x="1604" y="4267"/>
                          <a:pt x="1532" y="4299"/>
                          <a:pt x="1500" y="4344"/>
                        </a:cubicBezTo>
                        <a:cubicBezTo>
                          <a:pt x="1468" y="4389"/>
                          <a:pt x="1435" y="4407"/>
                          <a:pt x="1428" y="4432"/>
                        </a:cubicBezTo>
                        <a:cubicBezTo>
                          <a:pt x="1421" y="4457"/>
                          <a:pt x="1435" y="4483"/>
                          <a:pt x="1455" y="4494"/>
                        </a:cubicBezTo>
                        <a:cubicBezTo>
                          <a:pt x="1475" y="4505"/>
                          <a:pt x="1521" y="4507"/>
                          <a:pt x="1548" y="4500"/>
                        </a:cubicBezTo>
                        <a:cubicBezTo>
                          <a:pt x="1575" y="4493"/>
                          <a:pt x="1629" y="4442"/>
                          <a:pt x="1620" y="4450"/>
                        </a:cubicBezTo>
                        <a:cubicBezTo>
                          <a:pt x="1611" y="4458"/>
                          <a:pt x="1491" y="4521"/>
                          <a:pt x="1491" y="4548"/>
                        </a:cubicBezTo>
                        <a:cubicBezTo>
                          <a:pt x="1491" y="4575"/>
                          <a:pt x="1565" y="4622"/>
                          <a:pt x="1623" y="4611"/>
                        </a:cubicBezTo>
                        <a:cubicBezTo>
                          <a:pt x="1681" y="4600"/>
                          <a:pt x="1795" y="4521"/>
                          <a:pt x="1838" y="4483"/>
                        </a:cubicBezTo>
                        <a:cubicBezTo>
                          <a:pt x="1881" y="4445"/>
                          <a:pt x="1870" y="4424"/>
                          <a:pt x="1884" y="4385"/>
                        </a:cubicBezTo>
                        <a:cubicBezTo>
                          <a:pt x="1898" y="4346"/>
                          <a:pt x="1917" y="4354"/>
                          <a:pt x="1923" y="4251"/>
                        </a:cubicBezTo>
                        <a:cubicBezTo>
                          <a:pt x="1929" y="4148"/>
                          <a:pt x="1920" y="3947"/>
                          <a:pt x="1919" y="3769"/>
                        </a:cubicBezTo>
                        <a:cubicBezTo>
                          <a:pt x="1918" y="3591"/>
                          <a:pt x="1904" y="3332"/>
                          <a:pt x="1918" y="3180"/>
                        </a:cubicBezTo>
                        <a:cubicBezTo>
                          <a:pt x="1930" y="3028"/>
                          <a:pt x="1989" y="2992"/>
                          <a:pt x="1993" y="2855"/>
                        </a:cubicBezTo>
                        <a:cubicBezTo>
                          <a:pt x="1998" y="2719"/>
                          <a:pt x="1949" y="2486"/>
                          <a:pt x="1945" y="2365"/>
                        </a:cubicBezTo>
                        <a:cubicBezTo>
                          <a:pt x="1942" y="2243"/>
                          <a:pt x="2021" y="2198"/>
                          <a:pt x="1973" y="2126"/>
                        </a:cubicBezTo>
                        <a:cubicBezTo>
                          <a:pt x="1925" y="2056"/>
                          <a:pt x="1770" y="2038"/>
                          <a:pt x="1660" y="1940"/>
                        </a:cubicBezTo>
                        <a:cubicBezTo>
                          <a:pt x="1550" y="1843"/>
                          <a:pt x="1397" y="1731"/>
                          <a:pt x="1311" y="1541"/>
                        </a:cubicBezTo>
                        <a:cubicBezTo>
                          <a:pt x="1224" y="1352"/>
                          <a:pt x="1183" y="983"/>
                          <a:pt x="1143" y="803"/>
                        </a:cubicBezTo>
                        <a:cubicBezTo>
                          <a:pt x="1101" y="621"/>
                          <a:pt x="1083" y="552"/>
                          <a:pt x="1067" y="456"/>
                        </a:cubicBezTo>
                        <a:cubicBezTo>
                          <a:pt x="1051" y="361"/>
                          <a:pt x="1068" y="296"/>
                          <a:pt x="1048" y="223"/>
                        </a:cubicBezTo>
                        <a:cubicBezTo>
                          <a:pt x="1028" y="151"/>
                          <a:pt x="1019" y="46"/>
                          <a:pt x="945" y="23"/>
                        </a:cubicBezTo>
                        <a:cubicBezTo>
                          <a:pt x="871" y="0"/>
                          <a:pt x="676" y="74"/>
                          <a:pt x="605" y="87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94" name="Freeform 52">
                    <a:extLst>
                      <a:ext uri="{FF2B5EF4-FFF2-40B4-BE49-F238E27FC236}">
                        <a16:creationId xmlns:a16="http://schemas.microsoft.com/office/drawing/2014/main" id="{126D293D-2463-4847-BE6F-9C498C9AD6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50" y="6045"/>
                    <a:ext cx="324" cy="344"/>
                  </a:xfrm>
                  <a:custGeom>
                    <a:avLst/>
                    <a:gdLst>
                      <a:gd name="T0" fmla="*/ 148 w 324"/>
                      <a:gd name="T1" fmla="*/ 0 h 344"/>
                      <a:gd name="T2" fmla="*/ 84 w 324"/>
                      <a:gd name="T3" fmla="*/ 43 h 344"/>
                      <a:gd name="T4" fmla="*/ 37 w 324"/>
                      <a:gd name="T5" fmla="*/ 76 h 344"/>
                      <a:gd name="T6" fmla="*/ 15 w 324"/>
                      <a:gd name="T7" fmla="*/ 136 h 344"/>
                      <a:gd name="T8" fmla="*/ 12 w 324"/>
                      <a:gd name="T9" fmla="*/ 164 h 344"/>
                      <a:gd name="T10" fmla="*/ 24 w 324"/>
                      <a:gd name="T11" fmla="*/ 186 h 344"/>
                      <a:gd name="T12" fmla="*/ 157 w 324"/>
                      <a:gd name="T13" fmla="*/ 118 h 344"/>
                      <a:gd name="T14" fmla="*/ 205 w 324"/>
                      <a:gd name="T15" fmla="*/ 109 h 344"/>
                      <a:gd name="T16" fmla="*/ 143 w 324"/>
                      <a:gd name="T17" fmla="*/ 140 h 344"/>
                      <a:gd name="T18" fmla="*/ 89 w 324"/>
                      <a:gd name="T19" fmla="*/ 169 h 344"/>
                      <a:gd name="T20" fmla="*/ 39 w 324"/>
                      <a:gd name="T21" fmla="*/ 206 h 344"/>
                      <a:gd name="T22" fmla="*/ 65 w 324"/>
                      <a:gd name="T23" fmla="*/ 248 h 344"/>
                      <a:gd name="T24" fmla="*/ 127 w 324"/>
                      <a:gd name="T25" fmla="*/ 320 h 344"/>
                      <a:gd name="T26" fmla="*/ 177 w 324"/>
                      <a:gd name="T27" fmla="*/ 338 h 344"/>
                      <a:gd name="T28" fmla="*/ 252 w 324"/>
                      <a:gd name="T29" fmla="*/ 282 h 344"/>
                      <a:gd name="T30" fmla="*/ 294 w 324"/>
                      <a:gd name="T31" fmla="*/ 279 h 344"/>
                      <a:gd name="T32" fmla="*/ 324 w 324"/>
                      <a:gd name="T33" fmla="*/ 249 h 3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24" h="344">
                        <a:moveTo>
                          <a:pt x="148" y="0"/>
                        </a:moveTo>
                        <a:cubicBezTo>
                          <a:pt x="125" y="14"/>
                          <a:pt x="101" y="30"/>
                          <a:pt x="84" y="43"/>
                        </a:cubicBezTo>
                        <a:cubicBezTo>
                          <a:pt x="65" y="55"/>
                          <a:pt x="49" y="61"/>
                          <a:pt x="37" y="76"/>
                        </a:cubicBezTo>
                        <a:cubicBezTo>
                          <a:pt x="27" y="91"/>
                          <a:pt x="19" y="121"/>
                          <a:pt x="15" y="136"/>
                        </a:cubicBezTo>
                        <a:cubicBezTo>
                          <a:pt x="10" y="150"/>
                          <a:pt x="10" y="156"/>
                          <a:pt x="12" y="164"/>
                        </a:cubicBezTo>
                        <a:cubicBezTo>
                          <a:pt x="14" y="172"/>
                          <a:pt x="0" y="194"/>
                          <a:pt x="24" y="186"/>
                        </a:cubicBezTo>
                        <a:cubicBezTo>
                          <a:pt x="48" y="178"/>
                          <a:pt x="127" y="131"/>
                          <a:pt x="157" y="118"/>
                        </a:cubicBezTo>
                        <a:cubicBezTo>
                          <a:pt x="187" y="105"/>
                          <a:pt x="207" y="105"/>
                          <a:pt x="205" y="109"/>
                        </a:cubicBezTo>
                        <a:cubicBezTo>
                          <a:pt x="203" y="113"/>
                          <a:pt x="162" y="130"/>
                          <a:pt x="143" y="140"/>
                        </a:cubicBezTo>
                        <a:cubicBezTo>
                          <a:pt x="123" y="150"/>
                          <a:pt x="106" y="157"/>
                          <a:pt x="89" y="169"/>
                        </a:cubicBezTo>
                        <a:cubicBezTo>
                          <a:pt x="71" y="179"/>
                          <a:pt x="43" y="192"/>
                          <a:pt x="39" y="206"/>
                        </a:cubicBezTo>
                        <a:cubicBezTo>
                          <a:pt x="34" y="219"/>
                          <a:pt x="49" y="229"/>
                          <a:pt x="65" y="248"/>
                        </a:cubicBezTo>
                        <a:cubicBezTo>
                          <a:pt x="79" y="267"/>
                          <a:pt x="109" y="306"/>
                          <a:pt x="127" y="320"/>
                        </a:cubicBezTo>
                        <a:cubicBezTo>
                          <a:pt x="146" y="335"/>
                          <a:pt x="156" y="344"/>
                          <a:pt x="177" y="338"/>
                        </a:cubicBezTo>
                        <a:cubicBezTo>
                          <a:pt x="198" y="332"/>
                          <a:pt x="233" y="292"/>
                          <a:pt x="252" y="282"/>
                        </a:cubicBezTo>
                        <a:cubicBezTo>
                          <a:pt x="271" y="272"/>
                          <a:pt x="282" y="285"/>
                          <a:pt x="294" y="279"/>
                        </a:cubicBezTo>
                        <a:cubicBezTo>
                          <a:pt x="306" y="273"/>
                          <a:pt x="318" y="255"/>
                          <a:pt x="324" y="249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71" name="Freeform 53">
                  <a:extLst>
                    <a:ext uri="{FF2B5EF4-FFF2-40B4-BE49-F238E27FC236}">
                      <a16:creationId xmlns:a16="http://schemas.microsoft.com/office/drawing/2014/main" id="{DD8A2159-5141-44C2-9CF9-10793DF8F2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340" y="2251"/>
                  <a:ext cx="1087" cy="446"/>
                </a:xfrm>
                <a:custGeom>
                  <a:avLst/>
                  <a:gdLst>
                    <a:gd name="T0" fmla="*/ 0 w 6305"/>
                    <a:gd name="T1" fmla="*/ 0 h 2595"/>
                    <a:gd name="T2" fmla="*/ 0 w 6305"/>
                    <a:gd name="T3" fmla="*/ 0 h 2595"/>
                    <a:gd name="T4" fmla="*/ 0 w 6305"/>
                    <a:gd name="T5" fmla="*/ 0 h 2595"/>
                    <a:gd name="T6" fmla="*/ 0 w 6305"/>
                    <a:gd name="T7" fmla="*/ 0 h 2595"/>
                    <a:gd name="T8" fmla="*/ 0 w 6305"/>
                    <a:gd name="T9" fmla="*/ 0 h 2595"/>
                    <a:gd name="T10" fmla="*/ 0 w 6305"/>
                    <a:gd name="T11" fmla="*/ 0 h 2595"/>
                    <a:gd name="T12" fmla="*/ 0 w 6305"/>
                    <a:gd name="T13" fmla="*/ 0 h 2595"/>
                    <a:gd name="T14" fmla="*/ 0 w 6305"/>
                    <a:gd name="T15" fmla="*/ 0 h 2595"/>
                    <a:gd name="T16" fmla="*/ 0 w 6305"/>
                    <a:gd name="T17" fmla="*/ 0 h 2595"/>
                    <a:gd name="T18" fmla="*/ 0 w 6305"/>
                    <a:gd name="T19" fmla="*/ 0 h 2595"/>
                    <a:gd name="T20" fmla="*/ 0 w 6305"/>
                    <a:gd name="T21" fmla="*/ 0 h 2595"/>
                    <a:gd name="T22" fmla="*/ 0 w 6305"/>
                    <a:gd name="T23" fmla="*/ 0 h 2595"/>
                    <a:gd name="T24" fmla="*/ 0 w 6305"/>
                    <a:gd name="T25" fmla="*/ 0 h 2595"/>
                    <a:gd name="T26" fmla="*/ 0 w 6305"/>
                    <a:gd name="T27" fmla="*/ 0 h 2595"/>
                    <a:gd name="T28" fmla="*/ 0 w 6305"/>
                    <a:gd name="T29" fmla="*/ 0 h 2595"/>
                    <a:gd name="T30" fmla="*/ 0 w 6305"/>
                    <a:gd name="T31" fmla="*/ 0 h 2595"/>
                    <a:gd name="T32" fmla="*/ 0 w 6305"/>
                    <a:gd name="T33" fmla="*/ 0 h 2595"/>
                    <a:gd name="T34" fmla="*/ 0 w 6305"/>
                    <a:gd name="T35" fmla="*/ 0 h 2595"/>
                    <a:gd name="T36" fmla="*/ 0 w 6305"/>
                    <a:gd name="T37" fmla="*/ 0 h 2595"/>
                    <a:gd name="T38" fmla="*/ 0 w 6305"/>
                    <a:gd name="T39" fmla="*/ 0 h 2595"/>
                    <a:gd name="T40" fmla="*/ 0 w 6305"/>
                    <a:gd name="T41" fmla="*/ 0 h 2595"/>
                    <a:gd name="T42" fmla="*/ 0 w 6305"/>
                    <a:gd name="T43" fmla="*/ 0 h 2595"/>
                    <a:gd name="T44" fmla="*/ 0 w 6305"/>
                    <a:gd name="T45" fmla="*/ 0 h 2595"/>
                    <a:gd name="T46" fmla="*/ 0 w 6305"/>
                    <a:gd name="T47" fmla="*/ 0 h 2595"/>
                    <a:gd name="T48" fmla="*/ 0 w 6305"/>
                    <a:gd name="T49" fmla="*/ 0 h 2595"/>
                    <a:gd name="T50" fmla="*/ 0 w 6305"/>
                    <a:gd name="T51" fmla="*/ 0 h 2595"/>
                    <a:gd name="T52" fmla="*/ 0 w 6305"/>
                    <a:gd name="T53" fmla="*/ 0 h 2595"/>
                    <a:gd name="T54" fmla="*/ 0 w 6305"/>
                    <a:gd name="T55" fmla="*/ 0 h 2595"/>
                    <a:gd name="T56" fmla="*/ 0 w 6305"/>
                    <a:gd name="T57" fmla="*/ 0 h 2595"/>
                    <a:gd name="T58" fmla="*/ 0 w 6305"/>
                    <a:gd name="T59" fmla="*/ 0 h 2595"/>
                    <a:gd name="T60" fmla="*/ 0 w 6305"/>
                    <a:gd name="T61" fmla="*/ 0 h 2595"/>
                    <a:gd name="T62" fmla="*/ 0 w 6305"/>
                    <a:gd name="T63" fmla="*/ 0 h 2595"/>
                    <a:gd name="T64" fmla="*/ 0 w 6305"/>
                    <a:gd name="T65" fmla="*/ 0 h 2595"/>
                    <a:gd name="T66" fmla="*/ 0 w 6305"/>
                    <a:gd name="T67" fmla="*/ 0 h 2595"/>
                    <a:gd name="T68" fmla="*/ 0 w 6305"/>
                    <a:gd name="T69" fmla="*/ 0 h 2595"/>
                    <a:gd name="T70" fmla="*/ 0 w 6305"/>
                    <a:gd name="T71" fmla="*/ 0 h 2595"/>
                    <a:gd name="T72" fmla="*/ 0 w 6305"/>
                    <a:gd name="T73" fmla="*/ 0 h 2595"/>
                    <a:gd name="T74" fmla="*/ 0 w 6305"/>
                    <a:gd name="T75" fmla="*/ 0 h 2595"/>
                    <a:gd name="T76" fmla="*/ 0 w 6305"/>
                    <a:gd name="T77" fmla="*/ 0 h 2595"/>
                    <a:gd name="T78" fmla="*/ 0 w 6305"/>
                    <a:gd name="T79" fmla="*/ 0 h 2595"/>
                    <a:gd name="T80" fmla="*/ 0 w 6305"/>
                    <a:gd name="T81" fmla="*/ 0 h 2595"/>
                    <a:gd name="T82" fmla="*/ 0 w 6305"/>
                    <a:gd name="T83" fmla="*/ 0 h 2595"/>
                    <a:gd name="T84" fmla="*/ 0 w 6305"/>
                    <a:gd name="T85" fmla="*/ 0 h 2595"/>
                    <a:gd name="T86" fmla="*/ 0 w 6305"/>
                    <a:gd name="T87" fmla="*/ 0 h 2595"/>
                    <a:gd name="T88" fmla="*/ 0 w 6305"/>
                    <a:gd name="T89" fmla="*/ 0 h 2595"/>
                    <a:gd name="T90" fmla="*/ 0 w 6305"/>
                    <a:gd name="T91" fmla="*/ 0 h 2595"/>
                    <a:gd name="T92" fmla="*/ 0 w 6305"/>
                    <a:gd name="T93" fmla="*/ 0 h 2595"/>
                    <a:gd name="T94" fmla="*/ 0 w 6305"/>
                    <a:gd name="T95" fmla="*/ 0 h 2595"/>
                    <a:gd name="T96" fmla="*/ 0 w 6305"/>
                    <a:gd name="T97" fmla="*/ 0 h 2595"/>
                    <a:gd name="T98" fmla="*/ 0 w 6305"/>
                    <a:gd name="T99" fmla="*/ 0 h 2595"/>
                    <a:gd name="T100" fmla="*/ 0 w 6305"/>
                    <a:gd name="T101" fmla="*/ 0 h 2595"/>
                    <a:gd name="T102" fmla="*/ 0 w 6305"/>
                    <a:gd name="T103" fmla="*/ 0 h 2595"/>
                    <a:gd name="T104" fmla="*/ 0 w 6305"/>
                    <a:gd name="T105" fmla="*/ 0 h 2595"/>
                    <a:gd name="T106" fmla="*/ 0 w 6305"/>
                    <a:gd name="T107" fmla="*/ 0 h 2595"/>
                    <a:gd name="T108" fmla="*/ 0 w 6305"/>
                    <a:gd name="T109" fmla="*/ 0 h 2595"/>
                    <a:gd name="T110" fmla="*/ 0 w 6305"/>
                    <a:gd name="T111" fmla="*/ 0 h 2595"/>
                    <a:gd name="T112" fmla="*/ 0 w 6305"/>
                    <a:gd name="T113" fmla="*/ 0 h 2595"/>
                    <a:gd name="T114" fmla="*/ 0 w 6305"/>
                    <a:gd name="T115" fmla="*/ 0 h 2595"/>
                    <a:gd name="T116" fmla="*/ 0 w 6305"/>
                    <a:gd name="T117" fmla="*/ 0 h 2595"/>
                    <a:gd name="T118" fmla="*/ 0 w 6305"/>
                    <a:gd name="T119" fmla="*/ 0 h 2595"/>
                    <a:gd name="T120" fmla="*/ 0 w 6305"/>
                    <a:gd name="T121" fmla="*/ 0 h 25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305" h="2595">
                      <a:moveTo>
                        <a:pt x="926" y="686"/>
                      </a:moveTo>
                      <a:cubicBezTo>
                        <a:pt x="845" y="682"/>
                        <a:pt x="748" y="660"/>
                        <a:pt x="669" y="660"/>
                      </a:cubicBezTo>
                      <a:cubicBezTo>
                        <a:pt x="590" y="660"/>
                        <a:pt x="534" y="624"/>
                        <a:pt x="450" y="686"/>
                      </a:cubicBezTo>
                      <a:cubicBezTo>
                        <a:pt x="366" y="748"/>
                        <a:pt x="223" y="922"/>
                        <a:pt x="167" y="1033"/>
                      </a:cubicBezTo>
                      <a:cubicBezTo>
                        <a:pt x="111" y="1144"/>
                        <a:pt x="116" y="1241"/>
                        <a:pt x="116" y="1354"/>
                      </a:cubicBezTo>
                      <a:cubicBezTo>
                        <a:pt x="116" y="1467"/>
                        <a:pt x="175" y="1618"/>
                        <a:pt x="167" y="1714"/>
                      </a:cubicBezTo>
                      <a:cubicBezTo>
                        <a:pt x="159" y="1810"/>
                        <a:pt x="91" y="1879"/>
                        <a:pt x="65" y="1933"/>
                      </a:cubicBezTo>
                      <a:cubicBezTo>
                        <a:pt x="39" y="1987"/>
                        <a:pt x="22" y="2000"/>
                        <a:pt x="13" y="2036"/>
                      </a:cubicBezTo>
                      <a:cubicBezTo>
                        <a:pt x="4" y="2072"/>
                        <a:pt x="9" y="2111"/>
                        <a:pt x="13" y="2152"/>
                      </a:cubicBezTo>
                      <a:cubicBezTo>
                        <a:pt x="17" y="2193"/>
                        <a:pt x="0" y="2242"/>
                        <a:pt x="39" y="2280"/>
                      </a:cubicBezTo>
                      <a:cubicBezTo>
                        <a:pt x="78" y="2318"/>
                        <a:pt x="174" y="2372"/>
                        <a:pt x="245" y="2383"/>
                      </a:cubicBezTo>
                      <a:cubicBezTo>
                        <a:pt x="316" y="2394"/>
                        <a:pt x="407" y="2367"/>
                        <a:pt x="463" y="2344"/>
                      </a:cubicBezTo>
                      <a:cubicBezTo>
                        <a:pt x="519" y="2321"/>
                        <a:pt x="577" y="2246"/>
                        <a:pt x="579" y="2242"/>
                      </a:cubicBezTo>
                      <a:cubicBezTo>
                        <a:pt x="581" y="2238"/>
                        <a:pt x="461" y="2313"/>
                        <a:pt x="476" y="2319"/>
                      </a:cubicBezTo>
                      <a:cubicBezTo>
                        <a:pt x="491" y="2325"/>
                        <a:pt x="592" y="2297"/>
                        <a:pt x="669" y="2280"/>
                      </a:cubicBezTo>
                      <a:cubicBezTo>
                        <a:pt x="746" y="2263"/>
                        <a:pt x="851" y="2252"/>
                        <a:pt x="939" y="2216"/>
                      </a:cubicBezTo>
                      <a:cubicBezTo>
                        <a:pt x="1027" y="2180"/>
                        <a:pt x="1115" y="2056"/>
                        <a:pt x="1196" y="2062"/>
                      </a:cubicBezTo>
                      <a:cubicBezTo>
                        <a:pt x="1277" y="2068"/>
                        <a:pt x="1314" y="2186"/>
                        <a:pt x="1427" y="2254"/>
                      </a:cubicBezTo>
                      <a:cubicBezTo>
                        <a:pt x="1540" y="2322"/>
                        <a:pt x="1750" y="2417"/>
                        <a:pt x="1877" y="2473"/>
                      </a:cubicBezTo>
                      <a:cubicBezTo>
                        <a:pt x="2004" y="2529"/>
                        <a:pt x="2053" y="2583"/>
                        <a:pt x="2186" y="2589"/>
                      </a:cubicBezTo>
                      <a:cubicBezTo>
                        <a:pt x="2319" y="2595"/>
                        <a:pt x="2476" y="2585"/>
                        <a:pt x="2675" y="2512"/>
                      </a:cubicBezTo>
                      <a:cubicBezTo>
                        <a:pt x="2874" y="2439"/>
                        <a:pt x="3176" y="2221"/>
                        <a:pt x="3382" y="2152"/>
                      </a:cubicBezTo>
                      <a:cubicBezTo>
                        <a:pt x="3588" y="2083"/>
                        <a:pt x="3802" y="2087"/>
                        <a:pt x="3909" y="2100"/>
                      </a:cubicBezTo>
                      <a:cubicBezTo>
                        <a:pt x="4016" y="2113"/>
                        <a:pt x="3969" y="2203"/>
                        <a:pt x="4025" y="2229"/>
                      </a:cubicBezTo>
                      <a:cubicBezTo>
                        <a:pt x="4081" y="2255"/>
                        <a:pt x="4177" y="2261"/>
                        <a:pt x="4243" y="2254"/>
                      </a:cubicBezTo>
                      <a:cubicBezTo>
                        <a:pt x="4309" y="2247"/>
                        <a:pt x="4350" y="2201"/>
                        <a:pt x="4423" y="2190"/>
                      </a:cubicBezTo>
                      <a:cubicBezTo>
                        <a:pt x="4496" y="2179"/>
                        <a:pt x="4575" y="2181"/>
                        <a:pt x="4680" y="2190"/>
                      </a:cubicBezTo>
                      <a:cubicBezTo>
                        <a:pt x="4785" y="2199"/>
                        <a:pt x="4946" y="2233"/>
                        <a:pt x="5053" y="2242"/>
                      </a:cubicBezTo>
                      <a:cubicBezTo>
                        <a:pt x="5160" y="2251"/>
                        <a:pt x="5222" y="2326"/>
                        <a:pt x="5323" y="2242"/>
                      </a:cubicBezTo>
                      <a:cubicBezTo>
                        <a:pt x="5424" y="2158"/>
                        <a:pt x="5593" y="1858"/>
                        <a:pt x="5657" y="1740"/>
                      </a:cubicBezTo>
                      <a:cubicBezTo>
                        <a:pt x="5721" y="1622"/>
                        <a:pt x="5670" y="1667"/>
                        <a:pt x="5709" y="1534"/>
                      </a:cubicBezTo>
                      <a:cubicBezTo>
                        <a:pt x="5748" y="1401"/>
                        <a:pt x="5866" y="1093"/>
                        <a:pt x="5889" y="943"/>
                      </a:cubicBezTo>
                      <a:cubicBezTo>
                        <a:pt x="5912" y="793"/>
                        <a:pt x="5889" y="709"/>
                        <a:pt x="5850" y="634"/>
                      </a:cubicBezTo>
                      <a:cubicBezTo>
                        <a:pt x="5811" y="559"/>
                        <a:pt x="5644" y="499"/>
                        <a:pt x="5657" y="493"/>
                      </a:cubicBezTo>
                      <a:cubicBezTo>
                        <a:pt x="5670" y="487"/>
                        <a:pt x="5875" y="521"/>
                        <a:pt x="5927" y="596"/>
                      </a:cubicBezTo>
                      <a:cubicBezTo>
                        <a:pt x="5979" y="671"/>
                        <a:pt x="5979" y="819"/>
                        <a:pt x="5966" y="943"/>
                      </a:cubicBezTo>
                      <a:cubicBezTo>
                        <a:pt x="5953" y="1067"/>
                        <a:pt x="5867" y="1207"/>
                        <a:pt x="5850" y="1342"/>
                      </a:cubicBezTo>
                      <a:cubicBezTo>
                        <a:pt x="5833" y="1477"/>
                        <a:pt x="5835" y="1655"/>
                        <a:pt x="5863" y="1753"/>
                      </a:cubicBezTo>
                      <a:cubicBezTo>
                        <a:pt x="5891" y="1851"/>
                        <a:pt x="5955" y="1884"/>
                        <a:pt x="6017" y="1933"/>
                      </a:cubicBezTo>
                      <a:cubicBezTo>
                        <a:pt x="6079" y="1982"/>
                        <a:pt x="6193" y="2047"/>
                        <a:pt x="6236" y="2049"/>
                      </a:cubicBezTo>
                      <a:cubicBezTo>
                        <a:pt x="6279" y="2051"/>
                        <a:pt x="6305" y="1987"/>
                        <a:pt x="6275" y="1946"/>
                      </a:cubicBezTo>
                      <a:cubicBezTo>
                        <a:pt x="6245" y="1905"/>
                        <a:pt x="6101" y="1858"/>
                        <a:pt x="6056" y="1804"/>
                      </a:cubicBezTo>
                      <a:cubicBezTo>
                        <a:pt x="6011" y="1750"/>
                        <a:pt x="5992" y="1701"/>
                        <a:pt x="6005" y="1624"/>
                      </a:cubicBezTo>
                      <a:cubicBezTo>
                        <a:pt x="6018" y="1547"/>
                        <a:pt x="6105" y="1447"/>
                        <a:pt x="6133" y="1342"/>
                      </a:cubicBezTo>
                      <a:cubicBezTo>
                        <a:pt x="6161" y="1237"/>
                        <a:pt x="6178" y="1112"/>
                        <a:pt x="6172" y="994"/>
                      </a:cubicBezTo>
                      <a:cubicBezTo>
                        <a:pt x="6166" y="876"/>
                        <a:pt x="6166" y="750"/>
                        <a:pt x="6095" y="634"/>
                      </a:cubicBezTo>
                      <a:cubicBezTo>
                        <a:pt x="6024" y="518"/>
                        <a:pt x="5880" y="398"/>
                        <a:pt x="5747" y="300"/>
                      </a:cubicBezTo>
                      <a:cubicBezTo>
                        <a:pt x="5614" y="202"/>
                        <a:pt x="5473" y="86"/>
                        <a:pt x="5297" y="43"/>
                      </a:cubicBezTo>
                      <a:cubicBezTo>
                        <a:pt x="5121" y="0"/>
                        <a:pt x="4886" y="32"/>
                        <a:pt x="4693" y="43"/>
                      </a:cubicBezTo>
                      <a:cubicBezTo>
                        <a:pt x="4500" y="54"/>
                        <a:pt x="4292" y="99"/>
                        <a:pt x="4140" y="107"/>
                      </a:cubicBezTo>
                      <a:cubicBezTo>
                        <a:pt x="3988" y="115"/>
                        <a:pt x="3934" y="87"/>
                        <a:pt x="3780" y="94"/>
                      </a:cubicBezTo>
                      <a:cubicBezTo>
                        <a:pt x="3626" y="101"/>
                        <a:pt x="3361" y="133"/>
                        <a:pt x="3215" y="146"/>
                      </a:cubicBezTo>
                      <a:cubicBezTo>
                        <a:pt x="3069" y="159"/>
                        <a:pt x="3062" y="153"/>
                        <a:pt x="2906" y="172"/>
                      </a:cubicBezTo>
                      <a:cubicBezTo>
                        <a:pt x="2750" y="191"/>
                        <a:pt x="2424" y="230"/>
                        <a:pt x="2276" y="262"/>
                      </a:cubicBezTo>
                      <a:cubicBezTo>
                        <a:pt x="2128" y="294"/>
                        <a:pt x="2096" y="336"/>
                        <a:pt x="2019" y="364"/>
                      </a:cubicBezTo>
                      <a:cubicBezTo>
                        <a:pt x="1942" y="392"/>
                        <a:pt x="1880" y="397"/>
                        <a:pt x="1813" y="429"/>
                      </a:cubicBezTo>
                      <a:cubicBezTo>
                        <a:pt x="1746" y="461"/>
                        <a:pt x="1688" y="523"/>
                        <a:pt x="1620" y="557"/>
                      </a:cubicBezTo>
                      <a:cubicBezTo>
                        <a:pt x="1552" y="591"/>
                        <a:pt x="1464" y="617"/>
                        <a:pt x="1402" y="634"/>
                      </a:cubicBezTo>
                      <a:cubicBezTo>
                        <a:pt x="1340" y="651"/>
                        <a:pt x="1288" y="651"/>
                        <a:pt x="1247" y="660"/>
                      </a:cubicBezTo>
                      <a:cubicBezTo>
                        <a:pt x="1206" y="669"/>
                        <a:pt x="1206" y="682"/>
                        <a:pt x="1157" y="686"/>
                      </a:cubicBezTo>
                      <a:cubicBezTo>
                        <a:pt x="1108" y="690"/>
                        <a:pt x="1007" y="690"/>
                        <a:pt x="926" y="686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972" name="Group 54">
                  <a:extLst>
                    <a:ext uri="{FF2B5EF4-FFF2-40B4-BE49-F238E27FC236}">
                      <a16:creationId xmlns:a16="http://schemas.microsoft.com/office/drawing/2014/main" id="{64C9DED4-E18A-436B-8E55-F1CD807DA4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878" y="2429"/>
                  <a:ext cx="252" cy="677"/>
                  <a:chOff x="3947" y="2610"/>
                  <a:chExt cx="1462" cy="3937"/>
                </a:xfrm>
              </p:grpSpPr>
              <p:sp>
                <p:nvSpPr>
                  <p:cNvPr id="91991" name="Freeform 55">
                    <a:extLst>
                      <a:ext uri="{FF2B5EF4-FFF2-40B4-BE49-F238E27FC236}">
                        <a16:creationId xmlns:a16="http://schemas.microsoft.com/office/drawing/2014/main" id="{58ACDE0D-9CDA-487F-BF3C-32AA4D62F3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92" name="Freeform 56">
                    <a:extLst>
                      <a:ext uri="{FF2B5EF4-FFF2-40B4-BE49-F238E27FC236}">
                        <a16:creationId xmlns:a16="http://schemas.microsoft.com/office/drawing/2014/main" id="{82F081A9-1A3D-4416-8F45-708E2601D6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73" name="Group 57">
                  <a:extLst>
                    <a:ext uri="{FF2B5EF4-FFF2-40B4-BE49-F238E27FC236}">
                      <a16:creationId xmlns:a16="http://schemas.microsoft.com/office/drawing/2014/main" id="{BF94262C-91B5-403E-8254-E8E329E5C3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64" y="2334"/>
                  <a:ext cx="314" cy="836"/>
                  <a:chOff x="6566" y="2057"/>
                  <a:chExt cx="1825" cy="4864"/>
                </a:xfrm>
              </p:grpSpPr>
              <p:sp>
                <p:nvSpPr>
                  <p:cNvPr id="91989" name="Freeform 58">
                    <a:extLst>
                      <a:ext uri="{FF2B5EF4-FFF2-40B4-BE49-F238E27FC236}">
                        <a16:creationId xmlns:a16="http://schemas.microsoft.com/office/drawing/2014/main" id="{420BE966-F2D2-41B9-BC65-BF16153316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66" y="2057"/>
                    <a:ext cx="1825" cy="4864"/>
                  </a:xfrm>
                  <a:custGeom>
                    <a:avLst/>
                    <a:gdLst>
                      <a:gd name="T0" fmla="*/ 133 w 1825"/>
                      <a:gd name="T1" fmla="*/ 797 h 4864"/>
                      <a:gd name="T2" fmla="*/ 30 w 1825"/>
                      <a:gd name="T3" fmla="*/ 1389 h 4864"/>
                      <a:gd name="T4" fmla="*/ 313 w 1825"/>
                      <a:gd name="T5" fmla="*/ 1903 h 4864"/>
                      <a:gd name="T6" fmla="*/ 737 w 1825"/>
                      <a:gd name="T7" fmla="*/ 2456 h 4864"/>
                      <a:gd name="T8" fmla="*/ 891 w 1825"/>
                      <a:gd name="T9" fmla="*/ 2803 h 4864"/>
                      <a:gd name="T10" fmla="*/ 968 w 1825"/>
                      <a:gd name="T11" fmla="*/ 3124 h 4864"/>
                      <a:gd name="T12" fmla="*/ 994 w 1825"/>
                      <a:gd name="T13" fmla="*/ 3472 h 4864"/>
                      <a:gd name="T14" fmla="*/ 750 w 1825"/>
                      <a:gd name="T15" fmla="*/ 3947 h 4864"/>
                      <a:gd name="T16" fmla="*/ 441 w 1825"/>
                      <a:gd name="T17" fmla="*/ 4436 h 4864"/>
                      <a:gd name="T18" fmla="*/ 364 w 1825"/>
                      <a:gd name="T19" fmla="*/ 4552 h 4864"/>
                      <a:gd name="T20" fmla="*/ 287 w 1825"/>
                      <a:gd name="T21" fmla="*/ 4667 h 4864"/>
                      <a:gd name="T22" fmla="*/ 300 w 1825"/>
                      <a:gd name="T23" fmla="*/ 4770 h 4864"/>
                      <a:gd name="T24" fmla="*/ 364 w 1825"/>
                      <a:gd name="T25" fmla="*/ 4732 h 4864"/>
                      <a:gd name="T26" fmla="*/ 454 w 1825"/>
                      <a:gd name="T27" fmla="*/ 4642 h 4864"/>
                      <a:gd name="T28" fmla="*/ 364 w 1825"/>
                      <a:gd name="T29" fmla="*/ 4783 h 4864"/>
                      <a:gd name="T30" fmla="*/ 531 w 1825"/>
                      <a:gd name="T31" fmla="*/ 4860 h 4864"/>
                      <a:gd name="T32" fmla="*/ 673 w 1825"/>
                      <a:gd name="T33" fmla="*/ 4757 h 4864"/>
                      <a:gd name="T34" fmla="*/ 763 w 1825"/>
                      <a:gd name="T35" fmla="*/ 4680 h 4864"/>
                      <a:gd name="T36" fmla="*/ 891 w 1825"/>
                      <a:gd name="T37" fmla="*/ 4474 h 4864"/>
                      <a:gd name="T38" fmla="*/ 1058 w 1825"/>
                      <a:gd name="T39" fmla="*/ 4102 h 4864"/>
                      <a:gd name="T40" fmla="*/ 1303 w 1825"/>
                      <a:gd name="T41" fmla="*/ 3536 h 4864"/>
                      <a:gd name="T42" fmla="*/ 1521 w 1825"/>
                      <a:gd name="T43" fmla="*/ 3253 h 4864"/>
                      <a:gd name="T44" fmla="*/ 1675 w 1825"/>
                      <a:gd name="T45" fmla="*/ 2764 h 4864"/>
                      <a:gd name="T46" fmla="*/ 1804 w 1825"/>
                      <a:gd name="T47" fmla="*/ 2546 h 4864"/>
                      <a:gd name="T48" fmla="*/ 1547 w 1825"/>
                      <a:gd name="T49" fmla="*/ 2250 h 4864"/>
                      <a:gd name="T50" fmla="*/ 1341 w 1825"/>
                      <a:gd name="T51" fmla="*/ 1736 h 4864"/>
                      <a:gd name="T52" fmla="*/ 1470 w 1825"/>
                      <a:gd name="T53" fmla="*/ 964 h 4864"/>
                      <a:gd name="T54" fmla="*/ 1534 w 1825"/>
                      <a:gd name="T55" fmla="*/ 604 h 4864"/>
                      <a:gd name="T56" fmla="*/ 1611 w 1825"/>
                      <a:gd name="T57" fmla="*/ 373 h 4864"/>
                      <a:gd name="T58" fmla="*/ 1585 w 1825"/>
                      <a:gd name="T59" fmla="*/ 142 h 4864"/>
                      <a:gd name="T60" fmla="*/ 1431 w 1825"/>
                      <a:gd name="T61" fmla="*/ 0 h 486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825" h="4864">
                        <a:moveTo>
                          <a:pt x="133" y="797"/>
                        </a:moveTo>
                        <a:cubicBezTo>
                          <a:pt x="66" y="1001"/>
                          <a:pt x="0" y="1205"/>
                          <a:pt x="30" y="1389"/>
                        </a:cubicBezTo>
                        <a:cubicBezTo>
                          <a:pt x="60" y="1573"/>
                          <a:pt x="195" y="1725"/>
                          <a:pt x="313" y="1903"/>
                        </a:cubicBezTo>
                        <a:cubicBezTo>
                          <a:pt x="431" y="2081"/>
                          <a:pt x="641" y="2306"/>
                          <a:pt x="737" y="2456"/>
                        </a:cubicBezTo>
                        <a:cubicBezTo>
                          <a:pt x="833" y="2606"/>
                          <a:pt x="853" y="2692"/>
                          <a:pt x="891" y="2803"/>
                        </a:cubicBezTo>
                        <a:cubicBezTo>
                          <a:pt x="929" y="2914"/>
                          <a:pt x="951" y="3013"/>
                          <a:pt x="968" y="3124"/>
                        </a:cubicBezTo>
                        <a:cubicBezTo>
                          <a:pt x="985" y="3235"/>
                          <a:pt x="1030" y="3335"/>
                          <a:pt x="994" y="3472"/>
                        </a:cubicBezTo>
                        <a:cubicBezTo>
                          <a:pt x="958" y="3609"/>
                          <a:pt x="842" y="3786"/>
                          <a:pt x="750" y="3947"/>
                        </a:cubicBezTo>
                        <a:cubicBezTo>
                          <a:pt x="658" y="4108"/>
                          <a:pt x="505" y="4335"/>
                          <a:pt x="441" y="4436"/>
                        </a:cubicBezTo>
                        <a:cubicBezTo>
                          <a:pt x="377" y="4537"/>
                          <a:pt x="390" y="4514"/>
                          <a:pt x="364" y="4552"/>
                        </a:cubicBezTo>
                        <a:cubicBezTo>
                          <a:pt x="338" y="4590"/>
                          <a:pt x="298" y="4631"/>
                          <a:pt x="287" y="4667"/>
                        </a:cubicBezTo>
                        <a:cubicBezTo>
                          <a:pt x="276" y="4703"/>
                          <a:pt x="287" y="4759"/>
                          <a:pt x="300" y="4770"/>
                        </a:cubicBezTo>
                        <a:cubicBezTo>
                          <a:pt x="313" y="4781"/>
                          <a:pt x="338" y="4753"/>
                          <a:pt x="364" y="4732"/>
                        </a:cubicBezTo>
                        <a:cubicBezTo>
                          <a:pt x="390" y="4711"/>
                          <a:pt x="454" y="4634"/>
                          <a:pt x="454" y="4642"/>
                        </a:cubicBezTo>
                        <a:cubicBezTo>
                          <a:pt x="454" y="4650"/>
                          <a:pt x="351" y="4747"/>
                          <a:pt x="364" y="4783"/>
                        </a:cubicBezTo>
                        <a:cubicBezTo>
                          <a:pt x="377" y="4819"/>
                          <a:pt x="480" y="4864"/>
                          <a:pt x="531" y="4860"/>
                        </a:cubicBezTo>
                        <a:cubicBezTo>
                          <a:pt x="582" y="4856"/>
                          <a:pt x="634" y="4787"/>
                          <a:pt x="673" y="4757"/>
                        </a:cubicBezTo>
                        <a:cubicBezTo>
                          <a:pt x="712" y="4727"/>
                          <a:pt x="727" y="4727"/>
                          <a:pt x="763" y="4680"/>
                        </a:cubicBezTo>
                        <a:cubicBezTo>
                          <a:pt x="799" y="4633"/>
                          <a:pt x="842" y="4570"/>
                          <a:pt x="891" y="4474"/>
                        </a:cubicBezTo>
                        <a:cubicBezTo>
                          <a:pt x="940" y="4378"/>
                          <a:pt x="989" y="4258"/>
                          <a:pt x="1058" y="4102"/>
                        </a:cubicBezTo>
                        <a:cubicBezTo>
                          <a:pt x="1127" y="3946"/>
                          <a:pt x="1226" y="3677"/>
                          <a:pt x="1303" y="3536"/>
                        </a:cubicBezTo>
                        <a:cubicBezTo>
                          <a:pt x="1380" y="3395"/>
                          <a:pt x="1459" y="3382"/>
                          <a:pt x="1521" y="3253"/>
                        </a:cubicBezTo>
                        <a:cubicBezTo>
                          <a:pt x="1583" y="3124"/>
                          <a:pt x="1628" y="2882"/>
                          <a:pt x="1675" y="2764"/>
                        </a:cubicBezTo>
                        <a:cubicBezTo>
                          <a:pt x="1722" y="2646"/>
                          <a:pt x="1825" y="2632"/>
                          <a:pt x="1804" y="2546"/>
                        </a:cubicBezTo>
                        <a:cubicBezTo>
                          <a:pt x="1783" y="2460"/>
                          <a:pt x="1624" y="2385"/>
                          <a:pt x="1547" y="2250"/>
                        </a:cubicBezTo>
                        <a:cubicBezTo>
                          <a:pt x="1470" y="2115"/>
                          <a:pt x="1354" y="1950"/>
                          <a:pt x="1341" y="1736"/>
                        </a:cubicBezTo>
                        <a:cubicBezTo>
                          <a:pt x="1328" y="1522"/>
                          <a:pt x="1438" y="1153"/>
                          <a:pt x="1470" y="964"/>
                        </a:cubicBezTo>
                        <a:cubicBezTo>
                          <a:pt x="1502" y="775"/>
                          <a:pt x="1511" y="702"/>
                          <a:pt x="1534" y="604"/>
                        </a:cubicBezTo>
                        <a:cubicBezTo>
                          <a:pt x="1557" y="506"/>
                          <a:pt x="1602" y="450"/>
                          <a:pt x="1611" y="373"/>
                        </a:cubicBezTo>
                        <a:cubicBezTo>
                          <a:pt x="1620" y="296"/>
                          <a:pt x="1615" y="204"/>
                          <a:pt x="1585" y="142"/>
                        </a:cubicBezTo>
                        <a:cubicBezTo>
                          <a:pt x="1555" y="80"/>
                          <a:pt x="1493" y="40"/>
                          <a:pt x="1431" y="0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90" name="Freeform 59">
                    <a:extLst>
                      <a:ext uri="{FF2B5EF4-FFF2-40B4-BE49-F238E27FC236}">
                        <a16:creationId xmlns:a16="http://schemas.microsoft.com/office/drawing/2014/main" id="{FD077A28-C492-43BB-9848-BB45132C28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" y="6609"/>
                    <a:ext cx="424" cy="312"/>
                  </a:xfrm>
                  <a:custGeom>
                    <a:avLst/>
                    <a:gdLst>
                      <a:gd name="T0" fmla="*/ 79 w 424"/>
                      <a:gd name="T1" fmla="*/ 0 h 312"/>
                      <a:gd name="T2" fmla="*/ 34 w 424"/>
                      <a:gd name="T3" fmla="*/ 69 h 312"/>
                      <a:gd name="T4" fmla="*/ 4 w 424"/>
                      <a:gd name="T5" fmla="*/ 120 h 312"/>
                      <a:gd name="T6" fmla="*/ 10 w 424"/>
                      <a:gd name="T7" fmla="*/ 186 h 312"/>
                      <a:gd name="T8" fmla="*/ 22 w 424"/>
                      <a:gd name="T9" fmla="*/ 213 h 312"/>
                      <a:gd name="T10" fmla="*/ 70 w 424"/>
                      <a:gd name="T11" fmla="*/ 195 h 312"/>
                      <a:gd name="T12" fmla="*/ 148 w 424"/>
                      <a:gd name="T13" fmla="*/ 105 h 312"/>
                      <a:gd name="T14" fmla="*/ 193 w 424"/>
                      <a:gd name="T15" fmla="*/ 75 h 312"/>
                      <a:gd name="T16" fmla="*/ 145 w 424"/>
                      <a:gd name="T17" fmla="*/ 132 h 312"/>
                      <a:gd name="T18" fmla="*/ 103 w 424"/>
                      <a:gd name="T19" fmla="*/ 183 h 312"/>
                      <a:gd name="T20" fmla="*/ 70 w 424"/>
                      <a:gd name="T21" fmla="*/ 240 h 312"/>
                      <a:gd name="T22" fmla="*/ 118 w 424"/>
                      <a:gd name="T23" fmla="*/ 267 h 312"/>
                      <a:gd name="T24" fmla="*/ 220 w 424"/>
                      <a:gd name="T25" fmla="*/ 306 h 312"/>
                      <a:gd name="T26" fmla="*/ 280 w 424"/>
                      <a:gd name="T27" fmla="*/ 300 h 312"/>
                      <a:gd name="T28" fmla="*/ 352 w 424"/>
                      <a:gd name="T29" fmla="*/ 234 h 312"/>
                      <a:gd name="T30" fmla="*/ 388 w 424"/>
                      <a:gd name="T31" fmla="*/ 207 h 312"/>
                      <a:gd name="T32" fmla="*/ 424 w 424"/>
                      <a:gd name="T33" fmla="*/ 180 h 31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24" h="312">
                        <a:moveTo>
                          <a:pt x="79" y="0"/>
                        </a:moveTo>
                        <a:cubicBezTo>
                          <a:pt x="62" y="24"/>
                          <a:pt x="46" y="49"/>
                          <a:pt x="34" y="69"/>
                        </a:cubicBezTo>
                        <a:cubicBezTo>
                          <a:pt x="22" y="89"/>
                          <a:pt x="8" y="101"/>
                          <a:pt x="4" y="120"/>
                        </a:cubicBezTo>
                        <a:cubicBezTo>
                          <a:pt x="0" y="139"/>
                          <a:pt x="7" y="171"/>
                          <a:pt x="10" y="186"/>
                        </a:cubicBezTo>
                        <a:cubicBezTo>
                          <a:pt x="13" y="201"/>
                          <a:pt x="12" y="211"/>
                          <a:pt x="22" y="213"/>
                        </a:cubicBezTo>
                        <a:cubicBezTo>
                          <a:pt x="32" y="215"/>
                          <a:pt x="49" y="213"/>
                          <a:pt x="70" y="195"/>
                        </a:cubicBezTo>
                        <a:cubicBezTo>
                          <a:pt x="91" y="177"/>
                          <a:pt x="127" y="125"/>
                          <a:pt x="148" y="105"/>
                        </a:cubicBezTo>
                        <a:cubicBezTo>
                          <a:pt x="169" y="85"/>
                          <a:pt x="193" y="71"/>
                          <a:pt x="193" y="75"/>
                        </a:cubicBezTo>
                        <a:cubicBezTo>
                          <a:pt x="193" y="79"/>
                          <a:pt x="160" y="114"/>
                          <a:pt x="145" y="132"/>
                        </a:cubicBezTo>
                        <a:cubicBezTo>
                          <a:pt x="130" y="150"/>
                          <a:pt x="115" y="165"/>
                          <a:pt x="103" y="183"/>
                        </a:cubicBezTo>
                        <a:cubicBezTo>
                          <a:pt x="91" y="201"/>
                          <a:pt x="68" y="226"/>
                          <a:pt x="70" y="240"/>
                        </a:cubicBezTo>
                        <a:cubicBezTo>
                          <a:pt x="72" y="254"/>
                          <a:pt x="93" y="256"/>
                          <a:pt x="118" y="267"/>
                        </a:cubicBezTo>
                        <a:cubicBezTo>
                          <a:pt x="143" y="278"/>
                          <a:pt x="193" y="301"/>
                          <a:pt x="220" y="306"/>
                        </a:cubicBezTo>
                        <a:cubicBezTo>
                          <a:pt x="247" y="311"/>
                          <a:pt x="258" y="312"/>
                          <a:pt x="280" y="300"/>
                        </a:cubicBezTo>
                        <a:cubicBezTo>
                          <a:pt x="302" y="288"/>
                          <a:pt x="334" y="249"/>
                          <a:pt x="352" y="234"/>
                        </a:cubicBezTo>
                        <a:cubicBezTo>
                          <a:pt x="370" y="219"/>
                          <a:pt x="376" y="216"/>
                          <a:pt x="388" y="207"/>
                        </a:cubicBezTo>
                        <a:cubicBezTo>
                          <a:pt x="400" y="198"/>
                          <a:pt x="417" y="185"/>
                          <a:pt x="424" y="180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74" name="Group 60">
                  <a:extLst>
                    <a:ext uri="{FF2B5EF4-FFF2-40B4-BE49-F238E27FC236}">
                      <a16:creationId xmlns:a16="http://schemas.microsoft.com/office/drawing/2014/main" id="{EE794E02-4C75-4423-8257-0A6457CF5CC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220" y="2331"/>
                  <a:ext cx="221" cy="330"/>
                  <a:chOff x="2141" y="2043"/>
                  <a:chExt cx="1283" cy="1918"/>
                </a:xfrm>
              </p:grpSpPr>
              <p:grpSp>
                <p:nvGrpSpPr>
                  <p:cNvPr id="91979" name="Group 61">
                    <a:extLst>
                      <a:ext uri="{FF2B5EF4-FFF2-40B4-BE49-F238E27FC236}">
                        <a16:creationId xmlns:a16="http://schemas.microsoft.com/office/drawing/2014/main" id="{DCF02187-CE30-4F57-9712-4F482AF3F35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 rot="-7977880">
                    <a:off x="2060" y="2124"/>
                    <a:ext cx="739" cy="577"/>
                    <a:chOff x="3435" y="2183"/>
                    <a:chExt cx="739" cy="694"/>
                  </a:xfrm>
                </p:grpSpPr>
                <p:sp>
                  <p:nvSpPr>
                    <p:cNvPr id="91987" name="Freeform 62">
                      <a:extLst>
                        <a:ext uri="{FF2B5EF4-FFF2-40B4-BE49-F238E27FC236}">
                          <a16:creationId xmlns:a16="http://schemas.microsoft.com/office/drawing/2014/main" id="{B600E36C-A3D2-4FA9-A156-A1FD22E1C6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5" y="2183"/>
                      <a:ext cx="739" cy="694"/>
                    </a:xfrm>
                    <a:custGeom>
                      <a:avLst/>
                      <a:gdLst>
                        <a:gd name="T0" fmla="*/ 27 w 739"/>
                        <a:gd name="T1" fmla="*/ 430 h 694"/>
                        <a:gd name="T2" fmla="*/ 12 w 739"/>
                        <a:gd name="T3" fmla="*/ 328 h 694"/>
                        <a:gd name="T4" fmla="*/ 99 w 739"/>
                        <a:gd name="T5" fmla="*/ 184 h 694"/>
                        <a:gd name="T6" fmla="*/ 360 w 739"/>
                        <a:gd name="T7" fmla="*/ 28 h 694"/>
                        <a:gd name="T8" fmla="*/ 567 w 739"/>
                        <a:gd name="T9" fmla="*/ 13 h 694"/>
                        <a:gd name="T10" fmla="*/ 717 w 739"/>
                        <a:gd name="T11" fmla="*/ 52 h 694"/>
                        <a:gd name="T12" fmla="*/ 702 w 739"/>
                        <a:gd name="T13" fmla="*/ 229 h 694"/>
                        <a:gd name="T14" fmla="*/ 624 w 739"/>
                        <a:gd name="T15" fmla="*/ 424 h 694"/>
                        <a:gd name="T16" fmla="*/ 492 w 739"/>
                        <a:gd name="T17" fmla="*/ 547 h 694"/>
                        <a:gd name="T18" fmla="*/ 342 w 739"/>
                        <a:gd name="T19" fmla="*/ 622 h 694"/>
                        <a:gd name="T20" fmla="*/ 210 w 739"/>
                        <a:gd name="T21" fmla="*/ 637 h 694"/>
                        <a:gd name="T22" fmla="*/ 93 w 739"/>
                        <a:gd name="T23" fmla="*/ 694 h 69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739" h="694">
                          <a:moveTo>
                            <a:pt x="27" y="430"/>
                          </a:moveTo>
                          <a:cubicBezTo>
                            <a:pt x="13" y="399"/>
                            <a:pt x="0" y="369"/>
                            <a:pt x="12" y="328"/>
                          </a:cubicBezTo>
                          <a:cubicBezTo>
                            <a:pt x="24" y="287"/>
                            <a:pt x="41" y="234"/>
                            <a:pt x="99" y="184"/>
                          </a:cubicBezTo>
                          <a:cubicBezTo>
                            <a:pt x="157" y="134"/>
                            <a:pt x="282" y="56"/>
                            <a:pt x="360" y="28"/>
                          </a:cubicBezTo>
                          <a:cubicBezTo>
                            <a:pt x="438" y="0"/>
                            <a:pt x="507" y="9"/>
                            <a:pt x="567" y="13"/>
                          </a:cubicBezTo>
                          <a:cubicBezTo>
                            <a:pt x="627" y="17"/>
                            <a:pt x="695" y="16"/>
                            <a:pt x="717" y="52"/>
                          </a:cubicBezTo>
                          <a:cubicBezTo>
                            <a:pt x="739" y="88"/>
                            <a:pt x="717" y="167"/>
                            <a:pt x="702" y="229"/>
                          </a:cubicBezTo>
                          <a:cubicBezTo>
                            <a:pt x="687" y="291"/>
                            <a:pt x="659" y="371"/>
                            <a:pt x="624" y="424"/>
                          </a:cubicBezTo>
                          <a:cubicBezTo>
                            <a:pt x="589" y="477"/>
                            <a:pt x="539" y="514"/>
                            <a:pt x="492" y="547"/>
                          </a:cubicBezTo>
                          <a:cubicBezTo>
                            <a:pt x="445" y="580"/>
                            <a:pt x="389" y="607"/>
                            <a:pt x="342" y="622"/>
                          </a:cubicBezTo>
                          <a:cubicBezTo>
                            <a:pt x="295" y="637"/>
                            <a:pt x="251" y="625"/>
                            <a:pt x="210" y="637"/>
                          </a:cubicBezTo>
                          <a:cubicBezTo>
                            <a:pt x="169" y="649"/>
                            <a:pt x="117" y="682"/>
                            <a:pt x="93" y="694"/>
                          </a:cubicBezTo>
                        </a:path>
                      </a:pathLst>
                    </a:custGeom>
                    <a:solidFill>
                      <a:srgbClr val="9933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1988" name="Freeform 63">
                      <a:extLst>
                        <a:ext uri="{FF2B5EF4-FFF2-40B4-BE49-F238E27FC236}">
                          <a16:creationId xmlns:a16="http://schemas.microsoft.com/office/drawing/2014/main" id="{D971F216-6C1A-4AD2-8C9F-287165C5CE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61" y="2322"/>
                      <a:ext cx="457" cy="372"/>
                    </a:xfrm>
                    <a:custGeom>
                      <a:avLst/>
                      <a:gdLst>
                        <a:gd name="T0" fmla="*/ 0 w 457"/>
                        <a:gd name="T1" fmla="*/ 327 h 372"/>
                        <a:gd name="T2" fmla="*/ 42 w 457"/>
                        <a:gd name="T3" fmla="*/ 312 h 372"/>
                        <a:gd name="T4" fmla="*/ 90 w 457"/>
                        <a:gd name="T5" fmla="*/ 279 h 372"/>
                        <a:gd name="T6" fmla="*/ 66 w 457"/>
                        <a:gd name="T7" fmla="*/ 222 h 372"/>
                        <a:gd name="T8" fmla="*/ 54 w 457"/>
                        <a:gd name="T9" fmla="*/ 204 h 372"/>
                        <a:gd name="T10" fmla="*/ 87 w 457"/>
                        <a:gd name="T11" fmla="*/ 183 h 372"/>
                        <a:gd name="T12" fmla="*/ 102 w 457"/>
                        <a:gd name="T13" fmla="*/ 192 h 372"/>
                        <a:gd name="T14" fmla="*/ 111 w 457"/>
                        <a:gd name="T15" fmla="*/ 201 h 372"/>
                        <a:gd name="T16" fmla="*/ 120 w 457"/>
                        <a:gd name="T17" fmla="*/ 138 h 372"/>
                        <a:gd name="T18" fmla="*/ 132 w 457"/>
                        <a:gd name="T19" fmla="*/ 153 h 372"/>
                        <a:gd name="T20" fmla="*/ 138 w 457"/>
                        <a:gd name="T21" fmla="*/ 123 h 372"/>
                        <a:gd name="T22" fmla="*/ 180 w 457"/>
                        <a:gd name="T23" fmla="*/ 66 h 372"/>
                        <a:gd name="T24" fmla="*/ 195 w 457"/>
                        <a:gd name="T25" fmla="*/ 60 h 372"/>
                        <a:gd name="T26" fmla="*/ 222 w 457"/>
                        <a:gd name="T27" fmla="*/ 39 h 372"/>
                        <a:gd name="T28" fmla="*/ 237 w 457"/>
                        <a:gd name="T29" fmla="*/ 63 h 372"/>
                        <a:gd name="T30" fmla="*/ 240 w 457"/>
                        <a:gd name="T31" fmla="*/ 90 h 372"/>
                        <a:gd name="T32" fmla="*/ 246 w 457"/>
                        <a:gd name="T33" fmla="*/ 81 h 372"/>
                        <a:gd name="T34" fmla="*/ 249 w 457"/>
                        <a:gd name="T35" fmla="*/ 48 h 372"/>
                        <a:gd name="T36" fmla="*/ 288 w 457"/>
                        <a:gd name="T37" fmla="*/ 12 h 372"/>
                        <a:gd name="T38" fmla="*/ 300 w 457"/>
                        <a:gd name="T39" fmla="*/ 39 h 372"/>
                        <a:gd name="T40" fmla="*/ 360 w 457"/>
                        <a:gd name="T41" fmla="*/ 39 h 372"/>
                        <a:gd name="T42" fmla="*/ 354 w 457"/>
                        <a:gd name="T43" fmla="*/ 48 h 372"/>
                        <a:gd name="T44" fmla="*/ 417 w 457"/>
                        <a:gd name="T45" fmla="*/ 0 h 372"/>
                        <a:gd name="T46" fmla="*/ 444 w 457"/>
                        <a:gd name="T47" fmla="*/ 21 h 372"/>
                        <a:gd name="T48" fmla="*/ 408 w 457"/>
                        <a:gd name="T49" fmla="*/ 87 h 372"/>
                        <a:gd name="T50" fmla="*/ 411 w 457"/>
                        <a:gd name="T51" fmla="*/ 102 h 372"/>
                        <a:gd name="T52" fmla="*/ 399 w 457"/>
                        <a:gd name="T53" fmla="*/ 120 h 372"/>
                        <a:gd name="T54" fmla="*/ 417 w 457"/>
                        <a:gd name="T55" fmla="*/ 165 h 372"/>
                        <a:gd name="T56" fmla="*/ 456 w 457"/>
                        <a:gd name="T57" fmla="*/ 183 h 372"/>
                        <a:gd name="T58" fmla="*/ 366 w 457"/>
                        <a:gd name="T59" fmla="*/ 198 h 372"/>
                        <a:gd name="T60" fmla="*/ 336 w 457"/>
                        <a:gd name="T61" fmla="*/ 210 h 372"/>
                        <a:gd name="T62" fmla="*/ 321 w 457"/>
                        <a:gd name="T63" fmla="*/ 222 h 372"/>
                        <a:gd name="T64" fmla="*/ 324 w 457"/>
                        <a:gd name="T65" fmla="*/ 237 h 372"/>
                        <a:gd name="T66" fmla="*/ 264 w 457"/>
                        <a:gd name="T67" fmla="*/ 246 h 372"/>
                        <a:gd name="T68" fmla="*/ 228 w 457"/>
                        <a:gd name="T69" fmla="*/ 309 h 372"/>
                        <a:gd name="T70" fmla="*/ 204 w 457"/>
                        <a:gd name="T71" fmla="*/ 342 h 372"/>
                        <a:gd name="T72" fmla="*/ 144 w 457"/>
                        <a:gd name="T73" fmla="*/ 348 h 372"/>
                        <a:gd name="T74" fmla="*/ 15 w 457"/>
                        <a:gd name="T75" fmla="*/ 372 h 37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57" h="372">
                          <a:moveTo>
                            <a:pt x="0" y="327"/>
                          </a:moveTo>
                          <a:cubicBezTo>
                            <a:pt x="17" y="323"/>
                            <a:pt x="28" y="321"/>
                            <a:pt x="42" y="312"/>
                          </a:cubicBezTo>
                          <a:cubicBezTo>
                            <a:pt x="54" y="293"/>
                            <a:pt x="71" y="289"/>
                            <a:pt x="90" y="279"/>
                          </a:cubicBezTo>
                          <a:cubicBezTo>
                            <a:pt x="103" y="260"/>
                            <a:pt x="78" y="238"/>
                            <a:pt x="66" y="222"/>
                          </a:cubicBezTo>
                          <a:cubicBezTo>
                            <a:pt x="62" y="216"/>
                            <a:pt x="54" y="204"/>
                            <a:pt x="54" y="204"/>
                          </a:cubicBezTo>
                          <a:cubicBezTo>
                            <a:pt x="63" y="190"/>
                            <a:pt x="70" y="186"/>
                            <a:pt x="87" y="183"/>
                          </a:cubicBezTo>
                          <a:cubicBezTo>
                            <a:pt x="92" y="186"/>
                            <a:pt x="97" y="189"/>
                            <a:pt x="102" y="192"/>
                          </a:cubicBezTo>
                          <a:cubicBezTo>
                            <a:pt x="105" y="195"/>
                            <a:pt x="110" y="205"/>
                            <a:pt x="111" y="201"/>
                          </a:cubicBezTo>
                          <a:cubicBezTo>
                            <a:pt x="134" y="113"/>
                            <a:pt x="100" y="168"/>
                            <a:pt x="120" y="138"/>
                          </a:cubicBezTo>
                          <a:cubicBezTo>
                            <a:pt x="122" y="144"/>
                            <a:pt x="128" y="158"/>
                            <a:pt x="132" y="153"/>
                          </a:cubicBezTo>
                          <a:cubicBezTo>
                            <a:pt x="138" y="145"/>
                            <a:pt x="132" y="131"/>
                            <a:pt x="138" y="123"/>
                          </a:cubicBezTo>
                          <a:cubicBezTo>
                            <a:pt x="152" y="102"/>
                            <a:pt x="156" y="78"/>
                            <a:pt x="180" y="66"/>
                          </a:cubicBezTo>
                          <a:cubicBezTo>
                            <a:pt x="193" y="46"/>
                            <a:pt x="178" y="63"/>
                            <a:pt x="195" y="60"/>
                          </a:cubicBezTo>
                          <a:cubicBezTo>
                            <a:pt x="204" y="58"/>
                            <a:pt x="214" y="44"/>
                            <a:pt x="222" y="39"/>
                          </a:cubicBezTo>
                          <a:cubicBezTo>
                            <a:pt x="235" y="43"/>
                            <a:pt x="233" y="51"/>
                            <a:pt x="237" y="63"/>
                          </a:cubicBezTo>
                          <a:cubicBezTo>
                            <a:pt x="238" y="72"/>
                            <a:pt x="236" y="82"/>
                            <a:pt x="240" y="90"/>
                          </a:cubicBezTo>
                          <a:cubicBezTo>
                            <a:pt x="242" y="93"/>
                            <a:pt x="245" y="85"/>
                            <a:pt x="246" y="81"/>
                          </a:cubicBezTo>
                          <a:cubicBezTo>
                            <a:pt x="248" y="70"/>
                            <a:pt x="246" y="59"/>
                            <a:pt x="249" y="48"/>
                          </a:cubicBezTo>
                          <a:cubicBezTo>
                            <a:pt x="254" y="31"/>
                            <a:pt x="273" y="17"/>
                            <a:pt x="288" y="12"/>
                          </a:cubicBezTo>
                          <a:cubicBezTo>
                            <a:pt x="292" y="30"/>
                            <a:pt x="282" y="30"/>
                            <a:pt x="300" y="39"/>
                          </a:cubicBezTo>
                          <a:cubicBezTo>
                            <a:pt x="322" y="34"/>
                            <a:pt x="330" y="30"/>
                            <a:pt x="360" y="39"/>
                          </a:cubicBezTo>
                          <a:cubicBezTo>
                            <a:pt x="363" y="40"/>
                            <a:pt x="351" y="50"/>
                            <a:pt x="354" y="48"/>
                          </a:cubicBezTo>
                          <a:cubicBezTo>
                            <a:pt x="378" y="36"/>
                            <a:pt x="391" y="9"/>
                            <a:pt x="417" y="0"/>
                          </a:cubicBezTo>
                          <a:cubicBezTo>
                            <a:pt x="408" y="28"/>
                            <a:pt x="405" y="17"/>
                            <a:pt x="444" y="21"/>
                          </a:cubicBezTo>
                          <a:cubicBezTo>
                            <a:pt x="430" y="42"/>
                            <a:pt x="419" y="65"/>
                            <a:pt x="408" y="87"/>
                          </a:cubicBezTo>
                          <a:cubicBezTo>
                            <a:pt x="409" y="92"/>
                            <a:pt x="412" y="97"/>
                            <a:pt x="411" y="102"/>
                          </a:cubicBezTo>
                          <a:cubicBezTo>
                            <a:pt x="409" y="109"/>
                            <a:pt x="399" y="120"/>
                            <a:pt x="399" y="120"/>
                          </a:cubicBezTo>
                          <a:cubicBezTo>
                            <a:pt x="418" y="133"/>
                            <a:pt x="406" y="151"/>
                            <a:pt x="417" y="165"/>
                          </a:cubicBezTo>
                          <a:cubicBezTo>
                            <a:pt x="423" y="173"/>
                            <a:pt x="447" y="179"/>
                            <a:pt x="456" y="183"/>
                          </a:cubicBezTo>
                          <a:cubicBezTo>
                            <a:pt x="434" y="216"/>
                            <a:pt x="457" y="187"/>
                            <a:pt x="366" y="198"/>
                          </a:cubicBezTo>
                          <a:cubicBezTo>
                            <a:pt x="355" y="199"/>
                            <a:pt x="336" y="210"/>
                            <a:pt x="336" y="210"/>
                          </a:cubicBezTo>
                          <a:cubicBezTo>
                            <a:pt x="319" y="198"/>
                            <a:pt x="326" y="178"/>
                            <a:pt x="321" y="222"/>
                          </a:cubicBezTo>
                          <a:cubicBezTo>
                            <a:pt x="322" y="227"/>
                            <a:pt x="326" y="232"/>
                            <a:pt x="324" y="237"/>
                          </a:cubicBezTo>
                          <a:cubicBezTo>
                            <a:pt x="323" y="240"/>
                            <a:pt x="267" y="246"/>
                            <a:pt x="264" y="246"/>
                          </a:cubicBezTo>
                          <a:cubicBezTo>
                            <a:pt x="254" y="275"/>
                            <a:pt x="262" y="298"/>
                            <a:pt x="228" y="309"/>
                          </a:cubicBezTo>
                          <a:cubicBezTo>
                            <a:pt x="221" y="322"/>
                            <a:pt x="214" y="332"/>
                            <a:pt x="204" y="342"/>
                          </a:cubicBezTo>
                          <a:cubicBezTo>
                            <a:pt x="196" y="365"/>
                            <a:pt x="160" y="350"/>
                            <a:pt x="144" y="348"/>
                          </a:cubicBezTo>
                          <a:cubicBezTo>
                            <a:pt x="99" y="358"/>
                            <a:pt x="61" y="372"/>
                            <a:pt x="15" y="372"/>
                          </a:cubicBezTo>
                        </a:path>
                      </a:pathLst>
                    </a:custGeom>
                    <a:solidFill>
                      <a:srgbClr val="FF99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1980" name="Freeform 64">
                    <a:extLst>
                      <a:ext uri="{FF2B5EF4-FFF2-40B4-BE49-F238E27FC236}">
                        <a16:creationId xmlns:a16="http://schemas.microsoft.com/office/drawing/2014/main" id="{741D10DE-F420-4A9A-AA9E-3A5C56E693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41" y="2789"/>
                    <a:ext cx="585" cy="659"/>
                  </a:xfrm>
                  <a:custGeom>
                    <a:avLst/>
                    <a:gdLst>
                      <a:gd name="T0" fmla="*/ 331 w 585"/>
                      <a:gd name="T1" fmla="*/ 7 h 659"/>
                      <a:gd name="T2" fmla="*/ 280 w 585"/>
                      <a:gd name="T3" fmla="*/ 13 h 659"/>
                      <a:gd name="T4" fmla="*/ 184 w 585"/>
                      <a:gd name="T5" fmla="*/ 88 h 659"/>
                      <a:gd name="T6" fmla="*/ 40 w 585"/>
                      <a:gd name="T7" fmla="*/ 280 h 659"/>
                      <a:gd name="T8" fmla="*/ 52 w 585"/>
                      <a:gd name="T9" fmla="*/ 370 h 659"/>
                      <a:gd name="T10" fmla="*/ 4 w 585"/>
                      <a:gd name="T11" fmla="*/ 496 h 659"/>
                      <a:gd name="T12" fmla="*/ 76 w 585"/>
                      <a:gd name="T13" fmla="*/ 622 h 659"/>
                      <a:gd name="T14" fmla="*/ 256 w 585"/>
                      <a:gd name="T15" fmla="*/ 655 h 659"/>
                      <a:gd name="T16" fmla="*/ 394 w 585"/>
                      <a:gd name="T17" fmla="*/ 601 h 659"/>
                      <a:gd name="T18" fmla="*/ 493 w 585"/>
                      <a:gd name="T19" fmla="*/ 511 h 659"/>
                      <a:gd name="T20" fmla="*/ 505 w 585"/>
                      <a:gd name="T21" fmla="*/ 385 h 659"/>
                      <a:gd name="T22" fmla="*/ 571 w 585"/>
                      <a:gd name="T23" fmla="*/ 274 h 659"/>
                      <a:gd name="T24" fmla="*/ 580 w 585"/>
                      <a:gd name="T25" fmla="*/ 118 h 659"/>
                      <a:gd name="T26" fmla="*/ 541 w 585"/>
                      <a:gd name="T27" fmla="*/ 46 h 659"/>
                      <a:gd name="T28" fmla="*/ 490 w 585"/>
                      <a:gd name="T29" fmla="*/ 58 h 659"/>
                      <a:gd name="T30" fmla="*/ 430 w 585"/>
                      <a:gd name="T31" fmla="*/ 130 h 659"/>
                      <a:gd name="T32" fmla="*/ 364 w 585"/>
                      <a:gd name="T33" fmla="*/ 52 h 659"/>
                      <a:gd name="T34" fmla="*/ 331 w 585"/>
                      <a:gd name="T35" fmla="*/ 7 h 6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585" h="659">
                        <a:moveTo>
                          <a:pt x="331" y="7"/>
                        </a:moveTo>
                        <a:cubicBezTo>
                          <a:pt x="317" y="1"/>
                          <a:pt x="304" y="0"/>
                          <a:pt x="280" y="13"/>
                        </a:cubicBezTo>
                        <a:cubicBezTo>
                          <a:pt x="256" y="26"/>
                          <a:pt x="224" y="43"/>
                          <a:pt x="184" y="88"/>
                        </a:cubicBezTo>
                        <a:cubicBezTo>
                          <a:pt x="144" y="133"/>
                          <a:pt x="62" y="233"/>
                          <a:pt x="40" y="280"/>
                        </a:cubicBezTo>
                        <a:cubicBezTo>
                          <a:pt x="18" y="327"/>
                          <a:pt x="58" y="334"/>
                          <a:pt x="52" y="370"/>
                        </a:cubicBezTo>
                        <a:cubicBezTo>
                          <a:pt x="46" y="406"/>
                          <a:pt x="0" y="454"/>
                          <a:pt x="4" y="496"/>
                        </a:cubicBezTo>
                        <a:cubicBezTo>
                          <a:pt x="8" y="538"/>
                          <a:pt x="34" y="595"/>
                          <a:pt x="76" y="622"/>
                        </a:cubicBezTo>
                        <a:cubicBezTo>
                          <a:pt x="118" y="649"/>
                          <a:pt x="203" y="659"/>
                          <a:pt x="256" y="655"/>
                        </a:cubicBezTo>
                        <a:cubicBezTo>
                          <a:pt x="309" y="651"/>
                          <a:pt x="355" y="625"/>
                          <a:pt x="394" y="601"/>
                        </a:cubicBezTo>
                        <a:cubicBezTo>
                          <a:pt x="433" y="577"/>
                          <a:pt x="475" y="547"/>
                          <a:pt x="493" y="511"/>
                        </a:cubicBezTo>
                        <a:cubicBezTo>
                          <a:pt x="511" y="475"/>
                          <a:pt x="492" y="425"/>
                          <a:pt x="505" y="385"/>
                        </a:cubicBezTo>
                        <a:cubicBezTo>
                          <a:pt x="518" y="345"/>
                          <a:pt x="559" y="318"/>
                          <a:pt x="571" y="274"/>
                        </a:cubicBezTo>
                        <a:cubicBezTo>
                          <a:pt x="583" y="230"/>
                          <a:pt x="585" y="156"/>
                          <a:pt x="580" y="118"/>
                        </a:cubicBezTo>
                        <a:cubicBezTo>
                          <a:pt x="575" y="80"/>
                          <a:pt x="556" y="56"/>
                          <a:pt x="541" y="46"/>
                        </a:cubicBezTo>
                        <a:cubicBezTo>
                          <a:pt x="526" y="36"/>
                          <a:pt x="509" y="44"/>
                          <a:pt x="490" y="58"/>
                        </a:cubicBezTo>
                        <a:cubicBezTo>
                          <a:pt x="471" y="72"/>
                          <a:pt x="451" y="131"/>
                          <a:pt x="430" y="130"/>
                        </a:cubicBezTo>
                        <a:cubicBezTo>
                          <a:pt x="409" y="129"/>
                          <a:pt x="380" y="72"/>
                          <a:pt x="364" y="52"/>
                        </a:cubicBezTo>
                        <a:cubicBezTo>
                          <a:pt x="348" y="32"/>
                          <a:pt x="345" y="13"/>
                          <a:pt x="331" y="7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81" name="Freeform 65">
                    <a:extLst>
                      <a:ext uri="{FF2B5EF4-FFF2-40B4-BE49-F238E27FC236}">
                        <a16:creationId xmlns:a16="http://schemas.microsoft.com/office/drawing/2014/main" id="{9A96E0AA-FEDB-4179-B344-70A817EF4B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92" y="2228"/>
                    <a:ext cx="1132" cy="1672"/>
                  </a:xfrm>
                  <a:custGeom>
                    <a:avLst/>
                    <a:gdLst>
                      <a:gd name="T0" fmla="*/ 114 w 1132"/>
                      <a:gd name="T1" fmla="*/ 1036 h 1672"/>
                      <a:gd name="T2" fmla="*/ 84 w 1132"/>
                      <a:gd name="T3" fmla="*/ 841 h 1672"/>
                      <a:gd name="T4" fmla="*/ 66 w 1132"/>
                      <a:gd name="T5" fmla="*/ 604 h 1672"/>
                      <a:gd name="T6" fmla="*/ 141 w 1132"/>
                      <a:gd name="T7" fmla="*/ 331 h 1672"/>
                      <a:gd name="T8" fmla="*/ 240 w 1132"/>
                      <a:gd name="T9" fmla="*/ 193 h 1672"/>
                      <a:gd name="T10" fmla="*/ 330 w 1132"/>
                      <a:gd name="T11" fmla="*/ 94 h 1672"/>
                      <a:gd name="T12" fmla="*/ 444 w 1132"/>
                      <a:gd name="T13" fmla="*/ 13 h 1672"/>
                      <a:gd name="T14" fmla="*/ 531 w 1132"/>
                      <a:gd name="T15" fmla="*/ 13 h 1672"/>
                      <a:gd name="T16" fmla="*/ 906 w 1132"/>
                      <a:gd name="T17" fmla="*/ 58 h 1672"/>
                      <a:gd name="T18" fmla="*/ 1014 w 1132"/>
                      <a:gd name="T19" fmla="*/ 130 h 1672"/>
                      <a:gd name="T20" fmla="*/ 981 w 1132"/>
                      <a:gd name="T21" fmla="*/ 268 h 1672"/>
                      <a:gd name="T22" fmla="*/ 1107 w 1132"/>
                      <a:gd name="T23" fmla="*/ 505 h 1672"/>
                      <a:gd name="T24" fmla="*/ 1131 w 1132"/>
                      <a:gd name="T25" fmla="*/ 760 h 1672"/>
                      <a:gd name="T26" fmla="*/ 1098 w 1132"/>
                      <a:gd name="T27" fmla="*/ 1060 h 1672"/>
                      <a:gd name="T28" fmla="*/ 1080 w 1132"/>
                      <a:gd name="T29" fmla="*/ 1207 h 1672"/>
                      <a:gd name="T30" fmla="*/ 978 w 1132"/>
                      <a:gd name="T31" fmla="*/ 1456 h 1672"/>
                      <a:gd name="T32" fmla="*/ 708 w 1132"/>
                      <a:gd name="T33" fmla="*/ 1501 h 1672"/>
                      <a:gd name="T34" fmla="*/ 483 w 1132"/>
                      <a:gd name="T35" fmla="*/ 1630 h 1672"/>
                      <a:gd name="T36" fmla="*/ 378 w 1132"/>
                      <a:gd name="T37" fmla="*/ 1645 h 1672"/>
                      <a:gd name="T38" fmla="*/ 333 w 1132"/>
                      <a:gd name="T39" fmla="*/ 1468 h 1672"/>
                      <a:gd name="T40" fmla="*/ 291 w 1132"/>
                      <a:gd name="T41" fmla="*/ 1378 h 1672"/>
                      <a:gd name="T42" fmla="*/ 42 w 1132"/>
                      <a:gd name="T43" fmla="*/ 1435 h 1672"/>
                      <a:gd name="T44" fmla="*/ 42 w 1132"/>
                      <a:gd name="T45" fmla="*/ 1348 h 1672"/>
                      <a:gd name="T46" fmla="*/ 204 w 1132"/>
                      <a:gd name="T47" fmla="*/ 1231 h 1672"/>
                      <a:gd name="T48" fmla="*/ 111 w 1132"/>
                      <a:gd name="T49" fmla="*/ 1006 h 167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132" h="1672">
                        <a:moveTo>
                          <a:pt x="114" y="1036"/>
                        </a:moveTo>
                        <a:cubicBezTo>
                          <a:pt x="109" y="1004"/>
                          <a:pt x="92" y="913"/>
                          <a:pt x="84" y="841"/>
                        </a:cubicBezTo>
                        <a:cubicBezTo>
                          <a:pt x="76" y="769"/>
                          <a:pt x="57" y="689"/>
                          <a:pt x="66" y="604"/>
                        </a:cubicBezTo>
                        <a:cubicBezTo>
                          <a:pt x="75" y="519"/>
                          <a:pt x="112" y="400"/>
                          <a:pt x="141" y="331"/>
                        </a:cubicBezTo>
                        <a:cubicBezTo>
                          <a:pt x="170" y="262"/>
                          <a:pt x="209" y="232"/>
                          <a:pt x="240" y="193"/>
                        </a:cubicBezTo>
                        <a:cubicBezTo>
                          <a:pt x="271" y="154"/>
                          <a:pt x="296" y="124"/>
                          <a:pt x="330" y="94"/>
                        </a:cubicBezTo>
                        <a:cubicBezTo>
                          <a:pt x="364" y="64"/>
                          <a:pt x="411" y="26"/>
                          <a:pt x="444" y="13"/>
                        </a:cubicBezTo>
                        <a:cubicBezTo>
                          <a:pt x="477" y="0"/>
                          <a:pt x="454" y="6"/>
                          <a:pt x="531" y="13"/>
                        </a:cubicBezTo>
                        <a:cubicBezTo>
                          <a:pt x="608" y="20"/>
                          <a:pt x="826" y="39"/>
                          <a:pt x="906" y="58"/>
                        </a:cubicBezTo>
                        <a:cubicBezTo>
                          <a:pt x="986" y="77"/>
                          <a:pt x="1002" y="95"/>
                          <a:pt x="1014" y="130"/>
                        </a:cubicBezTo>
                        <a:cubicBezTo>
                          <a:pt x="1026" y="165"/>
                          <a:pt x="966" y="206"/>
                          <a:pt x="981" y="268"/>
                        </a:cubicBezTo>
                        <a:cubicBezTo>
                          <a:pt x="996" y="330"/>
                          <a:pt x="1082" y="423"/>
                          <a:pt x="1107" y="505"/>
                        </a:cubicBezTo>
                        <a:cubicBezTo>
                          <a:pt x="1132" y="587"/>
                          <a:pt x="1132" y="668"/>
                          <a:pt x="1131" y="760"/>
                        </a:cubicBezTo>
                        <a:cubicBezTo>
                          <a:pt x="1130" y="852"/>
                          <a:pt x="1106" y="986"/>
                          <a:pt x="1098" y="1060"/>
                        </a:cubicBezTo>
                        <a:cubicBezTo>
                          <a:pt x="1090" y="1134"/>
                          <a:pt x="1100" y="1141"/>
                          <a:pt x="1080" y="1207"/>
                        </a:cubicBezTo>
                        <a:cubicBezTo>
                          <a:pt x="1060" y="1273"/>
                          <a:pt x="1040" y="1407"/>
                          <a:pt x="978" y="1456"/>
                        </a:cubicBezTo>
                        <a:cubicBezTo>
                          <a:pt x="916" y="1505"/>
                          <a:pt x="790" y="1472"/>
                          <a:pt x="708" y="1501"/>
                        </a:cubicBezTo>
                        <a:cubicBezTo>
                          <a:pt x="626" y="1530"/>
                          <a:pt x="538" y="1606"/>
                          <a:pt x="483" y="1630"/>
                        </a:cubicBezTo>
                        <a:cubicBezTo>
                          <a:pt x="428" y="1654"/>
                          <a:pt x="403" y="1672"/>
                          <a:pt x="378" y="1645"/>
                        </a:cubicBezTo>
                        <a:cubicBezTo>
                          <a:pt x="353" y="1618"/>
                          <a:pt x="347" y="1512"/>
                          <a:pt x="333" y="1468"/>
                        </a:cubicBezTo>
                        <a:cubicBezTo>
                          <a:pt x="319" y="1424"/>
                          <a:pt x="340" y="1384"/>
                          <a:pt x="291" y="1378"/>
                        </a:cubicBezTo>
                        <a:cubicBezTo>
                          <a:pt x="242" y="1372"/>
                          <a:pt x="84" y="1440"/>
                          <a:pt x="42" y="1435"/>
                        </a:cubicBezTo>
                        <a:cubicBezTo>
                          <a:pt x="0" y="1430"/>
                          <a:pt x="15" y="1382"/>
                          <a:pt x="42" y="1348"/>
                        </a:cubicBezTo>
                        <a:cubicBezTo>
                          <a:pt x="69" y="1314"/>
                          <a:pt x="193" y="1288"/>
                          <a:pt x="204" y="1231"/>
                        </a:cubicBezTo>
                        <a:cubicBezTo>
                          <a:pt x="215" y="1174"/>
                          <a:pt x="130" y="1053"/>
                          <a:pt x="111" y="1006"/>
                        </a:cubicBezTo>
                      </a:path>
                    </a:pathLst>
                  </a:cu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1982" name="Group 66">
                    <a:extLst>
                      <a:ext uri="{FF2B5EF4-FFF2-40B4-BE49-F238E27FC236}">
                        <a16:creationId xmlns:a16="http://schemas.microsoft.com/office/drawing/2014/main" id="{7815CA26-DD5C-49AD-8CFD-8CABCBEBADC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3" y="2921"/>
                    <a:ext cx="323" cy="246"/>
                    <a:chOff x="2933" y="2921"/>
                    <a:chExt cx="323" cy="246"/>
                  </a:xfrm>
                </p:grpSpPr>
                <p:sp>
                  <p:nvSpPr>
                    <p:cNvPr id="91985" name="Freeform 67">
                      <a:extLst>
                        <a:ext uri="{FF2B5EF4-FFF2-40B4-BE49-F238E27FC236}">
                          <a16:creationId xmlns:a16="http://schemas.microsoft.com/office/drawing/2014/main" id="{011B64A7-C457-40BB-8B33-F69142E0AC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3" y="2921"/>
                      <a:ext cx="323" cy="246"/>
                    </a:xfrm>
                    <a:custGeom>
                      <a:avLst/>
                      <a:gdLst>
                        <a:gd name="T0" fmla="*/ 154 w 323"/>
                        <a:gd name="T1" fmla="*/ 52 h 246"/>
                        <a:gd name="T2" fmla="*/ 88 w 323"/>
                        <a:gd name="T3" fmla="*/ 106 h 246"/>
                        <a:gd name="T4" fmla="*/ 61 w 323"/>
                        <a:gd name="T5" fmla="*/ 184 h 246"/>
                        <a:gd name="T6" fmla="*/ 1 w 323"/>
                        <a:gd name="T7" fmla="*/ 244 h 246"/>
                        <a:gd name="T8" fmla="*/ 64 w 323"/>
                        <a:gd name="T9" fmla="*/ 196 h 246"/>
                        <a:gd name="T10" fmla="*/ 175 w 323"/>
                        <a:gd name="T11" fmla="*/ 211 h 246"/>
                        <a:gd name="T12" fmla="*/ 238 w 323"/>
                        <a:gd name="T13" fmla="*/ 211 h 246"/>
                        <a:gd name="T14" fmla="*/ 310 w 323"/>
                        <a:gd name="T15" fmla="*/ 133 h 246"/>
                        <a:gd name="T16" fmla="*/ 319 w 323"/>
                        <a:gd name="T17" fmla="*/ 25 h 246"/>
                        <a:gd name="T18" fmla="*/ 283 w 323"/>
                        <a:gd name="T19" fmla="*/ 1 h 246"/>
                        <a:gd name="T20" fmla="*/ 226 w 323"/>
                        <a:gd name="T21" fmla="*/ 16 h 246"/>
                        <a:gd name="T22" fmla="*/ 154 w 323"/>
                        <a:gd name="T23" fmla="*/ 52 h 24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23" h="246">
                          <a:moveTo>
                            <a:pt x="154" y="52"/>
                          </a:moveTo>
                          <a:cubicBezTo>
                            <a:pt x="131" y="67"/>
                            <a:pt x="103" y="84"/>
                            <a:pt x="88" y="106"/>
                          </a:cubicBezTo>
                          <a:cubicBezTo>
                            <a:pt x="73" y="128"/>
                            <a:pt x="75" y="161"/>
                            <a:pt x="61" y="184"/>
                          </a:cubicBezTo>
                          <a:cubicBezTo>
                            <a:pt x="47" y="207"/>
                            <a:pt x="0" y="242"/>
                            <a:pt x="1" y="244"/>
                          </a:cubicBezTo>
                          <a:cubicBezTo>
                            <a:pt x="2" y="246"/>
                            <a:pt x="35" y="201"/>
                            <a:pt x="64" y="196"/>
                          </a:cubicBezTo>
                          <a:cubicBezTo>
                            <a:pt x="93" y="191"/>
                            <a:pt x="146" y="209"/>
                            <a:pt x="175" y="211"/>
                          </a:cubicBezTo>
                          <a:cubicBezTo>
                            <a:pt x="204" y="213"/>
                            <a:pt x="215" y="224"/>
                            <a:pt x="238" y="211"/>
                          </a:cubicBezTo>
                          <a:cubicBezTo>
                            <a:pt x="261" y="198"/>
                            <a:pt x="297" y="164"/>
                            <a:pt x="310" y="133"/>
                          </a:cubicBezTo>
                          <a:cubicBezTo>
                            <a:pt x="323" y="102"/>
                            <a:pt x="323" y="47"/>
                            <a:pt x="319" y="25"/>
                          </a:cubicBezTo>
                          <a:cubicBezTo>
                            <a:pt x="315" y="3"/>
                            <a:pt x="298" y="2"/>
                            <a:pt x="283" y="1"/>
                          </a:cubicBezTo>
                          <a:cubicBezTo>
                            <a:pt x="268" y="0"/>
                            <a:pt x="247" y="7"/>
                            <a:pt x="226" y="16"/>
                          </a:cubicBezTo>
                          <a:cubicBezTo>
                            <a:pt x="205" y="25"/>
                            <a:pt x="177" y="37"/>
                            <a:pt x="154" y="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1986" name="Freeform 68">
                      <a:extLst>
                        <a:ext uri="{FF2B5EF4-FFF2-40B4-BE49-F238E27FC236}">
                          <a16:creationId xmlns:a16="http://schemas.microsoft.com/office/drawing/2014/main" id="{7506672D-B11F-4C75-93EA-7284BB1D2CA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1" y="2986"/>
                      <a:ext cx="103" cy="98"/>
                    </a:xfrm>
                    <a:custGeom>
                      <a:avLst/>
                      <a:gdLst>
                        <a:gd name="T0" fmla="*/ 31 w 103"/>
                        <a:gd name="T1" fmla="*/ 11 h 98"/>
                        <a:gd name="T2" fmla="*/ 4 w 103"/>
                        <a:gd name="T3" fmla="*/ 41 h 98"/>
                        <a:gd name="T4" fmla="*/ 7 w 103"/>
                        <a:gd name="T5" fmla="*/ 86 h 98"/>
                        <a:gd name="T6" fmla="*/ 43 w 103"/>
                        <a:gd name="T7" fmla="*/ 98 h 98"/>
                        <a:gd name="T8" fmla="*/ 82 w 103"/>
                        <a:gd name="T9" fmla="*/ 83 h 98"/>
                        <a:gd name="T10" fmla="*/ 103 w 103"/>
                        <a:gd name="T11" fmla="*/ 41 h 98"/>
                        <a:gd name="T12" fmla="*/ 79 w 103"/>
                        <a:gd name="T13" fmla="*/ 5 h 98"/>
                        <a:gd name="T14" fmla="*/ 31 w 103"/>
                        <a:gd name="T15" fmla="*/ 11 h 9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03" h="98">
                          <a:moveTo>
                            <a:pt x="31" y="11"/>
                          </a:moveTo>
                          <a:cubicBezTo>
                            <a:pt x="18" y="16"/>
                            <a:pt x="8" y="28"/>
                            <a:pt x="4" y="41"/>
                          </a:cubicBezTo>
                          <a:cubicBezTo>
                            <a:pt x="0" y="54"/>
                            <a:pt x="1" y="77"/>
                            <a:pt x="7" y="86"/>
                          </a:cubicBezTo>
                          <a:cubicBezTo>
                            <a:pt x="13" y="95"/>
                            <a:pt x="31" y="98"/>
                            <a:pt x="43" y="98"/>
                          </a:cubicBezTo>
                          <a:cubicBezTo>
                            <a:pt x="55" y="98"/>
                            <a:pt x="72" y="92"/>
                            <a:pt x="82" y="83"/>
                          </a:cubicBezTo>
                          <a:cubicBezTo>
                            <a:pt x="92" y="74"/>
                            <a:pt x="103" y="54"/>
                            <a:pt x="103" y="41"/>
                          </a:cubicBezTo>
                          <a:cubicBezTo>
                            <a:pt x="103" y="28"/>
                            <a:pt x="91" y="10"/>
                            <a:pt x="79" y="5"/>
                          </a:cubicBezTo>
                          <a:cubicBezTo>
                            <a:pt x="67" y="0"/>
                            <a:pt x="41" y="10"/>
                            <a:pt x="31" y="11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1983" name="Freeform 69">
                    <a:extLst>
                      <a:ext uri="{FF2B5EF4-FFF2-40B4-BE49-F238E27FC236}">
                        <a16:creationId xmlns:a16="http://schemas.microsoft.com/office/drawing/2014/main" id="{6A93FBB4-5575-4384-B06A-5E44C63BD3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38" y="3244"/>
                    <a:ext cx="461" cy="717"/>
                  </a:xfrm>
                  <a:custGeom>
                    <a:avLst/>
                    <a:gdLst>
                      <a:gd name="T0" fmla="*/ 18 w 461"/>
                      <a:gd name="T1" fmla="*/ 575 h 717"/>
                      <a:gd name="T2" fmla="*/ 27 w 461"/>
                      <a:gd name="T3" fmla="*/ 605 h 717"/>
                      <a:gd name="T4" fmla="*/ 111 w 461"/>
                      <a:gd name="T5" fmla="*/ 662 h 717"/>
                      <a:gd name="T6" fmla="*/ 198 w 461"/>
                      <a:gd name="T7" fmla="*/ 701 h 717"/>
                      <a:gd name="T8" fmla="*/ 294 w 461"/>
                      <a:gd name="T9" fmla="*/ 716 h 717"/>
                      <a:gd name="T10" fmla="*/ 399 w 461"/>
                      <a:gd name="T11" fmla="*/ 692 h 717"/>
                      <a:gd name="T12" fmla="*/ 450 w 461"/>
                      <a:gd name="T13" fmla="*/ 671 h 717"/>
                      <a:gd name="T14" fmla="*/ 459 w 461"/>
                      <a:gd name="T15" fmla="*/ 644 h 717"/>
                      <a:gd name="T16" fmla="*/ 438 w 461"/>
                      <a:gd name="T17" fmla="*/ 584 h 717"/>
                      <a:gd name="T18" fmla="*/ 456 w 461"/>
                      <a:gd name="T19" fmla="*/ 491 h 717"/>
                      <a:gd name="T20" fmla="*/ 420 w 461"/>
                      <a:gd name="T21" fmla="*/ 428 h 717"/>
                      <a:gd name="T22" fmla="*/ 366 w 461"/>
                      <a:gd name="T23" fmla="*/ 362 h 717"/>
                      <a:gd name="T24" fmla="*/ 234 w 461"/>
                      <a:gd name="T25" fmla="*/ 359 h 717"/>
                      <a:gd name="T26" fmla="*/ 183 w 461"/>
                      <a:gd name="T27" fmla="*/ 401 h 717"/>
                      <a:gd name="T28" fmla="*/ 114 w 461"/>
                      <a:gd name="T29" fmla="*/ 416 h 717"/>
                      <a:gd name="T30" fmla="*/ 84 w 461"/>
                      <a:gd name="T31" fmla="*/ 374 h 717"/>
                      <a:gd name="T32" fmla="*/ 132 w 461"/>
                      <a:gd name="T33" fmla="*/ 323 h 717"/>
                      <a:gd name="T34" fmla="*/ 291 w 461"/>
                      <a:gd name="T35" fmla="*/ 290 h 717"/>
                      <a:gd name="T36" fmla="*/ 405 w 461"/>
                      <a:gd name="T37" fmla="*/ 170 h 717"/>
                      <a:gd name="T38" fmla="*/ 318 w 461"/>
                      <a:gd name="T39" fmla="*/ 47 h 717"/>
                      <a:gd name="T40" fmla="*/ 237 w 461"/>
                      <a:gd name="T41" fmla="*/ 5 h 717"/>
                      <a:gd name="T42" fmla="*/ 180 w 461"/>
                      <a:gd name="T43" fmla="*/ 17 h 717"/>
                      <a:gd name="T44" fmla="*/ 150 w 461"/>
                      <a:gd name="T45" fmla="*/ 95 h 717"/>
                      <a:gd name="T46" fmla="*/ 114 w 461"/>
                      <a:gd name="T47" fmla="*/ 167 h 717"/>
                      <a:gd name="T48" fmla="*/ 84 w 461"/>
                      <a:gd name="T49" fmla="*/ 224 h 717"/>
                      <a:gd name="T50" fmla="*/ 36 w 461"/>
                      <a:gd name="T51" fmla="*/ 296 h 717"/>
                      <a:gd name="T52" fmla="*/ 6 w 461"/>
                      <a:gd name="T53" fmla="*/ 359 h 717"/>
                      <a:gd name="T54" fmla="*/ 0 w 461"/>
                      <a:gd name="T55" fmla="*/ 416 h 717"/>
                      <a:gd name="T56" fmla="*/ 6 w 461"/>
                      <a:gd name="T57" fmla="*/ 500 h 717"/>
                      <a:gd name="T58" fmla="*/ 18 w 461"/>
                      <a:gd name="T59" fmla="*/ 575 h 71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61" h="717">
                        <a:moveTo>
                          <a:pt x="18" y="575"/>
                        </a:moveTo>
                        <a:cubicBezTo>
                          <a:pt x="21" y="592"/>
                          <a:pt x="12" y="590"/>
                          <a:pt x="27" y="605"/>
                        </a:cubicBezTo>
                        <a:cubicBezTo>
                          <a:pt x="42" y="620"/>
                          <a:pt x="83" y="646"/>
                          <a:pt x="111" y="662"/>
                        </a:cubicBezTo>
                        <a:cubicBezTo>
                          <a:pt x="139" y="678"/>
                          <a:pt x="168" y="692"/>
                          <a:pt x="198" y="701"/>
                        </a:cubicBezTo>
                        <a:cubicBezTo>
                          <a:pt x="228" y="710"/>
                          <a:pt x="261" y="717"/>
                          <a:pt x="294" y="716"/>
                        </a:cubicBezTo>
                        <a:cubicBezTo>
                          <a:pt x="327" y="715"/>
                          <a:pt x="373" y="700"/>
                          <a:pt x="399" y="692"/>
                        </a:cubicBezTo>
                        <a:cubicBezTo>
                          <a:pt x="425" y="684"/>
                          <a:pt x="440" y="679"/>
                          <a:pt x="450" y="671"/>
                        </a:cubicBezTo>
                        <a:cubicBezTo>
                          <a:pt x="460" y="663"/>
                          <a:pt x="461" y="658"/>
                          <a:pt x="459" y="644"/>
                        </a:cubicBezTo>
                        <a:cubicBezTo>
                          <a:pt x="457" y="630"/>
                          <a:pt x="438" y="609"/>
                          <a:pt x="438" y="584"/>
                        </a:cubicBezTo>
                        <a:cubicBezTo>
                          <a:pt x="438" y="559"/>
                          <a:pt x="459" y="517"/>
                          <a:pt x="456" y="491"/>
                        </a:cubicBezTo>
                        <a:cubicBezTo>
                          <a:pt x="453" y="465"/>
                          <a:pt x="435" y="449"/>
                          <a:pt x="420" y="428"/>
                        </a:cubicBezTo>
                        <a:cubicBezTo>
                          <a:pt x="405" y="407"/>
                          <a:pt x="397" y="374"/>
                          <a:pt x="366" y="362"/>
                        </a:cubicBezTo>
                        <a:cubicBezTo>
                          <a:pt x="335" y="350"/>
                          <a:pt x="264" y="353"/>
                          <a:pt x="234" y="359"/>
                        </a:cubicBezTo>
                        <a:cubicBezTo>
                          <a:pt x="204" y="365"/>
                          <a:pt x="203" y="392"/>
                          <a:pt x="183" y="401"/>
                        </a:cubicBezTo>
                        <a:cubicBezTo>
                          <a:pt x="163" y="410"/>
                          <a:pt x="130" y="420"/>
                          <a:pt x="114" y="416"/>
                        </a:cubicBezTo>
                        <a:cubicBezTo>
                          <a:pt x="98" y="412"/>
                          <a:pt x="81" y="389"/>
                          <a:pt x="84" y="374"/>
                        </a:cubicBezTo>
                        <a:cubicBezTo>
                          <a:pt x="87" y="359"/>
                          <a:pt x="98" y="337"/>
                          <a:pt x="132" y="323"/>
                        </a:cubicBezTo>
                        <a:cubicBezTo>
                          <a:pt x="166" y="309"/>
                          <a:pt x="246" y="315"/>
                          <a:pt x="291" y="290"/>
                        </a:cubicBezTo>
                        <a:cubicBezTo>
                          <a:pt x="336" y="265"/>
                          <a:pt x="401" y="210"/>
                          <a:pt x="405" y="170"/>
                        </a:cubicBezTo>
                        <a:cubicBezTo>
                          <a:pt x="409" y="130"/>
                          <a:pt x="346" y="74"/>
                          <a:pt x="318" y="47"/>
                        </a:cubicBezTo>
                        <a:cubicBezTo>
                          <a:pt x="290" y="20"/>
                          <a:pt x="260" y="10"/>
                          <a:pt x="237" y="5"/>
                        </a:cubicBezTo>
                        <a:cubicBezTo>
                          <a:pt x="214" y="0"/>
                          <a:pt x="194" y="2"/>
                          <a:pt x="180" y="17"/>
                        </a:cubicBezTo>
                        <a:cubicBezTo>
                          <a:pt x="166" y="32"/>
                          <a:pt x="161" y="70"/>
                          <a:pt x="150" y="95"/>
                        </a:cubicBezTo>
                        <a:cubicBezTo>
                          <a:pt x="139" y="120"/>
                          <a:pt x="125" y="146"/>
                          <a:pt x="114" y="167"/>
                        </a:cubicBezTo>
                        <a:cubicBezTo>
                          <a:pt x="103" y="188"/>
                          <a:pt x="97" y="203"/>
                          <a:pt x="84" y="224"/>
                        </a:cubicBezTo>
                        <a:cubicBezTo>
                          <a:pt x="71" y="245"/>
                          <a:pt x="49" y="274"/>
                          <a:pt x="36" y="296"/>
                        </a:cubicBezTo>
                        <a:cubicBezTo>
                          <a:pt x="23" y="318"/>
                          <a:pt x="12" y="339"/>
                          <a:pt x="6" y="359"/>
                        </a:cubicBezTo>
                        <a:cubicBezTo>
                          <a:pt x="0" y="379"/>
                          <a:pt x="0" y="393"/>
                          <a:pt x="0" y="416"/>
                        </a:cubicBezTo>
                        <a:cubicBezTo>
                          <a:pt x="0" y="439"/>
                          <a:pt x="5" y="476"/>
                          <a:pt x="6" y="500"/>
                        </a:cubicBezTo>
                        <a:cubicBezTo>
                          <a:pt x="7" y="524"/>
                          <a:pt x="15" y="558"/>
                          <a:pt x="18" y="575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84" name="Freeform 70">
                    <a:extLst>
                      <a:ext uri="{FF2B5EF4-FFF2-40B4-BE49-F238E27FC236}">
                        <a16:creationId xmlns:a16="http://schemas.microsoft.com/office/drawing/2014/main" id="{ACAE3377-D44B-478A-93BC-ACF235854F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487" y="3683"/>
                    <a:ext cx="135" cy="141"/>
                  </a:xfrm>
                  <a:custGeom>
                    <a:avLst/>
                    <a:gdLst>
                      <a:gd name="T0" fmla="*/ 0 w 135"/>
                      <a:gd name="T1" fmla="*/ 49 h 141"/>
                      <a:gd name="T2" fmla="*/ 33 w 135"/>
                      <a:gd name="T3" fmla="*/ 13 h 141"/>
                      <a:gd name="T4" fmla="*/ 90 w 135"/>
                      <a:gd name="T5" fmla="*/ 7 h 141"/>
                      <a:gd name="T6" fmla="*/ 129 w 135"/>
                      <a:gd name="T7" fmla="*/ 55 h 141"/>
                      <a:gd name="T8" fmla="*/ 123 w 135"/>
                      <a:gd name="T9" fmla="*/ 91 h 141"/>
                      <a:gd name="T10" fmla="*/ 69 w 135"/>
                      <a:gd name="T11" fmla="*/ 136 h 141"/>
                      <a:gd name="T12" fmla="*/ 27 w 135"/>
                      <a:gd name="T13" fmla="*/ 121 h 141"/>
                      <a:gd name="T14" fmla="*/ 0 w 135"/>
                      <a:gd name="T15" fmla="*/ 49 h 1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5" h="141">
                        <a:moveTo>
                          <a:pt x="0" y="49"/>
                        </a:moveTo>
                        <a:cubicBezTo>
                          <a:pt x="9" y="7"/>
                          <a:pt x="18" y="20"/>
                          <a:pt x="33" y="13"/>
                        </a:cubicBezTo>
                        <a:cubicBezTo>
                          <a:pt x="48" y="6"/>
                          <a:pt x="74" y="0"/>
                          <a:pt x="90" y="7"/>
                        </a:cubicBezTo>
                        <a:cubicBezTo>
                          <a:pt x="106" y="14"/>
                          <a:pt x="123" y="41"/>
                          <a:pt x="129" y="55"/>
                        </a:cubicBezTo>
                        <a:cubicBezTo>
                          <a:pt x="135" y="69"/>
                          <a:pt x="133" y="78"/>
                          <a:pt x="123" y="91"/>
                        </a:cubicBezTo>
                        <a:cubicBezTo>
                          <a:pt x="113" y="104"/>
                          <a:pt x="85" y="131"/>
                          <a:pt x="69" y="136"/>
                        </a:cubicBezTo>
                        <a:cubicBezTo>
                          <a:pt x="53" y="141"/>
                          <a:pt x="38" y="135"/>
                          <a:pt x="27" y="121"/>
                        </a:cubicBezTo>
                        <a:cubicBezTo>
                          <a:pt x="16" y="107"/>
                          <a:pt x="6" y="64"/>
                          <a:pt x="0" y="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3B3B3B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75" name="Group 71">
                  <a:extLst>
                    <a:ext uri="{FF2B5EF4-FFF2-40B4-BE49-F238E27FC236}">
                      <a16:creationId xmlns:a16="http://schemas.microsoft.com/office/drawing/2014/main" id="{D1831288-E163-4AF6-8104-7DEAA8858A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091" y="2355"/>
                  <a:ext cx="127" cy="120"/>
                  <a:chOff x="3435" y="2183"/>
                  <a:chExt cx="739" cy="694"/>
                </a:xfrm>
              </p:grpSpPr>
              <p:sp>
                <p:nvSpPr>
                  <p:cNvPr id="91977" name="Freeform 72">
                    <a:extLst>
                      <a:ext uri="{FF2B5EF4-FFF2-40B4-BE49-F238E27FC236}">
                        <a16:creationId xmlns:a16="http://schemas.microsoft.com/office/drawing/2014/main" id="{C56AE44A-7C5C-4072-8768-3467316B21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78" name="Freeform 73">
                    <a:extLst>
                      <a:ext uri="{FF2B5EF4-FFF2-40B4-BE49-F238E27FC236}">
                        <a16:creationId xmlns:a16="http://schemas.microsoft.com/office/drawing/2014/main" id="{06557957-49E9-4F05-885A-B32FFCC6A2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76" name="Freeform 74">
                  <a:extLst>
                    <a:ext uri="{FF2B5EF4-FFF2-40B4-BE49-F238E27FC236}">
                      <a16:creationId xmlns:a16="http://schemas.microsoft.com/office/drawing/2014/main" id="{8F4D40E3-0DC1-423B-8EF7-4CDEF4B000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695" y="2639"/>
                  <a:ext cx="16" cy="46"/>
                </a:xfrm>
                <a:custGeom>
                  <a:avLst/>
                  <a:gdLst>
                    <a:gd name="T0" fmla="*/ 0 w 90"/>
                    <a:gd name="T1" fmla="*/ 0 h 270"/>
                    <a:gd name="T2" fmla="*/ 0 w 90"/>
                    <a:gd name="T3" fmla="*/ 0 h 270"/>
                    <a:gd name="T4" fmla="*/ 0 w 90"/>
                    <a:gd name="T5" fmla="*/ 0 h 270"/>
                    <a:gd name="T6" fmla="*/ 0 w 9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270">
                      <a:moveTo>
                        <a:pt x="39" y="0"/>
                      </a:moveTo>
                      <a:cubicBezTo>
                        <a:pt x="55" y="51"/>
                        <a:pt x="71" y="103"/>
                        <a:pt x="77" y="142"/>
                      </a:cubicBezTo>
                      <a:cubicBezTo>
                        <a:pt x="83" y="181"/>
                        <a:pt x="90" y="211"/>
                        <a:pt x="77" y="232"/>
                      </a:cubicBezTo>
                      <a:cubicBezTo>
                        <a:pt x="64" y="253"/>
                        <a:pt x="32" y="261"/>
                        <a:pt x="0" y="27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40" name="Group 75">
                <a:extLst>
                  <a:ext uri="{FF2B5EF4-FFF2-40B4-BE49-F238E27FC236}">
                    <a16:creationId xmlns:a16="http://schemas.microsoft.com/office/drawing/2014/main" id="{7550B4B9-304B-4C9E-AF55-CFBA4886727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00" y="2422"/>
                <a:ext cx="449" cy="373"/>
                <a:chOff x="2336" y="2251"/>
                <a:chExt cx="1105" cy="919"/>
              </a:xfrm>
            </p:grpSpPr>
            <p:grpSp>
              <p:nvGrpSpPr>
                <p:cNvPr id="91941" name="Group 76">
                  <a:extLst>
                    <a:ext uri="{FF2B5EF4-FFF2-40B4-BE49-F238E27FC236}">
                      <a16:creationId xmlns:a16="http://schemas.microsoft.com/office/drawing/2014/main" id="{41B1B471-8FB1-43ED-8500-72132FD512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1024800" flipH="1">
                  <a:off x="2869" y="2376"/>
                  <a:ext cx="252" cy="677"/>
                  <a:chOff x="3947" y="2610"/>
                  <a:chExt cx="1462" cy="3937"/>
                </a:xfrm>
              </p:grpSpPr>
              <p:sp>
                <p:nvSpPr>
                  <p:cNvPr id="91967" name="Freeform 77">
                    <a:extLst>
                      <a:ext uri="{FF2B5EF4-FFF2-40B4-BE49-F238E27FC236}">
                        <a16:creationId xmlns:a16="http://schemas.microsoft.com/office/drawing/2014/main" id="{E1ABF821-818F-45C1-BA3B-72E56CB8EA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68" name="Freeform 78">
                    <a:extLst>
                      <a:ext uri="{FF2B5EF4-FFF2-40B4-BE49-F238E27FC236}">
                        <a16:creationId xmlns:a16="http://schemas.microsoft.com/office/drawing/2014/main" id="{EB29DECA-53B3-4AC1-A6A1-7420129BD5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42" name="Group 79">
                  <a:extLst>
                    <a:ext uri="{FF2B5EF4-FFF2-40B4-BE49-F238E27FC236}">
                      <a16:creationId xmlns:a16="http://schemas.microsoft.com/office/drawing/2014/main" id="{AA96C1FF-ABAC-4A5C-A146-F4217ED4FA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36" y="2281"/>
                  <a:ext cx="348" cy="798"/>
                  <a:chOff x="6531" y="1752"/>
                  <a:chExt cx="2021" cy="4637"/>
                </a:xfrm>
              </p:grpSpPr>
              <p:sp>
                <p:nvSpPr>
                  <p:cNvPr id="91965" name="Freeform 80">
                    <a:extLst>
                      <a:ext uri="{FF2B5EF4-FFF2-40B4-BE49-F238E27FC236}">
                        <a16:creationId xmlns:a16="http://schemas.microsoft.com/office/drawing/2014/main" id="{F0414065-27B0-4D44-9EE3-2CACD99D00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31" y="1752"/>
                    <a:ext cx="2021" cy="4622"/>
                  </a:xfrm>
                  <a:custGeom>
                    <a:avLst/>
                    <a:gdLst>
                      <a:gd name="T0" fmla="*/ 0 w 2021"/>
                      <a:gd name="T1" fmla="*/ 1076 h 4622"/>
                      <a:gd name="T2" fmla="*/ 125 w 2021"/>
                      <a:gd name="T3" fmla="*/ 1644 h 4622"/>
                      <a:gd name="T4" fmla="*/ 537 w 2021"/>
                      <a:gd name="T5" fmla="*/ 2018 h 4622"/>
                      <a:gd name="T6" fmla="*/ 1076 w 2021"/>
                      <a:gd name="T7" fmla="*/ 2384 h 4622"/>
                      <a:gd name="T8" fmla="*/ 1324 w 2021"/>
                      <a:gd name="T9" fmla="*/ 2649 h 4622"/>
                      <a:gd name="T10" fmla="*/ 1500 w 2021"/>
                      <a:gd name="T11" fmla="*/ 2914 h 4622"/>
                      <a:gd name="T12" fmla="*/ 1644 w 2021"/>
                      <a:gd name="T13" fmla="*/ 3221 h 4622"/>
                      <a:gd name="T14" fmla="*/ 1614 w 2021"/>
                      <a:gd name="T15" fmla="*/ 3727 h 4622"/>
                      <a:gd name="T16" fmla="*/ 1623 w 2021"/>
                      <a:gd name="T17" fmla="*/ 4164 h 4622"/>
                      <a:gd name="T18" fmla="*/ 1500 w 2021"/>
                      <a:gd name="T19" fmla="*/ 4344 h 4622"/>
                      <a:gd name="T20" fmla="*/ 1428 w 2021"/>
                      <a:gd name="T21" fmla="*/ 4432 h 4622"/>
                      <a:gd name="T22" fmla="*/ 1455 w 2021"/>
                      <a:gd name="T23" fmla="*/ 4494 h 4622"/>
                      <a:gd name="T24" fmla="*/ 1548 w 2021"/>
                      <a:gd name="T25" fmla="*/ 4500 h 4622"/>
                      <a:gd name="T26" fmla="*/ 1620 w 2021"/>
                      <a:gd name="T27" fmla="*/ 4450 h 4622"/>
                      <a:gd name="T28" fmla="*/ 1491 w 2021"/>
                      <a:gd name="T29" fmla="*/ 4548 h 4622"/>
                      <a:gd name="T30" fmla="*/ 1623 w 2021"/>
                      <a:gd name="T31" fmla="*/ 4611 h 4622"/>
                      <a:gd name="T32" fmla="*/ 1838 w 2021"/>
                      <a:gd name="T33" fmla="*/ 4483 h 4622"/>
                      <a:gd name="T34" fmla="*/ 1884 w 2021"/>
                      <a:gd name="T35" fmla="*/ 4385 h 4622"/>
                      <a:gd name="T36" fmla="*/ 1923 w 2021"/>
                      <a:gd name="T37" fmla="*/ 4251 h 4622"/>
                      <a:gd name="T38" fmla="*/ 1919 w 2021"/>
                      <a:gd name="T39" fmla="*/ 3769 h 4622"/>
                      <a:gd name="T40" fmla="*/ 1918 w 2021"/>
                      <a:gd name="T41" fmla="*/ 3180 h 4622"/>
                      <a:gd name="T42" fmla="*/ 1993 w 2021"/>
                      <a:gd name="T43" fmla="*/ 2855 h 4622"/>
                      <a:gd name="T44" fmla="*/ 1945 w 2021"/>
                      <a:gd name="T45" fmla="*/ 2365 h 4622"/>
                      <a:gd name="T46" fmla="*/ 1973 w 2021"/>
                      <a:gd name="T47" fmla="*/ 2126 h 4622"/>
                      <a:gd name="T48" fmla="*/ 1660 w 2021"/>
                      <a:gd name="T49" fmla="*/ 1940 h 4622"/>
                      <a:gd name="T50" fmla="*/ 1311 w 2021"/>
                      <a:gd name="T51" fmla="*/ 1541 h 4622"/>
                      <a:gd name="T52" fmla="*/ 1143 w 2021"/>
                      <a:gd name="T53" fmla="*/ 803 h 4622"/>
                      <a:gd name="T54" fmla="*/ 1067 w 2021"/>
                      <a:gd name="T55" fmla="*/ 456 h 4622"/>
                      <a:gd name="T56" fmla="*/ 1048 w 2021"/>
                      <a:gd name="T57" fmla="*/ 223 h 4622"/>
                      <a:gd name="T58" fmla="*/ 945 w 2021"/>
                      <a:gd name="T59" fmla="*/ 23 h 4622"/>
                      <a:gd name="T60" fmla="*/ 605 w 2021"/>
                      <a:gd name="T61" fmla="*/ 87 h 46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2021" h="4622">
                        <a:moveTo>
                          <a:pt x="0" y="1076"/>
                        </a:moveTo>
                        <a:cubicBezTo>
                          <a:pt x="17" y="1282"/>
                          <a:pt x="36" y="1487"/>
                          <a:pt x="125" y="1644"/>
                        </a:cubicBezTo>
                        <a:cubicBezTo>
                          <a:pt x="215" y="1801"/>
                          <a:pt x="378" y="1895"/>
                          <a:pt x="537" y="2018"/>
                        </a:cubicBezTo>
                        <a:cubicBezTo>
                          <a:pt x="695" y="2142"/>
                          <a:pt x="945" y="2278"/>
                          <a:pt x="1076" y="2384"/>
                        </a:cubicBezTo>
                        <a:cubicBezTo>
                          <a:pt x="1207" y="2488"/>
                          <a:pt x="1254" y="2560"/>
                          <a:pt x="1324" y="2649"/>
                        </a:cubicBezTo>
                        <a:cubicBezTo>
                          <a:pt x="1394" y="2736"/>
                          <a:pt x="1447" y="2819"/>
                          <a:pt x="1500" y="2914"/>
                        </a:cubicBezTo>
                        <a:cubicBezTo>
                          <a:pt x="1553" y="3009"/>
                          <a:pt x="1625" y="3085"/>
                          <a:pt x="1644" y="3221"/>
                        </a:cubicBezTo>
                        <a:cubicBezTo>
                          <a:pt x="1663" y="3356"/>
                          <a:pt x="1617" y="3570"/>
                          <a:pt x="1614" y="3727"/>
                        </a:cubicBezTo>
                        <a:cubicBezTo>
                          <a:pt x="1611" y="3884"/>
                          <a:pt x="1642" y="4061"/>
                          <a:pt x="1623" y="4164"/>
                        </a:cubicBezTo>
                        <a:cubicBezTo>
                          <a:pt x="1604" y="4267"/>
                          <a:pt x="1532" y="4299"/>
                          <a:pt x="1500" y="4344"/>
                        </a:cubicBezTo>
                        <a:cubicBezTo>
                          <a:pt x="1468" y="4389"/>
                          <a:pt x="1435" y="4407"/>
                          <a:pt x="1428" y="4432"/>
                        </a:cubicBezTo>
                        <a:cubicBezTo>
                          <a:pt x="1421" y="4457"/>
                          <a:pt x="1435" y="4483"/>
                          <a:pt x="1455" y="4494"/>
                        </a:cubicBezTo>
                        <a:cubicBezTo>
                          <a:pt x="1475" y="4505"/>
                          <a:pt x="1521" y="4507"/>
                          <a:pt x="1548" y="4500"/>
                        </a:cubicBezTo>
                        <a:cubicBezTo>
                          <a:pt x="1575" y="4493"/>
                          <a:pt x="1629" y="4442"/>
                          <a:pt x="1620" y="4450"/>
                        </a:cubicBezTo>
                        <a:cubicBezTo>
                          <a:pt x="1611" y="4458"/>
                          <a:pt x="1491" y="4521"/>
                          <a:pt x="1491" y="4548"/>
                        </a:cubicBezTo>
                        <a:cubicBezTo>
                          <a:pt x="1491" y="4575"/>
                          <a:pt x="1565" y="4622"/>
                          <a:pt x="1623" y="4611"/>
                        </a:cubicBezTo>
                        <a:cubicBezTo>
                          <a:pt x="1681" y="4600"/>
                          <a:pt x="1795" y="4521"/>
                          <a:pt x="1838" y="4483"/>
                        </a:cubicBezTo>
                        <a:cubicBezTo>
                          <a:pt x="1881" y="4445"/>
                          <a:pt x="1870" y="4424"/>
                          <a:pt x="1884" y="4385"/>
                        </a:cubicBezTo>
                        <a:cubicBezTo>
                          <a:pt x="1898" y="4346"/>
                          <a:pt x="1917" y="4354"/>
                          <a:pt x="1923" y="4251"/>
                        </a:cubicBezTo>
                        <a:cubicBezTo>
                          <a:pt x="1929" y="4148"/>
                          <a:pt x="1920" y="3947"/>
                          <a:pt x="1919" y="3769"/>
                        </a:cubicBezTo>
                        <a:cubicBezTo>
                          <a:pt x="1918" y="3591"/>
                          <a:pt x="1904" y="3332"/>
                          <a:pt x="1918" y="3180"/>
                        </a:cubicBezTo>
                        <a:cubicBezTo>
                          <a:pt x="1930" y="3028"/>
                          <a:pt x="1989" y="2992"/>
                          <a:pt x="1993" y="2855"/>
                        </a:cubicBezTo>
                        <a:cubicBezTo>
                          <a:pt x="1998" y="2719"/>
                          <a:pt x="1949" y="2486"/>
                          <a:pt x="1945" y="2365"/>
                        </a:cubicBezTo>
                        <a:cubicBezTo>
                          <a:pt x="1942" y="2243"/>
                          <a:pt x="2021" y="2198"/>
                          <a:pt x="1973" y="2126"/>
                        </a:cubicBezTo>
                        <a:cubicBezTo>
                          <a:pt x="1925" y="2056"/>
                          <a:pt x="1770" y="2038"/>
                          <a:pt x="1660" y="1940"/>
                        </a:cubicBezTo>
                        <a:cubicBezTo>
                          <a:pt x="1550" y="1843"/>
                          <a:pt x="1397" y="1731"/>
                          <a:pt x="1311" y="1541"/>
                        </a:cubicBezTo>
                        <a:cubicBezTo>
                          <a:pt x="1224" y="1352"/>
                          <a:pt x="1183" y="983"/>
                          <a:pt x="1143" y="803"/>
                        </a:cubicBezTo>
                        <a:cubicBezTo>
                          <a:pt x="1101" y="621"/>
                          <a:pt x="1083" y="552"/>
                          <a:pt x="1067" y="456"/>
                        </a:cubicBezTo>
                        <a:cubicBezTo>
                          <a:pt x="1051" y="361"/>
                          <a:pt x="1068" y="296"/>
                          <a:pt x="1048" y="223"/>
                        </a:cubicBezTo>
                        <a:cubicBezTo>
                          <a:pt x="1028" y="151"/>
                          <a:pt x="1019" y="46"/>
                          <a:pt x="945" y="23"/>
                        </a:cubicBezTo>
                        <a:cubicBezTo>
                          <a:pt x="871" y="0"/>
                          <a:pt x="676" y="74"/>
                          <a:pt x="605" y="87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66" name="Freeform 81">
                    <a:extLst>
                      <a:ext uri="{FF2B5EF4-FFF2-40B4-BE49-F238E27FC236}">
                        <a16:creationId xmlns:a16="http://schemas.microsoft.com/office/drawing/2014/main" id="{8024498D-C70C-4B68-B1E6-9A456BE5A8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50" y="6045"/>
                    <a:ext cx="324" cy="344"/>
                  </a:xfrm>
                  <a:custGeom>
                    <a:avLst/>
                    <a:gdLst>
                      <a:gd name="T0" fmla="*/ 148 w 324"/>
                      <a:gd name="T1" fmla="*/ 0 h 344"/>
                      <a:gd name="T2" fmla="*/ 84 w 324"/>
                      <a:gd name="T3" fmla="*/ 43 h 344"/>
                      <a:gd name="T4" fmla="*/ 37 w 324"/>
                      <a:gd name="T5" fmla="*/ 76 h 344"/>
                      <a:gd name="T6" fmla="*/ 15 w 324"/>
                      <a:gd name="T7" fmla="*/ 136 h 344"/>
                      <a:gd name="T8" fmla="*/ 12 w 324"/>
                      <a:gd name="T9" fmla="*/ 164 h 344"/>
                      <a:gd name="T10" fmla="*/ 24 w 324"/>
                      <a:gd name="T11" fmla="*/ 186 h 344"/>
                      <a:gd name="T12" fmla="*/ 157 w 324"/>
                      <a:gd name="T13" fmla="*/ 118 h 344"/>
                      <a:gd name="T14" fmla="*/ 205 w 324"/>
                      <a:gd name="T15" fmla="*/ 109 h 344"/>
                      <a:gd name="T16" fmla="*/ 143 w 324"/>
                      <a:gd name="T17" fmla="*/ 140 h 344"/>
                      <a:gd name="T18" fmla="*/ 89 w 324"/>
                      <a:gd name="T19" fmla="*/ 169 h 344"/>
                      <a:gd name="T20" fmla="*/ 39 w 324"/>
                      <a:gd name="T21" fmla="*/ 206 h 344"/>
                      <a:gd name="T22" fmla="*/ 65 w 324"/>
                      <a:gd name="T23" fmla="*/ 248 h 344"/>
                      <a:gd name="T24" fmla="*/ 127 w 324"/>
                      <a:gd name="T25" fmla="*/ 320 h 344"/>
                      <a:gd name="T26" fmla="*/ 177 w 324"/>
                      <a:gd name="T27" fmla="*/ 338 h 344"/>
                      <a:gd name="T28" fmla="*/ 252 w 324"/>
                      <a:gd name="T29" fmla="*/ 282 h 344"/>
                      <a:gd name="T30" fmla="*/ 294 w 324"/>
                      <a:gd name="T31" fmla="*/ 279 h 344"/>
                      <a:gd name="T32" fmla="*/ 324 w 324"/>
                      <a:gd name="T33" fmla="*/ 249 h 3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24" h="344">
                        <a:moveTo>
                          <a:pt x="148" y="0"/>
                        </a:moveTo>
                        <a:cubicBezTo>
                          <a:pt x="125" y="14"/>
                          <a:pt x="101" y="30"/>
                          <a:pt x="84" y="43"/>
                        </a:cubicBezTo>
                        <a:cubicBezTo>
                          <a:pt x="65" y="55"/>
                          <a:pt x="49" y="61"/>
                          <a:pt x="37" y="76"/>
                        </a:cubicBezTo>
                        <a:cubicBezTo>
                          <a:pt x="27" y="91"/>
                          <a:pt x="19" y="121"/>
                          <a:pt x="15" y="136"/>
                        </a:cubicBezTo>
                        <a:cubicBezTo>
                          <a:pt x="10" y="150"/>
                          <a:pt x="10" y="156"/>
                          <a:pt x="12" y="164"/>
                        </a:cubicBezTo>
                        <a:cubicBezTo>
                          <a:pt x="14" y="172"/>
                          <a:pt x="0" y="194"/>
                          <a:pt x="24" y="186"/>
                        </a:cubicBezTo>
                        <a:cubicBezTo>
                          <a:pt x="48" y="178"/>
                          <a:pt x="127" y="131"/>
                          <a:pt x="157" y="118"/>
                        </a:cubicBezTo>
                        <a:cubicBezTo>
                          <a:pt x="187" y="105"/>
                          <a:pt x="207" y="105"/>
                          <a:pt x="205" y="109"/>
                        </a:cubicBezTo>
                        <a:cubicBezTo>
                          <a:pt x="203" y="113"/>
                          <a:pt x="162" y="130"/>
                          <a:pt x="143" y="140"/>
                        </a:cubicBezTo>
                        <a:cubicBezTo>
                          <a:pt x="123" y="150"/>
                          <a:pt x="106" y="157"/>
                          <a:pt x="89" y="169"/>
                        </a:cubicBezTo>
                        <a:cubicBezTo>
                          <a:pt x="71" y="179"/>
                          <a:pt x="43" y="192"/>
                          <a:pt x="39" y="206"/>
                        </a:cubicBezTo>
                        <a:cubicBezTo>
                          <a:pt x="34" y="219"/>
                          <a:pt x="49" y="229"/>
                          <a:pt x="65" y="248"/>
                        </a:cubicBezTo>
                        <a:cubicBezTo>
                          <a:pt x="79" y="267"/>
                          <a:pt x="109" y="306"/>
                          <a:pt x="127" y="320"/>
                        </a:cubicBezTo>
                        <a:cubicBezTo>
                          <a:pt x="146" y="335"/>
                          <a:pt x="156" y="344"/>
                          <a:pt x="177" y="338"/>
                        </a:cubicBezTo>
                        <a:cubicBezTo>
                          <a:pt x="198" y="332"/>
                          <a:pt x="233" y="292"/>
                          <a:pt x="252" y="282"/>
                        </a:cubicBezTo>
                        <a:cubicBezTo>
                          <a:pt x="271" y="272"/>
                          <a:pt x="282" y="285"/>
                          <a:pt x="294" y="279"/>
                        </a:cubicBezTo>
                        <a:cubicBezTo>
                          <a:pt x="306" y="273"/>
                          <a:pt x="318" y="255"/>
                          <a:pt x="324" y="249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43" name="Freeform 82">
                  <a:extLst>
                    <a:ext uri="{FF2B5EF4-FFF2-40B4-BE49-F238E27FC236}">
                      <a16:creationId xmlns:a16="http://schemas.microsoft.com/office/drawing/2014/main" id="{4A2DA51E-8416-406C-A985-DF48664472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340" y="2251"/>
                  <a:ext cx="1087" cy="446"/>
                </a:xfrm>
                <a:custGeom>
                  <a:avLst/>
                  <a:gdLst>
                    <a:gd name="T0" fmla="*/ 0 w 6305"/>
                    <a:gd name="T1" fmla="*/ 0 h 2595"/>
                    <a:gd name="T2" fmla="*/ 0 w 6305"/>
                    <a:gd name="T3" fmla="*/ 0 h 2595"/>
                    <a:gd name="T4" fmla="*/ 0 w 6305"/>
                    <a:gd name="T5" fmla="*/ 0 h 2595"/>
                    <a:gd name="T6" fmla="*/ 0 w 6305"/>
                    <a:gd name="T7" fmla="*/ 0 h 2595"/>
                    <a:gd name="T8" fmla="*/ 0 w 6305"/>
                    <a:gd name="T9" fmla="*/ 0 h 2595"/>
                    <a:gd name="T10" fmla="*/ 0 w 6305"/>
                    <a:gd name="T11" fmla="*/ 0 h 2595"/>
                    <a:gd name="T12" fmla="*/ 0 w 6305"/>
                    <a:gd name="T13" fmla="*/ 0 h 2595"/>
                    <a:gd name="T14" fmla="*/ 0 w 6305"/>
                    <a:gd name="T15" fmla="*/ 0 h 2595"/>
                    <a:gd name="T16" fmla="*/ 0 w 6305"/>
                    <a:gd name="T17" fmla="*/ 0 h 2595"/>
                    <a:gd name="T18" fmla="*/ 0 w 6305"/>
                    <a:gd name="T19" fmla="*/ 0 h 2595"/>
                    <a:gd name="T20" fmla="*/ 0 w 6305"/>
                    <a:gd name="T21" fmla="*/ 0 h 2595"/>
                    <a:gd name="T22" fmla="*/ 0 w 6305"/>
                    <a:gd name="T23" fmla="*/ 0 h 2595"/>
                    <a:gd name="T24" fmla="*/ 0 w 6305"/>
                    <a:gd name="T25" fmla="*/ 0 h 2595"/>
                    <a:gd name="T26" fmla="*/ 0 w 6305"/>
                    <a:gd name="T27" fmla="*/ 0 h 2595"/>
                    <a:gd name="T28" fmla="*/ 0 w 6305"/>
                    <a:gd name="T29" fmla="*/ 0 h 2595"/>
                    <a:gd name="T30" fmla="*/ 0 w 6305"/>
                    <a:gd name="T31" fmla="*/ 0 h 2595"/>
                    <a:gd name="T32" fmla="*/ 0 w 6305"/>
                    <a:gd name="T33" fmla="*/ 0 h 2595"/>
                    <a:gd name="T34" fmla="*/ 0 w 6305"/>
                    <a:gd name="T35" fmla="*/ 0 h 2595"/>
                    <a:gd name="T36" fmla="*/ 0 w 6305"/>
                    <a:gd name="T37" fmla="*/ 0 h 2595"/>
                    <a:gd name="T38" fmla="*/ 0 w 6305"/>
                    <a:gd name="T39" fmla="*/ 0 h 2595"/>
                    <a:gd name="T40" fmla="*/ 0 w 6305"/>
                    <a:gd name="T41" fmla="*/ 0 h 2595"/>
                    <a:gd name="T42" fmla="*/ 0 w 6305"/>
                    <a:gd name="T43" fmla="*/ 0 h 2595"/>
                    <a:gd name="T44" fmla="*/ 0 w 6305"/>
                    <a:gd name="T45" fmla="*/ 0 h 2595"/>
                    <a:gd name="T46" fmla="*/ 0 w 6305"/>
                    <a:gd name="T47" fmla="*/ 0 h 2595"/>
                    <a:gd name="T48" fmla="*/ 0 w 6305"/>
                    <a:gd name="T49" fmla="*/ 0 h 2595"/>
                    <a:gd name="T50" fmla="*/ 0 w 6305"/>
                    <a:gd name="T51" fmla="*/ 0 h 2595"/>
                    <a:gd name="T52" fmla="*/ 0 w 6305"/>
                    <a:gd name="T53" fmla="*/ 0 h 2595"/>
                    <a:gd name="T54" fmla="*/ 0 w 6305"/>
                    <a:gd name="T55" fmla="*/ 0 h 2595"/>
                    <a:gd name="T56" fmla="*/ 0 w 6305"/>
                    <a:gd name="T57" fmla="*/ 0 h 2595"/>
                    <a:gd name="T58" fmla="*/ 0 w 6305"/>
                    <a:gd name="T59" fmla="*/ 0 h 2595"/>
                    <a:gd name="T60" fmla="*/ 0 w 6305"/>
                    <a:gd name="T61" fmla="*/ 0 h 2595"/>
                    <a:gd name="T62" fmla="*/ 0 w 6305"/>
                    <a:gd name="T63" fmla="*/ 0 h 2595"/>
                    <a:gd name="T64" fmla="*/ 0 w 6305"/>
                    <a:gd name="T65" fmla="*/ 0 h 2595"/>
                    <a:gd name="T66" fmla="*/ 0 w 6305"/>
                    <a:gd name="T67" fmla="*/ 0 h 2595"/>
                    <a:gd name="T68" fmla="*/ 0 w 6305"/>
                    <a:gd name="T69" fmla="*/ 0 h 2595"/>
                    <a:gd name="T70" fmla="*/ 0 w 6305"/>
                    <a:gd name="T71" fmla="*/ 0 h 2595"/>
                    <a:gd name="T72" fmla="*/ 0 w 6305"/>
                    <a:gd name="T73" fmla="*/ 0 h 2595"/>
                    <a:gd name="T74" fmla="*/ 0 w 6305"/>
                    <a:gd name="T75" fmla="*/ 0 h 2595"/>
                    <a:gd name="T76" fmla="*/ 0 w 6305"/>
                    <a:gd name="T77" fmla="*/ 0 h 2595"/>
                    <a:gd name="T78" fmla="*/ 0 w 6305"/>
                    <a:gd name="T79" fmla="*/ 0 h 2595"/>
                    <a:gd name="T80" fmla="*/ 0 w 6305"/>
                    <a:gd name="T81" fmla="*/ 0 h 2595"/>
                    <a:gd name="T82" fmla="*/ 0 w 6305"/>
                    <a:gd name="T83" fmla="*/ 0 h 2595"/>
                    <a:gd name="T84" fmla="*/ 0 w 6305"/>
                    <a:gd name="T85" fmla="*/ 0 h 2595"/>
                    <a:gd name="T86" fmla="*/ 0 w 6305"/>
                    <a:gd name="T87" fmla="*/ 0 h 2595"/>
                    <a:gd name="T88" fmla="*/ 0 w 6305"/>
                    <a:gd name="T89" fmla="*/ 0 h 2595"/>
                    <a:gd name="T90" fmla="*/ 0 w 6305"/>
                    <a:gd name="T91" fmla="*/ 0 h 2595"/>
                    <a:gd name="T92" fmla="*/ 0 w 6305"/>
                    <a:gd name="T93" fmla="*/ 0 h 2595"/>
                    <a:gd name="T94" fmla="*/ 0 w 6305"/>
                    <a:gd name="T95" fmla="*/ 0 h 2595"/>
                    <a:gd name="T96" fmla="*/ 0 w 6305"/>
                    <a:gd name="T97" fmla="*/ 0 h 2595"/>
                    <a:gd name="T98" fmla="*/ 0 w 6305"/>
                    <a:gd name="T99" fmla="*/ 0 h 2595"/>
                    <a:gd name="T100" fmla="*/ 0 w 6305"/>
                    <a:gd name="T101" fmla="*/ 0 h 2595"/>
                    <a:gd name="T102" fmla="*/ 0 w 6305"/>
                    <a:gd name="T103" fmla="*/ 0 h 2595"/>
                    <a:gd name="T104" fmla="*/ 0 w 6305"/>
                    <a:gd name="T105" fmla="*/ 0 h 2595"/>
                    <a:gd name="T106" fmla="*/ 0 w 6305"/>
                    <a:gd name="T107" fmla="*/ 0 h 2595"/>
                    <a:gd name="T108" fmla="*/ 0 w 6305"/>
                    <a:gd name="T109" fmla="*/ 0 h 2595"/>
                    <a:gd name="T110" fmla="*/ 0 w 6305"/>
                    <a:gd name="T111" fmla="*/ 0 h 2595"/>
                    <a:gd name="T112" fmla="*/ 0 w 6305"/>
                    <a:gd name="T113" fmla="*/ 0 h 2595"/>
                    <a:gd name="T114" fmla="*/ 0 w 6305"/>
                    <a:gd name="T115" fmla="*/ 0 h 2595"/>
                    <a:gd name="T116" fmla="*/ 0 w 6305"/>
                    <a:gd name="T117" fmla="*/ 0 h 2595"/>
                    <a:gd name="T118" fmla="*/ 0 w 6305"/>
                    <a:gd name="T119" fmla="*/ 0 h 2595"/>
                    <a:gd name="T120" fmla="*/ 0 w 6305"/>
                    <a:gd name="T121" fmla="*/ 0 h 25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305" h="2595">
                      <a:moveTo>
                        <a:pt x="926" y="686"/>
                      </a:moveTo>
                      <a:cubicBezTo>
                        <a:pt x="845" y="682"/>
                        <a:pt x="748" y="660"/>
                        <a:pt x="669" y="660"/>
                      </a:cubicBezTo>
                      <a:cubicBezTo>
                        <a:pt x="590" y="660"/>
                        <a:pt x="534" y="624"/>
                        <a:pt x="450" y="686"/>
                      </a:cubicBezTo>
                      <a:cubicBezTo>
                        <a:pt x="366" y="748"/>
                        <a:pt x="223" y="922"/>
                        <a:pt x="167" y="1033"/>
                      </a:cubicBezTo>
                      <a:cubicBezTo>
                        <a:pt x="111" y="1144"/>
                        <a:pt x="116" y="1241"/>
                        <a:pt x="116" y="1354"/>
                      </a:cubicBezTo>
                      <a:cubicBezTo>
                        <a:pt x="116" y="1467"/>
                        <a:pt x="175" y="1618"/>
                        <a:pt x="167" y="1714"/>
                      </a:cubicBezTo>
                      <a:cubicBezTo>
                        <a:pt x="159" y="1810"/>
                        <a:pt x="91" y="1879"/>
                        <a:pt x="65" y="1933"/>
                      </a:cubicBezTo>
                      <a:cubicBezTo>
                        <a:pt x="39" y="1987"/>
                        <a:pt x="22" y="2000"/>
                        <a:pt x="13" y="2036"/>
                      </a:cubicBezTo>
                      <a:cubicBezTo>
                        <a:pt x="4" y="2072"/>
                        <a:pt x="9" y="2111"/>
                        <a:pt x="13" y="2152"/>
                      </a:cubicBezTo>
                      <a:cubicBezTo>
                        <a:pt x="17" y="2193"/>
                        <a:pt x="0" y="2242"/>
                        <a:pt x="39" y="2280"/>
                      </a:cubicBezTo>
                      <a:cubicBezTo>
                        <a:pt x="78" y="2318"/>
                        <a:pt x="174" y="2372"/>
                        <a:pt x="245" y="2383"/>
                      </a:cubicBezTo>
                      <a:cubicBezTo>
                        <a:pt x="316" y="2394"/>
                        <a:pt x="407" y="2367"/>
                        <a:pt x="463" y="2344"/>
                      </a:cubicBezTo>
                      <a:cubicBezTo>
                        <a:pt x="519" y="2321"/>
                        <a:pt x="577" y="2246"/>
                        <a:pt x="579" y="2242"/>
                      </a:cubicBezTo>
                      <a:cubicBezTo>
                        <a:pt x="581" y="2238"/>
                        <a:pt x="461" y="2313"/>
                        <a:pt x="476" y="2319"/>
                      </a:cubicBezTo>
                      <a:cubicBezTo>
                        <a:pt x="491" y="2325"/>
                        <a:pt x="592" y="2297"/>
                        <a:pt x="669" y="2280"/>
                      </a:cubicBezTo>
                      <a:cubicBezTo>
                        <a:pt x="746" y="2263"/>
                        <a:pt x="851" y="2252"/>
                        <a:pt x="939" y="2216"/>
                      </a:cubicBezTo>
                      <a:cubicBezTo>
                        <a:pt x="1027" y="2180"/>
                        <a:pt x="1115" y="2056"/>
                        <a:pt x="1196" y="2062"/>
                      </a:cubicBezTo>
                      <a:cubicBezTo>
                        <a:pt x="1277" y="2068"/>
                        <a:pt x="1314" y="2186"/>
                        <a:pt x="1427" y="2254"/>
                      </a:cubicBezTo>
                      <a:cubicBezTo>
                        <a:pt x="1540" y="2322"/>
                        <a:pt x="1750" y="2417"/>
                        <a:pt x="1877" y="2473"/>
                      </a:cubicBezTo>
                      <a:cubicBezTo>
                        <a:pt x="2004" y="2529"/>
                        <a:pt x="2053" y="2583"/>
                        <a:pt x="2186" y="2589"/>
                      </a:cubicBezTo>
                      <a:cubicBezTo>
                        <a:pt x="2319" y="2595"/>
                        <a:pt x="2476" y="2585"/>
                        <a:pt x="2675" y="2512"/>
                      </a:cubicBezTo>
                      <a:cubicBezTo>
                        <a:pt x="2874" y="2439"/>
                        <a:pt x="3176" y="2221"/>
                        <a:pt x="3382" y="2152"/>
                      </a:cubicBezTo>
                      <a:cubicBezTo>
                        <a:pt x="3588" y="2083"/>
                        <a:pt x="3802" y="2087"/>
                        <a:pt x="3909" y="2100"/>
                      </a:cubicBezTo>
                      <a:cubicBezTo>
                        <a:pt x="4016" y="2113"/>
                        <a:pt x="3969" y="2203"/>
                        <a:pt x="4025" y="2229"/>
                      </a:cubicBezTo>
                      <a:cubicBezTo>
                        <a:pt x="4081" y="2255"/>
                        <a:pt x="4177" y="2261"/>
                        <a:pt x="4243" y="2254"/>
                      </a:cubicBezTo>
                      <a:cubicBezTo>
                        <a:pt x="4309" y="2247"/>
                        <a:pt x="4350" y="2201"/>
                        <a:pt x="4423" y="2190"/>
                      </a:cubicBezTo>
                      <a:cubicBezTo>
                        <a:pt x="4496" y="2179"/>
                        <a:pt x="4575" y="2181"/>
                        <a:pt x="4680" y="2190"/>
                      </a:cubicBezTo>
                      <a:cubicBezTo>
                        <a:pt x="4785" y="2199"/>
                        <a:pt x="4946" y="2233"/>
                        <a:pt x="5053" y="2242"/>
                      </a:cubicBezTo>
                      <a:cubicBezTo>
                        <a:pt x="5160" y="2251"/>
                        <a:pt x="5222" y="2326"/>
                        <a:pt x="5323" y="2242"/>
                      </a:cubicBezTo>
                      <a:cubicBezTo>
                        <a:pt x="5424" y="2158"/>
                        <a:pt x="5593" y="1858"/>
                        <a:pt x="5657" y="1740"/>
                      </a:cubicBezTo>
                      <a:cubicBezTo>
                        <a:pt x="5721" y="1622"/>
                        <a:pt x="5670" y="1667"/>
                        <a:pt x="5709" y="1534"/>
                      </a:cubicBezTo>
                      <a:cubicBezTo>
                        <a:pt x="5748" y="1401"/>
                        <a:pt x="5866" y="1093"/>
                        <a:pt x="5889" y="943"/>
                      </a:cubicBezTo>
                      <a:cubicBezTo>
                        <a:pt x="5912" y="793"/>
                        <a:pt x="5889" y="709"/>
                        <a:pt x="5850" y="634"/>
                      </a:cubicBezTo>
                      <a:cubicBezTo>
                        <a:pt x="5811" y="559"/>
                        <a:pt x="5644" y="499"/>
                        <a:pt x="5657" y="493"/>
                      </a:cubicBezTo>
                      <a:cubicBezTo>
                        <a:pt x="5670" y="487"/>
                        <a:pt x="5875" y="521"/>
                        <a:pt x="5927" y="596"/>
                      </a:cubicBezTo>
                      <a:cubicBezTo>
                        <a:pt x="5979" y="671"/>
                        <a:pt x="5979" y="819"/>
                        <a:pt x="5966" y="943"/>
                      </a:cubicBezTo>
                      <a:cubicBezTo>
                        <a:pt x="5953" y="1067"/>
                        <a:pt x="5867" y="1207"/>
                        <a:pt x="5850" y="1342"/>
                      </a:cubicBezTo>
                      <a:cubicBezTo>
                        <a:pt x="5833" y="1477"/>
                        <a:pt x="5835" y="1655"/>
                        <a:pt x="5863" y="1753"/>
                      </a:cubicBezTo>
                      <a:cubicBezTo>
                        <a:pt x="5891" y="1851"/>
                        <a:pt x="5955" y="1884"/>
                        <a:pt x="6017" y="1933"/>
                      </a:cubicBezTo>
                      <a:cubicBezTo>
                        <a:pt x="6079" y="1982"/>
                        <a:pt x="6193" y="2047"/>
                        <a:pt x="6236" y="2049"/>
                      </a:cubicBezTo>
                      <a:cubicBezTo>
                        <a:pt x="6279" y="2051"/>
                        <a:pt x="6305" y="1987"/>
                        <a:pt x="6275" y="1946"/>
                      </a:cubicBezTo>
                      <a:cubicBezTo>
                        <a:pt x="6245" y="1905"/>
                        <a:pt x="6101" y="1858"/>
                        <a:pt x="6056" y="1804"/>
                      </a:cubicBezTo>
                      <a:cubicBezTo>
                        <a:pt x="6011" y="1750"/>
                        <a:pt x="5992" y="1701"/>
                        <a:pt x="6005" y="1624"/>
                      </a:cubicBezTo>
                      <a:cubicBezTo>
                        <a:pt x="6018" y="1547"/>
                        <a:pt x="6105" y="1447"/>
                        <a:pt x="6133" y="1342"/>
                      </a:cubicBezTo>
                      <a:cubicBezTo>
                        <a:pt x="6161" y="1237"/>
                        <a:pt x="6178" y="1112"/>
                        <a:pt x="6172" y="994"/>
                      </a:cubicBezTo>
                      <a:cubicBezTo>
                        <a:pt x="6166" y="876"/>
                        <a:pt x="6166" y="750"/>
                        <a:pt x="6095" y="634"/>
                      </a:cubicBezTo>
                      <a:cubicBezTo>
                        <a:pt x="6024" y="518"/>
                        <a:pt x="5880" y="398"/>
                        <a:pt x="5747" y="300"/>
                      </a:cubicBezTo>
                      <a:cubicBezTo>
                        <a:pt x="5614" y="202"/>
                        <a:pt x="5473" y="86"/>
                        <a:pt x="5297" y="43"/>
                      </a:cubicBezTo>
                      <a:cubicBezTo>
                        <a:pt x="5121" y="0"/>
                        <a:pt x="4886" y="32"/>
                        <a:pt x="4693" y="43"/>
                      </a:cubicBezTo>
                      <a:cubicBezTo>
                        <a:pt x="4500" y="54"/>
                        <a:pt x="4292" y="99"/>
                        <a:pt x="4140" y="107"/>
                      </a:cubicBezTo>
                      <a:cubicBezTo>
                        <a:pt x="3988" y="115"/>
                        <a:pt x="3934" y="87"/>
                        <a:pt x="3780" y="94"/>
                      </a:cubicBezTo>
                      <a:cubicBezTo>
                        <a:pt x="3626" y="101"/>
                        <a:pt x="3361" y="133"/>
                        <a:pt x="3215" y="146"/>
                      </a:cubicBezTo>
                      <a:cubicBezTo>
                        <a:pt x="3069" y="159"/>
                        <a:pt x="3062" y="153"/>
                        <a:pt x="2906" y="172"/>
                      </a:cubicBezTo>
                      <a:cubicBezTo>
                        <a:pt x="2750" y="191"/>
                        <a:pt x="2424" y="230"/>
                        <a:pt x="2276" y="262"/>
                      </a:cubicBezTo>
                      <a:cubicBezTo>
                        <a:pt x="2128" y="294"/>
                        <a:pt x="2096" y="336"/>
                        <a:pt x="2019" y="364"/>
                      </a:cubicBezTo>
                      <a:cubicBezTo>
                        <a:pt x="1942" y="392"/>
                        <a:pt x="1880" y="397"/>
                        <a:pt x="1813" y="429"/>
                      </a:cubicBezTo>
                      <a:cubicBezTo>
                        <a:pt x="1746" y="461"/>
                        <a:pt x="1688" y="523"/>
                        <a:pt x="1620" y="557"/>
                      </a:cubicBezTo>
                      <a:cubicBezTo>
                        <a:pt x="1552" y="591"/>
                        <a:pt x="1464" y="617"/>
                        <a:pt x="1402" y="634"/>
                      </a:cubicBezTo>
                      <a:cubicBezTo>
                        <a:pt x="1340" y="651"/>
                        <a:pt x="1288" y="651"/>
                        <a:pt x="1247" y="660"/>
                      </a:cubicBezTo>
                      <a:cubicBezTo>
                        <a:pt x="1206" y="669"/>
                        <a:pt x="1206" y="682"/>
                        <a:pt x="1157" y="686"/>
                      </a:cubicBezTo>
                      <a:cubicBezTo>
                        <a:pt x="1108" y="690"/>
                        <a:pt x="1007" y="690"/>
                        <a:pt x="926" y="686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944" name="Group 83">
                  <a:extLst>
                    <a:ext uri="{FF2B5EF4-FFF2-40B4-BE49-F238E27FC236}">
                      <a16:creationId xmlns:a16="http://schemas.microsoft.com/office/drawing/2014/main" id="{99359F24-1B65-483F-92B3-C56BEC49CD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878" y="2429"/>
                  <a:ext cx="252" cy="677"/>
                  <a:chOff x="3947" y="2610"/>
                  <a:chExt cx="1462" cy="3937"/>
                </a:xfrm>
              </p:grpSpPr>
              <p:sp>
                <p:nvSpPr>
                  <p:cNvPr id="91963" name="Freeform 84">
                    <a:extLst>
                      <a:ext uri="{FF2B5EF4-FFF2-40B4-BE49-F238E27FC236}">
                        <a16:creationId xmlns:a16="http://schemas.microsoft.com/office/drawing/2014/main" id="{34FF7A3A-68FE-48B4-9F72-EBF96E7C53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47" y="2610"/>
                    <a:ext cx="1462" cy="3937"/>
                  </a:xfrm>
                  <a:custGeom>
                    <a:avLst/>
                    <a:gdLst>
                      <a:gd name="T0" fmla="*/ 180 w 1462"/>
                      <a:gd name="T1" fmla="*/ 0 h 3937"/>
                      <a:gd name="T2" fmla="*/ 52 w 1462"/>
                      <a:gd name="T3" fmla="*/ 566 h 3937"/>
                      <a:gd name="T4" fmla="*/ 489 w 1462"/>
                      <a:gd name="T5" fmla="*/ 1376 h 3937"/>
                      <a:gd name="T6" fmla="*/ 540 w 1462"/>
                      <a:gd name="T7" fmla="*/ 1684 h 3937"/>
                      <a:gd name="T8" fmla="*/ 427 w 1462"/>
                      <a:gd name="T9" fmla="*/ 2196 h 3937"/>
                      <a:gd name="T10" fmla="*/ 463 w 1462"/>
                      <a:gd name="T11" fmla="*/ 2533 h 3937"/>
                      <a:gd name="T12" fmla="*/ 399 w 1462"/>
                      <a:gd name="T13" fmla="*/ 2790 h 3937"/>
                      <a:gd name="T14" fmla="*/ 399 w 1462"/>
                      <a:gd name="T15" fmla="*/ 3021 h 3937"/>
                      <a:gd name="T16" fmla="*/ 360 w 1462"/>
                      <a:gd name="T17" fmla="*/ 3459 h 3937"/>
                      <a:gd name="T18" fmla="*/ 334 w 1462"/>
                      <a:gd name="T19" fmla="*/ 3587 h 3937"/>
                      <a:gd name="T20" fmla="*/ 208 w 1462"/>
                      <a:gd name="T21" fmla="*/ 3765 h 3937"/>
                      <a:gd name="T22" fmla="*/ 256 w 1462"/>
                      <a:gd name="T23" fmla="*/ 3876 h 3937"/>
                      <a:gd name="T24" fmla="*/ 304 w 1462"/>
                      <a:gd name="T25" fmla="*/ 3810 h 3937"/>
                      <a:gd name="T26" fmla="*/ 360 w 1462"/>
                      <a:gd name="T27" fmla="*/ 3729 h 3937"/>
                      <a:gd name="T28" fmla="*/ 280 w 1462"/>
                      <a:gd name="T29" fmla="*/ 3846 h 3937"/>
                      <a:gd name="T30" fmla="*/ 296 w 1462"/>
                      <a:gd name="T31" fmla="*/ 3909 h 3937"/>
                      <a:gd name="T32" fmla="*/ 463 w 1462"/>
                      <a:gd name="T33" fmla="*/ 3896 h 3937"/>
                      <a:gd name="T34" fmla="*/ 669 w 1462"/>
                      <a:gd name="T35" fmla="*/ 3664 h 3937"/>
                      <a:gd name="T36" fmla="*/ 759 w 1462"/>
                      <a:gd name="T37" fmla="*/ 3369 h 3937"/>
                      <a:gd name="T38" fmla="*/ 862 w 1462"/>
                      <a:gd name="T39" fmla="*/ 2623 h 3937"/>
                      <a:gd name="T40" fmla="*/ 1003 w 1462"/>
                      <a:gd name="T41" fmla="*/ 2186 h 3937"/>
                      <a:gd name="T42" fmla="*/ 1080 w 1462"/>
                      <a:gd name="T43" fmla="*/ 1877 h 3937"/>
                      <a:gd name="T44" fmla="*/ 1183 w 1462"/>
                      <a:gd name="T45" fmla="*/ 1572 h 3937"/>
                      <a:gd name="T46" fmla="*/ 1447 w 1462"/>
                      <a:gd name="T47" fmla="*/ 1194 h 3937"/>
                      <a:gd name="T48" fmla="*/ 1276 w 1462"/>
                      <a:gd name="T49" fmla="*/ 792 h 393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462" h="3937">
                        <a:moveTo>
                          <a:pt x="180" y="0"/>
                        </a:moveTo>
                        <a:cubicBezTo>
                          <a:pt x="90" y="168"/>
                          <a:pt x="0" y="337"/>
                          <a:pt x="52" y="566"/>
                        </a:cubicBezTo>
                        <a:cubicBezTo>
                          <a:pt x="104" y="795"/>
                          <a:pt x="408" y="1190"/>
                          <a:pt x="489" y="1376"/>
                        </a:cubicBezTo>
                        <a:cubicBezTo>
                          <a:pt x="570" y="1562"/>
                          <a:pt x="550" y="1547"/>
                          <a:pt x="540" y="1684"/>
                        </a:cubicBezTo>
                        <a:cubicBezTo>
                          <a:pt x="530" y="1821"/>
                          <a:pt x="440" y="2055"/>
                          <a:pt x="427" y="2196"/>
                        </a:cubicBezTo>
                        <a:cubicBezTo>
                          <a:pt x="414" y="2337"/>
                          <a:pt x="468" y="2434"/>
                          <a:pt x="463" y="2533"/>
                        </a:cubicBezTo>
                        <a:cubicBezTo>
                          <a:pt x="458" y="2632"/>
                          <a:pt x="410" y="2709"/>
                          <a:pt x="399" y="2790"/>
                        </a:cubicBezTo>
                        <a:cubicBezTo>
                          <a:pt x="388" y="2871"/>
                          <a:pt x="405" y="2910"/>
                          <a:pt x="399" y="3021"/>
                        </a:cubicBezTo>
                        <a:cubicBezTo>
                          <a:pt x="393" y="3132"/>
                          <a:pt x="371" y="3365"/>
                          <a:pt x="360" y="3459"/>
                        </a:cubicBezTo>
                        <a:cubicBezTo>
                          <a:pt x="349" y="3553"/>
                          <a:pt x="359" y="3536"/>
                          <a:pt x="334" y="3587"/>
                        </a:cubicBezTo>
                        <a:cubicBezTo>
                          <a:pt x="309" y="3638"/>
                          <a:pt x="221" y="3717"/>
                          <a:pt x="208" y="3765"/>
                        </a:cubicBezTo>
                        <a:cubicBezTo>
                          <a:pt x="195" y="3813"/>
                          <a:pt x="240" y="3869"/>
                          <a:pt x="256" y="3876"/>
                        </a:cubicBezTo>
                        <a:cubicBezTo>
                          <a:pt x="272" y="3883"/>
                          <a:pt x="287" y="3834"/>
                          <a:pt x="304" y="3810"/>
                        </a:cubicBezTo>
                        <a:cubicBezTo>
                          <a:pt x="321" y="3786"/>
                          <a:pt x="364" y="3723"/>
                          <a:pt x="360" y="3729"/>
                        </a:cubicBezTo>
                        <a:cubicBezTo>
                          <a:pt x="356" y="3735"/>
                          <a:pt x="291" y="3816"/>
                          <a:pt x="280" y="3846"/>
                        </a:cubicBezTo>
                        <a:cubicBezTo>
                          <a:pt x="269" y="3876"/>
                          <a:pt x="266" y="3901"/>
                          <a:pt x="296" y="3909"/>
                        </a:cubicBezTo>
                        <a:cubicBezTo>
                          <a:pt x="326" y="3917"/>
                          <a:pt x="401" y="3937"/>
                          <a:pt x="463" y="3896"/>
                        </a:cubicBezTo>
                        <a:cubicBezTo>
                          <a:pt x="525" y="3855"/>
                          <a:pt x="620" y="3752"/>
                          <a:pt x="669" y="3664"/>
                        </a:cubicBezTo>
                        <a:cubicBezTo>
                          <a:pt x="718" y="3576"/>
                          <a:pt x="727" y="3542"/>
                          <a:pt x="759" y="3369"/>
                        </a:cubicBezTo>
                        <a:cubicBezTo>
                          <a:pt x="791" y="3196"/>
                          <a:pt x="821" y="2820"/>
                          <a:pt x="862" y="2623"/>
                        </a:cubicBezTo>
                        <a:cubicBezTo>
                          <a:pt x="903" y="2426"/>
                          <a:pt x="967" y="2310"/>
                          <a:pt x="1003" y="2186"/>
                        </a:cubicBezTo>
                        <a:cubicBezTo>
                          <a:pt x="1039" y="2062"/>
                          <a:pt x="1050" y="1979"/>
                          <a:pt x="1080" y="1877"/>
                        </a:cubicBezTo>
                        <a:cubicBezTo>
                          <a:pt x="1110" y="1775"/>
                          <a:pt x="1122" y="1686"/>
                          <a:pt x="1183" y="1572"/>
                        </a:cubicBezTo>
                        <a:cubicBezTo>
                          <a:pt x="1244" y="1458"/>
                          <a:pt x="1432" y="1324"/>
                          <a:pt x="1447" y="1194"/>
                        </a:cubicBezTo>
                        <a:cubicBezTo>
                          <a:pt x="1462" y="1064"/>
                          <a:pt x="1312" y="876"/>
                          <a:pt x="1276" y="792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64" name="Freeform 85">
                    <a:extLst>
                      <a:ext uri="{FF2B5EF4-FFF2-40B4-BE49-F238E27FC236}">
                        <a16:creationId xmlns:a16="http://schemas.microsoft.com/office/drawing/2014/main" id="{AFC9946A-D3AB-4F28-895F-75FBD8833B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52" y="6291"/>
                    <a:ext cx="348" cy="240"/>
                  </a:xfrm>
                  <a:custGeom>
                    <a:avLst/>
                    <a:gdLst>
                      <a:gd name="T0" fmla="*/ 60 w 348"/>
                      <a:gd name="T1" fmla="*/ 0 h 240"/>
                      <a:gd name="T2" fmla="*/ 21 w 348"/>
                      <a:gd name="T3" fmla="*/ 57 h 240"/>
                      <a:gd name="T4" fmla="*/ 0 w 348"/>
                      <a:gd name="T5" fmla="*/ 93 h 240"/>
                      <a:gd name="T6" fmla="*/ 21 w 348"/>
                      <a:gd name="T7" fmla="*/ 159 h 240"/>
                      <a:gd name="T8" fmla="*/ 51 w 348"/>
                      <a:gd name="T9" fmla="*/ 189 h 240"/>
                      <a:gd name="T10" fmla="*/ 81 w 348"/>
                      <a:gd name="T11" fmla="*/ 126 h 240"/>
                      <a:gd name="T12" fmla="*/ 159 w 348"/>
                      <a:gd name="T13" fmla="*/ 30 h 240"/>
                      <a:gd name="T14" fmla="*/ 135 w 348"/>
                      <a:gd name="T15" fmla="*/ 84 h 240"/>
                      <a:gd name="T16" fmla="*/ 90 w 348"/>
                      <a:gd name="T17" fmla="*/ 144 h 240"/>
                      <a:gd name="T18" fmla="*/ 72 w 348"/>
                      <a:gd name="T19" fmla="*/ 186 h 240"/>
                      <a:gd name="T20" fmla="*/ 72 w 348"/>
                      <a:gd name="T21" fmla="*/ 210 h 240"/>
                      <a:gd name="T22" fmla="*/ 120 w 348"/>
                      <a:gd name="T23" fmla="*/ 234 h 240"/>
                      <a:gd name="T24" fmla="*/ 210 w 348"/>
                      <a:gd name="T25" fmla="*/ 234 h 240"/>
                      <a:gd name="T26" fmla="*/ 270 w 348"/>
                      <a:gd name="T27" fmla="*/ 198 h 240"/>
                      <a:gd name="T28" fmla="*/ 333 w 348"/>
                      <a:gd name="T29" fmla="*/ 144 h 240"/>
                      <a:gd name="T30" fmla="*/ 348 w 348"/>
                      <a:gd name="T31" fmla="*/ 123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48" h="240">
                        <a:moveTo>
                          <a:pt x="60" y="0"/>
                        </a:moveTo>
                        <a:cubicBezTo>
                          <a:pt x="45" y="21"/>
                          <a:pt x="31" y="42"/>
                          <a:pt x="21" y="57"/>
                        </a:cubicBezTo>
                        <a:cubicBezTo>
                          <a:pt x="11" y="72"/>
                          <a:pt x="0" y="76"/>
                          <a:pt x="0" y="93"/>
                        </a:cubicBezTo>
                        <a:cubicBezTo>
                          <a:pt x="0" y="110"/>
                          <a:pt x="13" y="143"/>
                          <a:pt x="21" y="159"/>
                        </a:cubicBezTo>
                        <a:cubicBezTo>
                          <a:pt x="29" y="175"/>
                          <a:pt x="41" y="194"/>
                          <a:pt x="51" y="189"/>
                        </a:cubicBezTo>
                        <a:cubicBezTo>
                          <a:pt x="61" y="184"/>
                          <a:pt x="63" y="153"/>
                          <a:pt x="81" y="126"/>
                        </a:cubicBezTo>
                        <a:cubicBezTo>
                          <a:pt x="99" y="99"/>
                          <a:pt x="150" y="37"/>
                          <a:pt x="159" y="30"/>
                        </a:cubicBezTo>
                        <a:cubicBezTo>
                          <a:pt x="168" y="23"/>
                          <a:pt x="146" y="65"/>
                          <a:pt x="135" y="84"/>
                        </a:cubicBezTo>
                        <a:cubicBezTo>
                          <a:pt x="124" y="103"/>
                          <a:pt x="100" y="127"/>
                          <a:pt x="90" y="144"/>
                        </a:cubicBezTo>
                        <a:cubicBezTo>
                          <a:pt x="80" y="161"/>
                          <a:pt x="75" y="175"/>
                          <a:pt x="72" y="186"/>
                        </a:cubicBezTo>
                        <a:cubicBezTo>
                          <a:pt x="69" y="197"/>
                          <a:pt x="64" y="202"/>
                          <a:pt x="72" y="210"/>
                        </a:cubicBezTo>
                        <a:cubicBezTo>
                          <a:pt x="80" y="218"/>
                          <a:pt x="97" y="230"/>
                          <a:pt x="120" y="234"/>
                        </a:cubicBezTo>
                        <a:cubicBezTo>
                          <a:pt x="143" y="238"/>
                          <a:pt x="185" y="240"/>
                          <a:pt x="210" y="234"/>
                        </a:cubicBezTo>
                        <a:cubicBezTo>
                          <a:pt x="235" y="228"/>
                          <a:pt x="250" y="213"/>
                          <a:pt x="270" y="198"/>
                        </a:cubicBezTo>
                        <a:cubicBezTo>
                          <a:pt x="290" y="183"/>
                          <a:pt x="320" y="156"/>
                          <a:pt x="333" y="144"/>
                        </a:cubicBezTo>
                        <a:cubicBezTo>
                          <a:pt x="346" y="132"/>
                          <a:pt x="345" y="127"/>
                          <a:pt x="348" y="123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45" name="Group 86">
                  <a:extLst>
                    <a:ext uri="{FF2B5EF4-FFF2-40B4-BE49-F238E27FC236}">
                      <a16:creationId xmlns:a16="http://schemas.microsoft.com/office/drawing/2014/main" id="{B230B13D-00C0-4D43-8B69-FAD03BCBAD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2364" y="2334"/>
                  <a:ext cx="314" cy="836"/>
                  <a:chOff x="6566" y="2057"/>
                  <a:chExt cx="1825" cy="4864"/>
                </a:xfrm>
              </p:grpSpPr>
              <p:sp>
                <p:nvSpPr>
                  <p:cNvPr id="91961" name="Freeform 87">
                    <a:extLst>
                      <a:ext uri="{FF2B5EF4-FFF2-40B4-BE49-F238E27FC236}">
                        <a16:creationId xmlns:a16="http://schemas.microsoft.com/office/drawing/2014/main" id="{63A5AE32-353B-4003-B442-C5B9004C9B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66" y="2057"/>
                    <a:ext cx="1825" cy="4864"/>
                  </a:xfrm>
                  <a:custGeom>
                    <a:avLst/>
                    <a:gdLst>
                      <a:gd name="T0" fmla="*/ 133 w 1825"/>
                      <a:gd name="T1" fmla="*/ 797 h 4864"/>
                      <a:gd name="T2" fmla="*/ 30 w 1825"/>
                      <a:gd name="T3" fmla="*/ 1389 h 4864"/>
                      <a:gd name="T4" fmla="*/ 313 w 1825"/>
                      <a:gd name="T5" fmla="*/ 1903 h 4864"/>
                      <a:gd name="T6" fmla="*/ 737 w 1825"/>
                      <a:gd name="T7" fmla="*/ 2456 h 4864"/>
                      <a:gd name="T8" fmla="*/ 891 w 1825"/>
                      <a:gd name="T9" fmla="*/ 2803 h 4864"/>
                      <a:gd name="T10" fmla="*/ 968 w 1825"/>
                      <a:gd name="T11" fmla="*/ 3124 h 4864"/>
                      <a:gd name="T12" fmla="*/ 994 w 1825"/>
                      <a:gd name="T13" fmla="*/ 3472 h 4864"/>
                      <a:gd name="T14" fmla="*/ 750 w 1825"/>
                      <a:gd name="T15" fmla="*/ 3947 h 4864"/>
                      <a:gd name="T16" fmla="*/ 441 w 1825"/>
                      <a:gd name="T17" fmla="*/ 4436 h 4864"/>
                      <a:gd name="T18" fmla="*/ 364 w 1825"/>
                      <a:gd name="T19" fmla="*/ 4552 h 4864"/>
                      <a:gd name="T20" fmla="*/ 287 w 1825"/>
                      <a:gd name="T21" fmla="*/ 4667 h 4864"/>
                      <a:gd name="T22" fmla="*/ 300 w 1825"/>
                      <a:gd name="T23" fmla="*/ 4770 h 4864"/>
                      <a:gd name="T24" fmla="*/ 364 w 1825"/>
                      <a:gd name="T25" fmla="*/ 4732 h 4864"/>
                      <a:gd name="T26" fmla="*/ 454 w 1825"/>
                      <a:gd name="T27" fmla="*/ 4642 h 4864"/>
                      <a:gd name="T28" fmla="*/ 364 w 1825"/>
                      <a:gd name="T29" fmla="*/ 4783 h 4864"/>
                      <a:gd name="T30" fmla="*/ 531 w 1825"/>
                      <a:gd name="T31" fmla="*/ 4860 h 4864"/>
                      <a:gd name="T32" fmla="*/ 673 w 1825"/>
                      <a:gd name="T33" fmla="*/ 4757 h 4864"/>
                      <a:gd name="T34" fmla="*/ 763 w 1825"/>
                      <a:gd name="T35" fmla="*/ 4680 h 4864"/>
                      <a:gd name="T36" fmla="*/ 891 w 1825"/>
                      <a:gd name="T37" fmla="*/ 4474 h 4864"/>
                      <a:gd name="T38" fmla="*/ 1058 w 1825"/>
                      <a:gd name="T39" fmla="*/ 4102 h 4864"/>
                      <a:gd name="T40" fmla="*/ 1303 w 1825"/>
                      <a:gd name="T41" fmla="*/ 3536 h 4864"/>
                      <a:gd name="T42" fmla="*/ 1521 w 1825"/>
                      <a:gd name="T43" fmla="*/ 3253 h 4864"/>
                      <a:gd name="T44" fmla="*/ 1675 w 1825"/>
                      <a:gd name="T45" fmla="*/ 2764 h 4864"/>
                      <a:gd name="T46" fmla="*/ 1804 w 1825"/>
                      <a:gd name="T47" fmla="*/ 2546 h 4864"/>
                      <a:gd name="T48" fmla="*/ 1547 w 1825"/>
                      <a:gd name="T49" fmla="*/ 2250 h 4864"/>
                      <a:gd name="T50" fmla="*/ 1341 w 1825"/>
                      <a:gd name="T51" fmla="*/ 1736 h 4864"/>
                      <a:gd name="T52" fmla="*/ 1470 w 1825"/>
                      <a:gd name="T53" fmla="*/ 964 h 4864"/>
                      <a:gd name="T54" fmla="*/ 1534 w 1825"/>
                      <a:gd name="T55" fmla="*/ 604 h 4864"/>
                      <a:gd name="T56" fmla="*/ 1611 w 1825"/>
                      <a:gd name="T57" fmla="*/ 373 h 4864"/>
                      <a:gd name="T58" fmla="*/ 1585 w 1825"/>
                      <a:gd name="T59" fmla="*/ 142 h 4864"/>
                      <a:gd name="T60" fmla="*/ 1431 w 1825"/>
                      <a:gd name="T61" fmla="*/ 0 h 486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825" h="4864">
                        <a:moveTo>
                          <a:pt x="133" y="797"/>
                        </a:moveTo>
                        <a:cubicBezTo>
                          <a:pt x="66" y="1001"/>
                          <a:pt x="0" y="1205"/>
                          <a:pt x="30" y="1389"/>
                        </a:cubicBezTo>
                        <a:cubicBezTo>
                          <a:pt x="60" y="1573"/>
                          <a:pt x="195" y="1725"/>
                          <a:pt x="313" y="1903"/>
                        </a:cubicBezTo>
                        <a:cubicBezTo>
                          <a:pt x="431" y="2081"/>
                          <a:pt x="641" y="2306"/>
                          <a:pt x="737" y="2456"/>
                        </a:cubicBezTo>
                        <a:cubicBezTo>
                          <a:pt x="833" y="2606"/>
                          <a:pt x="853" y="2692"/>
                          <a:pt x="891" y="2803"/>
                        </a:cubicBezTo>
                        <a:cubicBezTo>
                          <a:pt x="929" y="2914"/>
                          <a:pt x="951" y="3013"/>
                          <a:pt x="968" y="3124"/>
                        </a:cubicBezTo>
                        <a:cubicBezTo>
                          <a:pt x="985" y="3235"/>
                          <a:pt x="1030" y="3335"/>
                          <a:pt x="994" y="3472"/>
                        </a:cubicBezTo>
                        <a:cubicBezTo>
                          <a:pt x="958" y="3609"/>
                          <a:pt x="842" y="3786"/>
                          <a:pt x="750" y="3947"/>
                        </a:cubicBezTo>
                        <a:cubicBezTo>
                          <a:pt x="658" y="4108"/>
                          <a:pt x="505" y="4335"/>
                          <a:pt x="441" y="4436"/>
                        </a:cubicBezTo>
                        <a:cubicBezTo>
                          <a:pt x="377" y="4537"/>
                          <a:pt x="390" y="4514"/>
                          <a:pt x="364" y="4552"/>
                        </a:cubicBezTo>
                        <a:cubicBezTo>
                          <a:pt x="338" y="4590"/>
                          <a:pt x="298" y="4631"/>
                          <a:pt x="287" y="4667"/>
                        </a:cubicBezTo>
                        <a:cubicBezTo>
                          <a:pt x="276" y="4703"/>
                          <a:pt x="287" y="4759"/>
                          <a:pt x="300" y="4770"/>
                        </a:cubicBezTo>
                        <a:cubicBezTo>
                          <a:pt x="313" y="4781"/>
                          <a:pt x="338" y="4753"/>
                          <a:pt x="364" y="4732"/>
                        </a:cubicBezTo>
                        <a:cubicBezTo>
                          <a:pt x="390" y="4711"/>
                          <a:pt x="454" y="4634"/>
                          <a:pt x="454" y="4642"/>
                        </a:cubicBezTo>
                        <a:cubicBezTo>
                          <a:pt x="454" y="4650"/>
                          <a:pt x="351" y="4747"/>
                          <a:pt x="364" y="4783"/>
                        </a:cubicBezTo>
                        <a:cubicBezTo>
                          <a:pt x="377" y="4819"/>
                          <a:pt x="480" y="4864"/>
                          <a:pt x="531" y="4860"/>
                        </a:cubicBezTo>
                        <a:cubicBezTo>
                          <a:pt x="582" y="4856"/>
                          <a:pt x="634" y="4787"/>
                          <a:pt x="673" y="4757"/>
                        </a:cubicBezTo>
                        <a:cubicBezTo>
                          <a:pt x="712" y="4727"/>
                          <a:pt x="727" y="4727"/>
                          <a:pt x="763" y="4680"/>
                        </a:cubicBezTo>
                        <a:cubicBezTo>
                          <a:pt x="799" y="4633"/>
                          <a:pt x="842" y="4570"/>
                          <a:pt x="891" y="4474"/>
                        </a:cubicBezTo>
                        <a:cubicBezTo>
                          <a:pt x="940" y="4378"/>
                          <a:pt x="989" y="4258"/>
                          <a:pt x="1058" y="4102"/>
                        </a:cubicBezTo>
                        <a:cubicBezTo>
                          <a:pt x="1127" y="3946"/>
                          <a:pt x="1226" y="3677"/>
                          <a:pt x="1303" y="3536"/>
                        </a:cubicBezTo>
                        <a:cubicBezTo>
                          <a:pt x="1380" y="3395"/>
                          <a:pt x="1459" y="3382"/>
                          <a:pt x="1521" y="3253"/>
                        </a:cubicBezTo>
                        <a:cubicBezTo>
                          <a:pt x="1583" y="3124"/>
                          <a:pt x="1628" y="2882"/>
                          <a:pt x="1675" y="2764"/>
                        </a:cubicBezTo>
                        <a:cubicBezTo>
                          <a:pt x="1722" y="2646"/>
                          <a:pt x="1825" y="2632"/>
                          <a:pt x="1804" y="2546"/>
                        </a:cubicBezTo>
                        <a:cubicBezTo>
                          <a:pt x="1783" y="2460"/>
                          <a:pt x="1624" y="2385"/>
                          <a:pt x="1547" y="2250"/>
                        </a:cubicBezTo>
                        <a:cubicBezTo>
                          <a:pt x="1470" y="2115"/>
                          <a:pt x="1354" y="1950"/>
                          <a:pt x="1341" y="1736"/>
                        </a:cubicBezTo>
                        <a:cubicBezTo>
                          <a:pt x="1328" y="1522"/>
                          <a:pt x="1438" y="1153"/>
                          <a:pt x="1470" y="964"/>
                        </a:cubicBezTo>
                        <a:cubicBezTo>
                          <a:pt x="1502" y="775"/>
                          <a:pt x="1511" y="702"/>
                          <a:pt x="1534" y="604"/>
                        </a:cubicBezTo>
                        <a:cubicBezTo>
                          <a:pt x="1557" y="506"/>
                          <a:pt x="1602" y="450"/>
                          <a:pt x="1611" y="373"/>
                        </a:cubicBezTo>
                        <a:cubicBezTo>
                          <a:pt x="1620" y="296"/>
                          <a:pt x="1615" y="204"/>
                          <a:pt x="1585" y="142"/>
                        </a:cubicBezTo>
                        <a:cubicBezTo>
                          <a:pt x="1555" y="80"/>
                          <a:pt x="1493" y="40"/>
                          <a:pt x="1431" y="0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62" name="Freeform 88">
                    <a:extLst>
                      <a:ext uri="{FF2B5EF4-FFF2-40B4-BE49-F238E27FC236}">
                        <a16:creationId xmlns:a16="http://schemas.microsoft.com/office/drawing/2014/main" id="{D7219FF2-4340-4ABF-B333-C45654B0FA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" y="6609"/>
                    <a:ext cx="424" cy="312"/>
                  </a:xfrm>
                  <a:custGeom>
                    <a:avLst/>
                    <a:gdLst>
                      <a:gd name="T0" fmla="*/ 79 w 424"/>
                      <a:gd name="T1" fmla="*/ 0 h 312"/>
                      <a:gd name="T2" fmla="*/ 34 w 424"/>
                      <a:gd name="T3" fmla="*/ 69 h 312"/>
                      <a:gd name="T4" fmla="*/ 4 w 424"/>
                      <a:gd name="T5" fmla="*/ 120 h 312"/>
                      <a:gd name="T6" fmla="*/ 10 w 424"/>
                      <a:gd name="T7" fmla="*/ 186 h 312"/>
                      <a:gd name="T8" fmla="*/ 22 w 424"/>
                      <a:gd name="T9" fmla="*/ 213 h 312"/>
                      <a:gd name="T10" fmla="*/ 70 w 424"/>
                      <a:gd name="T11" fmla="*/ 195 h 312"/>
                      <a:gd name="T12" fmla="*/ 148 w 424"/>
                      <a:gd name="T13" fmla="*/ 105 h 312"/>
                      <a:gd name="T14" fmla="*/ 193 w 424"/>
                      <a:gd name="T15" fmla="*/ 75 h 312"/>
                      <a:gd name="T16" fmla="*/ 145 w 424"/>
                      <a:gd name="T17" fmla="*/ 132 h 312"/>
                      <a:gd name="T18" fmla="*/ 103 w 424"/>
                      <a:gd name="T19" fmla="*/ 183 h 312"/>
                      <a:gd name="T20" fmla="*/ 70 w 424"/>
                      <a:gd name="T21" fmla="*/ 240 h 312"/>
                      <a:gd name="T22" fmla="*/ 118 w 424"/>
                      <a:gd name="T23" fmla="*/ 267 h 312"/>
                      <a:gd name="T24" fmla="*/ 220 w 424"/>
                      <a:gd name="T25" fmla="*/ 306 h 312"/>
                      <a:gd name="T26" fmla="*/ 280 w 424"/>
                      <a:gd name="T27" fmla="*/ 300 h 312"/>
                      <a:gd name="T28" fmla="*/ 352 w 424"/>
                      <a:gd name="T29" fmla="*/ 234 h 312"/>
                      <a:gd name="T30" fmla="*/ 388 w 424"/>
                      <a:gd name="T31" fmla="*/ 207 h 312"/>
                      <a:gd name="T32" fmla="*/ 424 w 424"/>
                      <a:gd name="T33" fmla="*/ 180 h 31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24" h="312">
                        <a:moveTo>
                          <a:pt x="79" y="0"/>
                        </a:moveTo>
                        <a:cubicBezTo>
                          <a:pt x="62" y="24"/>
                          <a:pt x="46" y="49"/>
                          <a:pt x="34" y="69"/>
                        </a:cubicBezTo>
                        <a:cubicBezTo>
                          <a:pt x="22" y="89"/>
                          <a:pt x="8" y="101"/>
                          <a:pt x="4" y="120"/>
                        </a:cubicBezTo>
                        <a:cubicBezTo>
                          <a:pt x="0" y="139"/>
                          <a:pt x="7" y="171"/>
                          <a:pt x="10" y="186"/>
                        </a:cubicBezTo>
                        <a:cubicBezTo>
                          <a:pt x="13" y="201"/>
                          <a:pt x="12" y="211"/>
                          <a:pt x="22" y="213"/>
                        </a:cubicBezTo>
                        <a:cubicBezTo>
                          <a:pt x="32" y="215"/>
                          <a:pt x="49" y="213"/>
                          <a:pt x="70" y="195"/>
                        </a:cubicBezTo>
                        <a:cubicBezTo>
                          <a:pt x="91" y="177"/>
                          <a:pt x="127" y="125"/>
                          <a:pt x="148" y="105"/>
                        </a:cubicBezTo>
                        <a:cubicBezTo>
                          <a:pt x="169" y="85"/>
                          <a:pt x="193" y="71"/>
                          <a:pt x="193" y="75"/>
                        </a:cubicBezTo>
                        <a:cubicBezTo>
                          <a:pt x="193" y="79"/>
                          <a:pt x="160" y="114"/>
                          <a:pt x="145" y="132"/>
                        </a:cubicBezTo>
                        <a:cubicBezTo>
                          <a:pt x="130" y="150"/>
                          <a:pt x="115" y="165"/>
                          <a:pt x="103" y="183"/>
                        </a:cubicBezTo>
                        <a:cubicBezTo>
                          <a:pt x="91" y="201"/>
                          <a:pt x="68" y="226"/>
                          <a:pt x="70" y="240"/>
                        </a:cubicBezTo>
                        <a:cubicBezTo>
                          <a:pt x="72" y="254"/>
                          <a:pt x="93" y="256"/>
                          <a:pt x="118" y="267"/>
                        </a:cubicBezTo>
                        <a:cubicBezTo>
                          <a:pt x="143" y="278"/>
                          <a:pt x="193" y="301"/>
                          <a:pt x="220" y="306"/>
                        </a:cubicBezTo>
                        <a:cubicBezTo>
                          <a:pt x="247" y="311"/>
                          <a:pt x="258" y="312"/>
                          <a:pt x="280" y="300"/>
                        </a:cubicBezTo>
                        <a:cubicBezTo>
                          <a:pt x="302" y="288"/>
                          <a:pt x="334" y="249"/>
                          <a:pt x="352" y="234"/>
                        </a:cubicBezTo>
                        <a:cubicBezTo>
                          <a:pt x="370" y="219"/>
                          <a:pt x="376" y="216"/>
                          <a:pt x="388" y="207"/>
                        </a:cubicBezTo>
                        <a:cubicBezTo>
                          <a:pt x="400" y="198"/>
                          <a:pt x="417" y="185"/>
                          <a:pt x="424" y="180"/>
                        </a:cubicBezTo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46" name="Group 89">
                  <a:extLst>
                    <a:ext uri="{FF2B5EF4-FFF2-40B4-BE49-F238E27FC236}">
                      <a16:creationId xmlns:a16="http://schemas.microsoft.com/office/drawing/2014/main" id="{0EAD1F5B-092F-4F7C-82C1-1523781F2CF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220" y="2331"/>
                  <a:ext cx="221" cy="330"/>
                  <a:chOff x="2141" y="2043"/>
                  <a:chExt cx="1283" cy="1918"/>
                </a:xfrm>
              </p:grpSpPr>
              <p:grpSp>
                <p:nvGrpSpPr>
                  <p:cNvPr id="91951" name="Group 90">
                    <a:extLst>
                      <a:ext uri="{FF2B5EF4-FFF2-40B4-BE49-F238E27FC236}">
                        <a16:creationId xmlns:a16="http://schemas.microsoft.com/office/drawing/2014/main" id="{A8CC07CC-40C0-4E1F-A4BC-1D7199DA46E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 rot="-7977880">
                    <a:off x="2060" y="2124"/>
                    <a:ext cx="739" cy="577"/>
                    <a:chOff x="3435" y="2183"/>
                    <a:chExt cx="739" cy="694"/>
                  </a:xfrm>
                </p:grpSpPr>
                <p:sp>
                  <p:nvSpPr>
                    <p:cNvPr id="91959" name="Freeform 91">
                      <a:extLst>
                        <a:ext uri="{FF2B5EF4-FFF2-40B4-BE49-F238E27FC236}">
                          <a16:creationId xmlns:a16="http://schemas.microsoft.com/office/drawing/2014/main" id="{B878B2B1-E1A1-4C00-984E-72C8749375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5" y="2183"/>
                      <a:ext cx="739" cy="694"/>
                    </a:xfrm>
                    <a:custGeom>
                      <a:avLst/>
                      <a:gdLst>
                        <a:gd name="T0" fmla="*/ 27 w 739"/>
                        <a:gd name="T1" fmla="*/ 430 h 694"/>
                        <a:gd name="T2" fmla="*/ 12 w 739"/>
                        <a:gd name="T3" fmla="*/ 328 h 694"/>
                        <a:gd name="T4" fmla="*/ 99 w 739"/>
                        <a:gd name="T5" fmla="*/ 184 h 694"/>
                        <a:gd name="T6" fmla="*/ 360 w 739"/>
                        <a:gd name="T7" fmla="*/ 28 h 694"/>
                        <a:gd name="T8" fmla="*/ 567 w 739"/>
                        <a:gd name="T9" fmla="*/ 13 h 694"/>
                        <a:gd name="T10" fmla="*/ 717 w 739"/>
                        <a:gd name="T11" fmla="*/ 52 h 694"/>
                        <a:gd name="T12" fmla="*/ 702 w 739"/>
                        <a:gd name="T13" fmla="*/ 229 h 694"/>
                        <a:gd name="T14" fmla="*/ 624 w 739"/>
                        <a:gd name="T15" fmla="*/ 424 h 694"/>
                        <a:gd name="T16" fmla="*/ 492 w 739"/>
                        <a:gd name="T17" fmla="*/ 547 h 694"/>
                        <a:gd name="T18" fmla="*/ 342 w 739"/>
                        <a:gd name="T19" fmla="*/ 622 h 694"/>
                        <a:gd name="T20" fmla="*/ 210 w 739"/>
                        <a:gd name="T21" fmla="*/ 637 h 694"/>
                        <a:gd name="T22" fmla="*/ 93 w 739"/>
                        <a:gd name="T23" fmla="*/ 694 h 69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739" h="694">
                          <a:moveTo>
                            <a:pt x="27" y="430"/>
                          </a:moveTo>
                          <a:cubicBezTo>
                            <a:pt x="13" y="399"/>
                            <a:pt x="0" y="369"/>
                            <a:pt x="12" y="328"/>
                          </a:cubicBezTo>
                          <a:cubicBezTo>
                            <a:pt x="24" y="287"/>
                            <a:pt x="41" y="234"/>
                            <a:pt x="99" y="184"/>
                          </a:cubicBezTo>
                          <a:cubicBezTo>
                            <a:pt x="157" y="134"/>
                            <a:pt x="282" y="56"/>
                            <a:pt x="360" y="28"/>
                          </a:cubicBezTo>
                          <a:cubicBezTo>
                            <a:pt x="438" y="0"/>
                            <a:pt x="507" y="9"/>
                            <a:pt x="567" y="13"/>
                          </a:cubicBezTo>
                          <a:cubicBezTo>
                            <a:pt x="627" y="17"/>
                            <a:pt x="695" y="16"/>
                            <a:pt x="717" y="52"/>
                          </a:cubicBezTo>
                          <a:cubicBezTo>
                            <a:pt x="739" y="88"/>
                            <a:pt x="717" y="167"/>
                            <a:pt x="702" y="229"/>
                          </a:cubicBezTo>
                          <a:cubicBezTo>
                            <a:pt x="687" y="291"/>
                            <a:pt x="659" y="371"/>
                            <a:pt x="624" y="424"/>
                          </a:cubicBezTo>
                          <a:cubicBezTo>
                            <a:pt x="589" y="477"/>
                            <a:pt x="539" y="514"/>
                            <a:pt x="492" y="547"/>
                          </a:cubicBezTo>
                          <a:cubicBezTo>
                            <a:pt x="445" y="580"/>
                            <a:pt x="389" y="607"/>
                            <a:pt x="342" y="622"/>
                          </a:cubicBezTo>
                          <a:cubicBezTo>
                            <a:pt x="295" y="637"/>
                            <a:pt x="251" y="625"/>
                            <a:pt x="210" y="637"/>
                          </a:cubicBezTo>
                          <a:cubicBezTo>
                            <a:pt x="169" y="649"/>
                            <a:pt x="117" y="682"/>
                            <a:pt x="93" y="694"/>
                          </a:cubicBezTo>
                        </a:path>
                      </a:pathLst>
                    </a:custGeom>
                    <a:solidFill>
                      <a:srgbClr val="9933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1960" name="Freeform 92">
                      <a:extLst>
                        <a:ext uri="{FF2B5EF4-FFF2-40B4-BE49-F238E27FC236}">
                          <a16:creationId xmlns:a16="http://schemas.microsoft.com/office/drawing/2014/main" id="{AFE2D1FF-01D3-47BC-BD6B-BB95C8F2DC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61" y="2322"/>
                      <a:ext cx="457" cy="372"/>
                    </a:xfrm>
                    <a:custGeom>
                      <a:avLst/>
                      <a:gdLst>
                        <a:gd name="T0" fmla="*/ 0 w 457"/>
                        <a:gd name="T1" fmla="*/ 327 h 372"/>
                        <a:gd name="T2" fmla="*/ 42 w 457"/>
                        <a:gd name="T3" fmla="*/ 312 h 372"/>
                        <a:gd name="T4" fmla="*/ 90 w 457"/>
                        <a:gd name="T5" fmla="*/ 279 h 372"/>
                        <a:gd name="T6" fmla="*/ 66 w 457"/>
                        <a:gd name="T7" fmla="*/ 222 h 372"/>
                        <a:gd name="T8" fmla="*/ 54 w 457"/>
                        <a:gd name="T9" fmla="*/ 204 h 372"/>
                        <a:gd name="T10" fmla="*/ 87 w 457"/>
                        <a:gd name="T11" fmla="*/ 183 h 372"/>
                        <a:gd name="T12" fmla="*/ 102 w 457"/>
                        <a:gd name="T13" fmla="*/ 192 h 372"/>
                        <a:gd name="T14" fmla="*/ 111 w 457"/>
                        <a:gd name="T15" fmla="*/ 201 h 372"/>
                        <a:gd name="T16" fmla="*/ 120 w 457"/>
                        <a:gd name="T17" fmla="*/ 138 h 372"/>
                        <a:gd name="T18" fmla="*/ 132 w 457"/>
                        <a:gd name="T19" fmla="*/ 153 h 372"/>
                        <a:gd name="T20" fmla="*/ 138 w 457"/>
                        <a:gd name="T21" fmla="*/ 123 h 372"/>
                        <a:gd name="T22" fmla="*/ 180 w 457"/>
                        <a:gd name="T23" fmla="*/ 66 h 372"/>
                        <a:gd name="T24" fmla="*/ 195 w 457"/>
                        <a:gd name="T25" fmla="*/ 60 h 372"/>
                        <a:gd name="T26" fmla="*/ 222 w 457"/>
                        <a:gd name="T27" fmla="*/ 39 h 372"/>
                        <a:gd name="T28" fmla="*/ 237 w 457"/>
                        <a:gd name="T29" fmla="*/ 63 h 372"/>
                        <a:gd name="T30" fmla="*/ 240 w 457"/>
                        <a:gd name="T31" fmla="*/ 90 h 372"/>
                        <a:gd name="T32" fmla="*/ 246 w 457"/>
                        <a:gd name="T33" fmla="*/ 81 h 372"/>
                        <a:gd name="T34" fmla="*/ 249 w 457"/>
                        <a:gd name="T35" fmla="*/ 48 h 372"/>
                        <a:gd name="T36" fmla="*/ 288 w 457"/>
                        <a:gd name="T37" fmla="*/ 12 h 372"/>
                        <a:gd name="T38" fmla="*/ 300 w 457"/>
                        <a:gd name="T39" fmla="*/ 39 h 372"/>
                        <a:gd name="T40" fmla="*/ 360 w 457"/>
                        <a:gd name="T41" fmla="*/ 39 h 372"/>
                        <a:gd name="T42" fmla="*/ 354 w 457"/>
                        <a:gd name="T43" fmla="*/ 48 h 372"/>
                        <a:gd name="T44" fmla="*/ 417 w 457"/>
                        <a:gd name="T45" fmla="*/ 0 h 372"/>
                        <a:gd name="T46" fmla="*/ 444 w 457"/>
                        <a:gd name="T47" fmla="*/ 21 h 372"/>
                        <a:gd name="T48" fmla="*/ 408 w 457"/>
                        <a:gd name="T49" fmla="*/ 87 h 372"/>
                        <a:gd name="T50" fmla="*/ 411 w 457"/>
                        <a:gd name="T51" fmla="*/ 102 h 372"/>
                        <a:gd name="T52" fmla="*/ 399 w 457"/>
                        <a:gd name="T53" fmla="*/ 120 h 372"/>
                        <a:gd name="T54" fmla="*/ 417 w 457"/>
                        <a:gd name="T55" fmla="*/ 165 h 372"/>
                        <a:gd name="T56" fmla="*/ 456 w 457"/>
                        <a:gd name="T57" fmla="*/ 183 h 372"/>
                        <a:gd name="T58" fmla="*/ 366 w 457"/>
                        <a:gd name="T59" fmla="*/ 198 h 372"/>
                        <a:gd name="T60" fmla="*/ 336 w 457"/>
                        <a:gd name="T61" fmla="*/ 210 h 372"/>
                        <a:gd name="T62" fmla="*/ 321 w 457"/>
                        <a:gd name="T63" fmla="*/ 222 h 372"/>
                        <a:gd name="T64" fmla="*/ 324 w 457"/>
                        <a:gd name="T65" fmla="*/ 237 h 372"/>
                        <a:gd name="T66" fmla="*/ 264 w 457"/>
                        <a:gd name="T67" fmla="*/ 246 h 372"/>
                        <a:gd name="T68" fmla="*/ 228 w 457"/>
                        <a:gd name="T69" fmla="*/ 309 h 372"/>
                        <a:gd name="T70" fmla="*/ 204 w 457"/>
                        <a:gd name="T71" fmla="*/ 342 h 372"/>
                        <a:gd name="T72" fmla="*/ 144 w 457"/>
                        <a:gd name="T73" fmla="*/ 348 h 372"/>
                        <a:gd name="T74" fmla="*/ 15 w 457"/>
                        <a:gd name="T75" fmla="*/ 372 h 37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57" h="372">
                          <a:moveTo>
                            <a:pt x="0" y="327"/>
                          </a:moveTo>
                          <a:cubicBezTo>
                            <a:pt x="17" y="323"/>
                            <a:pt x="28" y="321"/>
                            <a:pt x="42" y="312"/>
                          </a:cubicBezTo>
                          <a:cubicBezTo>
                            <a:pt x="54" y="293"/>
                            <a:pt x="71" y="289"/>
                            <a:pt x="90" y="279"/>
                          </a:cubicBezTo>
                          <a:cubicBezTo>
                            <a:pt x="103" y="260"/>
                            <a:pt x="78" y="238"/>
                            <a:pt x="66" y="222"/>
                          </a:cubicBezTo>
                          <a:cubicBezTo>
                            <a:pt x="62" y="216"/>
                            <a:pt x="54" y="204"/>
                            <a:pt x="54" y="204"/>
                          </a:cubicBezTo>
                          <a:cubicBezTo>
                            <a:pt x="63" y="190"/>
                            <a:pt x="70" y="186"/>
                            <a:pt x="87" y="183"/>
                          </a:cubicBezTo>
                          <a:cubicBezTo>
                            <a:pt x="92" y="186"/>
                            <a:pt x="97" y="189"/>
                            <a:pt x="102" y="192"/>
                          </a:cubicBezTo>
                          <a:cubicBezTo>
                            <a:pt x="105" y="195"/>
                            <a:pt x="110" y="205"/>
                            <a:pt x="111" y="201"/>
                          </a:cubicBezTo>
                          <a:cubicBezTo>
                            <a:pt x="134" y="113"/>
                            <a:pt x="100" y="168"/>
                            <a:pt x="120" y="138"/>
                          </a:cubicBezTo>
                          <a:cubicBezTo>
                            <a:pt x="122" y="144"/>
                            <a:pt x="128" y="158"/>
                            <a:pt x="132" y="153"/>
                          </a:cubicBezTo>
                          <a:cubicBezTo>
                            <a:pt x="138" y="145"/>
                            <a:pt x="132" y="131"/>
                            <a:pt x="138" y="123"/>
                          </a:cubicBezTo>
                          <a:cubicBezTo>
                            <a:pt x="152" y="102"/>
                            <a:pt x="156" y="78"/>
                            <a:pt x="180" y="66"/>
                          </a:cubicBezTo>
                          <a:cubicBezTo>
                            <a:pt x="193" y="46"/>
                            <a:pt x="178" y="63"/>
                            <a:pt x="195" y="60"/>
                          </a:cubicBezTo>
                          <a:cubicBezTo>
                            <a:pt x="204" y="58"/>
                            <a:pt x="214" y="44"/>
                            <a:pt x="222" y="39"/>
                          </a:cubicBezTo>
                          <a:cubicBezTo>
                            <a:pt x="235" y="43"/>
                            <a:pt x="233" y="51"/>
                            <a:pt x="237" y="63"/>
                          </a:cubicBezTo>
                          <a:cubicBezTo>
                            <a:pt x="238" y="72"/>
                            <a:pt x="236" y="82"/>
                            <a:pt x="240" y="90"/>
                          </a:cubicBezTo>
                          <a:cubicBezTo>
                            <a:pt x="242" y="93"/>
                            <a:pt x="245" y="85"/>
                            <a:pt x="246" y="81"/>
                          </a:cubicBezTo>
                          <a:cubicBezTo>
                            <a:pt x="248" y="70"/>
                            <a:pt x="246" y="59"/>
                            <a:pt x="249" y="48"/>
                          </a:cubicBezTo>
                          <a:cubicBezTo>
                            <a:pt x="254" y="31"/>
                            <a:pt x="273" y="17"/>
                            <a:pt x="288" y="12"/>
                          </a:cubicBezTo>
                          <a:cubicBezTo>
                            <a:pt x="292" y="30"/>
                            <a:pt x="282" y="30"/>
                            <a:pt x="300" y="39"/>
                          </a:cubicBezTo>
                          <a:cubicBezTo>
                            <a:pt x="322" y="34"/>
                            <a:pt x="330" y="30"/>
                            <a:pt x="360" y="39"/>
                          </a:cubicBezTo>
                          <a:cubicBezTo>
                            <a:pt x="363" y="40"/>
                            <a:pt x="351" y="50"/>
                            <a:pt x="354" y="48"/>
                          </a:cubicBezTo>
                          <a:cubicBezTo>
                            <a:pt x="378" y="36"/>
                            <a:pt x="391" y="9"/>
                            <a:pt x="417" y="0"/>
                          </a:cubicBezTo>
                          <a:cubicBezTo>
                            <a:pt x="408" y="28"/>
                            <a:pt x="405" y="17"/>
                            <a:pt x="444" y="21"/>
                          </a:cubicBezTo>
                          <a:cubicBezTo>
                            <a:pt x="430" y="42"/>
                            <a:pt x="419" y="65"/>
                            <a:pt x="408" y="87"/>
                          </a:cubicBezTo>
                          <a:cubicBezTo>
                            <a:pt x="409" y="92"/>
                            <a:pt x="412" y="97"/>
                            <a:pt x="411" y="102"/>
                          </a:cubicBezTo>
                          <a:cubicBezTo>
                            <a:pt x="409" y="109"/>
                            <a:pt x="399" y="120"/>
                            <a:pt x="399" y="120"/>
                          </a:cubicBezTo>
                          <a:cubicBezTo>
                            <a:pt x="418" y="133"/>
                            <a:pt x="406" y="151"/>
                            <a:pt x="417" y="165"/>
                          </a:cubicBezTo>
                          <a:cubicBezTo>
                            <a:pt x="423" y="173"/>
                            <a:pt x="447" y="179"/>
                            <a:pt x="456" y="183"/>
                          </a:cubicBezTo>
                          <a:cubicBezTo>
                            <a:pt x="434" y="216"/>
                            <a:pt x="457" y="187"/>
                            <a:pt x="366" y="198"/>
                          </a:cubicBezTo>
                          <a:cubicBezTo>
                            <a:pt x="355" y="199"/>
                            <a:pt x="336" y="210"/>
                            <a:pt x="336" y="210"/>
                          </a:cubicBezTo>
                          <a:cubicBezTo>
                            <a:pt x="319" y="198"/>
                            <a:pt x="326" y="178"/>
                            <a:pt x="321" y="222"/>
                          </a:cubicBezTo>
                          <a:cubicBezTo>
                            <a:pt x="322" y="227"/>
                            <a:pt x="326" y="232"/>
                            <a:pt x="324" y="237"/>
                          </a:cubicBezTo>
                          <a:cubicBezTo>
                            <a:pt x="323" y="240"/>
                            <a:pt x="267" y="246"/>
                            <a:pt x="264" y="246"/>
                          </a:cubicBezTo>
                          <a:cubicBezTo>
                            <a:pt x="254" y="275"/>
                            <a:pt x="262" y="298"/>
                            <a:pt x="228" y="309"/>
                          </a:cubicBezTo>
                          <a:cubicBezTo>
                            <a:pt x="221" y="322"/>
                            <a:pt x="214" y="332"/>
                            <a:pt x="204" y="342"/>
                          </a:cubicBezTo>
                          <a:cubicBezTo>
                            <a:pt x="196" y="365"/>
                            <a:pt x="160" y="350"/>
                            <a:pt x="144" y="348"/>
                          </a:cubicBezTo>
                          <a:cubicBezTo>
                            <a:pt x="99" y="358"/>
                            <a:pt x="61" y="372"/>
                            <a:pt x="15" y="372"/>
                          </a:cubicBezTo>
                        </a:path>
                      </a:pathLst>
                    </a:custGeom>
                    <a:solidFill>
                      <a:srgbClr val="FF9900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1952" name="Freeform 93">
                    <a:extLst>
                      <a:ext uri="{FF2B5EF4-FFF2-40B4-BE49-F238E27FC236}">
                        <a16:creationId xmlns:a16="http://schemas.microsoft.com/office/drawing/2014/main" id="{663AF2D8-52D6-44D0-B7D8-A3321B535D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41" y="2789"/>
                    <a:ext cx="585" cy="659"/>
                  </a:xfrm>
                  <a:custGeom>
                    <a:avLst/>
                    <a:gdLst>
                      <a:gd name="T0" fmla="*/ 331 w 585"/>
                      <a:gd name="T1" fmla="*/ 7 h 659"/>
                      <a:gd name="T2" fmla="*/ 280 w 585"/>
                      <a:gd name="T3" fmla="*/ 13 h 659"/>
                      <a:gd name="T4" fmla="*/ 184 w 585"/>
                      <a:gd name="T5" fmla="*/ 88 h 659"/>
                      <a:gd name="T6" fmla="*/ 40 w 585"/>
                      <a:gd name="T7" fmla="*/ 280 h 659"/>
                      <a:gd name="T8" fmla="*/ 52 w 585"/>
                      <a:gd name="T9" fmla="*/ 370 h 659"/>
                      <a:gd name="T10" fmla="*/ 4 w 585"/>
                      <a:gd name="T11" fmla="*/ 496 h 659"/>
                      <a:gd name="T12" fmla="*/ 76 w 585"/>
                      <a:gd name="T13" fmla="*/ 622 h 659"/>
                      <a:gd name="T14" fmla="*/ 256 w 585"/>
                      <a:gd name="T15" fmla="*/ 655 h 659"/>
                      <a:gd name="T16" fmla="*/ 394 w 585"/>
                      <a:gd name="T17" fmla="*/ 601 h 659"/>
                      <a:gd name="T18" fmla="*/ 493 w 585"/>
                      <a:gd name="T19" fmla="*/ 511 h 659"/>
                      <a:gd name="T20" fmla="*/ 505 w 585"/>
                      <a:gd name="T21" fmla="*/ 385 h 659"/>
                      <a:gd name="T22" fmla="*/ 571 w 585"/>
                      <a:gd name="T23" fmla="*/ 274 h 659"/>
                      <a:gd name="T24" fmla="*/ 580 w 585"/>
                      <a:gd name="T25" fmla="*/ 118 h 659"/>
                      <a:gd name="T26" fmla="*/ 541 w 585"/>
                      <a:gd name="T27" fmla="*/ 46 h 659"/>
                      <a:gd name="T28" fmla="*/ 490 w 585"/>
                      <a:gd name="T29" fmla="*/ 58 h 659"/>
                      <a:gd name="T30" fmla="*/ 430 w 585"/>
                      <a:gd name="T31" fmla="*/ 130 h 659"/>
                      <a:gd name="T32" fmla="*/ 364 w 585"/>
                      <a:gd name="T33" fmla="*/ 52 h 659"/>
                      <a:gd name="T34" fmla="*/ 331 w 585"/>
                      <a:gd name="T35" fmla="*/ 7 h 6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585" h="659">
                        <a:moveTo>
                          <a:pt x="331" y="7"/>
                        </a:moveTo>
                        <a:cubicBezTo>
                          <a:pt x="317" y="1"/>
                          <a:pt x="304" y="0"/>
                          <a:pt x="280" y="13"/>
                        </a:cubicBezTo>
                        <a:cubicBezTo>
                          <a:pt x="256" y="26"/>
                          <a:pt x="224" y="43"/>
                          <a:pt x="184" y="88"/>
                        </a:cubicBezTo>
                        <a:cubicBezTo>
                          <a:pt x="144" y="133"/>
                          <a:pt x="62" y="233"/>
                          <a:pt x="40" y="280"/>
                        </a:cubicBezTo>
                        <a:cubicBezTo>
                          <a:pt x="18" y="327"/>
                          <a:pt x="58" y="334"/>
                          <a:pt x="52" y="370"/>
                        </a:cubicBezTo>
                        <a:cubicBezTo>
                          <a:pt x="46" y="406"/>
                          <a:pt x="0" y="454"/>
                          <a:pt x="4" y="496"/>
                        </a:cubicBezTo>
                        <a:cubicBezTo>
                          <a:pt x="8" y="538"/>
                          <a:pt x="34" y="595"/>
                          <a:pt x="76" y="622"/>
                        </a:cubicBezTo>
                        <a:cubicBezTo>
                          <a:pt x="118" y="649"/>
                          <a:pt x="203" y="659"/>
                          <a:pt x="256" y="655"/>
                        </a:cubicBezTo>
                        <a:cubicBezTo>
                          <a:pt x="309" y="651"/>
                          <a:pt x="355" y="625"/>
                          <a:pt x="394" y="601"/>
                        </a:cubicBezTo>
                        <a:cubicBezTo>
                          <a:pt x="433" y="577"/>
                          <a:pt x="475" y="547"/>
                          <a:pt x="493" y="511"/>
                        </a:cubicBezTo>
                        <a:cubicBezTo>
                          <a:pt x="511" y="475"/>
                          <a:pt x="492" y="425"/>
                          <a:pt x="505" y="385"/>
                        </a:cubicBezTo>
                        <a:cubicBezTo>
                          <a:pt x="518" y="345"/>
                          <a:pt x="559" y="318"/>
                          <a:pt x="571" y="274"/>
                        </a:cubicBezTo>
                        <a:cubicBezTo>
                          <a:pt x="583" y="230"/>
                          <a:pt x="585" y="156"/>
                          <a:pt x="580" y="118"/>
                        </a:cubicBezTo>
                        <a:cubicBezTo>
                          <a:pt x="575" y="80"/>
                          <a:pt x="556" y="56"/>
                          <a:pt x="541" y="46"/>
                        </a:cubicBezTo>
                        <a:cubicBezTo>
                          <a:pt x="526" y="36"/>
                          <a:pt x="509" y="44"/>
                          <a:pt x="490" y="58"/>
                        </a:cubicBezTo>
                        <a:cubicBezTo>
                          <a:pt x="471" y="72"/>
                          <a:pt x="451" y="131"/>
                          <a:pt x="430" y="130"/>
                        </a:cubicBezTo>
                        <a:cubicBezTo>
                          <a:pt x="409" y="129"/>
                          <a:pt x="380" y="72"/>
                          <a:pt x="364" y="52"/>
                        </a:cubicBezTo>
                        <a:cubicBezTo>
                          <a:pt x="348" y="32"/>
                          <a:pt x="345" y="13"/>
                          <a:pt x="331" y="7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53" name="Freeform 94">
                    <a:extLst>
                      <a:ext uri="{FF2B5EF4-FFF2-40B4-BE49-F238E27FC236}">
                        <a16:creationId xmlns:a16="http://schemas.microsoft.com/office/drawing/2014/main" id="{99775726-C76E-4A38-90CC-417C42006B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92" y="2228"/>
                    <a:ext cx="1132" cy="1672"/>
                  </a:xfrm>
                  <a:custGeom>
                    <a:avLst/>
                    <a:gdLst>
                      <a:gd name="T0" fmla="*/ 114 w 1132"/>
                      <a:gd name="T1" fmla="*/ 1036 h 1672"/>
                      <a:gd name="T2" fmla="*/ 84 w 1132"/>
                      <a:gd name="T3" fmla="*/ 841 h 1672"/>
                      <a:gd name="T4" fmla="*/ 66 w 1132"/>
                      <a:gd name="T5" fmla="*/ 604 h 1672"/>
                      <a:gd name="T6" fmla="*/ 141 w 1132"/>
                      <a:gd name="T7" fmla="*/ 331 h 1672"/>
                      <a:gd name="T8" fmla="*/ 240 w 1132"/>
                      <a:gd name="T9" fmla="*/ 193 h 1672"/>
                      <a:gd name="T10" fmla="*/ 330 w 1132"/>
                      <a:gd name="T11" fmla="*/ 94 h 1672"/>
                      <a:gd name="T12" fmla="*/ 444 w 1132"/>
                      <a:gd name="T13" fmla="*/ 13 h 1672"/>
                      <a:gd name="T14" fmla="*/ 531 w 1132"/>
                      <a:gd name="T15" fmla="*/ 13 h 1672"/>
                      <a:gd name="T16" fmla="*/ 906 w 1132"/>
                      <a:gd name="T17" fmla="*/ 58 h 1672"/>
                      <a:gd name="T18" fmla="*/ 1014 w 1132"/>
                      <a:gd name="T19" fmla="*/ 130 h 1672"/>
                      <a:gd name="T20" fmla="*/ 981 w 1132"/>
                      <a:gd name="T21" fmla="*/ 268 h 1672"/>
                      <a:gd name="T22" fmla="*/ 1107 w 1132"/>
                      <a:gd name="T23" fmla="*/ 505 h 1672"/>
                      <a:gd name="T24" fmla="*/ 1131 w 1132"/>
                      <a:gd name="T25" fmla="*/ 760 h 1672"/>
                      <a:gd name="T26" fmla="*/ 1098 w 1132"/>
                      <a:gd name="T27" fmla="*/ 1060 h 1672"/>
                      <a:gd name="T28" fmla="*/ 1080 w 1132"/>
                      <a:gd name="T29" fmla="*/ 1207 h 1672"/>
                      <a:gd name="T30" fmla="*/ 978 w 1132"/>
                      <a:gd name="T31" fmla="*/ 1456 h 1672"/>
                      <a:gd name="T32" fmla="*/ 708 w 1132"/>
                      <a:gd name="T33" fmla="*/ 1501 h 1672"/>
                      <a:gd name="T34" fmla="*/ 483 w 1132"/>
                      <a:gd name="T35" fmla="*/ 1630 h 1672"/>
                      <a:gd name="T36" fmla="*/ 378 w 1132"/>
                      <a:gd name="T37" fmla="*/ 1645 h 1672"/>
                      <a:gd name="T38" fmla="*/ 333 w 1132"/>
                      <a:gd name="T39" fmla="*/ 1468 h 1672"/>
                      <a:gd name="T40" fmla="*/ 291 w 1132"/>
                      <a:gd name="T41" fmla="*/ 1378 h 1672"/>
                      <a:gd name="T42" fmla="*/ 42 w 1132"/>
                      <a:gd name="T43" fmla="*/ 1435 h 1672"/>
                      <a:gd name="T44" fmla="*/ 42 w 1132"/>
                      <a:gd name="T45" fmla="*/ 1348 h 1672"/>
                      <a:gd name="T46" fmla="*/ 204 w 1132"/>
                      <a:gd name="T47" fmla="*/ 1231 h 1672"/>
                      <a:gd name="T48" fmla="*/ 111 w 1132"/>
                      <a:gd name="T49" fmla="*/ 1006 h 167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132" h="1672">
                        <a:moveTo>
                          <a:pt x="114" y="1036"/>
                        </a:moveTo>
                        <a:cubicBezTo>
                          <a:pt x="109" y="1004"/>
                          <a:pt x="92" y="913"/>
                          <a:pt x="84" y="841"/>
                        </a:cubicBezTo>
                        <a:cubicBezTo>
                          <a:pt x="76" y="769"/>
                          <a:pt x="57" y="689"/>
                          <a:pt x="66" y="604"/>
                        </a:cubicBezTo>
                        <a:cubicBezTo>
                          <a:pt x="75" y="519"/>
                          <a:pt x="112" y="400"/>
                          <a:pt x="141" y="331"/>
                        </a:cubicBezTo>
                        <a:cubicBezTo>
                          <a:pt x="170" y="262"/>
                          <a:pt x="209" y="232"/>
                          <a:pt x="240" y="193"/>
                        </a:cubicBezTo>
                        <a:cubicBezTo>
                          <a:pt x="271" y="154"/>
                          <a:pt x="296" y="124"/>
                          <a:pt x="330" y="94"/>
                        </a:cubicBezTo>
                        <a:cubicBezTo>
                          <a:pt x="364" y="64"/>
                          <a:pt x="411" y="26"/>
                          <a:pt x="444" y="13"/>
                        </a:cubicBezTo>
                        <a:cubicBezTo>
                          <a:pt x="477" y="0"/>
                          <a:pt x="454" y="6"/>
                          <a:pt x="531" y="13"/>
                        </a:cubicBezTo>
                        <a:cubicBezTo>
                          <a:pt x="608" y="20"/>
                          <a:pt x="826" y="39"/>
                          <a:pt x="906" y="58"/>
                        </a:cubicBezTo>
                        <a:cubicBezTo>
                          <a:pt x="986" y="77"/>
                          <a:pt x="1002" y="95"/>
                          <a:pt x="1014" y="130"/>
                        </a:cubicBezTo>
                        <a:cubicBezTo>
                          <a:pt x="1026" y="165"/>
                          <a:pt x="966" y="206"/>
                          <a:pt x="981" y="268"/>
                        </a:cubicBezTo>
                        <a:cubicBezTo>
                          <a:pt x="996" y="330"/>
                          <a:pt x="1082" y="423"/>
                          <a:pt x="1107" y="505"/>
                        </a:cubicBezTo>
                        <a:cubicBezTo>
                          <a:pt x="1132" y="587"/>
                          <a:pt x="1132" y="668"/>
                          <a:pt x="1131" y="760"/>
                        </a:cubicBezTo>
                        <a:cubicBezTo>
                          <a:pt x="1130" y="852"/>
                          <a:pt x="1106" y="986"/>
                          <a:pt x="1098" y="1060"/>
                        </a:cubicBezTo>
                        <a:cubicBezTo>
                          <a:pt x="1090" y="1134"/>
                          <a:pt x="1100" y="1141"/>
                          <a:pt x="1080" y="1207"/>
                        </a:cubicBezTo>
                        <a:cubicBezTo>
                          <a:pt x="1060" y="1273"/>
                          <a:pt x="1040" y="1407"/>
                          <a:pt x="978" y="1456"/>
                        </a:cubicBezTo>
                        <a:cubicBezTo>
                          <a:pt x="916" y="1505"/>
                          <a:pt x="790" y="1472"/>
                          <a:pt x="708" y="1501"/>
                        </a:cubicBezTo>
                        <a:cubicBezTo>
                          <a:pt x="626" y="1530"/>
                          <a:pt x="538" y="1606"/>
                          <a:pt x="483" y="1630"/>
                        </a:cubicBezTo>
                        <a:cubicBezTo>
                          <a:pt x="428" y="1654"/>
                          <a:pt x="403" y="1672"/>
                          <a:pt x="378" y="1645"/>
                        </a:cubicBezTo>
                        <a:cubicBezTo>
                          <a:pt x="353" y="1618"/>
                          <a:pt x="347" y="1512"/>
                          <a:pt x="333" y="1468"/>
                        </a:cubicBezTo>
                        <a:cubicBezTo>
                          <a:pt x="319" y="1424"/>
                          <a:pt x="340" y="1384"/>
                          <a:pt x="291" y="1378"/>
                        </a:cubicBezTo>
                        <a:cubicBezTo>
                          <a:pt x="242" y="1372"/>
                          <a:pt x="84" y="1440"/>
                          <a:pt x="42" y="1435"/>
                        </a:cubicBezTo>
                        <a:cubicBezTo>
                          <a:pt x="0" y="1430"/>
                          <a:pt x="15" y="1382"/>
                          <a:pt x="42" y="1348"/>
                        </a:cubicBezTo>
                        <a:cubicBezTo>
                          <a:pt x="69" y="1314"/>
                          <a:pt x="193" y="1288"/>
                          <a:pt x="204" y="1231"/>
                        </a:cubicBezTo>
                        <a:cubicBezTo>
                          <a:pt x="215" y="1174"/>
                          <a:pt x="130" y="1053"/>
                          <a:pt x="111" y="1006"/>
                        </a:cubicBezTo>
                      </a:path>
                    </a:pathLst>
                  </a:cu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1954" name="Group 95">
                    <a:extLst>
                      <a:ext uri="{FF2B5EF4-FFF2-40B4-BE49-F238E27FC236}">
                        <a16:creationId xmlns:a16="http://schemas.microsoft.com/office/drawing/2014/main" id="{71A2F5EA-9212-4C99-81D1-BA41892E5E1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33" y="2921"/>
                    <a:ext cx="323" cy="246"/>
                    <a:chOff x="2933" y="2921"/>
                    <a:chExt cx="323" cy="246"/>
                  </a:xfrm>
                </p:grpSpPr>
                <p:sp>
                  <p:nvSpPr>
                    <p:cNvPr id="91957" name="Freeform 96">
                      <a:extLst>
                        <a:ext uri="{FF2B5EF4-FFF2-40B4-BE49-F238E27FC236}">
                          <a16:creationId xmlns:a16="http://schemas.microsoft.com/office/drawing/2014/main" id="{66809FC3-BFA3-4EF1-BA95-90CD927A7D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3" y="2921"/>
                      <a:ext cx="323" cy="246"/>
                    </a:xfrm>
                    <a:custGeom>
                      <a:avLst/>
                      <a:gdLst>
                        <a:gd name="T0" fmla="*/ 154 w 323"/>
                        <a:gd name="T1" fmla="*/ 52 h 246"/>
                        <a:gd name="T2" fmla="*/ 88 w 323"/>
                        <a:gd name="T3" fmla="*/ 106 h 246"/>
                        <a:gd name="T4" fmla="*/ 61 w 323"/>
                        <a:gd name="T5" fmla="*/ 184 h 246"/>
                        <a:gd name="T6" fmla="*/ 1 w 323"/>
                        <a:gd name="T7" fmla="*/ 244 h 246"/>
                        <a:gd name="T8" fmla="*/ 64 w 323"/>
                        <a:gd name="T9" fmla="*/ 196 h 246"/>
                        <a:gd name="T10" fmla="*/ 175 w 323"/>
                        <a:gd name="T11" fmla="*/ 211 h 246"/>
                        <a:gd name="T12" fmla="*/ 238 w 323"/>
                        <a:gd name="T13" fmla="*/ 211 h 246"/>
                        <a:gd name="T14" fmla="*/ 310 w 323"/>
                        <a:gd name="T15" fmla="*/ 133 h 246"/>
                        <a:gd name="T16" fmla="*/ 319 w 323"/>
                        <a:gd name="T17" fmla="*/ 25 h 246"/>
                        <a:gd name="T18" fmla="*/ 283 w 323"/>
                        <a:gd name="T19" fmla="*/ 1 h 246"/>
                        <a:gd name="T20" fmla="*/ 226 w 323"/>
                        <a:gd name="T21" fmla="*/ 16 h 246"/>
                        <a:gd name="T22" fmla="*/ 154 w 323"/>
                        <a:gd name="T23" fmla="*/ 52 h 24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23" h="246">
                          <a:moveTo>
                            <a:pt x="154" y="52"/>
                          </a:moveTo>
                          <a:cubicBezTo>
                            <a:pt x="131" y="67"/>
                            <a:pt x="103" y="84"/>
                            <a:pt x="88" y="106"/>
                          </a:cubicBezTo>
                          <a:cubicBezTo>
                            <a:pt x="73" y="128"/>
                            <a:pt x="75" y="161"/>
                            <a:pt x="61" y="184"/>
                          </a:cubicBezTo>
                          <a:cubicBezTo>
                            <a:pt x="47" y="207"/>
                            <a:pt x="0" y="242"/>
                            <a:pt x="1" y="244"/>
                          </a:cubicBezTo>
                          <a:cubicBezTo>
                            <a:pt x="2" y="246"/>
                            <a:pt x="35" y="201"/>
                            <a:pt x="64" y="196"/>
                          </a:cubicBezTo>
                          <a:cubicBezTo>
                            <a:pt x="93" y="191"/>
                            <a:pt x="146" y="209"/>
                            <a:pt x="175" y="211"/>
                          </a:cubicBezTo>
                          <a:cubicBezTo>
                            <a:pt x="204" y="213"/>
                            <a:pt x="215" y="224"/>
                            <a:pt x="238" y="211"/>
                          </a:cubicBezTo>
                          <a:cubicBezTo>
                            <a:pt x="261" y="198"/>
                            <a:pt x="297" y="164"/>
                            <a:pt x="310" y="133"/>
                          </a:cubicBezTo>
                          <a:cubicBezTo>
                            <a:pt x="323" y="102"/>
                            <a:pt x="323" y="47"/>
                            <a:pt x="319" y="25"/>
                          </a:cubicBezTo>
                          <a:cubicBezTo>
                            <a:pt x="315" y="3"/>
                            <a:pt x="298" y="2"/>
                            <a:pt x="283" y="1"/>
                          </a:cubicBezTo>
                          <a:cubicBezTo>
                            <a:pt x="268" y="0"/>
                            <a:pt x="247" y="7"/>
                            <a:pt x="226" y="16"/>
                          </a:cubicBezTo>
                          <a:cubicBezTo>
                            <a:pt x="205" y="25"/>
                            <a:pt x="177" y="37"/>
                            <a:pt x="154" y="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1958" name="Freeform 97">
                      <a:extLst>
                        <a:ext uri="{FF2B5EF4-FFF2-40B4-BE49-F238E27FC236}">
                          <a16:creationId xmlns:a16="http://schemas.microsoft.com/office/drawing/2014/main" id="{9CC70879-7BC7-4A1D-9053-3CC8767334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1" y="2986"/>
                      <a:ext cx="103" cy="98"/>
                    </a:xfrm>
                    <a:custGeom>
                      <a:avLst/>
                      <a:gdLst>
                        <a:gd name="T0" fmla="*/ 31 w 103"/>
                        <a:gd name="T1" fmla="*/ 11 h 98"/>
                        <a:gd name="T2" fmla="*/ 4 w 103"/>
                        <a:gd name="T3" fmla="*/ 41 h 98"/>
                        <a:gd name="T4" fmla="*/ 7 w 103"/>
                        <a:gd name="T5" fmla="*/ 86 h 98"/>
                        <a:gd name="T6" fmla="*/ 43 w 103"/>
                        <a:gd name="T7" fmla="*/ 98 h 98"/>
                        <a:gd name="T8" fmla="*/ 82 w 103"/>
                        <a:gd name="T9" fmla="*/ 83 h 98"/>
                        <a:gd name="T10" fmla="*/ 103 w 103"/>
                        <a:gd name="T11" fmla="*/ 41 h 98"/>
                        <a:gd name="T12" fmla="*/ 79 w 103"/>
                        <a:gd name="T13" fmla="*/ 5 h 98"/>
                        <a:gd name="T14" fmla="*/ 31 w 103"/>
                        <a:gd name="T15" fmla="*/ 11 h 9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03" h="98">
                          <a:moveTo>
                            <a:pt x="31" y="11"/>
                          </a:moveTo>
                          <a:cubicBezTo>
                            <a:pt x="18" y="16"/>
                            <a:pt x="8" y="28"/>
                            <a:pt x="4" y="41"/>
                          </a:cubicBezTo>
                          <a:cubicBezTo>
                            <a:pt x="0" y="54"/>
                            <a:pt x="1" y="77"/>
                            <a:pt x="7" y="86"/>
                          </a:cubicBezTo>
                          <a:cubicBezTo>
                            <a:pt x="13" y="95"/>
                            <a:pt x="31" y="98"/>
                            <a:pt x="43" y="98"/>
                          </a:cubicBezTo>
                          <a:cubicBezTo>
                            <a:pt x="55" y="98"/>
                            <a:pt x="72" y="92"/>
                            <a:pt x="82" y="83"/>
                          </a:cubicBezTo>
                          <a:cubicBezTo>
                            <a:pt x="92" y="74"/>
                            <a:pt x="103" y="54"/>
                            <a:pt x="103" y="41"/>
                          </a:cubicBezTo>
                          <a:cubicBezTo>
                            <a:pt x="103" y="28"/>
                            <a:pt x="91" y="10"/>
                            <a:pt x="79" y="5"/>
                          </a:cubicBezTo>
                          <a:cubicBezTo>
                            <a:pt x="67" y="0"/>
                            <a:pt x="41" y="10"/>
                            <a:pt x="31" y="11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91955" name="Freeform 98">
                    <a:extLst>
                      <a:ext uri="{FF2B5EF4-FFF2-40B4-BE49-F238E27FC236}">
                        <a16:creationId xmlns:a16="http://schemas.microsoft.com/office/drawing/2014/main" id="{E0C57419-69C9-430E-B972-789D4F906D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38" y="3244"/>
                    <a:ext cx="461" cy="717"/>
                  </a:xfrm>
                  <a:custGeom>
                    <a:avLst/>
                    <a:gdLst>
                      <a:gd name="T0" fmla="*/ 18 w 461"/>
                      <a:gd name="T1" fmla="*/ 575 h 717"/>
                      <a:gd name="T2" fmla="*/ 27 w 461"/>
                      <a:gd name="T3" fmla="*/ 605 h 717"/>
                      <a:gd name="T4" fmla="*/ 111 w 461"/>
                      <a:gd name="T5" fmla="*/ 662 h 717"/>
                      <a:gd name="T6" fmla="*/ 198 w 461"/>
                      <a:gd name="T7" fmla="*/ 701 h 717"/>
                      <a:gd name="T8" fmla="*/ 294 w 461"/>
                      <a:gd name="T9" fmla="*/ 716 h 717"/>
                      <a:gd name="T10" fmla="*/ 399 w 461"/>
                      <a:gd name="T11" fmla="*/ 692 h 717"/>
                      <a:gd name="T12" fmla="*/ 450 w 461"/>
                      <a:gd name="T13" fmla="*/ 671 h 717"/>
                      <a:gd name="T14" fmla="*/ 459 w 461"/>
                      <a:gd name="T15" fmla="*/ 644 h 717"/>
                      <a:gd name="T16" fmla="*/ 438 w 461"/>
                      <a:gd name="T17" fmla="*/ 584 h 717"/>
                      <a:gd name="T18" fmla="*/ 456 w 461"/>
                      <a:gd name="T19" fmla="*/ 491 h 717"/>
                      <a:gd name="T20" fmla="*/ 420 w 461"/>
                      <a:gd name="T21" fmla="*/ 428 h 717"/>
                      <a:gd name="T22" fmla="*/ 366 w 461"/>
                      <a:gd name="T23" fmla="*/ 362 h 717"/>
                      <a:gd name="T24" fmla="*/ 234 w 461"/>
                      <a:gd name="T25" fmla="*/ 359 h 717"/>
                      <a:gd name="T26" fmla="*/ 183 w 461"/>
                      <a:gd name="T27" fmla="*/ 401 h 717"/>
                      <a:gd name="T28" fmla="*/ 114 w 461"/>
                      <a:gd name="T29" fmla="*/ 416 h 717"/>
                      <a:gd name="T30" fmla="*/ 84 w 461"/>
                      <a:gd name="T31" fmla="*/ 374 h 717"/>
                      <a:gd name="T32" fmla="*/ 132 w 461"/>
                      <a:gd name="T33" fmla="*/ 323 h 717"/>
                      <a:gd name="T34" fmla="*/ 291 w 461"/>
                      <a:gd name="T35" fmla="*/ 290 h 717"/>
                      <a:gd name="T36" fmla="*/ 405 w 461"/>
                      <a:gd name="T37" fmla="*/ 170 h 717"/>
                      <a:gd name="T38" fmla="*/ 318 w 461"/>
                      <a:gd name="T39" fmla="*/ 47 h 717"/>
                      <a:gd name="T40" fmla="*/ 237 w 461"/>
                      <a:gd name="T41" fmla="*/ 5 h 717"/>
                      <a:gd name="T42" fmla="*/ 180 w 461"/>
                      <a:gd name="T43" fmla="*/ 17 h 717"/>
                      <a:gd name="T44" fmla="*/ 150 w 461"/>
                      <a:gd name="T45" fmla="*/ 95 h 717"/>
                      <a:gd name="T46" fmla="*/ 114 w 461"/>
                      <a:gd name="T47" fmla="*/ 167 h 717"/>
                      <a:gd name="T48" fmla="*/ 84 w 461"/>
                      <a:gd name="T49" fmla="*/ 224 h 717"/>
                      <a:gd name="T50" fmla="*/ 36 w 461"/>
                      <a:gd name="T51" fmla="*/ 296 h 717"/>
                      <a:gd name="T52" fmla="*/ 6 w 461"/>
                      <a:gd name="T53" fmla="*/ 359 h 717"/>
                      <a:gd name="T54" fmla="*/ 0 w 461"/>
                      <a:gd name="T55" fmla="*/ 416 h 717"/>
                      <a:gd name="T56" fmla="*/ 6 w 461"/>
                      <a:gd name="T57" fmla="*/ 500 h 717"/>
                      <a:gd name="T58" fmla="*/ 18 w 461"/>
                      <a:gd name="T59" fmla="*/ 575 h 71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61" h="717">
                        <a:moveTo>
                          <a:pt x="18" y="575"/>
                        </a:moveTo>
                        <a:cubicBezTo>
                          <a:pt x="21" y="592"/>
                          <a:pt x="12" y="590"/>
                          <a:pt x="27" y="605"/>
                        </a:cubicBezTo>
                        <a:cubicBezTo>
                          <a:pt x="42" y="620"/>
                          <a:pt x="83" y="646"/>
                          <a:pt x="111" y="662"/>
                        </a:cubicBezTo>
                        <a:cubicBezTo>
                          <a:pt x="139" y="678"/>
                          <a:pt x="168" y="692"/>
                          <a:pt x="198" y="701"/>
                        </a:cubicBezTo>
                        <a:cubicBezTo>
                          <a:pt x="228" y="710"/>
                          <a:pt x="261" y="717"/>
                          <a:pt x="294" y="716"/>
                        </a:cubicBezTo>
                        <a:cubicBezTo>
                          <a:pt x="327" y="715"/>
                          <a:pt x="373" y="700"/>
                          <a:pt x="399" y="692"/>
                        </a:cubicBezTo>
                        <a:cubicBezTo>
                          <a:pt x="425" y="684"/>
                          <a:pt x="440" y="679"/>
                          <a:pt x="450" y="671"/>
                        </a:cubicBezTo>
                        <a:cubicBezTo>
                          <a:pt x="460" y="663"/>
                          <a:pt x="461" y="658"/>
                          <a:pt x="459" y="644"/>
                        </a:cubicBezTo>
                        <a:cubicBezTo>
                          <a:pt x="457" y="630"/>
                          <a:pt x="438" y="609"/>
                          <a:pt x="438" y="584"/>
                        </a:cubicBezTo>
                        <a:cubicBezTo>
                          <a:pt x="438" y="559"/>
                          <a:pt x="459" y="517"/>
                          <a:pt x="456" y="491"/>
                        </a:cubicBezTo>
                        <a:cubicBezTo>
                          <a:pt x="453" y="465"/>
                          <a:pt x="435" y="449"/>
                          <a:pt x="420" y="428"/>
                        </a:cubicBezTo>
                        <a:cubicBezTo>
                          <a:pt x="405" y="407"/>
                          <a:pt x="397" y="374"/>
                          <a:pt x="366" y="362"/>
                        </a:cubicBezTo>
                        <a:cubicBezTo>
                          <a:pt x="335" y="350"/>
                          <a:pt x="264" y="353"/>
                          <a:pt x="234" y="359"/>
                        </a:cubicBezTo>
                        <a:cubicBezTo>
                          <a:pt x="204" y="365"/>
                          <a:pt x="203" y="392"/>
                          <a:pt x="183" y="401"/>
                        </a:cubicBezTo>
                        <a:cubicBezTo>
                          <a:pt x="163" y="410"/>
                          <a:pt x="130" y="420"/>
                          <a:pt x="114" y="416"/>
                        </a:cubicBezTo>
                        <a:cubicBezTo>
                          <a:pt x="98" y="412"/>
                          <a:pt x="81" y="389"/>
                          <a:pt x="84" y="374"/>
                        </a:cubicBezTo>
                        <a:cubicBezTo>
                          <a:pt x="87" y="359"/>
                          <a:pt x="98" y="337"/>
                          <a:pt x="132" y="323"/>
                        </a:cubicBezTo>
                        <a:cubicBezTo>
                          <a:pt x="166" y="309"/>
                          <a:pt x="246" y="315"/>
                          <a:pt x="291" y="290"/>
                        </a:cubicBezTo>
                        <a:cubicBezTo>
                          <a:pt x="336" y="265"/>
                          <a:pt x="401" y="210"/>
                          <a:pt x="405" y="170"/>
                        </a:cubicBezTo>
                        <a:cubicBezTo>
                          <a:pt x="409" y="130"/>
                          <a:pt x="346" y="74"/>
                          <a:pt x="318" y="47"/>
                        </a:cubicBezTo>
                        <a:cubicBezTo>
                          <a:pt x="290" y="20"/>
                          <a:pt x="260" y="10"/>
                          <a:pt x="237" y="5"/>
                        </a:cubicBezTo>
                        <a:cubicBezTo>
                          <a:pt x="214" y="0"/>
                          <a:pt x="194" y="2"/>
                          <a:pt x="180" y="17"/>
                        </a:cubicBezTo>
                        <a:cubicBezTo>
                          <a:pt x="166" y="32"/>
                          <a:pt x="161" y="70"/>
                          <a:pt x="150" y="95"/>
                        </a:cubicBezTo>
                        <a:cubicBezTo>
                          <a:pt x="139" y="120"/>
                          <a:pt x="125" y="146"/>
                          <a:pt x="114" y="167"/>
                        </a:cubicBezTo>
                        <a:cubicBezTo>
                          <a:pt x="103" y="188"/>
                          <a:pt x="97" y="203"/>
                          <a:pt x="84" y="224"/>
                        </a:cubicBezTo>
                        <a:cubicBezTo>
                          <a:pt x="71" y="245"/>
                          <a:pt x="49" y="274"/>
                          <a:pt x="36" y="296"/>
                        </a:cubicBezTo>
                        <a:cubicBezTo>
                          <a:pt x="23" y="318"/>
                          <a:pt x="12" y="339"/>
                          <a:pt x="6" y="359"/>
                        </a:cubicBezTo>
                        <a:cubicBezTo>
                          <a:pt x="0" y="379"/>
                          <a:pt x="0" y="393"/>
                          <a:pt x="0" y="416"/>
                        </a:cubicBezTo>
                        <a:cubicBezTo>
                          <a:pt x="0" y="439"/>
                          <a:pt x="5" y="476"/>
                          <a:pt x="6" y="500"/>
                        </a:cubicBezTo>
                        <a:cubicBezTo>
                          <a:pt x="7" y="524"/>
                          <a:pt x="15" y="558"/>
                          <a:pt x="18" y="575"/>
                        </a:cubicBezTo>
                        <a:close/>
                      </a:path>
                    </a:pathLst>
                  </a:cu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56" name="Freeform 99">
                    <a:extLst>
                      <a:ext uri="{FF2B5EF4-FFF2-40B4-BE49-F238E27FC236}">
                        <a16:creationId xmlns:a16="http://schemas.microsoft.com/office/drawing/2014/main" id="{2A889573-F661-4168-964B-4D98DDB162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487" y="3683"/>
                    <a:ext cx="135" cy="141"/>
                  </a:xfrm>
                  <a:custGeom>
                    <a:avLst/>
                    <a:gdLst>
                      <a:gd name="T0" fmla="*/ 0 w 135"/>
                      <a:gd name="T1" fmla="*/ 49 h 141"/>
                      <a:gd name="T2" fmla="*/ 33 w 135"/>
                      <a:gd name="T3" fmla="*/ 13 h 141"/>
                      <a:gd name="T4" fmla="*/ 90 w 135"/>
                      <a:gd name="T5" fmla="*/ 7 h 141"/>
                      <a:gd name="T6" fmla="*/ 129 w 135"/>
                      <a:gd name="T7" fmla="*/ 55 h 141"/>
                      <a:gd name="T8" fmla="*/ 123 w 135"/>
                      <a:gd name="T9" fmla="*/ 91 h 141"/>
                      <a:gd name="T10" fmla="*/ 69 w 135"/>
                      <a:gd name="T11" fmla="*/ 136 h 141"/>
                      <a:gd name="T12" fmla="*/ 27 w 135"/>
                      <a:gd name="T13" fmla="*/ 121 h 141"/>
                      <a:gd name="T14" fmla="*/ 0 w 135"/>
                      <a:gd name="T15" fmla="*/ 49 h 1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5" h="141">
                        <a:moveTo>
                          <a:pt x="0" y="49"/>
                        </a:moveTo>
                        <a:cubicBezTo>
                          <a:pt x="9" y="7"/>
                          <a:pt x="18" y="20"/>
                          <a:pt x="33" y="13"/>
                        </a:cubicBezTo>
                        <a:cubicBezTo>
                          <a:pt x="48" y="6"/>
                          <a:pt x="74" y="0"/>
                          <a:pt x="90" y="7"/>
                        </a:cubicBezTo>
                        <a:cubicBezTo>
                          <a:pt x="106" y="14"/>
                          <a:pt x="123" y="41"/>
                          <a:pt x="129" y="55"/>
                        </a:cubicBezTo>
                        <a:cubicBezTo>
                          <a:pt x="135" y="69"/>
                          <a:pt x="133" y="78"/>
                          <a:pt x="123" y="91"/>
                        </a:cubicBezTo>
                        <a:cubicBezTo>
                          <a:pt x="113" y="104"/>
                          <a:pt x="85" y="131"/>
                          <a:pt x="69" y="136"/>
                        </a:cubicBezTo>
                        <a:cubicBezTo>
                          <a:pt x="53" y="141"/>
                          <a:pt x="38" y="135"/>
                          <a:pt x="27" y="121"/>
                        </a:cubicBezTo>
                        <a:cubicBezTo>
                          <a:pt x="16" y="107"/>
                          <a:pt x="6" y="64"/>
                          <a:pt x="0" y="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3B3B3B"/>
                      </a:gs>
                    </a:gsLst>
                    <a:path path="rect">
                      <a:fillToRect l="50000" t="50000" r="50000" b="50000"/>
                    </a:path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1947" name="Group 100">
                  <a:extLst>
                    <a:ext uri="{FF2B5EF4-FFF2-40B4-BE49-F238E27FC236}">
                      <a16:creationId xmlns:a16="http://schemas.microsoft.com/office/drawing/2014/main" id="{2A2DD5B2-7BEF-4363-A40C-948A1C6CA1F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flipH="1">
                  <a:off x="3091" y="2355"/>
                  <a:ext cx="127" cy="120"/>
                  <a:chOff x="3435" y="2183"/>
                  <a:chExt cx="739" cy="694"/>
                </a:xfrm>
              </p:grpSpPr>
              <p:sp>
                <p:nvSpPr>
                  <p:cNvPr id="91949" name="Freeform 101">
                    <a:extLst>
                      <a:ext uri="{FF2B5EF4-FFF2-40B4-BE49-F238E27FC236}">
                        <a16:creationId xmlns:a16="http://schemas.microsoft.com/office/drawing/2014/main" id="{EB0B9902-E145-462D-8F0C-A449138FD5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50" name="Freeform 102">
                    <a:extLst>
                      <a:ext uri="{FF2B5EF4-FFF2-40B4-BE49-F238E27FC236}">
                        <a16:creationId xmlns:a16="http://schemas.microsoft.com/office/drawing/2014/main" id="{9976ABBF-A150-4242-8CF6-75AB22AB8B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48" name="Freeform 103">
                  <a:extLst>
                    <a:ext uri="{FF2B5EF4-FFF2-40B4-BE49-F238E27FC236}">
                      <a16:creationId xmlns:a16="http://schemas.microsoft.com/office/drawing/2014/main" id="{6125FE4F-99D1-4000-ABDA-3E53A80BE7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2695" y="2639"/>
                  <a:ext cx="16" cy="46"/>
                </a:xfrm>
                <a:custGeom>
                  <a:avLst/>
                  <a:gdLst>
                    <a:gd name="T0" fmla="*/ 0 w 90"/>
                    <a:gd name="T1" fmla="*/ 0 h 270"/>
                    <a:gd name="T2" fmla="*/ 0 w 90"/>
                    <a:gd name="T3" fmla="*/ 0 h 270"/>
                    <a:gd name="T4" fmla="*/ 0 w 90"/>
                    <a:gd name="T5" fmla="*/ 0 h 270"/>
                    <a:gd name="T6" fmla="*/ 0 w 90"/>
                    <a:gd name="T7" fmla="*/ 0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270">
                      <a:moveTo>
                        <a:pt x="39" y="0"/>
                      </a:moveTo>
                      <a:cubicBezTo>
                        <a:pt x="55" y="51"/>
                        <a:pt x="71" y="103"/>
                        <a:pt x="77" y="142"/>
                      </a:cubicBezTo>
                      <a:cubicBezTo>
                        <a:pt x="83" y="181"/>
                        <a:pt x="90" y="211"/>
                        <a:pt x="77" y="232"/>
                      </a:cubicBezTo>
                      <a:cubicBezTo>
                        <a:pt x="64" y="253"/>
                        <a:pt x="32" y="261"/>
                        <a:pt x="0" y="27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91677" name="Group 105">
              <a:extLst>
                <a:ext uri="{FF2B5EF4-FFF2-40B4-BE49-F238E27FC236}">
                  <a16:creationId xmlns:a16="http://schemas.microsoft.com/office/drawing/2014/main" id="{01959508-6825-475A-A4BE-BCA75584863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63698" y="4877755"/>
              <a:ext cx="712788" cy="592138"/>
              <a:chOff x="2336" y="2251"/>
              <a:chExt cx="1105" cy="919"/>
            </a:xfrm>
          </p:grpSpPr>
          <p:grpSp>
            <p:nvGrpSpPr>
              <p:cNvPr id="91910" name="Group 106">
                <a:extLst>
                  <a:ext uri="{FF2B5EF4-FFF2-40B4-BE49-F238E27FC236}">
                    <a16:creationId xmlns:a16="http://schemas.microsoft.com/office/drawing/2014/main" id="{8FDA6F2B-C347-4196-B8A3-014B0830DE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936" name="Freeform 107">
                  <a:extLst>
                    <a:ext uri="{FF2B5EF4-FFF2-40B4-BE49-F238E27FC236}">
                      <a16:creationId xmlns:a16="http://schemas.microsoft.com/office/drawing/2014/main" id="{72A77A66-FFD6-4315-BC61-6B34E39DD8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37" name="Freeform 108">
                  <a:extLst>
                    <a:ext uri="{FF2B5EF4-FFF2-40B4-BE49-F238E27FC236}">
                      <a16:creationId xmlns:a16="http://schemas.microsoft.com/office/drawing/2014/main" id="{E4F7CBC6-DBDB-4526-BECF-B8B1417A6C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11" name="Group 109">
                <a:extLst>
                  <a:ext uri="{FF2B5EF4-FFF2-40B4-BE49-F238E27FC236}">
                    <a16:creationId xmlns:a16="http://schemas.microsoft.com/office/drawing/2014/main" id="{0B42D5BF-E8FB-4263-B601-4272226ED23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934" name="Freeform 110">
                  <a:extLst>
                    <a:ext uri="{FF2B5EF4-FFF2-40B4-BE49-F238E27FC236}">
                      <a16:creationId xmlns:a16="http://schemas.microsoft.com/office/drawing/2014/main" id="{9FECEF9C-59DA-414E-97C2-3AB77FA53B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35" name="Freeform 111">
                  <a:extLst>
                    <a:ext uri="{FF2B5EF4-FFF2-40B4-BE49-F238E27FC236}">
                      <a16:creationId xmlns:a16="http://schemas.microsoft.com/office/drawing/2014/main" id="{EAA3E3FC-912E-4AEB-9A1B-E4B9ABAC54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912" name="Freeform 112">
                <a:extLst>
                  <a:ext uri="{FF2B5EF4-FFF2-40B4-BE49-F238E27FC236}">
                    <a16:creationId xmlns:a16="http://schemas.microsoft.com/office/drawing/2014/main" id="{49F00D3E-77BF-4540-B199-27733B8064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913" name="Group 113">
                <a:extLst>
                  <a:ext uri="{FF2B5EF4-FFF2-40B4-BE49-F238E27FC236}">
                    <a16:creationId xmlns:a16="http://schemas.microsoft.com/office/drawing/2014/main" id="{D1F2F0E4-F561-4A89-A638-52AD4AF3F9A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932" name="Freeform 114">
                  <a:extLst>
                    <a:ext uri="{FF2B5EF4-FFF2-40B4-BE49-F238E27FC236}">
                      <a16:creationId xmlns:a16="http://schemas.microsoft.com/office/drawing/2014/main" id="{0B378DF4-2ECA-48F0-A888-0F94883369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33" name="Freeform 115">
                  <a:extLst>
                    <a:ext uri="{FF2B5EF4-FFF2-40B4-BE49-F238E27FC236}">
                      <a16:creationId xmlns:a16="http://schemas.microsoft.com/office/drawing/2014/main" id="{EF961853-4D90-4EF3-A24D-BFF54FF60B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14" name="Group 116">
                <a:extLst>
                  <a:ext uri="{FF2B5EF4-FFF2-40B4-BE49-F238E27FC236}">
                    <a16:creationId xmlns:a16="http://schemas.microsoft.com/office/drawing/2014/main" id="{DF2723FE-F934-4F6E-9CB1-CD6A3A70DD8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930" name="Freeform 117">
                  <a:extLst>
                    <a:ext uri="{FF2B5EF4-FFF2-40B4-BE49-F238E27FC236}">
                      <a16:creationId xmlns:a16="http://schemas.microsoft.com/office/drawing/2014/main" id="{93FEB267-5049-4281-A67B-C945CB7684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31" name="Freeform 118">
                  <a:extLst>
                    <a:ext uri="{FF2B5EF4-FFF2-40B4-BE49-F238E27FC236}">
                      <a16:creationId xmlns:a16="http://schemas.microsoft.com/office/drawing/2014/main" id="{615F4F79-B5D3-42B7-9980-DC42FFA91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15" name="Group 119">
                <a:extLst>
                  <a:ext uri="{FF2B5EF4-FFF2-40B4-BE49-F238E27FC236}">
                    <a16:creationId xmlns:a16="http://schemas.microsoft.com/office/drawing/2014/main" id="{7624A37A-827A-4D83-9865-0F01FBE9BE6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920" name="Group 120">
                  <a:extLst>
                    <a:ext uri="{FF2B5EF4-FFF2-40B4-BE49-F238E27FC236}">
                      <a16:creationId xmlns:a16="http://schemas.microsoft.com/office/drawing/2014/main" id="{6F20FF8B-7186-458D-B9CE-3A99F63530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928" name="Freeform 121">
                    <a:extLst>
                      <a:ext uri="{FF2B5EF4-FFF2-40B4-BE49-F238E27FC236}">
                        <a16:creationId xmlns:a16="http://schemas.microsoft.com/office/drawing/2014/main" id="{898547ED-5F9F-4553-9386-5B4AA7A9EA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29" name="Freeform 122">
                    <a:extLst>
                      <a:ext uri="{FF2B5EF4-FFF2-40B4-BE49-F238E27FC236}">
                        <a16:creationId xmlns:a16="http://schemas.microsoft.com/office/drawing/2014/main" id="{D1B26D49-E7C6-4893-B32A-25C8115281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21" name="Freeform 123">
                  <a:extLst>
                    <a:ext uri="{FF2B5EF4-FFF2-40B4-BE49-F238E27FC236}">
                      <a16:creationId xmlns:a16="http://schemas.microsoft.com/office/drawing/2014/main" id="{BF3BB312-E7BD-4E99-ABAD-2B850EF38B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22" name="Freeform 124">
                  <a:extLst>
                    <a:ext uri="{FF2B5EF4-FFF2-40B4-BE49-F238E27FC236}">
                      <a16:creationId xmlns:a16="http://schemas.microsoft.com/office/drawing/2014/main" id="{462DA057-0986-4B9F-A450-99D4F18E48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923" name="Group 125">
                  <a:extLst>
                    <a:ext uri="{FF2B5EF4-FFF2-40B4-BE49-F238E27FC236}">
                      <a16:creationId xmlns:a16="http://schemas.microsoft.com/office/drawing/2014/main" id="{0340B5FC-F369-4555-8E70-05D4ED7667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926" name="Freeform 126">
                    <a:extLst>
                      <a:ext uri="{FF2B5EF4-FFF2-40B4-BE49-F238E27FC236}">
                        <a16:creationId xmlns:a16="http://schemas.microsoft.com/office/drawing/2014/main" id="{4AFF5D40-1C91-4241-9505-26D5AB3566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27" name="Freeform 127">
                    <a:extLst>
                      <a:ext uri="{FF2B5EF4-FFF2-40B4-BE49-F238E27FC236}">
                        <a16:creationId xmlns:a16="http://schemas.microsoft.com/office/drawing/2014/main" id="{430FE69A-71AF-49B0-BBC1-E7B51D25D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924" name="Freeform 128">
                  <a:extLst>
                    <a:ext uri="{FF2B5EF4-FFF2-40B4-BE49-F238E27FC236}">
                      <a16:creationId xmlns:a16="http://schemas.microsoft.com/office/drawing/2014/main" id="{A97625D7-4F19-414E-A115-2C00806E84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25" name="Freeform 129">
                  <a:extLst>
                    <a:ext uri="{FF2B5EF4-FFF2-40B4-BE49-F238E27FC236}">
                      <a16:creationId xmlns:a16="http://schemas.microsoft.com/office/drawing/2014/main" id="{44E6F048-A1A9-4F88-8603-8AFDFEAA73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916" name="Group 130">
                <a:extLst>
                  <a:ext uri="{FF2B5EF4-FFF2-40B4-BE49-F238E27FC236}">
                    <a16:creationId xmlns:a16="http://schemas.microsoft.com/office/drawing/2014/main" id="{E9CAF3BD-AB5D-4FB9-96D2-694F688E912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918" name="Freeform 131">
                  <a:extLst>
                    <a:ext uri="{FF2B5EF4-FFF2-40B4-BE49-F238E27FC236}">
                      <a16:creationId xmlns:a16="http://schemas.microsoft.com/office/drawing/2014/main" id="{19782116-0A00-4311-9DBE-D048073360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19" name="Freeform 132">
                  <a:extLst>
                    <a:ext uri="{FF2B5EF4-FFF2-40B4-BE49-F238E27FC236}">
                      <a16:creationId xmlns:a16="http://schemas.microsoft.com/office/drawing/2014/main" id="{E1089A86-FE7E-4827-BD7E-A11ECF1C15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917" name="Freeform 133">
                <a:extLst>
                  <a:ext uri="{FF2B5EF4-FFF2-40B4-BE49-F238E27FC236}">
                    <a16:creationId xmlns:a16="http://schemas.microsoft.com/office/drawing/2014/main" id="{1188D374-762E-4403-8420-E3B3BD0AD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78" name="Group 164">
              <a:extLst>
                <a:ext uri="{FF2B5EF4-FFF2-40B4-BE49-F238E27FC236}">
                  <a16:creationId xmlns:a16="http://schemas.microsoft.com/office/drawing/2014/main" id="{D46CA77A-B960-46A7-A2B0-7D47E07A42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03211" y="4171318"/>
              <a:ext cx="712787" cy="592137"/>
              <a:chOff x="2336" y="2251"/>
              <a:chExt cx="1105" cy="919"/>
            </a:xfrm>
          </p:grpSpPr>
          <p:grpSp>
            <p:nvGrpSpPr>
              <p:cNvPr id="91882" name="Group 165">
                <a:extLst>
                  <a:ext uri="{FF2B5EF4-FFF2-40B4-BE49-F238E27FC236}">
                    <a16:creationId xmlns:a16="http://schemas.microsoft.com/office/drawing/2014/main" id="{625676BD-0199-465E-863E-F1F01219131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908" name="Freeform 166">
                  <a:extLst>
                    <a:ext uri="{FF2B5EF4-FFF2-40B4-BE49-F238E27FC236}">
                      <a16:creationId xmlns:a16="http://schemas.microsoft.com/office/drawing/2014/main" id="{2B5B4F5F-BD01-4F8B-B614-0368D058A6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09" name="Freeform 167">
                  <a:extLst>
                    <a:ext uri="{FF2B5EF4-FFF2-40B4-BE49-F238E27FC236}">
                      <a16:creationId xmlns:a16="http://schemas.microsoft.com/office/drawing/2014/main" id="{C3CDC529-0FE0-489B-862E-EBD551690A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83" name="Group 168">
                <a:extLst>
                  <a:ext uri="{FF2B5EF4-FFF2-40B4-BE49-F238E27FC236}">
                    <a16:creationId xmlns:a16="http://schemas.microsoft.com/office/drawing/2014/main" id="{5603CB69-9437-4A4F-981A-D50B0BE9AC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906" name="Freeform 169">
                  <a:extLst>
                    <a:ext uri="{FF2B5EF4-FFF2-40B4-BE49-F238E27FC236}">
                      <a16:creationId xmlns:a16="http://schemas.microsoft.com/office/drawing/2014/main" id="{2CE3C8A4-82D5-4A40-B40F-610BF4C028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07" name="Freeform 170">
                  <a:extLst>
                    <a:ext uri="{FF2B5EF4-FFF2-40B4-BE49-F238E27FC236}">
                      <a16:creationId xmlns:a16="http://schemas.microsoft.com/office/drawing/2014/main" id="{BF056352-BFF0-4566-9EA3-4E98D5CBD3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84" name="Freeform 171">
                <a:extLst>
                  <a:ext uri="{FF2B5EF4-FFF2-40B4-BE49-F238E27FC236}">
                    <a16:creationId xmlns:a16="http://schemas.microsoft.com/office/drawing/2014/main" id="{D92DD6E1-C335-47AC-8A3E-5D80792C89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885" name="Group 172">
                <a:extLst>
                  <a:ext uri="{FF2B5EF4-FFF2-40B4-BE49-F238E27FC236}">
                    <a16:creationId xmlns:a16="http://schemas.microsoft.com/office/drawing/2014/main" id="{61680140-99F0-4E9C-A0E5-B74A1AA9EE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904" name="Freeform 173">
                  <a:extLst>
                    <a:ext uri="{FF2B5EF4-FFF2-40B4-BE49-F238E27FC236}">
                      <a16:creationId xmlns:a16="http://schemas.microsoft.com/office/drawing/2014/main" id="{9878ACDE-629C-46EF-9A43-4206B67BB2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05" name="Freeform 174">
                  <a:extLst>
                    <a:ext uri="{FF2B5EF4-FFF2-40B4-BE49-F238E27FC236}">
                      <a16:creationId xmlns:a16="http://schemas.microsoft.com/office/drawing/2014/main" id="{CE930DEE-0023-4C8F-A576-1B9CBF86A3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86" name="Group 175">
                <a:extLst>
                  <a:ext uri="{FF2B5EF4-FFF2-40B4-BE49-F238E27FC236}">
                    <a16:creationId xmlns:a16="http://schemas.microsoft.com/office/drawing/2014/main" id="{CA026A00-68C0-4515-B232-EDC09BE9364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902" name="Freeform 176">
                  <a:extLst>
                    <a:ext uri="{FF2B5EF4-FFF2-40B4-BE49-F238E27FC236}">
                      <a16:creationId xmlns:a16="http://schemas.microsoft.com/office/drawing/2014/main" id="{971A21DD-99C3-4D2C-96FE-B4175BF94C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903" name="Freeform 177">
                  <a:extLst>
                    <a:ext uri="{FF2B5EF4-FFF2-40B4-BE49-F238E27FC236}">
                      <a16:creationId xmlns:a16="http://schemas.microsoft.com/office/drawing/2014/main" id="{63CFAE00-EFD0-4EB6-B957-BDAD7C0153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87" name="Group 178">
                <a:extLst>
                  <a:ext uri="{FF2B5EF4-FFF2-40B4-BE49-F238E27FC236}">
                    <a16:creationId xmlns:a16="http://schemas.microsoft.com/office/drawing/2014/main" id="{0C81274B-82D1-4BF9-8FDE-AD5140A482E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892" name="Group 179">
                  <a:extLst>
                    <a:ext uri="{FF2B5EF4-FFF2-40B4-BE49-F238E27FC236}">
                      <a16:creationId xmlns:a16="http://schemas.microsoft.com/office/drawing/2014/main" id="{397A4EAD-8345-493C-ADE3-18D208AB17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900" name="Freeform 180">
                    <a:extLst>
                      <a:ext uri="{FF2B5EF4-FFF2-40B4-BE49-F238E27FC236}">
                        <a16:creationId xmlns:a16="http://schemas.microsoft.com/office/drawing/2014/main" id="{013B0131-6929-4018-9D63-9B99D06B1E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901" name="Freeform 181">
                    <a:extLst>
                      <a:ext uri="{FF2B5EF4-FFF2-40B4-BE49-F238E27FC236}">
                        <a16:creationId xmlns:a16="http://schemas.microsoft.com/office/drawing/2014/main" id="{7EF02D66-A273-4411-BD9E-CB9AF3833B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93" name="Freeform 182">
                  <a:extLst>
                    <a:ext uri="{FF2B5EF4-FFF2-40B4-BE49-F238E27FC236}">
                      <a16:creationId xmlns:a16="http://schemas.microsoft.com/office/drawing/2014/main" id="{F356B26D-8E3C-421D-AE2D-DEA29A8050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94" name="Freeform 183">
                  <a:extLst>
                    <a:ext uri="{FF2B5EF4-FFF2-40B4-BE49-F238E27FC236}">
                      <a16:creationId xmlns:a16="http://schemas.microsoft.com/office/drawing/2014/main" id="{6A2FCA08-A2D4-46BB-9924-8F4810F15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895" name="Group 184">
                  <a:extLst>
                    <a:ext uri="{FF2B5EF4-FFF2-40B4-BE49-F238E27FC236}">
                      <a16:creationId xmlns:a16="http://schemas.microsoft.com/office/drawing/2014/main" id="{5BB6E8A9-9292-41FB-9731-C49224808F5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898" name="Freeform 185">
                    <a:extLst>
                      <a:ext uri="{FF2B5EF4-FFF2-40B4-BE49-F238E27FC236}">
                        <a16:creationId xmlns:a16="http://schemas.microsoft.com/office/drawing/2014/main" id="{A5DC4877-4D35-4249-82B0-DCAC62E142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99" name="Freeform 186">
                    <a:extLst>
                      <a:ext uri="{FF2B5EF4-FFF2-40B4-BE49-F238E27FC236}">
                        <a16:creationId xmlns:a16="http://schemas.microsoft.com/office/drawing/2014/main" id="{3771EC43-EAB7-4F22-B7F9-9EE73A11DD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96" name="Freeform 187">
                  <a:extLst>
                    <a:ext uri="{FF2B5EF4-FFF2-40B4-BE49-F238E27FC236}">
                      <a16:creationId xmlns:a16="http://schemas.microsoft.com/office/drawing/2014/main" id="{73D43015-ADBC-42AD-A59B-8B25D642BF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97" name="Freeform 188">
                  <a:extLst>
                    <a:ext uri="{FF2B5EF4-FFF2-40B4-BE49-F238E27FC236}">
                      <a16:creationId xmlns:a16="http://schemas.microsoft.com/office/drawing/2014/main" id="{148978B6-0882-4FF8-A07A-D9CE7D6707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88" name="Group 189">
                <a:extLst>
                  <a:ext uri="{FF2B5EF4-FFF2-40B4-BE49-F238E27FC236}">
                    <a16:creationId xmlns:a16="http://schemas.microsoft.com/office/drawing/2014/main" id="{83644672-4641-4A99-81D0-BBB0CA60884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890" name="Freeform 190">
                  <a:extLst>
                    <a:ext uri="{FF2B5EF4-FFF2-40B4-BE49-F238E27FC236}">
                      <a16:creationId xmlns:a16="http://schemas.microsoft.com/office/drawing/2014/main" id="{B2375C67-DADF-4D5B-8F77-206ED68372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91" name="Freeform 191">
                  <a:extLst>
                    <a:ext uri="{FF2B5EF4-FFF2-40B4-BE49-F238E27FC236}">
                      <a16:creationId xmlns:a16="http://schemas.microsoft.com/office/drawing/2014/main" id="{2BD3E382-492A-49E3-BEEC-DD2ED7C5A7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89" name="Freeform 192">
                <a:extLst>
                  <a:ext uri="{FF2B5EF4-FFF2-40B4-BE49-F238E27FC236}">
                    <a16:creationId xmlns:a16="http://schemas.microsoft.com/office/drawing/2014/main" id="{2BD7FB49-8132-458F-A2CF-A239543425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79" name="Group 222">
              <a:extLst>
                <a:ext uri="{FF2B5EF4-FFF2-40B4-BE49-F238E27FC236}">
                  <a16:creationId xmlns:a16="http://schemas.microsoft.com/office/drawing/2014/main" id="{D56136CE-86E6-48CA-98A7-1BD849DD17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5273" y="4819018"/>
              <a:ext cx="712788" cy="592137"/>
              <a:chOff x="2336" y="2251"/>
              <a:chExt cx="1105" cy="919"/>
            </a:xfrm>
          </p:grpSpPr>
          <p:grpSp>
            <p:nvGrpSpPr>
              <p:cNvPr id="91854" name="Group 223">
                <a:extLst>
                  <a:ext uri="{FF2B5EF4-FFF2-40B4-BE49-F238E27FC236}">
                    <a16:creationId xmlns:a16="http://schemas.microsoft.com/office/drawing/2014/main" id="{3F2F8E21-F035-4CDA-B04D-499936A3A51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880" name="Freeform 224">
                  <a:extLst>
                    <a:ext uri="{FF2B5EF4-FFF2-40B4-BE49-F238E27FC236}">
                      <a16:creationId xmlns:a16="http://schemas.microsoft.com/office/drawing/2014/main" id="{A4C6F6A2-37FD-45D2-9F74-72484091D0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81" name="Freeform 225">
                  <a:extLst>
                    <a:ext uri="{FF2B5EF4-FFF2-40B4-BE49-F238E27FC236}">
                      <a16:creationId xmlns:a16="http://schemas.microsoft.com/office/drawing/2014/main" id="{1B47624C-0F16-477A-ABCC-7196060AA4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55" name="Group 226">
                <a:extLst>
                  <a:ext uri="{FF2B5EF4-FFF2-40B4-BE49-F238E27FC236}">
                    <a16:creationId xmlns:a16="http://schemas.microsoft.com/office/drawing/2014/main" id="{7168B71E-4820-4225-8BAA-D971F61E53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878" name="Freeform 227">
                  <a:extLst>
                    <a:ext uri="{FF2B5EF4-FFF2-40B4-BE49-F238E27FC236}">
                      <a16:creationId xmlns:a16="http://schemas.microsoft.com/office/drawing/2014/main" id="{9385B032-9A10-4848-81EC-6B5163B2DE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79" name="Freeform 228">
                  <a:extLst>
                    <a:ext uri="{FF2B5EF4-FFF2-40B4-BE49-F238E27FC236}">
                      <a16:creationId xmlns:a16="http://schemas.microsoft.com/office/drawing/2014/main" id="{364FF253-001A-41C8-82E6-14E4E46BE6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56" name="Freeform 229">
                <a:extLst>
                  <a:ext uri="{FF2B5EF4-FFF2-40B4-BE49-F238E27FC236}">
                    <a16:creationId xmlns:a16="http://schemas.microsoft.com/office/drawing/2014/main" id="{E67E8BCD-1217-42A8-BCD8-709837A091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857" name="Group 230">
                <a:extLst>
                  <a:ext uri="{FF2B5EF4-FFF2-40B4-BE49-F238E27FC236}">
                    <a16:creationId xmlns:a16="http://schemas.microsoft.com/office/drawing/2014/main" id="{A40A3C83-73AF-4CEE-9C5A-56876BE5B0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876" name="Freeform 231">
                  <a:extLst>
                    <a:ext uri="{FF2B5EF4-FFF2-40B4-BE49-F238E27FC236}">
                      <a16:creationId xmlns:a16="http://schemas.microsoft.com/office/drawing/2014/main" id="{30419688-52A3-40A2-BDA3-939B74D516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77" name="Freeform 232">
                  <a:extLst>
                    <a:ext uri="{FF2B5EF4-FFF2-40B4-BE49-F238E27FC236}">
                      <a16:creationId xmlns:a16="http://schemas.microsoft.com/office/drawing/2014/main" id="{E3C69E23-F5D5-49CD-B11D-7F1E3CE23E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58" name="Group 233">
                <a:extLst>
                  <a:ext uri="{FF2B5EF4-FFF2-40B4-BE49-F238E27FC236}">
                    <a16:creationId xmlns:a16="http://schemas.microsoft.com/office/drawing/2014/main" id="{B30E0482-CAA3-4ED2-909D-84B8F89F29C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874" name="Freeform 234">
                  <a:extLst>
                    <a:ext uri="{FF2B5EF4-FFF2-40B4-BE49-F238E27FC236}">
                      <a16:creationId xmlns:a16="http://schemas.microsoft.com/office/drawing/2014/main" id="{D5E23FBC-E67A-42D9-93C4-2732FB0CEB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75" name="Freeform 235">
                  <a:extLst>
                    <a:ext uri="{FF2B5EF4-FFF2-40B4-BE49-F238E27FC236}">
                      <a16:creationId xmlns:a16="http://schemas.microsoft.com/office/drawing/2014/main" id="{9272FEE6-F2F1-4C47-95AB-19E7964770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59" name="Group 236">
                <a:extLst>
                  <a:ext uri="{FF2B5EF4-FFF2-40B4-BE49-F238E27FC236}">
                    <a16:creationId xmlns:a16="http://schemas.microsoft.com/office/drawing/2014/main" id="{3DF173A1-09D4-4B8E-A3CF-9051B94894B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864" name="Group 237">
                  <a:extLst>
                    <a:ext uri="{FF2B5EF4-FFF2-40B4-BE49-F238E27FC236}">
                      <a16:creationId xmlns:a16="http://schemas.microsoft.com/office/drawing/2014/main" id="{6EFF3BB5-28AE-4F44-A404-EF6343A9D1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872" name="Freeform 238">
                    <a:extLst>
                      <a:ext uri="{FF2B5EF4-FFF2-40B4-BE49-F238E27FC236}">
                        <a16:creationId xmlns:a16="http://schemas.microsoft.com/office/drawing/2014/main" id="{10D1A969-A52D-4976-9CF9-045B25B57C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73" name="Freeform 239">
                    <a:extLst>
                      <a:ext uri="{FF2B5EF4-FFF2-40B4-BE49-F238E27FC236}">
                        <a16:creationId xmlns:a16="http://schemas.microsoft.com/office/drawing/2014/main" id="{ADFC7006-BFD6-40A9-9471-7119B1C057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65" name="Freeform 240">
                  <a:extLst>
                    <a:ext uri="{FF2B5EF4-FFF2-40B4-BE49-F238E27FC236}">
                      <a16:creationId xmlns:a16="http://schemas.microsoft.com/office/drawing/2014/main" id="{B29545FB-700E-4D97-8278-82B739ED4F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66" name="Freeform 241">
                  <a:extLst>
                    <a:ext uri="{FF2B5EF4-FFF2-40B4-BE49-F238E27FC236}">
                      <a16:creationId xmlns:a16="http://schemas.microsoft.com/office/drawing/2014/main" id="{6F7B8573-65E6-4EA1-97E4-458F208648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867" name="Group 242">
                  <a:extLst>
                    <a:ext uri="{FF2B5EF4-FFF2-40B4-BE49-F238E27FC236}">
                      <a16:creationId xmlns:a16="http://schemas.microsoft.com/office/drawing/2014/main" id="{2336C92A-3C0D-4E1A-A409-B696138A0E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870" name="Freeform 243">
                    <a:extLst>
                      <a:ext uri="{FF2B5EF4-FFF2-40B4-BE49-F238E27FC236}">
                        <a16:creationId xmlns:a16="http://schemas.microsoft.com/office/drawing/2014/main" id="{B1C33AF9-3A5F-4679-B8DA-16815B289E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71" name="Freeform 244">
                    <a:extLst>
                      <a:ext uri="{FF2B5EF4-FFF2-40B4-BE49-F238E27FC236}">
                        <a16:creationId xmlns:a16="http://schemas.microsoft.com/office/drawing/2014/main" id="{09FBC755-2B4D-4DBC-B41B-77D708488F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68" name="Freeform 245">
                  <a:extLst>
                    <a:ext uri="{FF2B5EF4-FFF2-40B4-BE49-F238E27FC236}">
                      <a16:creationId xmlns:a16="http://schemas.microsoft.com/office/drawing/2014/main" id="{DF5C60D1-5968-4A0E-8CA5-8A5BB891B0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69" name="Freeform 246">
                  <a:extLst>
                    <a:ext uri="{FF2B5EF4-FFF2-40B4-BE49-F238E27FC236}">
                      <a16:creationId xmlns:a16="http://schemas.microsoft.com/office/drawing/2014/main" id="{B6A059BC-F33B-4846-9177-6532128E19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60" name="Group 247">
                <a:extLst>
                  <a:ext uri="{FF2B5EF4-FFF2-40B4-BE49-F238E27FC236}">
                    <a16:creationId xmlns:a16="http://schemas.microsoft.com/office/drawing/2014/main" id="{F84B2FB8-B935-4688-914A-D66C543640A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862" name="Freeform 248">
                  <a:extLst>
                    <a:ext uri="{FF2B5EF4-FFF2-40B4-BE49-F238E27FC236}">
                      <a16:creationId xmlns:a16="http://schemas.microsoft.com/office/drawing/2014/main" id="{87B2409E-BFC9-4637-B975-DE29EBA939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63" name="Freeform 249">
                  <a:extLst>
                    <a:ext uri="{FF2B5EF4-FFF2-40B4-BE49-F238E27FC236}">
                      <a16:creationId xmlns:a16="http://schemas.microsoft.com/office/drawing/2014/main" id="{4041C85D-0C63-47B7-80D9-E2C010A864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61" name="Freeform 250">
                <a:extLst>
                  <a:ext uri="{FF2B5EF4-FFF2-40B4-BE49-F238E27FC236}">
                    <a16:creationId xmlns:a16="http://schemas.microsoft.com/office/drawing/2014/main" id="{D2D0F078-F1E7-494F-9A6C-02BF2A973D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0" name="Group 251">
              <a:extLst>
                <a:ext uri="{FF2B5EF4-FFF2-40B4-BE49-F238E27FC236}">
                  <a16:creationId xmlns:a16="http://schemas.microsoft.com/office/drawing/2014/main" id="{B7203275-160D-4B69-A276-E0F77F9541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08061" y="4530093"/>
              <a:ext cx="712787" cy="592137"/>
              <a:chOff x="2336" y="2251"/>
              <a:chExt cx="1105" cy="919"/>
            </a:xfrm>
          </p:grpSpPr>
          <p:grpSp>
            <p:nvGrpSpPr>
              <p:cNvPr id="91826" name="Group 252">
                <a:extLst>
                  <a:ext uri="{FF2B5EF4-FFF2-40B4-BE49-F238E27FC236}">
                    <a16:creationId xmlns:a16="http://schemas.microsoft.com/office/drawing/2014/main" id="{31A98306-302D-4B43-BC3C-5513DB76C2B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852" name="Freeform 253">
                  <a:extLst>
                    <a:ext uri="{FF2B5EF4-FFF2-40B4-BE49-F238E27FC236}">
                      <a16:creationId xmlns:a16="http://schemas.microsoft.com/office/drawing/2014/main" id="{B975DB96-E97F-409B-99A7-95783814A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53" name="Freeform 254">
                  <a:extLst>
                    <a:ext uri="{FF2B5EF4-FFF2-40B4-BE49-F238E27FC236}">
                      <a16:creationId xmlns:a16="http://schemas.microsoft.com/office/drawing/2014/main" id="{A5A92FFA-F70B-4DDC-A16F-5AAE251A3B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27" name="Group 255">
                <a:extLst>
                  <a:ext uri="{FF2B5EF4-FFF2-40B4-BE49-F238E27FC236}">
                    <a16:creationId xmlns:a16="http://schemas.microsoft.com/office/drawing/2014/main" id="{80F37684-6DCA-4FB5-8DA4-53EED6D276F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850" name="Freeform 256">
                  <a:extLst>
                    <a:ext uri="{FF2B5EF4-FFF2-40B4-BE49-F238E27FC236}">
                      <a16:creationId xmlns:a16="http://schemas.microsoft.com/office/drawing/2014/main" id="{F043532D-6D2C-488A-B2A5-9B9DFFB9BC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51" name="Freeform 257">
                  <a:extLst>
                    <a:ext uri="{FF2B5EF4-FFF2-40B4-BE49-F238E27FC236}">
                      <a16:creationId xmlns:a16="http://schemas.microsoft.com/office/drawing/2014/main" id="{33254CCF-20E9-4F54-82A2-1D743B6D16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28" name="Freeform 258">
                <a:extLst>
                  <a:ext uri="{FF2B5EF4-FFF2-40B4-BE49-F238E27FC236}">
                    <a16:creationId xmlns:a16="http://schemas.microsoft.com/office/drawing/2014/main" id="{1BB99B15-5137-454C-9987-DBB4EE6F7E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829" name="Group 259">
                <a:extLst>
                  <a:ext uri="{FF2B5EF4-FFF2-40B4-BE49-F238E27FC236}">
                    <a16:creationId xmlns:a16="http://schemas.microsoft.com/office/drawing/2014/main" id="{89B842CC-54D6-4624-8E4E-C89045B5BB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848" name="Freeform 260">
                  <a:extLst>
                    <a:ext uri="{FF2B5EF4-FFF2-40B4-BE49-F238E27FC236}">
                      <a16:creationId xmlns:a16="http://schemas.microsoft.com/office/drawing/2014/main" id="{CA418715-6DD2-40A9-A640-3C0CB4C76E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49" name="Freeform 261">
                  <a:extLst>
                    <a:ext uri="{FF2B5EF4-FFF2-40B4-BE49-F238E27FC236}">
                      <a16:creationId xmlns:a16="http://schemas.microsoft.com/office/drawing/2014/main" id="{6B7C1C97-9867-4A22-BDB5-CCBF786D13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30" name="Group 262">
                <a:extLst>
                  <a:ext uri="{FF2B5EF4-FFF2-40B4-BE49-F238E27FC236}">
                    <a16:creationId xmlns:a16="http://schemas.microsoft.com/office/drawing/2014/main" id="{7672AB31-8362-4417-9F15-49313B4E4A0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846" name="Freeform 263">
                  <a:extLst>
                    <a:ext uri="{FF2B5EF4-FFF2-40B4-BE49-F238E27FC236}">
                      <a16:creationId xmlns:a16="http://schemas.microsoft.com/office/drawing/2014/main" id="{CA28D258-3968-4455-8806-A35A01DC31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47" name="Freeform 264">
                  <a:extLst>
                    <a:ext uri="{FF2B5EF4-FFF2-40B4-BE49-F238E27FC236}">
                      <a16:creationId xmlns:a16="http://schemas.microsoft.com/office/drawing/2014/main" id="{EBBCE8BD-F2B5-4990-B6D9-A6F4A2E307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31" name="Group 265">
                <a:extLst>
                  <a:ext uri="{FF2B5EF4-FFF2-40B4-BE49-F238E27FC236}">
                    <a16:creationId xmlns:a16="http://schemas.microsoft.com/office/drawing/2014/main" id="{1B04F436-BCC9-48DF-8BF8-B817B206211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836" name="Group 266">
                  <a:extLst>
                    <a:ext uri="{FF2B5EF4-FFF2-40B4-BE49-F238E27FC236}">
                      <a16:creationId xmlns:a16="http://schemas.microsoft.com/office/drawing/2014/main" id="{1A6BCBB8-CC53-426C-8C72-29D05E7176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844" name="Freeform 267">
                    <a:extLst>
                      <a:ext uri="{FF2B5EF4-FFF2-40B4-BE49-F238E27FC236}">
                        <a16:creationId xmlns:a16="http://schemas.microsoft.com/office/drawing/2014/main" id="{28054FE3-A7D9-485A-B095-5AE3E0841D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45" name="Freeform 268">
                    <a:extLst>
                      <a:ext uri="{FF2B5EF4-FFF2-40B4-BE49-F238E27FC236}">
                        <a16:creationId xmlns:a16="http://schemas.microsoft.com/office/drawing/2014/main" id="{68AB82E4-06FB-4E6C-8AF1-35D19CFF84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37" name="Freeform 269">
                  <a:extLst>
                    <a:ext uri="{FF2B5EF4-FFF2-40B4-BE49-F238E27FC236}">
                      <a16:creationId xmlns:a16="http://schemas.microsoft.com/office/drawing/2014/main" id="{C56AF0A9-2E17-4ADA-8A89-12EBAE4489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38" name="Freeform 270">
                  <a:extLst>
                    <a:ext uri="{FF2B5EF4-FFF2-40B4-BE49-F238E27FC236}">
                      <a16:creationId xmlns:a16="http://schemas.microsoft.com/office/drawing/2014/main" id="{603250A6-B6EC-4D9C-982E-46060ADDA5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839" name="Group 271">
                  <a:extLst>
                    <a:ext uri="{FF2B5EF4-FFF2-40B4-BE49-F238E27FC236}">
                      <a16:creationId xmlns:a16="http://schemas.microsoft.com/office/drawing/2014/main" id="{084DCF85-15DC-403C-9884-88FEC350F17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842" name="Freeform 272">
                    <a:extLst>
                      <a:ext uri="{FF2B5EF4-FFF2-40B4-BE49-F238E27FC236}">
                        <a16:creationId xmlns:a16="http://schemas.microsoft.com/office/drawing/2014/main" id="{275CB32A-5625-47D3-9EA4-BB6244A5A1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43" name="Freeform 273">
                    <a:extLst>
                      <a:ext uri="{FF2B5EF4-FFF2-40B4-BE49-F238E27FC236}">
                        <a16:creationId xmlns:a16="http://schemas.microsoft.com/office/drawing/2014/main" id="{ADD51A4B-D6DC-4E4A-898D-D74ACC0E7C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40" name="Freeform 274">
                  <a:extLst>
                    <a:ext uri="{FF2B5EF4-FFF2-40B4-BE49-F238E27FC236}">
                      <a16:creationId xmlns:a16="http://schemas.microsoft.com/office/drawing/2014/main" id="{CDD6ED63-C0CC-4AB8-B53E-82A20A3946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41" name="Freeform 275">
                  <a:extLst>
                    <a:ext uri="{FF2B5EF4-FFF2-40B4-BE49-F238E27FC236}">
                      <a16:creationId xmlns:a16="http://schemas.microsoft.com/office/drawing/2014/main" id="{0DC0C13F-DB09-4D20-9EF4-A02AA78DCF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32" name="Group 276">
                <a:extLst>
                  <a:ext uri="{FF2B5EF4-FFF2-40B4-BE49-F238E27FC236}">
                    <a16:creationId xmlns:a16="http://schemas.microsoft.com/office/drawing/2014/main" id="{D9F673B6-9BD3-4CC4-BD32-1D1B5050234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834" name="Freeform 277">
                  <a:extLst>
                    <a:ext uri="{FF2B5EF4-FFF2-40B4-BE49-F238E27FC236}">
                      <a16:creationId xmlns:a16="http://schemas.microsoft.com/office/drawing/2014/main" id="{7C90BC1B-727A-455F-8E14-1AFD35F6A1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35" name="Freeform 278">
                  <a:extLst>
                    <a:ext uri="{FF2B5EF4-FFF2-40B4-BE49-F238E27FC236}">
                      <a16:creationId xmlns:a16="http://schemas.microsoft.com/office/drawing/2014/main" id="{1F28D9E6-8203-4513-A497-55B607D9C3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33" name="Freeform 279">
                <a:extLst>
                  <a:ext uri="{FF2B5EF4-FFF2-40B4-BE49-F238E27FC236}">
                    <a16:creationId xmlns:a16="http://schemas.microsoft.com/office/drawing/2014/main" id="{7E83C314-5BAF-4CEA-A104-1E82605830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1" name="Group 309">
              <a:extLst>
                <a:ext uri="{FF2B5EF4-FFF2-40B4-BE49-F238E27FC236}">
                  <a16:creationId xmlns:a16="http://schemas.microsoft.com/office/drawing/2014/main" id="{AC22C163-7776-411C-9BDB-BD5E3A76BD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03211" y="5466718"/>
              <a:ext cx="712787" cy="592137"/>
              <a:chOff x="2336" y="2251"/>
              <a:chExt cx="1105" cy="919"/>
            </a:xfrm>
          </p:grpSpPr>
          <p:grpSp>
            <p:nvGrpSpPr>
              <p:cNvPr id="91798" name="Group 310">
                <a:extLst>
                  <a:ext uri="{FF2B5EF4-FFF2-40B4-BE49-F238E27FC236}">
                    <a16:creationId xmlns:a16="http://schemas.microsoft.com/office/drawing/2014/main" id="{6DB61ABC-F86A-4D07-B190-EA07681C5A0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824" name="Freeform 311">
                  <a:extLst>
                    <a:ext uri="{FF2B5EF4-FFF2-40B4-BE49-F238E27FC236}">
                      <a16:creationId xmlns:a16="http://schemas.microsoft.com/office/drawing/2014/main" id="{E31A0A04-9F48-4A43-B62F-FCC19920B3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25" name="Freeform 312">
                  <a:extLst>
                    <a:ext uri="{FF2B5EF4-FFF2-40B4-BE49-F238E27FC236}">
                      <a16:creationId xmlns:a16="http://schemas.microsoft.com/office/drawing/2014/main" id="{6E85A292-CE53-427D-ABD2-4BB4359171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99" name="Group 313">
                <a:extLst>
                  <a:ext uri="{FF2B5EF4-FFF2-40B4-BE49-F238E27FC236}">
                    <a16:creationId xmlns:a16="http://schemas.microsoft.com/office/drawing/2014/main" id="{53BD2BE2-96D9-471D-97C2-108F041B468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822" name="Freeform 314">
                  <a:extLst>
                    <a:ext uri="{FF2B5EF4-FFF2-40B4-BE49-F238E27FC236}">
                      <a16:creationId xmlns:a16="http://schemas.microsoft.com/office/drawing/2014/main" id="{B27E405D-05DD-442C-A55D-250CE8041F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23" name="Freeform 315">
                  <a:extLst>
                    <a:ext uri="{FF2B5EF4-FFF2-40B4-BE49-F238E27FC236}">
                      <a16:creationId xmlns:a16="http://schemas.microsoft.com/office/drawing/2014/main" id="{03303B5D-BB28-4AB2-BEA1-304FDABCBA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00" name="Freeform 316">
                <a:extLst>
                  <a:ext uri="{FF2B5EF4-FFF2-40B4-BE49-F238E27FC236}">
                    <a16:creationId xmlns:a16="http://schemas.microsoft.com/office/drawing/2014/main" id="{75288589-BBA0-46DB-912F-F8E01E6F1F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801" name="Group 317">
                <a:extLst>
                  <a:ext uri="{FF2B5EF4-FFF2-40B4-BE49-F238E27FC236}">
                    <a16:creationId xmlns:a16="http://schemas.microsoft.com/office/drawing/2014/main" id="{2471EBDA-1E0A-47D8-BB1C-DA6E6DC524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820" name="Freeform 318">
                  <a:extLst>
                    <a:ext uri="{FF2B5EF4-FFF2-40B4-BE49-F238E27FC236}">
                      <a16:creationId xmlns:a16="http://schemas.microsoft.com/office/drawing/2014/main" id="{47F8FA38-D1C8-46CC-8074-8F10A4D427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21" name="Freeform 319">
                  <a:extLst>
                    <a:ext uri="{FF2B5EF4-FFF2-40B4-BE49-F238E27FC236}">
                      <a16:creationId xmlns:a16="http://schemas.microsoft.com/office/drawing/2014/main" id="{3B1A96EE-5A03-44BB-AD2A-340EC75052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02" name="Group 320">
                <a:extLst>
                  <a:ext uri="{FF2B5EF4-FFF2-40B4-BE49-F238E27FC236}">
                    <a16:creationId xmlns:a16="http://schemas.microsoft.com/office/drawing/2014/main" id="{6BDC2A1C-700C-4250-947B-6AEC3AC1BD3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818" name="Freeform 321">
                  <a:extLst>
                    <a:ext uri="{FF2B5EF4-FFF2-40B4-BE49-F238E27FC236}">
                      <a16:creationId xmlns:a16="http://schemas.microsoft.com/office/drawing/2014/main" id="{496230A3-9CA1-4E6C-B59D-08BDBAB115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19" name="Freeform 322">
                  <a:extLst>
                    <a:ext uri="{FF2B5EF4-FFF2-40B4-BE49-F238E27FC236}">
                      <a16:creationId xmlns:a16="http://schemas.microsoft.com/office/drawing/2014/main" id="{CC7F97EC-1142-4D6C-9018-1093E1E419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03" name="Group 323">
                <a:extLst>
                  <a:ext uri="{FF2B5EF4-FFF2-40B4-BE49-F238E27FC236}">
                    <a16:creationId xmlns:a16="http://schemas.microsoft.com/office/drawing/2014/main" id="{C1EB3974-0649-4465-A769-891BCEAC50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808" name="Group 324">
                  <a:extLst>
                    <a:ext uri="{FF2B5EF4-FFF2-40B4-BE49-F238E27FC236}">
                      <a16:creationId xmlns:a16="http://schemas.microsoft.com/office/drawing/2014/main" id="{1A8CEDEB-50D4-4CCC-927F-CD510A14500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816" name="Freeform 325">
                    <a:extLst>
                      <a:ext uri="{FF2B5EF4-FFF2-40B4-BE49-F238E27FC236}">
                        <a16:creationId xmlns:a16="http://schemas.microsoft.com/office/drawing/2014/main" id="{1265C866-5AD0-480C-B1B4-537981E4AE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17" name="Freeform 326">
                    <a:extLst>
                      <a:ext uri="{FF2B5EF4-FFF2-40B4-BE49-F238E27FC236}">
                        <a16:creationId xmlns:a16="http://schemas.microsoft.com/office/drawing/2014/main" id="{9D3DE8F5-4575-499E-8298-4FD7546388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09" name="Freeform 327">
                  <a:extLst>
                    <a:ext uri="{FF2B5EF4-FFF2-40B4-BE49-F238E27FC236}">
                      <a16:creationId xmlns:a16="http://schemas.microsoft.com/office/drawing/2014/main" id="{CE1C7BFC-FA5A-4D77-99E7-06B00837C8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10" name="Freeform 328">
                  <a:extLst>
                    <a:ext uri="{FF2B5EF4-FFF2-40B4-BE49-F238E27FC236}">
                      <a16:creationId xmlns:a16="http://schemas.microsoft.com/office/drawing/2014/main" id="{FCB0408C-2496-42BF-A85F-C11B0382E6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811" name="Group 329">
                  <a:extLst>
                    <a:ext uri="{FF2B5EF4-FFF2-40B4-BE49-F238E27FC236}">
                      <a16:creationId xmlns:a16="http://schemas.microsoft.com/office/drawing/2014/main" id="{4FB4A9E8-18D5-46E2-913E-18EE70D437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814" name="Freeform 330">
                    <a:extLst>
                      <a:ext uri="{FF2B5EF4-FFF2-40B4-BE49-F238E27FC236}">
                        <a16:creationId xmlns:a16="http://schemas.microsoft.com/office/drawing/2014/main" id="{FACD9886-54E4-4240-8E44-7301D66C79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815" name="Freeform 331">
                    <a:extLst>
                      <a:ext uri="{FF2B5EF4-FFF2-40B4-BE49-F238E27FC236}">
                        <a16:creationId xmlns:a16="http://schemas.microsoft.com/office/drawing/2014/main" id="{5B4EDAC5-3D9E-4B21-985A-79A843532E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812" name="Freeform 332">
                  <a:extLst>
                    <a:ext uri="{FF2B5EF4-FFF2-40B4-BE49-F238E27FC236}">
                      <a16:creationId xmlns:a16="http://schemas.microsoft.com/office/drawing/2014/main" id="{DFFD2B99-3434-4D9B-95CA-EA8FFC2939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13" name="Freeform 333">
                  <a:extLst>
                    <a:ext uri="{FF2B5EF4-FFF2-40B4-BE49-F238E27FC236}">
                      <a16:creationId xmlns:a16="http://schemas.microsoft.com/office/drawing/2014/main" id="{B0043615-8F99-4A44-8968-AD0D3F08A5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804" name="Group 334">
                <a:extLst>
                  <a:ext uri="{FF2B5EF4-FFF2-40B4-BE49-F238E27FC236}">
                    <a16:creationId xmlns:a16="http://schemas.microsoft.com/office/drawing/2014/main" id="{E75DA6BF-E61D-4F30-855F-F89DD05C48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806" name="Freeform 335">
                  <a:extLst>
                    <a:ext uri="{FF2B5EF4-FFF2-40B4-BE49-F238E27FC236}">
                      <a16:creationId xmlns:a16="http://schemas.microsoft.com/office/drawing/2014/main" id="{DFA20CC0-D551-4730-9A3C-F9741FCBC6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807" name="Freeform 336">
                  <a:extLst>
                    <a:ext uri="{FF2B5EF4-FFF2-40B4-BE49-F238E27FC236}">
                      <a16:creationId xmlns:a16="http://schemas.microsoft.com/office/drawing/2014/main" id="{3731F5A6-B3A7-4AF1-820D-A7AD0F499F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805" name="Freeform 337">
                <a:extLst>
                  <a:ext uri="{FF2B5EF4-FFF2-40B4-BE49-F238E27FC236}">
                    <a16:creationId xmlns:a16="http://schemas.microsoft.com/office/drawing/2014/main" id="{5CB3F076-1661-4280-88A9-2BCE72A8AD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2" name="Group 338">
              <a:extLst>
                <a:ext uri="{FF2B5EF4-FFF2-40B4-BE49-F238E27FC236}">
                  <a16:creationId xmlns:a16="http://schemas.microsoft.com/office/drawing/2014/main" id="{3AA12B1B-4445-408E-AC32-1FFC8B63A0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5998" y="5177793"/>
              <a:ext cx="712788" cy="592137"/>
              <a:chOff x="2336" y="2251"/>
              <a:chExt cx="1105" cy="919"/>
            </a:xfrm>
          </p:grpSpPr>
          <p:grpSp>
            <p:nvGrpSpPr>
              <p:cNvPr id="91770" name="Group 339">
                <a:extLst>
                  <a:ext uri="{FF2B5EF4-FFF2-40B4-BE49-F238E27FC236}">
                    <a16:creationId xmlns:a16="http://schemas.microsoft.com/office/drawing/2014/main" id="{14EE97FD-0C16-4A57-A37F-9C4FA2467E4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796" name="Freeform 340">
                  <a:extLst>
                    <a:ext uri="{FF2B5EF4-FFF2-40B4-BE49-F238E27FC236}">
                      <a16:creationId xmlns:a16="http://schemas.microsoft.com/office/drawing/2014/main" id="{08F24A34-9E35-4E5B-B9AB-BBD61BB20C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97" name="Freeform 341">
                  <a:extLst>
                    <a:ext uri="{FF2B5EF4-FFF2-40B4-BE49-F238E27FC236}">
                      <a16:creationId xmlns:a16="http://schemas.microsoft.com/office/drawing/2014/main" id="{9A2201F8-964C-4C9C-8B5D-FE6D96651D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71" name="Group 342">
                <a:extLst>
                  <a:ext uri="{FF2B5EF4-FFF2-40B4-BE49-F238E27FC236}">
                    <a16:creationId xmlns:a16="http://schemas.microsoft.com/office/drawing/2014/main" id="{DEF5F837-9BFF-40A6-9A64-E5349F28363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794" name="Freeform 343">
                  <a:extLst>
                    <a:ext uri="{FF2B5EF4-FFF2-40B4-BE49-F238E27FC236}">
                      <a16:creationId xmlns:a16="http://schemas.microsoft.com/office/drawing/2014/main" id="{B9B2A7AC-2AAF-478F-B6BB-77B32C040B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95" name="Freeform 344">
                  <a:extLst>
                    <a:ext uri="{FF2B5EF4-FFF2-40B4-BE49-F238E27FC236}">
                      <a16:creationId xmlns:a16="http://schemas.microsoft.com/office/drawing/2014/main" id="{75BFA932-5826-456A-B4BF-08D180D7ED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72" name="Freeform 345">
                <a:extLst>
                  <a:ext uri="{FF2B5EF4-FFF2-40B4-BE49-F238E27FC236}">
                    <a16:creationId xmlns:a16="http://schemas.microsoft.com/office/drawing/2014/main" id="{9C53FEFC-855C-41DE-B2D7-9B3A098E8F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773" name="Group 346">
                <a:extLst>
                  <a:ext uri="{FF2B5EF4-FFF2-40B4-BE49-F238E27FC236}">
                    <a16:creationId xmlns:a16="http://schemas.microsoft.com/office/drawing/2014/main" id="{8706E9BB-3336-4101-889E-1AA016C6258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792" name="Freeform 347">
                  <a:extLst>
                    <a:ext uri="{FF2B5EF4-FFF2-40B4-BE49-F238E27FC236}">
                      <a16:creationId xmlns:a16="http://schemas.microsoft.com/office/drawing/2014/main" id="{274DD1F3-C37C-41E2-A919-13C0347C13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93" name="Freeform 348">
                  <a:extLst>
                    <a:ext uri="{FF2B5EF4-FFF2-40B4-BE49-F238E27FC236}">
                      <a16:creationId xmlns:a16="http://schemas.microsoft.com/office/drawing/2014/main" id="{7EE516BC-D565-4E3C-A103-DE46C34F88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74" name="Group 349">
                <a:extLst>
                  <a:ext uri="{FF2B5EF4-FFF2-40B4-BE49-F238E27FC236}">
                    <a16:creationId xmlns:a16="http://schemas.microsoft.com/office/drawing/2014/main" id="{66DC82C7-CBA8-467B-9BB8-F686126C465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790" name="Freeform 350">
                  <a:extLst>
                    <a:ext uri="{FF2B5EF4-FFF2-40B4-BE49-F238E27FC236}">
                      <a16:creationId xmlns:a16="http://schemas.microsoft.com/office/drawing/2014/main" id="{0EA7785C-B276-4359-9DB6-685836EE74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91" name="Freeform 351">
                  <a:extLst>
                    <a:ext uri="{FF2B5EF4-FFF2-40B4-BE49-F238E27FC236}">
                      <a16:creationId xmlns:a16="http://schemas.microsoft.com/office/drawing/2014/main" id="{F557DCF4-6B27-40F4-8EC0-0F5F710856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75" name="Group 352">
                <a:extLst>
                  <a:ext uri="{FF2B5EF4-FFF2-40B4-BE49-F238E27FC236}">
                    <a16:creationId xmlns:a16="http://schemas.microsoft.com/office/drawing/2014/main" id="{ADA51C04-77E4-40A8-AFF6-CB85642986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780" name="Group 353">
                  <a:extLst>
                    <a:ext uri="{FF2B5EF4-FFF2-40B4-BE49-F238E27FC236}">
                      <a16:creationId xmlns:a16="http://schemas.microsoft.com/office/drawing/2014/main" id="{55834F86-3805-4623-BFEB-36E2F151D1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788" name="Freeform 354">
                    <a:extLst>
                      <a:ext uri="{FF2B5EF4-FFF2-40B4-BE49-F238E27FC236}">
                        <a16:creationId xmlns:a16="http://schemas.microsoft.com/office/drawing/2014/main" id="{9291AB7B-71B4-42DD-B4D1-B32F5AAB86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89" name="Freeform 355">
                    <a:extLst>
                      <a:ext uri="{FF2B5EF4-FFF2-40B4-BE49-F238E27FC236}">
                        <a16:creationId xmlns:a16="http://schemas.microsoft.com/office/drawing/2014/main" id="{9DB58D4B-1FE9-48C7-B21E-45ADC43689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81" name="Freeform 356">
                  <a:extLst>
                    <a:ext uri="{FF2B5EF4-FFF2-40B4-BE49-F238E27FC236}">
                      <a16:creationId xmlns:a16="http://schemas.microsoft.com/office/drawing/2014/main" id="{292FBB47-9DB6-42F1-9B9C-05BF73CCF3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82" name="Freeform 357">
                  <a:extLst>
                    <a:ext uri="{FF2B5EF4-FFF2-40B4-BE49-F238E27FC236}">
                      <a16:creationId xmlns:a16="http://schemas.microsoft.com/office/drawing/2014/main" id="{6ED13AFD-6000-4033-A1B5-6ADD3164B9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783" name="Group 358">
                  <a:extLst>
                    <a:ext uri="{FF2B5EF4-FFF2-40B4-BE49-F238E27FC236}">
                      <a16:creationId xmlns:a16="http://schemas.microsoft.com/office/drawing/2014/main" id="{D4B5A0F0-0B06-477D-AB4A-E2B1715489C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786" name="Freeform 359">
                    <a:extLst>
                      <a:ext uri="{FF2B5EF4-FFF2-40B4-BE49-F238E27FC236}">
                        <a16:creationId xmlns:a16="http://schemas.microsoft.com/office/drawing/2014/main" id="{D79E9DDC-D6B2-48FE-8346-7EEE5E5694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87" name="Freeform 360">
                    <a:extLst>
                      <a:ext uri="{FF2B5EF4-FFF2-40B4-BE49-F238E27FC236}">
                        <a16:creationId xmlns:a16="http://schemas.microsoft.com/office/drawing/2014/main" id="{2B806275-0518-444A-80B6-0B811E2FD7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84" name="Freeform 361">
                  <a:extLst>
                    <a:ext uri="{FF2B5EF4-FFF2-40B4-BE49-F238E27FC236}">
                      <a16:creationId xmlns:a16="http://schemas.microsoft.com/office/drawing/2014/main" id="{BA53F49D-F14C-4091-95BF-DAF5C0BCEB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85" name="Freeform 362">
                  <a:extLst>
                    <a:ext uri="{FF2B5EF4-FFF2-40B4-BE49-F238E27FC236}">
                      <a16:creationId xmlns:a16="http://schemas.microsoft.com/office/drawing/2014/main" id="{04627727-4065-4D2D-80F8-4DCF88131A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76" name="Group 363">
                <a:extLst>
                  <a:ext uri="{FF2B5EF4-FFF2-40B4-BE49-F238E27FC236}">
                    <a16:creationId xmlns:a16="http://schemas.microsoft.com/office/drawing/2014/main" id="{55DAC1DA-8AF0-4389-BD09-3163714CED1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778" name="Freeform 364">
                  <a:extLst>
                    <a:ext uri="{FF2B5EF4-FFF2-40B4-BE49-F238E27FC236}">
                      <a16:creationId xmlns:a16="http://schemas.microsoft.com/office/drawing/2014/main" id="{2F4BFEF3-007D-4307-B993-CFC5F97BD9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79" name="Freeform 365">
                  <a:extLst>
                    <a:ext uri="{FF2B5EF4-FFF2-40B4-BE49-F238E27FC236}">
                      <a16:creationId xmlns:a16="http://schemas.microsoft.com/office/drawing/2014/main" id="{8F6C3C40-8843-4EAC-A1C9-6853FE7B20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77" name="Freeform 366">
                <a:extLst>
                  <a:ext uri="{FF2B5EF4-FFF2-40B4-BE49-F238E27FC236}">
                    <a16:creationId xmlns:a16="http://schemas.microsoft.com/office/drawing/2014/main" id="{E35BE1E9-52D5-4A4D-A1C6-21796B25BB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3" name="Group 367">
              <a:extLst>
                <a:ext uri="{FF2B5EF4-FFF2-40B4-BE49-F238E27FC236}">
                  <a16:creationId xmlns:a16="http://schemas.microsoft.com/office/drawing/2014/main" id="{3911A7F4-C4A1-490F-A06F-D9C32123F3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03211" y="6116005"/>
              <a:ext cx="712787" cy="592138"/>
              <a:chOff x="2336" y="2251"/>
              <a:chExt cx="1105" cy="919"/>
            </a:xfrm>
          </p:grpSpPr>
          <p:grpSp>
            <p:nvGrpSpPr>
              <p:cNvPr id="91742" name="Group 368">
                <a:extLst>
                  <a:ext uri="{FF2B5EF4-FFF2-40B4-BE49-F238E27FC236}">
                    <a16:creationId xmlns:a16="http://schemas.microsoft.com/office/drawing/2014/main" id="{B826E6F1-1967-4390-A895-597C25B1AF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768" name="Freeform 369">
                  <a:extLst>
                    <a:ext uri="{FF2B5EF4-FFF2-40B4-BE49-F238E27FC236}">
                      <a16:creationId xmlns:a16="http://schemas.microsoft.com/office/drawing/2014/main" id="{9CED1E41-4E87-432E-B686-DB5D6CAE1A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69" name="Freeform 370">
                  <a:extLst>
                    <a:ext uri="{FF2B5EF4-FFF2-40B4-BE49-F238E27FC236}">
                      <a16:creationId xmlns:a16="http://schemas.microsoft.com/office/drawing/2014/main" id="{852E782F-7303-427E-B7BC-9DA973FF6D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43" name="Group 371">
                <a:extLst>
                  <a:ext uri="{FF2B5EF4-FFF2-40B4-BE49-F238E27FC236}">
                    <a16:creationId xmlns:a16="http://schemas.microsoft.com/office/drawing/2014/main" id="{33B03EC9-1780-4856-817C-31D92580E6A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766" name="Freeform 372">
                  <a:extLst>
                    <a:ext uri="{FF2B5EF4-FFF2-40B4-BE49-F238E27FC236}">
                      <a16:creationId xmlns:a16="http://schemas.microsoft.com/office/drawing/2014/main" id="{FE55B1D5-4CFC-4303-AC64-7539A7BCF5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67" name="Freeform 373">
                  <a:extLst>
                    <a:ext uri="{FF2B5EF4-FFF2-40B4-BE49-F238E27FC236}">
                      <a16:creationId xmlns:a16="http://schemas.microsoft.com/office/drawing/2014/main" id="{28F985FD-0B85-4ADA-B329-35BCCD7CD8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44" name="Freeform 374">
                <a:extLst>
                  <a:ext uri="{FF2B5EF4-FFF2-40B4-BE49-F238E27FC236}">
                    <a16:creationId xmlns:a16="http://schemas.microsoft.com/office/drawing/2014/main" id="{6E53CB1D-C363-4A74-ABB7-900A013C5B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745" name="Group 375">
                <a:extLst>
                  <a:ext uri="{FF2B5EF4-FFF2-40B4-BE49-F238E27FC236}">
                    <a16:creationId xmlns:a16="http://schemas.microsoft.com/office/drawing/2014/main" id="{6BDF59DC-DBF5-4DF5-A9B7-FD8D8FA60C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764" name="Freeform 376">
                  <a:extLst>
                    <a:ext uri="{FF2B5EF4-FFF2-40B4-BE49-F238E27FC236}">
                      <a16:creationId xmlns:a16="http://schemas.microsoft.com/office/drawing/2014/main" id="{753D067B-4DF6-4F89-BB9D-9529D0A1648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65" name="Freeform 377">
                  <a:extLst>
                    <a:ext uri="{FF2B5EF4-FFF2-40B4-BE49-F238E27FC236}">
                      <a16:creationId xmlns:a16="http://schemas.microsoft.com/office/drawing/2014/main" id="{870019F4-CFEB-456F-89EC-564780EC74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46" name="Group 378">
                <a:extLst>
                  <a:ext uri="{FF2B5EF4-FFF2-40B4-BE49-F238E27FC236}">
                    <a16:creationId xmlns:a16="http://schemas.microsoft.com/office/drawing/2014/main" id="{44A01410-1083-4EB8-B491-66D8C7F5A31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762" name="Freeform 379">
                  <a:extLst>
                    <a:ext uri="{FF2B5EF4-FFF2-40B4-BE49-F238E27FC236}">
                      <a16:creationId xmlns:a16="http://schemas.microsoft.com/office/drawing/2014/main" id="{1F3CC954-7D73-4345-A3D1-BEBA87CB9A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63" name="Freeform 380">
                  <a:extLst>
                    <a:ext uri="{FF2B5EF4-FFF2-40B4-BE49-F238E27FC236}">
                      <a16:creationId xmlns:a16="http://schemas.microsoft.com/office/drawing/2014/main" id="{05E55D86-FC29-45A9-B5E0-9E4599F420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47" name="Group 381">
                <a:extLst>
                  <a:ext uri="{FF2B5EF4-FFF2-40B4-BE49-F238E27FC236}">
                    <a16:creationId xmlns:a16="http://schemas.microsoft.com/office/drawing/2014/main" id="{622BAC22-131B-46BB-9C51-46403C5028C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752" name="Group 382">
                  <a:extLst>
                    <a:ext uri="{FF2B5EF4-FFF2-40B4-BE49-F238E27FC236}">
                      <a16:creationId xmlns:a16="http://schemas.microsoft.com/office/drawing/2014/main" id="{19C9A1FC-584D-471E-93F7-07023E3842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760" name="Freeform 383">
                    <a:extLst>
                      <a:ext uri="{FF2B5EF4-FFF2-40B4-BE49-F238E27FC236}">
                        <a16:creationId xmlns:a16="http://schemas.microsoft.com/office/drawing/2014/main" id="{18326C42-3702-40B6-9B96-01F623342E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61" name="Freeform 384">
                    <a:extLst>
                      <a:ext uri="{FF2B5EF4-FFF2-40B4-BE49-F238E27FC236}">
                        <a16:creationId xmlns:a16="http://schemas.microsoft.com/office/drawing/2014/main" id="{ECBED9B2-B862-4541-8D6C-B1CD5EEDEA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53" name="Freeform 385">
                  <a:extLst>
                    <a:ext uri="{FF2B5EF4-FFF2-40B4-BE49-F238E27FC236}">
                      <a16:creationId xmlns:a16="http://schemas.microsoft.com/office/drawing/2014/main" id="{8E5EA692-C1D7-497B-8CFE-26EC195006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54" name="Freeform 386">
                  <a:extLst>
                    <a:ext uri="{FF2B5EF4-FFF2-40B4-BE49-F238E27FC236}">
                      <a16:creationId xmlns:a16="http://schemas.microsoft.com/office/drawing/2014/main" id="{6756D992-49DC-492C-8A4A-97184D7E7B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755" name="Group 387">
                  <a:extLst>
                    <a:ext uri="{FF2B5EF4-FFF2-40B4-BE49-F238E27FC236}">
                      <a16:creationId xmlns:a16="http://schemas.microsoft.com/office/drawing/2014/main" id="{A2EB05F1-2C32-4134-A2FA-C27B0CCCDE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758" name="Freeform 388">
                    <a:extLst>
                      <a:ext uri="{FF2B5EF4-FFF2-40B4-BE49-F238E27FC236}">
                        <a16:creationId xmlns:a16="http://schemas.microsoft.com/office/drawing/2014/main" id="{CDABE54D-2131-4A3F-A47E-4F56A34510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59" name="Freeform 389">
                    <a:extLst>
                      <a:ext uri="{FF2B5EF4-FFF2-40B4-BE49-F238E27FC236}">
                        <a16:creationId xmlns:a16="http://schemas.microsoft.com/office/drawing/2014/main" id="{1D0880DD-453D-40FA-B352-2DD043908A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56" name="Freeform 390">
                  <a:extLst>
                    <a:ext uri="{FF2B5EF4-FFF2-40B4-BE49-F238E27FC236}">
                      <a16:creationId xmlns:a16="http://schemas.microsoft.com/office/drawing/2014/main" id="{418FF31C-B4FA-439D-8D6C-0A777F193E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57" name="Freeform 391">
                  <a:extLst>
                    <a:ext uri="{FF2B5EF4-FFF2-40B4-BE49-F238E27FC236}">
                      <a16:creationId xmlns:a16="http://schemas.microsoft.com/office/drawing/2014/main" id="{629F1593-497C-434D-8A4D-89CB886F6D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48" name="Group 392">
                <a:extLst>
                  <a:ext uri="{FF2B5EF4-FFF2-40B4-BE49-F238E27FC236}">
                    <a16:creationId xmlns:a16="http://schemas.microsoft.com/office/drawing/2014/main" id="{655C1900-EE61-4283-9668-CEE4E73468A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750" name="Freeform 393">
                  <a:extLst>
                    <a:ext uri="{FF2B5EF4-FFF2-40B4-BE49-F238E27FC236}">
                      <a16:creationId xmlns:a16="http://schemas.microsoft.com/office/drawing/2014/main" id="{E7033B33-E9FA-4FC0-A822-9B1CCEAD8B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51" name="Freeform 394">
                  <a:extLst>
                    <a:ext uri="{FF2B5EF4-FFF2-40B4-BE49-F238E27FC236}">
                      <a16:creationId xmlns:a16="http://schemas.microsoft.com/office/drawing/2014/main" id="{073D5B09-C0D5-42BE-8C39-954B41D448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49" name="Freeform 395">
                <a:extLst>
                  <a:ext uri="{FF2B5EF4-FFF2-40B4-BE49-F238E27FC236}">
                    <a16:creationId xmlns:a16="http://schemas.microsoft.com/office/drawing/2014/main" id="{A77D568B-B39A-458D-A127-662A9E7F46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4" name="Group 396">
              <a:extLst>
                <a:ext uri="{FF2B5EF4-FFF2-40B4-BE49-F238E27FC236}">
                  <a16:creationId xmlns:a16="http://schemas.microsoft.com/office/drawing/2014/main" id="{3B387509-CBA8-4DB6-B8C9-7EE3CF46D3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5998" y="5827080"/>
              <a:ext cx="712788" cy="592138"/>
              <a:chOff x="2336" y="2251"/>
              <a:chExt cx="1105" cy="919"/>
            </a:xfrm>
          </p:grpSpPr>
          <p:grpSp>
            <p:nvGrpSpPr>
              <p:cNvPr id="91714" name="Group 397">
                <a:extLst>
                  <a:ext uri="{FF2B5EF4-FFF2-40B4-BE49-F238E27FC236}">
                    <a16:creationId xmlns:a16="http://schemas.microsoft.com/office/drawing/2014/main" id="{AF068D5A-11DA-4BB4-A8C8-7BA9F0FEDB6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740" name="Freeform 398">
                  <a:extLst>
                    <a:ext uri="{FF2B5EF4-FFF2-40B4-BE49-F238E27FC236}">
                      <a16:creationId xmlns:a16="http://schemas.microsoft.com/office/drawing/2014/main" id="{E086BCE0-BF2B-4B08-985E-9E1DA7E0D0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41" name="Freeform 399">
                  <a:extLst>
                    <a:ext uri="{FF2B5EF4-FFF2-40B4-BE49-F238E27FC236}">
                      <a16:creationId xmlns:a16="http://schemas.microsoft.com/office/drawing/2014/main" id="{3B55DF7E-A325-4862-ADAD-848C9F483A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15" name="Group 400">
                <a:extLst>
                  <a:ext uri="{FF2B5EF4-FFF2-40B4-BE49-F238E27FC236}">
                    <a16:creationId xmlns:a16="http://schemas.microsoft.com/office/drawing/2014/main" id="{88901F59-7FB2-4DCF-A137-CCB47393377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738" name="Freeform 401">
                  <a:extLst>
                    <a:ext uri="{FF2B5EF4-FFF2-40B4-BE49-F238E27FC236}">
                      <a16:creationId xmlns:a16="http://schemas.microsoft.com/office/drawing/2014/main" id="{43D6AB16-6817-40CD-9697-170CA581E9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39" name="Freeform 402">
                  <a:extLst>
                    <a:ext uri="{FF2B5EF4-FFF2-40B4-BE49-F238E27FC236}">
                      <a16:creationId xmlns:a16="http://schemas.microsoft.com/office/drawing/2014/main" id="{CF15049F-F6FC-4D27-ADAF-9B01620D50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16" name="Freeform 403">
                <a:extLst>
                  <a:ext uri="{FF2B5EF4-FFF2-40B4-BE49-F238E27FC236}">
                    <a16:creationId xmlns:a16="http://schemas.microsoft.com/office/drawing/2014/main" id="{FF99FC66-2A65-40A2-839D-EF1BED7AF6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717" name="Group 404">
                <a:extLst>
                  <a:ext uri="{FF2B5EF4-FFF2-40B4-BE49-F238E27FC236}">
                    <a16:creationId xmlns:a16="http://schemas.microsoft.com/office/drawing/2014/main" id="{0DC40D9C-87BF-4416-9CDE-7EF3CCE76B6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736" name="Freeform 405">
                  <a:extLst>
                    <a:ext uri="{FF2B5EF4-FFF2-40B4-BE49-F238E27FC236}">
                      <a16:creationId xmlns:a16="http://schemas.microsoft.com/office/drawing/2014/main" id="{CEA3ED29-A06A-4D72-A6B9-B19F2C27C8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37" name="Freeform 406">
                  <a:extLst>
                    <a:ext uri="{FF2B5EF4-FFF2-40B4-BE49-F238E27FC236}">
                      <a16:creationId xmlns:a16="http://schemas.microsoft.com/office/drawing/2014/main" id="{21D40BBF-7D08-4711-BE84-7B1F46816A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18" name="Group 407">
                <a:extLst>
                  <a:ext uri="{FF2B5EF4-FFF2-40B4-BE49-F238E27FC236}">
                    <a16:creationId xmlns:a16="http://schemas.microsoft.com/office/drawing/2014/main" id="{AF777881-621C-46C2-802A-36405B2B308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734" name="Freeform 408">
                  <a:extLst>
                    <a:ext uri="{FF2B5EF4-FFF2-40B4-BE49-F238E27FC236}">
                      <a16:creationId xmlns:a16="http://schemas.microsoft.com/office/drawing/2014/main" id="{13CBB6E5-9C57-4BA3-BFBD-9B929EC195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35" name="Freeform 409">
                  <a:extLst>
                    <a:ext uri="{FF2B5EF4-FFF2-40B4-BE49-F238E27FC236}">
                      <a16:creationId xmlns:a16="http://schemas.microsoft.com/office/drawing/2014/main" id="{B84C470B-0C2E-4E3C-873F-43E7B26929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19" name="Group 410">
                <a:extLst>
                  <a:ext uri="{FF2B5EF4-FFF2-40B4-BE49-F238E27FC236}">
                    <a16:creationId xmlns:a16="http://schemas.microsoft.com/office/drawing/2014/main" id="{93624C09-DB84-4CDF-BC20-3DF9A92E68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724" name="Group 411">
                  <a:extLst>
                    <a:ext uri="{FF2B5EF4-FFF2-40B4-BE49-F238E27FC236}">
                      <a16:creationId xmlns:a16="http://schemas.microsoft.com/office/drawing/2014/main" id="{26679AC7-A963-431F-89D1-430FD7103C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732" name="Freeform 412">
                    <a:extLst>
                      <a:ext uri="{FF2B5EF4-FFF2-40B4-BE49-F238E27FC236}">
                        <a16:creationId xmlns:a16="http://schemas.microsoft.com/office/drawing/2014/main" id="{08CA7D59-7FEC-47F6-82C5-0B01B9916F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33" name="Freeform 413">
                    <a:extLst>
                      <a:ext uri="{FF2B5EF4-FFF2-40B4-BE49-F238E27FC236}">
                        <a16:creationId xmlns:a16="http://schemas.microsoft.com/office/drawing/2014/main" id="{F0751FE5-8D8B-48B8-ADBE-81E8167BCB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25" name="Freeform 414">
                  <a:extLst>
                    <a:ext uri="{FF2B5EF4-FFF2-40B4-BE49-F238E27FC236}">
                      <a16:creationId xmlns:a16="http://schemas.microsoft.com/office/drawing/2014/main" id="{56D1D08A-D21D-4477-A712-16E57D1222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26" name="Freeform 415">
                  <a:extLst>
                    <a:ext uri="{FF2B5EF4-FFF2-40B4-BE49-F238E27FC236}">
                      <a16:creationId xmlns:a16="http://schemas.microsoft.com/office/drawing/2014/main" id="{1D687404-F910-48FD-837B-796E513158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727" name="Group 416">
                  <a:extLst>
                    <a:ext uri="{FF2B5EF4-FFF2-40B4-BE49-F238E27FC236}">
                      <a16:creationId xmlns:a16="http://schemas.microsoft.com/office/drawing/2014/main" id="{C908B976-6C4D-4457-9CF0-B2F09F7C918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730" name="Freeform 417">
                    <a:extLst>
                      <a:ext uri="{FF2B5EF4-FFF2-40B4-BE49-F238E27FC236}">
                        <a16:creationId xmlns:a16="http://schemas.microsoft.com/office/drawing/2014/main" id="{3C35A501-4B10-4EE4-ACE5-49438F8191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31" name="Freeform 418">
                    <a:extLst>
                      <a:ext uri="{FF2B5EF4-FFF2-40B4-BE49-F238E27FC236}">
                        <a16:creationId xmlns:a16="http://schemas.microsoft.com/office/drawing/2014/main" id="{170B4180-17C1-473A-8BFB-2D9A6DCF11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28" name="Freeform 419">
                  <a:extLst>
                    <a:ext uri="{FF2B5EF4-FFF2-40B4-BE49-F238E27FC236}">
                      <a16:creationId xmlns:a16="http://schemas.microsoft.com/office/drawing/2014/main" id="{78E5C9F6-8EFD-45B5-97C1-8F83628006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29" name="Freeform 420">
                  <a:extLst>
                    <a:ext uri="{FF2B5EF4-FFF2-40B4-BE49-F238E27FC236}">
                      <a16:creationId xmlns:a16="http://schemas.microsoft.com/office/drawing/2014/main" id="{E043DE52-6126-4D6A-9F12-2E65DE4675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720" name="Group 421">
                <a:extLst>
                  <a:ext uri="{FF2B5EF4-FFF2-40B4-BE49-F238E27FC236}">
                    <a16:creationId xmlns:a16="http://schemas.microsoft.com/office/drawing/2014/main" id="{C9190DCC-EAEA-431C-9783-03FC323A81E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722" name="Freeform 422">
                  <a:extLst>
                    <a:ext uri="{FF2B5EF4-FFF2-40B4-BE49-F238E27FC236}">
                      <a16:creationId xmlns:a16="http://schemas.microsoft.com/office/drawing/2014/main" id="{497692BE-02E0-4496-9DB1-22E717F5CF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23" name="Freeform 423">
                  <a:extLst>
                    <a:ext uri="{FF2B5EF4-FFF2-40B4-BE49-F238E27FC236}">
                      <a16:creationId xmlns:a16="http://schemas.microsoft.com/office/drawing/2014/main" id="{BE244FFC-5B50-4E9C-8B24-99EE2B6F5E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721" name="Freeform 424">
                <a:extLst>
                  <a:ext uri="{FF2B5EF4-FFF2-40B4-BE49-F238E27FC236}">
                    <a16:creationId xmlns:a16="http://schemas.microsoft.com/office/drawing/2014/main" id="{41CC3776-A063-4332-B2E8-DFD79996C0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685" name="Group 425">
              <a:extLst>
                <a:ext uri="{FF2B5EF4-FFF2-40B4-BE49-F238E27FC236}">
                  <a16:creationId xmlns:a16="http://schemas.microsoft.com/office/drawing/2014/main" id="{8ADE3804-38D0-492D-AC85-B0CBD816F9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55761" y="5539743"/>
              <a:ext cx="712787" cy="592137"/>
              <a:chOff x="2336" y="2251"/>
              <a:chExt cx="1105" cy="919"/>
            </a:xfrm>
          </p:grpSpPr>
          <p:grpSp>
            <p:nvGrpSpPr>
              <p:cNvPr id="91686" name="Group 426">
                <a:extLst>
                  <a:ext uri="{FF2B5EF4-FFF2-40B4-BE49-F238E27FC236}">
                    <a16:creationId xmlns:a16="http://schemas.microsoft.com/office/drawing/2014/main" id="{2E173724-E4BD-4350-BFAA-93F6C6013D7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1024800" flipH="1">
                <a:off x="2869" y="2376"/>
                <a:ext cx="252" cy="677"/>
                <a:chOff x="3947" y="2610"/>
                <a:chExt cx="1462" cy="3937"/>
              </a:xfrm>
            </p:grpSpPr>
            <p:sp>
              <p:nvSpPr>
                <p:cNvPr id="91712" name="Freeform 427">
                  <a:extLst>
                    <a:ext uri="{FF2B5EF4-FFF2-40B4-BE49-F238E27FC236}">
                      <a16:creationId xmlns:a16="http://schemas.microsoft.com/office/drawing/2014/main" id="{77F19E30-1AE3-4C3D-8C14-84DDF4266E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13" name="Freeform 428">
                  <a:extLst>
                    <a:ext uri="{FF2B5EF4-FFF2-40B4-BE49-F238E27FC236}">
                      <a16:creationId xmlns:a16="http://schemas.microsoft.com/office/drawing/2014/main" id="{0468F73D-551C-4E77-9B06-673977DCC1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687" name="Group 429">
                <a:extLst>
                  <a:ext uri="{FF2B5EF4-FFF2-40B4-BE49-F238E27FC236}">
                    <a16:creationId xmlns:a16="http://schemas.microsoft.com/office/drawing/2014/main" id="{85CDCA14-7624-4297-A67B-60FDD266EB2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36" y="2281"/>
                <a:ext cx="348" cy="798"/>
                <a:chOff x="6531" y="1752"/>
                <a:chExt cx="2021" cy="4637"/>
              </a:xfrm>
            </p:grpSpPr>
            <p:sp>
              <p:nvSpPr>
                <p:cNvPr id="91710" name="Freeform 430">
                  <a:extLst>
                    <a:ext uri="{FF2B5EF4-FFF2-40B4-BE49-F238E27FC236}">
                      <a16:creationId xmlns:a16="http://schemas.microsoft.com/office/drawing/2014/main" id="{D6A5C4A0-7616-4BD2-9C39-17B2590F33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31" y="1752"/>
                  <a:ext cx="2021" cy="4622"/>
                </a:xfrm>
                <a:custGeom>
                  <a:avLst/>
                  <a:gdLst>
                    <a:gd name="T0" fmla="*/ 0 w 2021"/>
                    <a:gd name="T1" fmla="*/ 1076 h 4622"/>
                    <a:gd name="T2" fmla="*/ 125 w 2021"/>
                    <a:gd name="T3" fmla="*/ 1644 h 4622"/>
                    <a:gd name="T4" fmla="*/ 537 w 2021"/>
                    <a:gd name="T5" fmla="*/ 2018 h 4622"/>
                    <a:gd name="T6" fmla="*/ 1076 w 2021"/>
                    <a:gd name="T7" fmla="*/ 2384 h 4622"/>
                    <a:gd name="T8" fmla="*/ 1324 w 2021"/>
                    <a:gd name="T9" fmla="*/ 2649 h 4622"/>
                    <a:gd name="T10" fmla="*/ 1500 w 2021"/>
                    <a:gd name="T11" fmla="*/ 2914 h 4622"/>
                    <a:gd name="T12" fmla="*/ 1644 w 2021"/>
                    <a:gd name="T13" fmla="*/ 3221 h 4622"/>
                    <a:gd name="T14" fmla="*/ 1614 w 2021"/>
                    <a:gd name="T15" fmla="*/ 3727 h 4622"/>
                    <a:gd name="T16" fmla="*/ 1623 w 2021"/>
                    <a:gd name="T17" fmla="*/ 4164 h 4622"/>
                    <a:gd name="T18" fmla="*/ 1500 w 2021"/>
                    <a:gd name="T19" fmla="*/ 4344 h 4622"/>
                    <a:gd name="T20" fmla="*/ 1428 w 2021"/>
                    <a:gd name="T21" fmla="*/ 4432 h 4622"/>
                    <a:gd name="T22" fmla="*/ 1455 w 2021"/>
                    <a:gd name="T23" fmla="*/ 4494 h 4622"/>
                    <a:gd name="T24" fmla="*/ 1548 w 2021"/>
                    <a:gd name="T25" fmla="*/ 4500 h 4622"/>
                    <a:gd name="T26" fmla="*/ 1620 w 2021"/>
                    <a:gd name="T27" fmla="*/ 4450 h 4622"/>
                    <a:gd name="T28" fmla="*/ 1491 w 2021"/>
                    <a:gd name="T29" fmla="*/ 4548 h 4622"/>
                    <a:gd name="T30" fmla="*/ 1623 w 2021"/>
                    <a:gd name="T31" fmla="*/ 4611 h 4622"/>
                    <a:gd name="T32" fmla="*/ 1838 w 2021"/>
                    <a:gd name="T33" fmla="*/ 4483 h 4622"/>
                    <a:gd name="T34" fmla="*/ 1884 w 2021"/>
                    <a:gd name="T35" fmla="*/ 4385 h 4622"/>
                    <a:gd name="T36" fmla="*/ 1923 w 2021"/>
                    <a:gd name="T37" fmla="*/ 4251 h 4622"/>
                    <a:gd name="T38" fmla="*/ 1919 w 2021"/>
                    <a:gd name="T39" fmla="*/ 3769 h 4622"/>
                    <a:gd name="T40" fmla="*/ 1918 w 2021"/>
                    <a:gd name="T41" fmla="*/ 3180 h 4622"/>
                    <a:gd name="T42" fmla="*/ 1993 w 2021"/>
                    <a:gd name="T43" fmla="*/ 2855 h 4622"/>
                    <a:gd name="T44" fmla="*/ 1945 w 2021"/>
                    <a:gd name="T45" fmla="*/ 2365 h 4622"/>
                    <a:gd name="T46" fmla="*/ 1973 w 2021"/>
                    <a:gd name="T47" fmla="*/ 2126 h 4622"/>
                    <a:gd name="T48" fmla="*/ 1660 w 2021"/>
                    <a:gd name="T49" fmla="*/ 1940 h 4622"/>
                    <a:gd name="T50" fmla="*/ 1311 w 2021"/>
                    <a:gd name="T51" fmla="*/ 1541 h 4622"/>
                    <a:gd name="T52" fmla="*/ 1143 w 2021"/>
                    <a:gd name="T53" fmla="*/ 803 h 4622"/>
                    <a:gd name="T54" fmla="*/ 1067 w 2021"/>
                    <a:gd name="T55" fmla="*/ 456 h 4622"/>
                    <a:gd name="T56" fmla="*/ 1048 w 2021"/>
                    <a:gd name="T57" fmla="*/ 223 h 4622"/>
                    <a:gd name="T58" fmla="*/ 945 w 2021"/>
                    <a:gd name="T59" fmla="*/ 23 h 4622"/>
                    <a:gd name="T60" fmla="*/ 605 w 2021"/>
                    <a:gd name="T61" fmla="*/ 87 h 46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021" h="4622">
                      <a:moveTo>
                        <a:pt x="0" y="1076"/>
                      </a:moveTo>
                      <a:cubicBezTo>
                        <a:pt x="17" y="1282"/>
                        <a:pt x="36" y="1487"/>
                        <a:pt x="125" y="1644"/>
                      </a:cubicBezTo>
                      <a:cubicBezTo>
                        <a:pt x="215" y="1801"/>
                        <a:pt x="378" y="1895"/>
                        <a:pt x="537" y="2018"/>
                      </a:cubicBezTo>
                      <a:cubicBezTo>
                        <a:pt x="695" y="2142"/>
                        <a:pt x="945" y="2278"/>
                        <a:pt x="1076" y="2384"/>
                      </a:cubicBezTo>
                      <a:cubicBezTo>
                        <a:pt x="1207" y="2488"/>
                        <a:pt x="1254" y="2560"/>
                        <a:pt x="1324" y="2649"/>
                      </a:cubicBezTo>
                      <a:cubicBezTo>
                        <a:pt x="1394" y="2736"/>
                        <a:pt x="1447" y="2819"/>
                        <a:pt x="1500" y="2914"/>
                      </a:cubicBezTo>
                      <a:cubicBezTo>
                        <a:pt x="1553" y="3009"/>
                        <a:pt x="1625" y="3085"/>
                        <a:pt x="1644" y="3221"/>
                      </a:cubicBezTo>
                      <a:cubicBezTo>
                        <a:pt x="1663" y="3356"/>
                        <a:pt x="1617" y="3570"/>
                        <a:pt x="1614" y="3727"/>
                      </a:cubicBezTo>
                      <a:cubicBezTo>
                        <a:pt x="1611" y="3884"/>
                        <a:pt x="1642" y="4061"/>
                        <a:pt x="1623" y="4164"/>
                      </a:cubicBezTo>
                      <a:cubicBezTo>
                        <a:pt x="1604" y="4267"/>
                        <a:pt x="1532" y="4299"/>
                        <a:pt x="1500" y="4344"/>
                      </a:cubicBezTo>
                      <a:cubicBezTo>
                        <a:pt x="1468" y="4389"/>
                        <a:pt x="1435" y="4407"/>
                        <a:pt x="1428" y="4432"/>
                      </a:cubicBezTo>
                      <a:cubicBezTo>
                        <a:pt x="1421" y="4457"/>
                        <a:pt x="1435" y="4483"/>
                        <a:pt x="1455" y="4494"/>
                      </a:cubicBezTo>
                      <a:cubicBezTo>
                        <a:pt x="1475" y="4505"/>
                        <a:pt x="1521" y="4507"/>
                        <a:pt x="1548" y="4500"/>
                      </a:cubicBezTo>
                      <a:cubicBezTo>
                        <a:pt x="1575" y="4493"/>
                        <a:pt x="1629" y="4442"/>
                        <a:pt x="1620" y="4450"/>
                      </a:cubicBezTo>
                      <a:cubicBezTo>
                        <a:pt x="1611" y="4458"/>
                        <a:pt x="1491" y="4521"/>
                        <a:pt x="1491" y="4548"/>
                      </a:cubicBezTo>
                      <a:cubicBezTo>
                        <a:pt x="1491" y="4575"/>
                        <a:pt x="1565" y="4622"/>
                        <a:pt x="1623" y="4611"/>
                      </a:cubicBezTo>
                      <a:cubicBezTo>
                        <a:pt x="1681" y="4600"/>
                        <a:pt x="1795" y="4521"/>
                        <a:pt x="1838" y="4483"/>
                      </a:cubicBezTo>
                      <a:cubicBezTo>
                        <a:pt x="1881" y="4445"/>
                        <a:pt x="1870" y="4424"/>
                        <a:pt x="1884" y="4385"/>
                      </a:cubicBezTo>
                      <a:cubicBezTo>
                        <a:pt x="1898" y="4346"/>
                        <a:pt x="1917" y="4354"/>
                        <a:pt x="1923" y="4251"/>
                      </a:cubicBezTo>
                      <a:cubicBezTo>
                        <a:pt x="1929" y="4148"/>
                        <a:pt x="1920" y="3947"/>
                        <a:pt x="1919" y="3769"/>
                      </a:cubicBezTo>
                      <a:cubicBezTo>
                        <a:pt x="1918" y="3591"/>
                        <a:pt x="1904" y="3332"/>
                        <a:pt x="1918" y="3180"/>
                      </a:cubicBezTo>
                      <a:cubicBezTo>
                        <a:pt x="1930" y="3028"/>
                        <a:pt x="1989" y="2992"/>
                        <a:pt x="1993" y="2855"/>
                      </a:cubicBezTo>
                      <a:cubicBezTo>
                        <a:pt x="1998" y="2719"/>
                        <a:pt x="1949" y="2486"/>
                        <a:pt x="1945" y="2365"/>
                      </a:cubicBezTo>
                      <a:cubicBezTo>
                        <a:pt x="1942" y="2243"/>
                        <a:pt x="2021" y="2198"/>
                        <a:pt x="1973" y="2126"/>
                      </a:cubicBezTo>
                      <a:cubicBezTo>
                        <a:pt x="1925" y="2056"/>
                        <a:pt x="1770" y="2038"/>
                        <a:pt x="1660" y="1940"/>
                      </a:cubicBezTo>
                      <a:cubicBezTo>
                        <a:pt x="1550" y="1843"/>
                        <a:pt x="1397" y="1731"/>
                        <a:pt x="1311" y="1541"/>
                      </a:cubicBezTo>
                      <a:cubicBezTo>
                        <a:pt x="1224" y="1352"/>
                        <a:pt x="1183" y="983"/>
                        <a:pt x="1143" y="803"/>
                      </a:cubicBezTo>
                      <a:cubicBezTo>
                        <a:pt x="1101" y="621"/>
                        <a:pt x="1083" y="552"/>
                        <a:pt x="1067" y="456"/>
                      </a:cubicBezTo>
                      <a:cubicBezTo>
                        <a:pt x="1051" y="361"/>
                        <a:pt x="1068" y="296"/>
                        <a:pt x="1048" y="223"/>
                      </a:cubicBezTo>
                      <a:cubicBezTo>
                        <a:pt x="1028" y="151"/>
                        <a:pt x="1019" y="46"/>
                        <a:pt x="945" y="23"/>
                      </a:cubicBezTo>
                      <a:cubicBezTo>
                        <a:pt x="871" y="0"/>
                        <a:pt x="676" y="74"/>
                        <a:pt x="605" y="87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11" name="Freeform 431">
                  <a:extLst>
                    <a:ext uri="{FF2B5EF4-FFF2-40B4-BE49-F238E27FC236}">
                      <a16:creationId xmlns:a16="http://schemas.microsoft.com/office/drawing/2014/main" id="{437C48A1-0A33-4873-9A60-8758754595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0" y="6045"/>
                  <a:ext cx="324" cy="344"/>
                </a:xfrm>
                <a:custGeom>
                  <a:avLst/>
                  <a:gdLst>
                    <a:gd name="T0" fmla="*/ 148 w 324"/>
                    <a:gd name="T1" fmla="*/ 0 h 344"/>
                    <a:gd name="T2" fmla="*/ 84 w 324"/>
                    <a:gd name="T3" fmla="*/ 43 h 344"/>
                    <a:gd name="T4" fmla="*/ 37 w 324"/>
                    <a:gd name="T5" fmla="*/ 76 h 344"/>
                    <a:gd name="T6" fmla="*/ 15 w 324"/>
                    <a:gd name="T7" fmla="*/ 136 h 344"/>
                    <a:gd name="T8" fmla="*/ 12 w 324"/>
                    <a:gd name="T9" fmla="*/ 164 h 344"/>
                    <a:gd name="T10" fmla="*/ 24 w 324"/>
                    <a:gd name="T11" fmla="*/ 186 h 344"/>
                    <a:gd name="T12" fmla="*/ 157 w 324"/>
                    <a:gd name="T13" fmla="*/ 118 h 344"/>
                    <a:gd name="T14" fmla="*/ 205 w 324"/>
                    <a:gd name="T15" fmla="*/ 109 h 344"/>
                    <a:gd name="T16" fmla="*/ 143 w 324"/>
                    <a:gd name="T17" fmla="*/ 140 h 344"/>
                    <a:gd name="T18" fmla="*/ 89 w 324"/>
                    <a:gd name="T19" fmla="*/ 169 h 344"/>
                    <a:gd name="T20" fmla="*/ 39 w 324"/>
                    <a:gd name="T21" fmla="*/ 206 h 344"/>
                    <a:gd name="T22" fmla="*/ 65 w 324"/>
                    <a:gd name="T23" fmla="*/ 248 h 344"/>
                    <a:gd name="T24" fmla="*/ 127 w 324"/>
                    <a:gd name="T25" fmla="*/ 320 h 344"/>
                    <a:gd name="T26" fmla="*/ 177 w 324"/>
                    <a:gd name="T27" fmla="*/ 338 h 344"/>
                    <a:gd name="T28" fmla="*/ 252 w 324"/>
                    <a:gd name="T29" fmla="*/ 282 h 344"/>
                    <a:gd name="T30" fmla="*/ 294 w 324"/>
                    <a:gd name="T31" fmla="*/ 279 h 344"/>
                    <a:gd name="T32" fmla="*/ 324 w 324"/>
                    <a:gd name="T33" fmla="*/ 249 h 3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4" h="344">
                      <a:moveTo>
                        <a:pt x="148" y="0"/>
                      </a:moveTo>
                      <a:cubicBezTo>
                        <a:pt x="125" y="14"/>
                        <a:pt x="101" y="30"/>
                        <a:pt x="84" y="43"/>
                      </a:cubicBezTo>
                      <a:cubicBezTo>
                        <a:pt x="65" y="55"/>
                        <a:pt x="49" y="61"/>
                        <a:pt x="37" y="76"/>
                      </a:cubicBezTo>
                      <a:cubicBezTo>
                        <a:pt x="27" y="91"/>
                        <a:pt x="19" y="121"/>
                        <a:pt x="15" y="136"/>
                      </a:cubicBezTo>
                      <a:cubicBezTo>
                        <a:pt x="10" y="150"/>
                        <a:pt x="10" y="156"/>
                        <a:pt x="12" y="164"/>
                      </a:cubicBezTo>
                      <a:cubicBezTo>
                        <a:pt x="14" y="172"/>
                        <a:pt x="0" y="194"/>
                        <a:pt x="24" y="186"/>
                      </a:cubicBezTo>
                      <a:cubicBezTo>
                        <a:pt x="48" y="178"/>
                        <a:pt x="127" y="131"/>
                        <a:pt x="157" y="118"/>
                      </a:cubicBezTo>
                      <a:cubicBezTo>
                        <a:pt x="187" y="105"/>
                        <a:pt x="207" y="105"/>
                        <a:pt x="205" y="109"/>
                      </a:cubicBezTo>
                      <a:cubicBezTo>
                        <a:pt x="203" y="113"/>
                        <a:pt x="162" y="130"/>
                        <a:pt x="143" y="140"/>
                      </a:cubicBezTo>
                      <a:cubicBezTo>
                        <a:pt x="123" y="150"/>
                        <a:pt x="106" y="157"/>
                        <a:pt x="89" y="169"/>
                      </a:cubicBezTo>
                      <a:cubicBezTo>
                        <a:pt x="71" y="179"/>
                        <a:pt x="43" y="192"/>
                        <a:pt x="39" y="206"/>
                      </a:cubicBezTo>
                      <a:cubicBezTo>
                        <a:pt x="34" y="219"/>
                        <a:pt x="49" y="229"/>
                        <a:pt x="65" y="248"/>
                      </a:cubicBezTo>
                      <a:cubicBezTo>
                        <a:pt x="79" y="267"/>
                        <a:pt x="109" y="306"/>
                        <a:pt x="127" y="320"/>
                      </a:cubicBezTo>
                      <a:cubicBezTo>
                        <a:pt x="146" y="335"/>
                        <a:pt x="156" y="344"/>
                        <a:pt x="177" y="338"/>
                      </a:cubicBezTo>
                      <a:cubicBezTo>
                        <a:pt x="198" y="332"/>
                        <a:pt x="233" y="292"/>
                        <a:pt x="252" y="282"/>
                      </a:cubicBezTo>
                      <a:cubicBezTo>
                        <a:pt x="271" y="272"/>
                        <a:pt x="282" y="285"/>
                        <a:pt x="294" y="279"/>
                      </a:cubicBezTo>
                      <a:cubicBezTo>
                        <a:pt x="306" y="273"/>
                        <a:pt x="318" y="255"/>
                        <a:pt x="324" y="249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688" name="Freeform 432">
                <a:extLst>
                  <a:ext uri="{FF2B5EF4-FFF2-40B4-BE49-F238E27FC236}">
                    <a16:creationId xmlns:a16="http://schemas.microsoft.com/office/drawing/2014/main" id="{69840A4F-4CB4-47C0-BB77-924B7617D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40" y="2251"/>
                <a:ext cx="1087" cy="446"/>
              </a:xfrm>
              <a:custGeom>
                <a:avLst/>
                <a:gdLst>
                  <a:gd name="T0" fmla="*/ 0 w 6305"/>
                  <a:gd name="T1" fmla="*/ 0 h 2595"/>
                  <a:gd name="T2" fmla="*/ 0 w 6305"/>
                  <a:gd name="T3" fmla="*/ 0 h 2595"/>
                  <a:gd name="T4" fmla="*/ 0 w 6305"/>
                  <a:gd name="T5" fmla="*/ 0 h 2595"/>
                  <a:gd name="T6" fmla="*/ 0 w 6305"/>
                  <a:gd name="T7" fmla="*/ 0 h 2595"/>
                  <a:gd name="T8" fmla="*/ 0 w 6305"/>
                  <a:gd name="T9" fmla="*/ 0 h 2595"/>
                  <a:gd name="T10" fmla="*/ 0 w 6305"/>
                  <a:gd name="T11" fmla="*/ 0 h 2595"/>
                  <a:gd name="T12" fmla="*/ 0 w 6305"/>
                  <a:gd name="T13" fmla="*/ 0 h 2595"/>
                  <a:gd name="T14" fmla="*/ 0 w 6305"/>
                  <a:gd name="T15" fmla="*/ 0 h 2595"/>
                  <a:gd name="T16" fmla="*/ 0 w 6305"/>
                  <a:gd name="T17" fmla="*/ 0 h 2595"/>
                  <a:gd name="T18" fmla="*/ 0 w 6305"/>
                  <a:gd name="T19" fmla="*/ 0 h 2595"/>
                  <a:gd name="T20" fmla="*/ 0 w 6305"/>
                  <a:gd name="T21" fmla="*/ 0 h 2595"/>
                  <a:gd name="T22" fmla="*/ 0 w 6305"/>
                  <a:gd name="T23" fmla="*/ 0 h 2595"/>
                  <a:gd name="T24" fmla="*/ 0 w 6305"/>
                  <a:gd name="T25" fmla="*/ 0 h 2595"/>
                  <a:gd name="T26" fmla="*/ 0 w 6305"/>
                  <a:gd name="T27" fmla="*/ 0 h 2595"/>
                  <a:gd name="T28" fmla="*/ 0 w 6305"/>
                  <a:gd name="T29" fmla="*/ 0 h 2595"/>
                  <a:gd name="T30" fmla="*/ 0 w 6305"/>
                  <a:gd name="T31" fmla="*/ 0 h 2595"/>
                  <a:gd name="T32" fmla="*/ 0 w 6305"/>
                  <a:gd name="T33" fmla="*/ 0 h 2595"/>
                  <a:gd name="T34" fmla="*/ 0 w 6305"/>
                  <a:gd name="T35" fmla="*/ 0 h 2595"/>
                  <a:gd name="T36" fmla="*/ 0 w 6305"/>
                  <a:gd name="T37" fmla="*/ 0 h 2595"/>
                  <a:gd name="T38" fmla="*/ 0 w 6305"/>
                  <a:gd name="T39" fmla="*/ 0 h 2595"/>
                  <a:gd name="T40" fmla="*/ 0 w 6305"/>
                  <a:gd name="T41" fmla="*/ 0 h 2595"/>
                  <a:gd name="T42" fmla="*/ 0 w 6305"/>
                  <a:gd name="T43" fmla="*/ 0 h 2595"/>
                  <a:gd name="T44" fmla="*/ 0 w 6305"/>
                  <a:gd name="T45" fmla="*/ 0 h 2595"/>
                  <a:gd name="T46" fmla="*/ 0 w 6305"/>
                  <a:gd name="T47" fmla="*/ 0 h 2595"/>
                  <a:gd name="T48" fmla="*/ 0 w 6305"/>
                  <a:gd name="T49" fmla="*/ 0 h 2595"/>
                  <a:gd name="T50" fmla="*/ 0 w 6305"/>
                  <a:gd name="T51" fmla="*/ 0 h 2595"/>
                  <a:gd name="T52" fmla="*/ 0 w 6305"/>
                  <a:gd name="T53" fmla="*/ 0 h 2595"/>
                  <a:gd name="T54" fmla="*/ 0 w 6305"/>
                  <a:gd name="T55" fmla="*/ 0 h 2595"/>
                  <a:gd name="T56" fmla="*/ 0 w 6305"/>
                  <a:gd name="T57" fmla="*/ 0 h 2595"/>
                  <a:gd name="T58" fmla="*/ 0 w 6305"/>
                  <a:gd name="T59" fmla="*/ 0 h 2595"/>
                  <a:gd name="T60" fmla="*/ 0 w 6305"/>
                  <a:gd name="T61" fmla="*/ 0 h 2595"/>
                  <a:gd name="T62" fmla="*/ 0 w 6305"/>
                  <a:gd name="T63" fmla="*/ 0 h 2595"/>
                  <a:gd name="T64" fmla="*/ 0 w 6305"/>
                  <a:gd name="T65" fmla="*/ 0 h 2595"/>
                  <a:gd name="T66" fmla="*/ 0 w 6305"/>
                  <a:gd name="T67" fmla="*/ 0 h 2595"/>
                  <a:gd name="T68" fmla="*/ 0 w 6305"/>
                  <a:gd name="T69" fmla="*/ 0 h 2595"/>
                  <a:gd name="T70" fmla="*/ 0 w 6305"/>
                  <a:gd name="T71" fmla="*/ 0 h 2595"/>
                  <a:gd name="T72" fmla="*/ 0 w 6305"/>
                  <a:gd name="T73" fmla="*/ 0 h 2595"/>
                  <a:gd name="T74" fmla="*/ 0 w 6305"/>
                  <a:gd name="T75" fmla="*/ 0 h 2595"/>
                  <a:gd name="T76" fmla="*/ 0 w 6305"/>
                  <a:gd name="T77" fmla="*/ 0 h 2595"/>
                  <a:gd name="T78" fmla="*/ 0 w 6305"/>
                  <a:gd name="T79" fmla="*/ 0 h 2595"/>
                  <a:gd name="T80" fmla="*/ 0 w 6305"/>
                  <a:gd name="T81" fmla="*/ 0 h 2595"/>
                  <a:gd name="T82" fmla="*/ 0 w 6305"/>
                  <a:gd name="T83" fmla="*/ 0 h 2595"/>
                  <a:gd name="T84" fmla="*/ 0 w 6305"/>
                  <a:gd name="T85" fmla="*/ 0 h 2595"/>
                  <a:gd name="T86" fmla="*/ 0 w 6305"/>
                  <a:gd name="T87" fmla="*/ 0 h 2595"/>
                  <a:gd name="T88" fmla="*/ 0 w 6305"/>
                  <a:gd name="T89" fmla="*/ 0 h 2595"/>
                  <a:gd name="T90" fmla="*/ 0 w 6305"/>
                  <a:gd name="T91" fmla="*/ 0 h 2595"/>
                  <a:gd name="T92" fmla="*/ 0 w 6305"/>
                  <a:gd name="T93" fmla="*/ 0 h 2595"/>
                  <a:gd name="T94" fmla="*/ 0 w 6305"/>
                  <a:gd name="T95" fmla="*/ 0 h 2595"/>
                  <a:gd name="T96" fmla="*/ 0 w 6305"/>
                  <a:gd name="T97" fmla="*/ 0 h 2595"/>
                  <a:gd name="T98" fmla="*/ 0 w 6305"/>
                  <a:gd name="T99" fmla="*/ 0 h 2595"/>
                  <a:gd name="T100" fmla="*/ 0 w 6305"/>
                  <a:gd name="T101" fmla="*/ 0 h 2595"/>
                  <a:gd name="T102" fmla="*/ 0 w 6305"/>
                  <a:gd name="T103" fmla="*/ 0 h 2595"/>
                  <a:gd name="T104" fmla="*/ 0 w 6305"/>
                  <a:gd name="T105" fmla="*/ 0 h 2595"/>
                  <a:gd name="T106" fmla="*/ 0 w 6305"/>
                  <a:gd name="T107" fmla="*/ 0 h 2595"/>
                  <a:gd name="T108" fmla="*/ 0 w 6305"/>
                  <a:gd name="T109" fmla="*/ 0 h 2595"/>
                  <a:gd name="T110" fmla="*/ 0 w 6305"/>
                  <a:gd name="T111" fmla="*/ 0 h 2595"/>
                  <a:gd name="T112" fmla="*/ 0 w 6305"/>
                  <a:gd name="T113" fmla="*/ 0 h 2595"/>
                  <a:gd name="T114" fmla="*/ 0 w 6305"/>
                  <a:gd name="T115" fmla="*/ 0 h 2595"/>
                  <a:gd name="T116" fmla="*/ 0 w 6305"/>
                  <a:gd name="T117" fmla="*/ 0 h 2595"/>
                  <a:gd name="T118" fmla="*/ 0 w 6305"/>
                  <a:gd name="T119" fmla="*/ 0 h 2595"/>
                  <a:gd name="T120" fmla="*/ 0 w 6305"/>
                  <a:gd name="T121" fmla="*/ 0 h 2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05" h="2595">
                    <a:moveTo>
                      <a:pt x="926" y="686"/>
                    </a:moveTo>
                    <a:cubicBezTo>
                      <a:pt x="845" y="682"/>
                      <a:pt x="748" y="660"/>
                      <a:pt x="669" y="660"/>
                    </a:cubicBezTo>
                    <a:cubicBezTo>
                      <a:pt x="590" y="660"/>
                      <a:pt x="534" y="624"/>
                      <a:pt x="450" y="686"/>
                    </a:cubicBezTo>
                    <a:cubicBezTo>
                      <a:pt x="366" y="748"/>
                      <a:pt x="223" y="922"/>
                      <a:pt x="167" y="1033"/>
                    </a:cubicBezTo>
                    <a:cubicBezTo>
                      <a:pt x="111" y="1144"/>
                      <a:pt x="116" y="1241"/>
                      <a:pt x="116" y="1354"/>
                    </a:cubicBezTo>
                    <a:cubicBezTo>
                      <a:pt x="116" y="1467"/>
                      <a:pt x="175" y="1618"/>
                      <a:pt x="167" y="1714"/>
                    </a:cubicBezTo>
                    <a:cubicBezTo>
                      <a:pt x="159" y="1810"/>
                      <a:pt x="91" y="1879"/>
                      <a:pt x="65" y="1933"/>
                    </a:cubicBezTo>
                    <a:cubicBezTo>
                      <a:pt x="39" y="1987"/>
                      <a:pt x="22" y="2000"/>
                      <a:pt x="13" y="2036"/>
                    </a:cubicBezTo>
                    <a:cubicBezTo>
                      <a:pt x="4" y="2072"/>
                      <a:pt x="9" y="2111"/>
                      <a:pt x="13" y="2152"/>
                    </a:cubicBezTo>
                    <a:cubicBezTo>
                      <a:pt x="17" y="2193"/>
                      <a:pt x="0" y="2242"/>
                      <a:pt x="39" y="2280"/>
                    </a:cubicBezTo>
                    <a:cubicBezTo>
                      <a:pt x="78" y="2318"/>
                      <a:pt x="174" y="2372"/>
                      <a:pt x="245" y="2383"/>
                    </a:cubicBezTo>
                    <a:cubicBezTo>
                      <a:pt x="316" y="2394"/>
                      <a:pt x="407" y="2367"/>
                      <a:pt x="463" y="2344"/>
                    </a:cubicBezTo>
                    <a:cubicBezTo>
                      <a:pt x="519" y="2321"/>
                      <a:pt x="577" y="2246"/>
                      <a:pt x="579" y="2242"/>
                    </a:cubicBezTo>
                    <a:cubicBezTo>
                      <a:pt x="581" y="2238"/>
                      <a:pt x="461" y="2313"/>
                      <a:pt x="476" y="2319"/>
                    </a:cubicBezTo>
                    <a:cubicBezTo>
                      <a:pt x="491" y="2325"/>
                      <a:pt x="592" y="2297"/>
                      <a:pt x="669" y="2280"/>
                    </a:cubicBezTo>
                    <a:cubicBezTo>
                      <a:pt x="746" y="2263"/>
                      <a:pt x="851" y="2252"/>
                      <a:pt x="939" y="2216"/>
                    </a:cubicBezTo>
                    <a:cubicBezTo>
                      <a:pt x="1027" y="2180"/>
                      <a:pt x="1115" y="2056"/>
                      <a:pt x="1196" y="2062"/>
                    </a:cubicBezTo>
                    <a:cubicBezTo>
                      <a:pt x="1277" y="2068"/>
                      <a:pt x="1314" y="2186"/>
                      <a:pt x="1427" y="2254"/>
                    </a:cubicBezTo>
                    <a:cubicBezTo>
                      <a:pt x="1540" y="2322"/>
                      <a:pt x="1750" y="2417"/>
                      <a:pt x="1877" y="2473"/>
                    </a:cubicBezTo>
                    <a:cubicBezTo>
                      <a:pt x="2004" y="2529"/>
                      <a:pt x="2053" y="2583"/>
                      <a:pt x="2186" y="2589"/>
                    </a:cubicBezTo>
                    <a:cubicBezTo>
                      <a:pt x="2319" y="2595"/>
                      <a:pt x="2476" y="2585"/>
                      <a:pt x="2675" y="2512"/>
                    </a:cubicBezTo>
                    <a:cubicBezTo>
                      <a:pt x="2874" y="2439"/>
                      <a:pt x="3176" y="2221"/>
                      <a:pt x="3382" y="2152"/>
                    </a:cubicBezTo>
                    <a:cubicBezTo>
                      <a:pt x="3588" y="2083"/>
                      <a:pt x="3802" y="2087"/>
                      <a:pt x="3909" y="2100"/>
                    </a:cubicBezTo>
                    <a:cubicBezTo>
                      <a:pt x="4016" y="2113"/>
                      <a:pt x="3969" y="2203"/>
                      <a:pt x="4025" y="2229"/>
                    </a:cubicBezTo>
                    <a:cubicBezTo>
                      <a:pt x="4081" y="2255"/>
                      <a:pt x="4177" y="2261"/>
                      <a:pt x="4243" y="2254"/>
                    </a:cubicBezTo>
                    <a:cubicBezTo>
                      <a:pt x="4309" y="2247"/>
                      <a:pt x="4350" y="2201"/>
                      <a:pt x="4423" y="2190"/>
                    </a:cubicBezTo>
                    <a:cubicBezTo>
                      <a:pt x="4496" y="2179"/>
                      <a:pt x="4575" y="2181"/>
                      <a:pt x="4680" y="2190"/>
                    </a:cubicBezTo>
                    <a:cubicBezTo>
                      <a:pt x="4785" y="2199"/>
                      <a:pt x="4946" y="2233"/>
                      <a:pt x="5053" y="2242"/>
                    </a:cubicBezTo>
                    <a:cubicBezTo>
                      <a:pt x="5160" y="2251"/>
                      <a:pt x="5222" y="2326"/>
                      <a:pt x="5323" y="2242"/>
                    </a:cubicBezTo>
                    <a:cubicBezTo>
                      <a:pt x="5424" y="2158"/>
                      <a:pt x="5593" y="1858"/>
                      <a:pt x="5657" y="1740"/>
                    </a:cubicBezTo>
                    <a:cubicBezTo>
                      <a:pt x="5721" y="1622"/>
                      <a:pt x="5670" y="1667"/>
                      <a:pt x="5709" y="1534"/>
                    </a:cubicBezTo>
                    <a:cubicBezTo>
                      <a:pt x="5748" y="1401"/>
                      <a:pt x="5866" y="1093"/>
                      <a:pt x="5889" y="943"/>
                    </a:cubicBezTo>
                    <a:cubicBezTo>
                      <a:pt x="5912" y="793"/>
                      <a:pt x="5889" y="709"/>
                      <a:pt x="5850" y="634"/>
                    </a:cubicBezTo>
                    <a:cubicBezTo>
                      <a:pt x="5811" y="559"/>
                      <a:pt x="5644" y="499"/>
                      <a:pt x="5657" y="493"/>
                    </a:cubicBezTo>
                    <a:cubicBezTo>
                      <a:pt x="5670" y="487"/>
                      <a:pt x="5875" y="521"/>
                      <a:pt x="5927" y="596"/>
                    </a:cubicBezTo>
                    <a:cubicBezTo>
                      <a:pt x="5979" y="671"/>
                      <a:pt x="5979" y="819"/>
                      <a:pt x="5966" y="943"/>
                    </a:cubicBezTo>
                    <a:cubicBezTo>
                      <a:pt x="5953" y="1067"/>
                      <a:pt x="5867" y="1207"/>
                      <a:pt x="5850" y="1342"/>
                    </a:cubicBezTo>
                    <a:cubicBezTo>
                      <a:pt x="5833" y="1477"/>
                      <a:pt x="5835" y="1655"/>
                      <a:pt x="5863" y="1753"/>
                    </a:cubicBezTo>
                    <a:cubicBezTo>
                      <a:pt x="5891" y="1851"/>
                      <a:pt x="5955" y="1884"/>
                      <a:pt x="6017" y="1933"/>
                    </a:cubicBezTo>
                    <a:cubicBezTo>
                      <a:pt x="6079" y="1982"/>
                      <a:pt x="6193" y="2047"/>
                      <a:pt x="6236" y="2049"/>
                    </a:cubicBezTo>
                    <a:cubicBezTo>
                      <a:pt x="6279" y="2051"/>
                      <a:pt x="6305" y="1987"/>
                      <a:pt x="6275" y="1946"/>
                    </a:cubicBezTo>
                    <a:cubicBezTo>
                      <a:pt x="6245" y="1905"/>
                      <a:pt x="6101" y="1858"/>
                      <a:pt x="6056" y="1804"/>
                    </a:cubicBezTo>
                    <a:cubicBezTo>
                      <a:pt x="6011" y="1750"/>
                      <a:pt x="5992" y="1701"/>
                      <a:pt x="6005" y="1624"/>
                    </a:cubicBezTo>
                    <a:cubicBezTo>
                      <a:pt x="6018" y="1547"/>
                      <a:pt x="6105" y="1447"/>
                      <a:pt x="6133" y="1342"/>
                    </a:cubicBezTo>
                    <a:cubicBezTo>
                      <a:pt x="6161" y="1237"/>
                      <a:pt x="6178" y="1112"/>
                      <a:pt x="6172" y="994"/>
                    </a:cubicBezTo>
                    <a:cubicBezTo>
                      <a:pt x="6166" y="876"/>
                      <a:pt x="6166" y="750"/>
                      <a:pt x="6095" y="634"/>
                    </a:cubicBezTo>
                    <a:cubicBezTo>
                      <a:pt x="6024" y="518"/>
                      <a:pt x="5880" y="398"/>
                      <a:pt x="5747" y="300"/>
                    </a:cubicBezTo>
                    <a:cubicBezTo>
                      <a:pt x="5614" y="202"/>
                      <a:pt x="5473" y="86"/>
                      <a:pt x="5297" y="43"/>
                    </a:cubicBezTo>
                    <a:cubicBezTo>
                      <a:pt x="5121" y="0"/>
                      <a:pt x="4886" y="32"/>
                      <a:pt x="4693" y="43"/>
                    </a:cubicBezTo>
                    <a:cubicBezTo>
                      <a:pt x="4500" y="54"/>
                      <a:pt x="4292" y="99"/>
                      <a:pt x="4140" y="107"/>
                    </a:cubicBezTo>
                    <a:cubicBezTo>
                      <a:pt x="3988" y="115"/>
                      <a:pt x="3934" y="87"/>
                      <a:pt x="3780" y="94"/>
                    </a:cubicBezTo>
                    <a:cubicBezTo>
                      <a:pt x="3626" y="101"/>
                      <a:pt x="3361" y="133"/>
                      <a:pt x="3215" y="146"/>
                    </a:cubicBezTo>
                    <a:cubicBezTo>
                      <a:pt x="3069" y="159"/>
                      <a:pt x="3062" y="153"/>
                      <a:pt x="2906" y="172"/>
                    </a:cubicBezTo>
                    <a:cubicBezTo>
                      <a:pt x="2750" y="191"/>
                      <a:pt x="2424" y="230"/>
                      <a:pt x="2276" y="262"/>
                    </a:cubicBezTo>
                    <a:cubicBezTo>
                      <a:pt x="2128" y="294"/>
                      <a:pt x="2096" y="336"/>
                      <a:pt x="2019" y="364"/>
                    </a:cubicBezTo>
                    <a:cubicBezTo>
                      <a:pt x="1942" y="392"/>
                      <a:pt x="1880" y="397"/>
                      <a:pt x="1813" y="429"/>
                    </a:cubicBezTo>
                    <a:cubicBezTo>
                      <a:pt x="1746" y="461"/>
                      <a:pt x="1688" y="523"/>
                      <a:pt x="1620" y="557"/>
                    </a:cubicBezTo>
                    <a:cubicBezTo>
                      <a:pt x="1552" y="591"/>
                      <a:pt x="1464" y="617"/>
                      <a:pt x="1402" y="634"/>
                    </a:cubicBezTo>
                    <a:cubicBezTo>
                      <a:pt x="1340" y="651"/>
                      <a:pt x="1288" y="651"/>
                      <a:pt x="1247" y="660"/>
                    </a:cubicBezTo>
                    <a:cubicBezTo>
                      <a:pt x="1206" y="669"/>
                      <a:pt x="1206" y="682"/>
                      <a:pt x="1157" y="686"/>
                    </a:cubicBezTo>
                    <a:cubicBezTo>
                      <a:pt x="1108" y="690"/>
                      <a:pt x="1007" y="690"/>
                      <a:pt x="926" y="686"/>
                    </a:cubicBezTo>
                    <a:close/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689" name="Group 433">
                <a:extLst>
                  <a:ext uri="{FF2B5EF4-FFF2-40B4-BE49-F238E27FC236}">
                    <a16:creationId xmlns:a16="http://schemas.microsoft.com/office/drawing/2014/main" id="{CDBC9506-4D87-45DB-BE5B-371D707F701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78" y="2429"/>
                <a:ext cx="252" cy="677"/>
                <a:chOff x="3947" y="2610"/>
                <a:chExt cx="1462" cy="3937"/>
              </a:xfrm>
            </p:grpSpPr>
            <p:sp>
              <p:nvSpPr>
                <p:cNvPr id="91708" name="Freeform 434">
                  <a:extLst>
                    <a:ext uri="{FF2B5EF4-FFF2-40B4-BE49-F238E27FC236}">
                      <a16:creationId xmlns:a16="http://schemas.microsoft.com/office/drawing/2014/main" id="{2FAB4C9F-7579-442D-A2A6-708CDBF6FE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47" y="2610"/>
                  <a:ext cx="1462" cy="3937"/>
                </a:xfrm>
                <a:custGeom>
                  <a:avLst/>
                  <a:gdLst>
                    <a:gd name="T0" fmla="*/ 180 w 1462"/>
                    <a:gd name="T1" fmla="*/ 0 h 3937"/>
                    <a:gd name="T2" fmla="*/ 52 w 1462"/>
                    <a:gd name="T3" fmla="*/ 566 h 3937"/>
                    <a:gd name="T4" fmla="*/ 489 w 1462"/>
                    <a:gd name="T5" fmla="*/ 1376 h 3937"/>
                    <a:gd name="T6" fmla="*/ 540 w 1462"/>
                    <a:gd name="T7" fmla="*/ 1684 h 3937"/>
                    <a:gd name="T8" fmla="*/ 427 w 1462"/>
                    <a:gd name="T9" fmla="*/ 2196 h 3937"/>
                    <a:gd name="T10" fmla="*/ 463 w 1462"/>
                    <a:gd name="T11" fmla="*/ 2533 h 3937"/>
                    <a:gd name="T12" fmla="*/ 399 w 1462"/>
                    <a:gd name="T13" fmla="*/ 2790 h 3937"/>
                    <a:gd name="T14" fmla="*/ 399 w 1462"/>
                    <a:gd name="T15" fmla="*/ 3021 h 3937"/>
                    <a:gd name="T16" fmla="*/ 360 w 1462"/>
                    <a:gd name="T17" fmla="*/ 3459 h 3937"/>
                    <a:gd name="T18" fmla="*/ 334 w 1462"/>
                    <a:gd name="T19" fmla="*/ 3587 h 3937"/>
                    <a:gd name="T20" fmla="*/ 208 w 1462"/>
                    <a:gd name="T21" fmla="*/ 3765 h 3937"/>
                    <a:gd name="T22" fmla="*/ 256 w 1462"/>
                    <a:gd name="T23" fmla="*/ 3876 h 3937"/>
                    <a:gd name="T24" fmla="*/ 304 w 1462"/>
                    <a:gd name="T25" fmla="*/ 3810 h 3937"/>
                    <a:gd name="T26" fmla="*/ 360 w 1462"/>
                    <a:gd name="T27" fmla="*/ 3729 h 3937"/>
                    <a:gd name="T28" fmla="*/ 280 w 1462"/>
                    <a:gd name="T29" fmla="*/ 3846 h 3937"/>
                    <a:gd name="T30" fmla="*/ 296 w 1462"/>
                    <a:gd name="T31" fmla="*/ 3909 h 3937"/>
                    <a:gd name="T32" fmla="*/ 463 w 1462"/>
                    <a:gd name="T33" fmla="*/ 3896 h 3937"/>
                    <a:gd name="T34" fmla="*/ 669 w 1462"/>
                    <a:gd name="T35" fmla="*/ 3664 h 3937"/>
                    <a:gd name="T36" fmla="*/ 759 w 1462"/>
                    <a:gd name="T37" fmla="*/ 3369 h 3937"/>
                    <a:gd name="T38" fmla="*/ 862 w 1462"/>
                    <a:gd name="T39" fmla="*/ 2623 h 3937"/>
                    <a:gd name="T40" fmla="*/ 1003 w 1462"/>
                    <a:gd name="T41" fmla="*/ 2186 h 3937"/>
                    <a:gd name="T42" fmla="*/ 1080 w 1462"/>
                    <a:gd name="T43" fmla="*/ 1877 h 3937"/>
                    <a:gd name="T44" fmla="*/ 1183 w 1462"/>
                    <a:gd name="T45" fmla="*/ 1572 h 3937"/>
                    <a:gd name="T46" fmla="*/ 1447 w 1462"/>
                    <a:gd name="T47" fmla="*/ 1194 h 3937"/>
                    <a:gd name="T48" fmla="*/ 1276 w 1462"/>
                    <a:gd name="T49" fmla="*/ 792 h 39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62" h="3937">
                      <a:moveTo>
                        <a:pt x="180" y="0"/>
                      </a:moveTo>
                      <a:cubicBezTo>
                        <a:pt x="90" y="168"/>
                        <a:pt x="0" y="337"/>
                        <a:pt x="52" y="566"/>
                      </a:cubicBezTo>
                      <a:cubicBezTo>
                        <a:pt x="104" y="795"/>
                        <a:pt x="408" y="1190"/>
                        <a:pt x="489" y="1376"/>
                      </a:cubicBezTo>
                      <a:cubicBezTo>
                        <a:pt x="570" y="1562"/>
                        <a:pt x="550" y="1547"/>
                        <a:pt x="540" y="1684"/>
                      </a:cubicBezTo>
                      <a:cubicBezTo>
                        <a:pt x="530" y="1821"/>
                        <a:pt x="440" y="2055"/>
                        <a:pt x="427" y="2196"/>
                      </a:cubicBezTo>
                      <a:cubicBezTo>
                        <a:pt x="414" y="2337"/>
                        <a:pt x="468" y="2434"/>
                        <a:pt x="463" y="2533"/>
                      </a:cubicBezTo>
                      <a:cubicBezTo>
                        <a:pt x="458" y="2632"/>
                        <a:pt x="410" y="2709"/>
                        <a:pt x="399" y="2790"/>
                      </a:cubicBezTo>
                      <a:cubicBezTo>
                        <a:pt x="388" y="2871"/>
                        <a:pt x="405" y="2910"/>
                        <a:pt x="399" y="3021"/>
                      </a:cubicBezTo>
                      <a:cubicBezTo>
                        <a:pt x="393" y="3132"/>
                        <a:pt x="371" y="3365"/>
                        <a:pt x="360" y="3459"/>
                      </a:cubicBezTo>
                      <a:cubicBezTo>
                        <a:pt x="349" y="3553"/>
                        <a:pt x="359" y="3536"/>
                        <a:pt x="334" y="3587"/>
                      </a:cubicBezTo>
                      <a:cubicBezTo>
                        <a:pt x="309" y="3638"/>
                        <a:pt x="221" y="3717"/>
                        <a:pt x="208" y="3765"/>
                      </a:cubicBezTo>
                      <a:cubicBezTo>
                        <a:pt x="195" y="3813"/>
                        <a:pt x="240" y="3869"/>
                        <a:pt x="256" y="3876"/>
                      </a:cubicBezTo>
                      <a:cubicBezTo>
                        <a:pt x="272" y="3883"/>
                        <a:pt x="287" y="3834"/>
                        <a:pt x="304" y="3810"/>
                      </a:cubicBezTo>
                      <a:cubicBezTo>
                        <a:pt x="321" y="3786"/>
                        <a:pt x="364" y="3723"/>
                        <a:pt x="360" y="3729"/>
                      </a:cubicBezTo>
                      <a:cubicBezTo>
                        <a:pt x="356" y="3735"/>
                        <a:pt x="291" y="3816"/>
                        <a:pt x="280" y="3846"/>
                      </a:cubicBezTo>
                      <a:cubicBezTo>
                        <a:pt x="269" y="3876"/>
                        <a:pt x="266" y="3901"/>
                        <a:pt x="296" y="3909"/>
                      </a:cubicBezTo>
                      <a:cubicBezTo>
                        <a:pt x="326" y="3917"/>
                        <a:pt x="401" y="3937"/>
                        <a:pt x="463" y="3896"/>
                      </a:cubicBezTo>
                      <a:cubicBezTo>
                        <a:pt x="525" y="3855"/>
                        <a:pt x="620" y="3752"/>
                        <a:pt x="669" y="3664"/>
                      </a:cubicBezTo>
                      <a:cubicBezTo>
                        <a:pt x="718" y="3576"/>
                        <a:pt x="727" y="3542"/>
                        <a:pt x="759" y="3369"/>
                      </a:cubicBezTo>
                      <a:cubicBezTo>
                        <a:pt x="791" y="3196"/>
                        <a:pt x="821" y="2820"/>
                        <a:pt x="862" y="2623"/>
                      </a:cubicBezTo>
                      <a:cubicBezTo>
                        <a:pt x="903" y="2426"/>
                        <a:pt x="967" y="2310"/>
                        <a:pt x="1003" y="2186"/>
                      </a:cubicBezTo>
                      <a:cubicBezTo>
                        <a:pt x="1039" y="2062"/>
                        <a:pt x="1050" y="1979"/>
                        <a:pt x="1080" y="1877"/>
                      </a:cubicBezTo>
                      <a:cubicBezTo>
                        <a:pt x="1110" y="1775"/>
                        <a:pt x="1122" y="1686"/>
                        <a:pt x="1183" y="1572"/>
                      </a:cubicBezTo>
                      <a:cubicBezTo>
                        <a:pt x="1244" y="1458"/>
                        <a:pt x="1432" y="1324"/>
                        <a:pt x="1447" y="1194"/>
                      </a:cubicBezTo>
                      <a:cubicBezTo>
                        <a:pt x="1462" y="1064"/>
                        <a:pt x="1312" y="876"/>
                        <a:pt x="1276" y="792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09" name="Freeform 435">
                  <a:extLst>
                    <a:ext uri="{FF2B5EF4-FFF2-40B4-BE49-F238E27FC236}">
                      <a16:creationId xmlns:a16="http://schemas.microsoft.com/office/drawing/2014/main" id="{98883756-CA9D-4BB9-B9C5-D32B5B79A8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52" y="6291"/>
                  <a:ext cx="348" cy="240"/>
                </a:xfrm>
                <a:custGeom>
                  <a:avLst/>
                  <a:gdLst>
                    <a:gd name="T0" fmla="*/ 60 w 348"/>
                    <a:gd name="T1" fmla="*/ 0 h 240"/>
                    <a:gd name="T2" fmla="*/ 21 w 348"/>
                    <a:gd name="T3" fmla="*/ 57 h 240"/>
                    <a:gd name="T4" fmla="*/ 0 w 348"/>
                    <a:gd name="T5" fmla="*/ 93 h 240"/>
                    <a:gd name="T6" fmla="*/ 21 w 348"/>
                    <a:gd name="T7" fmla="*/ 159 h 240"/>
                    <a:gd name="T8" fmla="*/ 51 w 348"/>
                    <a:gd name="T9" fmla="*/ 189 h 240"/>
                    <a:gd name="T10" fmla="*/ 81 w 348"/>
                    <a:gd name="T11" fmla="*/ 126 h 240"/>
                    <a:gd name="T12" fmla="*/ 159 w 348"/>
                    <a:gd name="T13" fmla="*/ 30 h 240"/>
                    <a:gd name="T14" fmla="*/ 135 w 348"/>
                    <a:gd name="T15" fmla="*/ 84 h 240"/>
                    <a:gd name="T16" fmla="*/ 90 w 348"/>
                    <a:gd name="T17" fmla="*/ 144 h 240"/>
                    <a:gd name="T18" fmla="*/ 72 w 348"/>
                    <a:gd name="T19" fmla="*/ 186 h 240"/>
                    <a:gd name="T20" fmla="*/ 72 w 348"/>
                    <a:gd name="T21" fmla="*/ 210 h 240"/>
                    <a:gd name="T22" fmla="*/ 120 w 348"/>
                    <a:gd name="T23" fmla="*/ 234 h 240"/>
                    <a:gd name="T24" fmla="*/ 210 w 348"/>
                    <a:gd name="T25" fmla="*/ 234 h 240"/>
                    <a:gd name="T26" fmla="*/ 270 w 348"/>
                    <a:gd name="T27" fmla="*/ 198 h 240"/>
                    <a:gd name="T28" fmla="*/ 333 w 348"/>
                    <a:gd name="T29" fmla="*/ 144 h 240"/>
                    <a:gd name="T30" fmla="*/ 348 w 348"/>
                    <a:gd name="T31" fmla="*/ 123 h 2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48" h="240">
                      <a:moveTo>
                        <a:pt x="60" y="0"/>
                      </a:moveTo>
                      <a:cubicBezTo>
                        <a:pt x="45" y="21"/>
                        <a:pt x="31" y="42"/>
                        <a:pt x="21" y="57"/>
                      </a:cubicBezTo>
                      <a:cubicBezTo>
                        <a:pt x="11" y="72"/>
                        <a:pt x="0" y="76"/>
                        <a:pt x="0" y="93"/>
                      </a:cubicBezTo>
                      <a:cubicBezTo>
                        <a:pt x="0" y="110"/>
                        <a:pt x="13" y="143"/>
                        <a:pt x="21" y="159"/>
                      </a:cubicBezTo>
                      <a:cubicBezTo>
                        <a:pt x="29" y="175"/>
                        <a:pt x="41" y="194"/>
                        <a:pt x="51" y="189"/>
                      </a:cubicBezTo>
                      <a:cubicBezTo>
                        <a:pt x="61" y="184"/>
                        <a:pt x="63" y="153"/>
                        <a:pt x="81" y="126"/>
                      </a:cubicBezTo>
                      <a:cubicBezTo>
                        <a:pt x="99" y="99"/>
                        <a:pt x="150" y="37"/>
                        <a:pt x="159" y="30"/>
                      </a:cubicBezTo>
                      <a:cubicBezTo>
                        <a:pt x="168" y="23"/>
                        <a:pt x="146" y="65"/>
                        <a:pt x="135" y="84"/>
                      </a:cubicBezTo>
                      <a:cubicBezTo>
                        <a:pt x="124" y="103"/>
                        <a:pt x="100" y="127"/>
                        <a:pt x="90" y="144"/>
                      </a:cubicBezTo>
                      <a:cubicBezTo>
                        <a:pt x="80" y="161"/>
                        <a:pt x="75" y="175"/>
                        <a:pt x="72" y="186"/>
                      </a:cubicBezTo>
                      <a:cubicBezTo>
                        <a:pt x="69" y="197"/>
                        <a:pt x="64" y="202"/>
                        <a:pt x="72" y="210"/>
                      </a:cubicBezTo>
                      <a:cubicBezTo>
                        <a:pt x="80" y="218"/>
                        <a:pt x="97" y="230"/>
                        <a:pt x="120" y="234"/>
                      </a:cubicBezTo>
                      <a:cubicBezTo>
                        <a:pt x="143" y="238"/>
                        <a:pt x="185" y="240"/>
                        <a:pt x="210" y="234"/>
                      </a:cubicBezTo>
                      <a:cubicBezTo>
                        <a:pt x="235" y="228"/>
                        <a:pt x="250" y="213"/>
                        <a:pt x="270" y="198"/>
                      </a:cubicBezTo>
                      <a:cubicBezTo>
                        <a:pt x="290" y="183"/>
                        <a:pt x="320" y="156"/>
                        <a:pt x="333" y="144"/>
                      </a:cubicBezTo>
                      <a:cubicBezTo>
                        <a:pt x="346" y="132"/>
                        <a:pt x="345" y="127"/>
                        <a:pt x="348" y="123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690" name="Group 436">
                <a:extLst>
                  <a:ext uri="{FF2B5EF4-FFF2-40B4-BE49-F238E27FC236}">
                    <a16:creationId xmlns:a16="http://schemas.microsoft.com/office/drawing/2014/main" id="{B649D4B9-8539-4A46-971B-5CDBE37A3CC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364" y="2334"/>
                <a:ext cx="314" cy="836"/>
                <a:chOff x="6566" y="2057"/>
                <a:chExt cx="1825" cy="4864"/>
              </a:xfrm>
            </p:grpSpPr>
            <p:sp>
              <p:nvSpPr>
                <p:cNvPr id="91706" name="Freeform 437">
                  <a:extLst>
                    <a:ext uri="{FF2B5EF4-FFF2-40B4-BE49-F238E27FC236}">
                      <a16:creationId xmlns:a16="http://schemas.microsoft.com/office/drawing/2014/main" id="{1DD9C33E-0EBB-43CC-B4F8-E319E0F28B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6" y="2057"/>
                  <a:ext cx="1825" cy="4864"/>
                </a:xfrm>
                <a:custGeom>
                  <a:avLst/>
                  <a:gdLst>
                    <a:gd name="T0" fmla="*/ 133 w 1825"/>
                    <a:gd name="T1" fmla="*/ 797 h 4864"/>
                    <a:gd name="T2" fmla="*/ 30 w 1825"/>
                    <a:gd name="T3" fmla="*/ 1389 h 4864"/>
                    <a:gd name="T4" fmla="*/ 313 w 1825"/>
                    <a:gd name="T5" fmla="*/ 1903 h 4864"/>
                    <a:gd name="T6" fmla="*/ 737 w 1825"/>
                    <a:gd name="T7" fmla="*/ 2456 h 4864"/>
                    <a:gd name="T8" fmla="*/ 891 w 1825"/>
                    <a:gd name="T9" fmla="*/ 2803 h 4864"/>
                    <a:gd name="T10" fmla="*/ 968 w 1825"/>
                    <a:gd name="T11" fmla="*/ 3124 h 4864"/>
                    <a:gd name="T12" fmla="*/ 994 w 1825"/>
                    <a:gd name="T13" fmla="*/ 3472 h 4864"/>
                    <a:gd name="T14" fmla="*/ 750 w 1825"/>
                    <a:gd name="T15" fmla="*/ 3947 h 4864"/>
                    <a:gd name="T16" fmla="*/ 441 w 1825"/>
                    <a:gd name="T17" fmla="*/ 4436 h 4864"/>
                    <a:gd name="T18" fmla="*/ 364 w 1825"/>
                    <a:gd name="T19" fmla="*/ 4552 h 4864"/>
                    <a:gd name="T20" fmla="*/ 287 w 1825"/>
                    <a:gd name="T21" fmla="*/ 4667 h 4864"/>
                    <a:gd name="T22" fmla="*/ 300 w 1825"/>
                    <a:gd name="T23" fmla="*/ 4770 h 4864"/>
                    <a:gd name="T24" fmla="*/ 364 w 1825"/>
                    <a:gd name="T25" fmla="*/ 4732 h 4864"/>
                    <a:gd name="T26" fmla="*/ 454 w 1825"/>
                    <a:gd name="T27" fmla="*/ 4642 h 4864"/>
                    <a:gd name="T28" fmla="*/ 364 w 1825"/>
                    <a:gd name="T29" fmla="*/ 4783 h 4864"/>
                    <a:gd name="T30" fmla="*/ 531 w 1825"/>
                    <a:gd name="T31" fmla="*/ 4860 h 4864"/>
                    <a:gd name="T32" fmla="*/ 673 w 1825"/>
                    <a:gd name="T33" fmla="*/ 4757 h 4864"/>
                    <a:gd name="T34" fmla="*/ 763 w 1825"/>
                    <a:gd name="T35" fmla="*/ 4680 h 4864"/>
                    <a:gd name="T36" fmla="*/ 891 w 1825"/>
                    <a:gd name="T37" fmla="*/ 4474 h 4864"/>
                    <a:gd name="T38" fmla="*/ 1058 w 1825"/>
                    <a:gd name="T39" fmla="*/ 4102 h 4864"/>
                    <a:gd name="T40" fmla="*/ 1303 w 1825"/>
                    <a:gd name="T41" fmla="*/ 3536 h 4864"/>
                    <a:gd name="T42" fmla="*/ 1521 w 1825"/>
                    <a:gd name="T43" fmla="*/ 3253 h 4864"/>
                    <a:gd name="T44" fmla="*/ 1675 w 1825"/>
                    <a:gd name="T45" fmla="*/ 2764 h 4864"/>
                    <a:gd name="T46" fmla="*/ 1804 w 1825"/>
                    <a:gd name="T47" fmla="*/ 2546 h 4864"/>
                    <a:gd name="T48" fmla="*/ 1547 w 1825"/>
                    <a:gd name="T49" fmla="*/ 2250 h 4864"/>
                    <a:gd name="T50" fmla="*/ 1341 w 1825"/>
                    <a:gd name="T51" fmla="*/ 1736 h 4864"/>
                    <a:gd name="T52" fmla="*/ 1470 w 1825"/>
                    <a:gd name="T53" fmla="*/ 964 h 4864"/>
                    <a:gd name="T54" fmla="*/ 1534 w 1825"/>
                    <a:gd name="T55" fmla="*/ 604 h 4864"/>
                    <a:gd name="T56" fmla="*/ 1611 w 1825"/>
                    <a:gd name="T57" fmla="*/ 373 h 4864"/>
                    <a:gd name="T58" fmla="*/ 1585 w 1825"/>
                    <a:gd name="T59" fmla="*/ 142 h 4864"/>
                    <a:gd name="T60" fmla="*/ 1431 w 1825"/>
                    <a:gd name="T61" fmla="*/ 0 h 486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825" h="4864">
                      <a:moveTo>
                        <a:pt x="133" y="797"/>
                      </a:moveTo>
                      <a:cubicBezTo>
                        <a:pt x="66" y="1001"/>
                        <a:pt x="0" y="1205"/>
                        <a:pt x="30" y="1389"/>
                      </a:cubicBezTo>
                      <a:cubicBezTo>
                        <a:pt x="60" y="1573"/>
                        <a:pt x="195" y="1725"/>
                        <a:pt x="313" y="1903"/>
                      </a:cubicBezTo>
                      <a:cubicBezTo>
                        <a:pt x="431" y="2081"/>
                        <a:pt x="641" y="2306"/>
                        <a:pt x="737" y="2456"/>
                      </a:cubicBezTo>
                      <a:cubicBezTo>
                        <a:pt x="833" y="2606"/>
                        <a:pt x="853" y="2692"/>
                        <a:pt x="891" y="2803"/>
                      </a:cubicBezTo>
                      <a:cubicBezTo>
                        <a:pt x="929" y="2914"/>
                        <a:pt x="951" y="3013"/>
                        <a:pt x="968" y="3124"/>
                      </a:cubicBezTo>
                      <a:cubicBezTo>
                        <a:pt x="985" y="3235"/>
                        <a:pt x="1030" y="3335"/>
                        <a:pt x="994" y="3472"/>
                      </a:cubicBezTo>
                      <a:cubicBezTo>
                        <a:pt x="958" y="3609"/>
                        <a:pt x="842" y="3786"/>
                        <a:pt x="750" y="3947"/>
                      </a:cubicBezTo>
                      <a:cubicBezTo>
                        <a:pt x="658" y="4108"/>
                        <a:pt x="505" y="4335"/>
                        <a:pt x="441" y="4436"/>
                      </a:cubicBezTo>
                      <a:cubicBezTo>
                        <a:pt x="377" y="4537"/>
                        <a:pt x="390" y="4514"/>
                        <a:pt x="364" y="4552"/>
                      </a:cubicBezTo>
                      <a:cubicBezTo>
                        <a:pt x="338" y="4590"/>
                        <a:pt x="298" y="4631"/>
                        <a:pt x="287" y="4667"/>
                      </a:cubicBezTo>
                      <a:cubicBezTo>
                        <a:pt x="276" y="4703"/>
                        <a:pt x="287" y="4759"/>
                        <a:pt x="300" y="4770"/>
                      </a:cubicBezTo>
                      <a:cubicBezTo>
                        <a:pt x="313" y="4781"/>
                        <a:pt x="338" y="4753"/>
                        <a:pt x="364" y="4732"/>
                      </a:cubicBezTo>
                      <a:cubicBezTo>
                        <a:pt x="390" y="4711"/>
                        <a:pt x="454" y="4634"/>
                        <a:pt x="454" y="4642"/>
                      </a:cubicBezTo>
                      <a:cubicBezTo>
                        <a:pt x="454" y="4650"/>
                        <a:pt x="351" y="4747"/>
                        <a:pt x="364" y="4783"/>
                      </a:cubicBezTo>
                      <a:cubicBezTo>
                        <a:pt x="377" y="4819"/>
                        <a:pt x="480" y="4864"/>
                        <a:pt x="531" y="4860"/>
                      </a:cubicBezTo>
                      <a:cubicBezTo>
                        <a:pt x="582" y="4856"/>
                        <a:pt x="634" y="4787"/>
                        <a:pt x="673" y="4757"/>
                      </a:cubicBezTo>
                      <a:cubicBezTo>
                        <a:pt x="712" y="4727"/>
                        <a:pt x="727" y="4727"/>
                        <a:pt x="763" y="4680"/>
                      </a:cubicBezTo>
                      <a:cubicBezTo>
                        <a:pt x="799" y="4633"/>
                        <a:pt x="842" y="4570"/>
                        <a:pt x="891" y="4474"/>
                      </a:cubicBezTo>
                      <a:cubicBezTo>
                        <a:pt x="940" y="4378"/>
                        <a:pt x="989" y="4258"/>
                        <a:pt x="1058" y="4102"/>
                      </a:cubicBezTo>
                      <a:cubicBezTo>
                        <a:pt x="1127" y="3946"/>
                        <a:pt x="1226" y="3677"/>
                        <a:pt x="1303" y="3536"/>
                      </a:cubicBezTo>
                      <a:cubicBezTo>
                        <a:pt x="1380" y="3395"/>
                        <a:pt x="1459" y="3382"/>
                        <a:pt x="1521" y="3253"/>
                      </a:cubicBezTo>
                      <a:cubicBezTo>
                        <a:pt x="1583" y="3124"/>
                        <a:pt x="1628" y="2882"/>
                        <a:pt x="1675" y="2764"/>
                      </a:cubicBezTo>
                      <a:cubicBezTo>
                        <a:pt x="1722" y="2646"/>
                        <a:pt x="1825" y="2632"/>
                        <a:pt x="1804" y="2546"/>
                      </a:cubicBezTo>
                      <a:cubicBezTo>
                        <a:pt x="1783" y="2460"/>
                        <a:pt x="1624" y="2385"/>
                        <a:pt x="1547" y="2250"/>
                      </a:cubicBezTo>
                      <a:cubicBezTo>
                        <a:pt x="1470" y="2115"/>
                        <a:pt x="1354" y="1950"/>
                        <a:pt x="1341" y="1736"/>
                      </a:cubicBezTo>
                      <a:cubicBezTo>
                        <a:pt x="1328" y="1522"/>
                        <a:pt x="1438" y="1153"/>
                        <a:pt x="1470" y="964"/>
                      </a:cubicBezTo>
                      <a:cubicBezTo>
                        <a:pt x="1502" y="775"/>
                        <a:pt x="1511" y="702"/>
                        <a:pt x="1534" y="604"/>
                      </a:cubicBezTo>
                      <a:cubicBezTo>
                        <a:pt x="1557" y="506"/>
                        <a:pt x="1602" y="450"/>
                        <a:pt x="1611" y="373"/>
                      </a:cubicBezTo>
                      <a:cubicBezTo>
                        <a:pt x="1620" y="296"/>
                        <a:pt x="1615" y="204"/>
                        <a:pt x="1585" y="142"/>
                      </a:cubicBezTo>
                      <a:cubicBezTo>
                        <a:pt x="1555" y="80"/>
                        <a:pt x="1493" y="40"/>
                        <a:pt x="1431" y="0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07" name="Freeform 438">
                  <a:extLst>
                    <a:ext uri="{FF2B5EF4-FFF2-40B4-BE49-F238E27FC236}">
                      <a16:creationId xmlns:a16="http://schemas.microsoft.com/office/drawing/2014/main" id="{035F10F7-D406-4F71-B389-82D3479253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" y="6609"/>
                  <a:ext cx="424" cy="312"/>
                </a:xfrm>
                <a:custGeom>
                  <a:avLst/>
                  <a:gdLst>
                    <a:gd name="T0" fmla="*/ 79 w 424"/>
                    <a:gd name="T1" fmla="*/ 0 h 312"/>
                    <a:gd name="T2" fmla="*/ 34 w 424"/>
                    <a:gd name="T3" fmla="*/ 69 h 312"/>
                    <a:gd name="T4" fmla="*/ 4 w 424"/>
                    <a:gd name="T5" fmla="*/ 120 h 312"/>
                    <a:gd name="T6" fmla="*/ 10 w 424"/>
                    <a:gd name="T7" fmla="*/ 186 h 312"/>
                    <a:gd name="T8" fmla="*/ 22 w 424"/>
                    <a:gd name="T9" fmla="*/ 213 h 312"/>
                    <a:gd name="T10" fmla="*/ 70 w 424"/>
                    <a:gd name="T11" fmla="*/ 195 h 312"/>
                    <a:gd name="T12" fmla="*/ 148 w 424"/>
                    <a:gd name="T13" fmla="*/ 105 h 312"/>
                    <a:gd name="T14" fmla="*/ 193 w 424"/>
                    <a:gd name="T15" fmla="*/ 75 h 312"/>
                    <a:gd name="T16" fmla="*/ 145 w 424"/>
                    <a:gd name="T17" fmla="*/ 132 h 312"/>
                    <a:gd name="T18" fmla="*/ 103 w 424"/>
                    <a:gd name="T19" fmla="*/ 183 h 312"/>
                    <a:gd name="T20" fmla="*/ 70 w 424"/>
                    <a:gd name="T21" fmla="*/ 240 h 312"/>
                    <a:gd name="T22" fmla="*/ 118 w 424"/>
                    <a:gd name="T23" fmla="*/ 267 h 312"/>
                    <a:gd name="T24" fmla="*/ 220 w 424"/>
                    <a:gd name="T25" fmla="*/ 306 h 312"/>
                    <a:gd name="T26" fmla="*/ 280 w 424"/>
                    <a:gd name="T27" fmla="*/ 300 h 312"/>
                    <a:gd name="T28" fmla="*/ 352 w 424"/>
                    <a:gd name="T29" fmla="*/ 234 h 312"/>
                    <a:gd name="T30" fmla="*/ 388 w 424"/>
                    <a:gd name="T31" fmla="*/ 207 h 312"/>
                    <a:gd name="T32" fmla="*/ 424 w 424"/>
                    <a:gd name="T33" fmla="*/ 180 h 3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24" h="312">
                      <a:moveTo>
                        <a:pt x="79" y="0"/>
                      </a:moveTo>
                      <a:cubicBezTo>
                        <a:pt x="62" y="24"/>
                        <a:pt x="46" y="49"/>
                        <a:pt x="34" y="69"/>
                      </a:cubicBezTo>
                      <a:cubicBezTo>
                        <a:pt x="22" y="89"/>
                        <a:pt x="8" y="101"/>
                        <a:pt x="4" y="120"/>
                      </a:cubicBezTo>
                      <a:cubicBezTo>
                        <a:pt x="0" y="139"/>
                        <a:pt x="7" y="171"/>
                        <a:pt x="10" y="186"/>
                      </a:cubicBezTo>
                      <a:cubicBezTo>
                        <a:pt x="13" y="201"/>
                        <a:pt x="12" y="211"/>
                        <a:pt x="22" y="213"/>
                      </a:cubicBezTo>
                      <a:cubicBezTo>
                        <a:pt x="32" y="215"/>
                        <a:pt x="49" y="213"/>
                        <a:pt x="70" y="195"/>
                      </a:cubicBezTo>
                      <a:cubicBezTo>
                        <a:pt x="91" y="177"/>
                        <a:pt x="127" y="125"/>
                        <a:pt x="148" y="105"/>
                      </a:cubicBezTo>
                      <a:cubicBezTo>
                        <a:pt x="169" y="85"/>
                        <a:pt x="193" y="71"/>
                        <a:pt x="193" y="75"/>
                      </a:cubicBezTo>
                      <a:cubicBezTo>
                        <a:pt x="193" y="79"/>
                        <a:pt x="160" y="114"/>
                        <a:pt x="145" y="132"/>
                      </a:cubicBezTo>
                      <a:cubicBezTo>
                        <a:pt x="130" y="150"/>
                        <a:pt x="115" y="165"/>
                        <a:pt x="103" y="183"/>
                      </a:cubicBezTo>
                      <a:cubicBezTo>
                        <a:pt x="91" y="201"/>
                        <a:pt x="68" y="226"/>
                        <a:pt x="70" y="240"/>
                      </a:cubicBezTo>
                      <a:cubicBezTo>
                        <a:pt x="72" y="254"/>
                        <a:pt x="93" y="256"/>
                        <a:pt x="118" y="267"/>
                      </a:cubicBezTo>
                      <a:cubicBezTo>
                        <a:pt x="143" y="278"/>
                        <a:pt x="193" y="301"/>
                        <a:pt x="220" y="306"/>
                      </a:cubicBezTo>
                      <a:cubicBezTo>
                        <a:pt x="247" y="311"/>
                        <a:pt x="258" y="312"/>
                        <a:pt x="280" y="300"/>
                      </a:cubicBezTo>
                      <a:cubicBezTo>
                        <a:pt x="302" y="288"/>
                        <a:pt x="334" y="249"/>
                        <a:pt x="352" y="234"/>
                      </a:cubicBezTo>
                      <a:cubicBezTo>
                        <a:pt x="370" y="219"/>
                        <a:pt x="376" y="216"/>
                        <a:pt x="388" y="207"/>
                      </a:cubicBezTo>
                      <a:cubicBezTo>
                        <a:pt x="400" y="198"/>
                        <a:pt x="417" y="185"/>
                        <a:pt x="424" y="180"/>
                      </a:cubicBezTo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691" name="Group 439">
                <a:extLst>
                  <a:ext uri="{FF2B5EF4-FFF2-40B4-BE49-F238E27FC236}">
                    <a16:creationId xmlns:a16="http://schemas.microsoft.com/office/drawing/2014/main" id="{C46D7ACA-7132-4AC8-9D19-87BF04585AF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220" y="2331"/>
                <a:ext cx="221" cy="330"/>
                <a:chOff x="2141" y="2043"/>
                <a:chExt cx="1283" cy="1918"/>
              </a:xfrm>
            </p:grpSpPr>
            <p:grpSp>
              <p:nvGrpSpPr>
                <p:cNvPr id="91696" name="Group 440">
                  <a:extLst>
                    <a:ext uri="{FF2B5EF4-FFF2-40B4-BE49-F238E27FC236}">
                      <a16:creationId xmlns:a16="http://schemas.microsoft.com/office/drawing/2014/main" id="{F3030D77-AAA2-46AB-B5E0-72C08622F3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7977880">
                  <a:off x="2060" y="2124"/>
                  <a:ext cx="739" cy="577"/>
                  <a:chOff x="3435" y="2183"/>
                  <a:chExt cx="739" cy="694"/>
                </a:xfrm>
              </p:grpSpPr>
              <p:sp>
                <p:nvSpPr>
                  <p:cNvPr id="91704" name="Freeform 441">
                    <a:extLst>
                      <a:ext uri="{FF2B5EF4-FFF2-40B4-BE49-F238E27FC236}">
                        <a16:creationId xmlns:a16="http://schemas.microsoft.com/office/drawing/2014/main" id="{0820432A-7EB3-4CCA-8CF9-2A5479F3DD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35" y="2183"/>
                    <a:ext cx="739" cy="694"/>
                  </a:xfrm>
                  <a:custGeom>
                    <a:avLst/>
                    <a:gdLst>
                      <a:gd name="T0" fmla="*/ 27 w 739"/>
                      <a:gd name="T1" fmla="*/ 430 h 694"/>
                      <a:gd name="T2" fmla="*/ 12 w 739"/>
                      <a:gd name="T3" fmla="*/ 328 h 694"/>
                      <a:gd name="T4" fmla="*/ 99 w 739"/>
                      <a:gd name="T5" fmla="*/ 184 h 694"/>
                      <a:gd name="T6" fmla="*/ 360 w 739"/>
                      <a:gd name="T7" fmla="*/ 28 h 694"/>
                      <a:gd name="T8" fmla="*/ 567 w 739"/>
                      <a:gd name="T9" fmla="*/ 13 h 694"/>
                      <a:gd name="T10" fmla="*/ 717 w 739"/>
                      <a:gd name="T11" fmla="*/ 52 h 694"/>
                      <a:gd name="T12" fmla="*/ 702 w 739"/>
                      <a:gd name="T13" fmla="*/ 229 h 694"/>
                      <a:gd name="T14" fmla="*/ 624 w 739"/>
                      <a:gd name="T15" fmla="*/ 424 h 694"/>
                      <a:gd name="T16" fmla="*/ 492 w 739"/>
                      <a:gd name="T17" fmla="*/ 547 h 694"/>
                      <a:gd name="T18" fmla="*/ 342 w 739"/>
                      <a:gd name="T19" fmla="*/ 622 h 694"/>
                      <a:gd name="T20" fmla="*/ 210 w 739"/>
                      <a:gd name="T21" fmla="*/ 637 h 694"/>
                      <a:gd name="T22" fmla="*/ 93 w 739"/>
                      <a:gd name="T23" fmla="*/ 694 h 69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39" h="694">
                        <a:moveTo>
                          <a:pt x="27" y="430"/>
                        </a:moveTo>
                        <a:cubicBezTo>
                          <a:pt x="13" y="399"/>
                          <a:pt x="0" y="369"/>
                          <a:pt x="12" y="328"/>
                        </a:cubicBezTo>
                        <a:cubicBezTo>
                          <a:pt x="24" y="287"/>
                          <a:pt x="41" y="234"/>
                          <a:pt x="99" y="184"/>
                        </a:cubicBezTo>
                        <a:cubicBezTo>
                          <a:pt x="157" y="134"/>
                          <a:pt x="282" y="56"/>
                          <a:pt x="360" y="28"/>
                        </a:cubicBezTo>
                        <a:cubicBezTo>
                          <a:pt x="438" y="0"/>
                          <a:pt x="507" y="9"/>
                          <a:pt x="567" y="13"/>
                        </a:cubicBezTo>
                        <a:cubicBezTo>
                          <a:pt x="627" y="17"/>
                          <a:pt x="695" y="16"/>
                          <a:pt x="717" y="52"/>
                        </a:cubicBezTo>
                        <a:cubicBezTo>
                          <a:pt x="739" y="88"/>
                          <a:pt x="717" y="167"/>
                          <a:pt x="702" y="229"/>
                        </a:cubicBezTo>
                        <a:cubicBezTo>
                          <a:pt x="687" y="291"/>
                          <a:pt x="659" y="371"/>
                          <a:pt x="624" y="424"/>
                        </a:cubicBezTo>
                        <a:cubicBezTo>
                          <a:pt x="589" y="477"/>
                          <a:pt x="539" y="514"/>
                          <a:pt x="492" y="547"/>
                        </a:cubicBezTo>
                        <a:cubicBezTo>
                          <a:pt x="445" y="580"/>
                          <a:pt x="389" y="607"/>
                          <a:pt x="342" y="622"/>
                        </a:cubicBezTo>
                        <a:cubicBezTo>
                          <a:pt x="295" y="637"/>
                          <a:pt x="251" y="625"/>
                          <a:pt x="210" y="637"/>
                        </a:cubicBezTo>
                        <a:cubicBezTo>
                          <a:pt x="169" y="649"/>
                          <a:pt x="117" y="682"/>
                          <a:pt x="93" y="694"/>
                        </a:cubicBezTo>
                      </a:path>
                    </a:pathLst>
                  </a:custGeom>
                  <a:solidFill>
                    <a:srgbClr val="9933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05" name="Freeform 442">
                    <a:extLst>
                      <a:ext uri="{FF2B5EF4-FFF2-40B4-BE49-F238E27FC236}">
                        <a16:creationId xmlns:a16="http://schemas.microsoft.com/office/drawing/2014/main" id="{300D105B-42FE-4E5C-802C-66672719E6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61" y="2322"/>
                    <a:ext cx="457" cy="372"/>
                  </a:xfrm>
                  <a:custGeom>
                    <a:avLst/>
                    <a:gdLst>
                      <a:gd name="T0" fmla="*/ 0 w 457"/>
                      <a:gd name="T1" fmla="*/ 327 h 372"/>
                      <a:gd name="T2" fmla="*/ 42 w 457"/>
                      <a:gd name="T3" fmla="*/ 312 h 372"/>
                      <a:gd name="T4" fmla="*/ 90 w 457"/>
                      <a:gd name="T5" fmla="*/ 279 h 372"/>
                      <a:gd name="T6" fmla="*/ 66 w 457"/>
                      <a:gd name="T7" fmla="*/ 222 h 372"/>
                      <a:gd name="T8" fmla="*/ 54 w 457"/>
                      <a:gd name="T9" fmla="*/ 204 h 372"/>
                      <a:gd name="T10" fmla="*/ 87 w 457"/>
                      <a:gd name="T11" fmla="*/ 183 h 372"/>
                      <a:gd name="T12" fmla="*/ 102 w 457"/>
                      <a:gd name="T13" fmla="*/ 192 h 372"/>
                      <a:gd name="T14" fmla="*/ 111 w 457"/>
                      <a:gd name="T15" fmla="*/ 201 h 372"/>
                      <a:gd name="T16" fmla="*/ 120 w 457"/>
                      <a:gd name="T17" fmla="*/ 138 h 372"/>
                      <a:gd name="T18" fmla="*/ 132 w 457"/>
                      <a:gd name="T19" fmla="*/ 153 h 372"/>
                      <a:gd name="T20" fmla="*/ 138 w 457"/>
                      <a:gd name="T21" fmla="*/ 123 h 372"/>
                      <a:gd name="T22" fmla="*/ 180 w 457"/>
                      <a:gd name="T23" fmla="*/ 66 h 372"/>
                      <a:gd name="T24" fmla="*/ 195 w 457"/>
                      <a:gd name="T25" fmla="*/ 60 h 372"/>
                      <a:gd name="T26" fmla="*/ 222 w 457"/>
                      <a:gd name="T27" fmla="*/ 39 h 372"/>
                      <a:gd name="T28" fmla="*/ 237 w 457"/>
                      <a:gd name="T29" fmla="*/ 63 h 372"/>
                      <a:gd name="T30" fmla="*/ 240 w 457"/>
                      <a:gd name="T31" fmla="*/ 90 h 372"/>
                      <a:gd name="T32" fmla="*/ 246 w 457"/>
                      <a:gd name="T33" fmla="*/ 81 h 372"/>
                      <a:gd name="T34" fmla="*/ 249 w 457"/>
                      <a:gd name="T35" fmla="*/ 48 h 372"/>
                      <a:gd name="T36" fmla="*/ 288 w 457"/>
                      <a:gd name="T37" fmla="*/ 12 h 372"/>
                      <a:gd name="T38" fmla="*/ 300 w 457"/>
                      <a:gd name="T39" fmla="*/ 39 h 372"/>
                      <a:gd name="T40" fmla="*/ 360 w 457"/>
                      <a:gd name="T41" fmla="*/ 39 h 372"/>
                      <a:gd name="T42" fmla="*/ 354 w 457"/>
                      <a:gd name="T43" fmla="*/ 48 h 372"/>
                      <a:gd name="T44" fmla="*/ 417 w 457"/>
                      <a:gd name="T45" fmla="*/ 0 h 372"/>
                      <a:gd name="T46" fmla="*/ 444 w 457"/>
                      <a:gd name="T47" fmla="*/ 21 h 372"/>
                      <a:gd name="T48" fmla="*/ 408 w 457"/>
                      <a:gd name="T49" fmla="*/ 87 h 372"/>
                      <a:gd name="T50" fmla="*/ 411 w 457"/>
                      <a:gd name="T51" fmla="*/ 102 h 372"/>
                      <a:gd name="T52" fmla="*/ 399 w 457"/>
                      <a:gd name="T53" fmla="*/ 120 h 372"/>
                      <a:gd name="T54" fmla="*/ 417 w 457"/>
                      <a:gd name="T55" fmla="*/ 165 h 372"/>
                      <a:gd name="T56" fmla="*/ 456 w 457"/>
                      <a:gd name="T57" fmla="*/ 183 h 372"/>
                      <a:gd name="T58" fmla="*/ 366 w 457"/>
                      <a:gd name="T59" fmla="*/ 198 h 372"/>
                      <a:gd name="T60" fmla="*/ 336 w 457"/>
                      <a:gd name="T61" fmla="*/ 210 h 372"/>
                      <a:gd name="T62" fmla="*/ 321 w 457"/>
                      <a:gd name="T63" fmla="*/ 222 h 372"/>
                      <a:gd name="T64" fmla="*/ 324 w 457"/>
                      <a:gd name="T65" fmla="*/ 237 h 372"/>
                      <a:gd name="T66" fmla="*/ 264 w 457"/>
                      <a:gd name="T67" fmla="*/ 246 h 372"/>
                      <a:gd name="T68" fmla="*/ 228 w 457"/>
                      <a:gd name="T69" fmla="*/ 309 h 372"/>
                      <a:gd name="T70" fmla="*/ 204 w 457"/>
                      <a:gd name="T71" fmla="*/ 342 h 372"/>
                      <a:gd name="T72" fmla="*/ 144 w 457"/>
                      <a:gd name="T73" fmla="*/ 348 h 372"/>
                      <a:gd name="T74" fmla="*/ 15 w 457"/>
                      <a:gd name="T75" fmla="*/ 372 h 37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57" h="372">
                        <a:moveTo>
                          <a:pt x="0" y="327"/>
                        </a:moveTo>
                        <a:cubicBezTo>
                          <a:pt x="17" y="323"/>
                          <a:pt x="28" y="321"/>
                          <a:pt x="42" y="312"/>
                        </a:cubicBezTo>
                        <a:cubicBezTo>
                          <a:pt x="54" y="293"/>
                          <a:pt x="71" y="289"/>
                          <a:pt x="90" y="279"/>
                        </a:cubicBezTo>
                        <a:cubicBezTo>
                          <a:pt x="103" y="260"/>
                          <a:pt x="78" y="238"/>
                          <a:pt x="66" y="222"/>
                        </a:cubicBezTo>
                        <a:cubicBezTo>
                          <a:pt x="62" y="216"/>
                          <a:pt x="54" y="204"/>
                          <a:pt x="54" y="204"/>
                        </a:cubicBezTo>
                        <a:cubicBezTo>
                          <a:pt x="63" y="190"/>
                          <a:pt x="70" y="186"/>
                          <a:pt x="87" y="183"/>
                        </a:cubicBezTo>
                        <a:cubicBezTo>
                          <a:pt x="92" y="186"/>
                          <a:pt x="97" y="189"/>
                          <a:pt x="102" y="192"/>
                        </a:cubicBezTo>
                        <a:cubicBezTo>
                          <a:pt x="105" y="195"/>
                          <a:pt x="110" y="205"/>
                          <a:pt x="111" y="201"/>
                        </a:cubicBezTo>
                        <a:cubicBezTo>
                          <a:pt x="134" y="113"/>
                          <a:pt x="100" y="168"/>
                          <a:pt x="120" y="138"/>
                        </a:cubicBezTo>
                        <a:cubicBezTo>
                          <a:pt x="122" y="144"/>
                          <a:pt x="128" y="158"/>
                          <a:pt x="132" y="153"/>
                        </a:cubicBezTo>
                        <a:cubicBezTo>
                          <a:pt x="138" y="145"/>
                          <a:pt x="132" y="131"/>
                          <a:pt x="138" y="123"/>
                        </a:cubicBezTo>
                        <a:cubicBezTo>
                          <a:pt x="152" y="102"/>
                          <a:pt x="156" y="78"/>
                          <a:pt x="180" y="66"/>
                        </a:cubicBezTo>
                        <a:cubicBezTo>
                          <a:pt x="193" y="46"/>
                          <a:pt x="178" y="63"/>
                          <a:pt x="195" y="60"/>
                        </a:cubicBezTo>
                        <a:cubicBezTo>
                          <a:pt x="204" y="58"/>
                          <a:pt x="214" y="44"/>
                          <a:pt x="222" y="39"/>
                        </a:cubicBezTo>
                        <a:cubicBezTo>
                          <a:pt x="235" y="43"/>
                          <a:pt x="233" y="51"/>
                          <a:pt x="237" y="63"/>
                        </a:cubicBezTo>
                        <a:cubicBezTo>
                          <a:pt x="238" y="72"/>
                          <a:pt x="236" y="82"/>
                          <a:pt x="240" y="90"/>
                        </a:cubicBezTo>
                        <a:cubicBezTo>
                          <a:pt x="242" y="93"/>
                          <a:pt x="245" y="85"/>
                          <a:pt x="246" y="81"/>
                        </a:cubicBezTo>
                        <a:cubicBezTo>
                          <a:pt x="248" y="70"/>
                          <a:pt x="246" y="59"/>
                          <a:pt x="249" y="48"/>
                        </a:cubicBezTo>
                        <a:cubicBezTo>
                          <a:pt x="254" y="31"/>
                          <a:pt x="273" y="17"/>
                          <a:pt x="288" y="12"/>
                        </a:cubicBezTo>
                        <a:cubicBezTo>
                          <a:pt x="292" y="30"/>
                          <a:pt x="282" y="30"/>
                          <a:pt x="300" y="39"/>
                        </a:cubicBezTo>
                        <a:cubicBezTo>
                          <a:pt x="322" y="34"/>
                          <a:pt x="330" y="30"/>
                          <a:pt x="360" y="39"/>
                        </a:cubicBezTo>
                        <a:cubicBezTo>
                          <a:pt x="363" y="40"/>
                          <a:pt x="351" y="50"/>
                          <a:pt x="354" y="48"/>
                        </a:cubicBezTo>
                        <a:cubicBezTo>
                          <a:pt x="378" y="36"/>
                          <a:pt x="391" y="9"/>
                          <a:pt x="417" y="0"/>
                        </a:cubicBezTo>
                        <a:cubicBezTo>
                          <a:pt x="408" y="28"/>
                          <a:pt x="405" y="17"/>
                          <a:pt x="444" y="21"/>
                        </a:cubicBezTo>
                        <a:cubicBezTo>
                          <a:pt x="430" y="42"/>
                          <a:pt x="419" y="65"/>
                          <a:pt x="408" y="87"/>
                        </a:cubicBezTo>
                        <a:cubicBezTo>
                          <a:pt x="409" y="92"/>
                          <a:pt x="412" y="97"/>
                          <a:pt x="411" y="102"/>
                        </a:cubicBezTo>
                        <a:cubicBezTo>
                          <a:pt x="409" y="109"/>
                          <a:pt x="399" y="120"/>
                          <a:pt x="399" y="120"/>
                        </a:cubicBezTo>
                        <a:cubicBezTo>
                          <a:pt x="418" y="133"/>
                          <a:pt x="406" y="151"/>
                          <a:pt x="417" y="165"/>
                        </a:cubicBezTo>
                        <a:cubicBezTo>
                          <a:pt x="423" y="173"/>
                          <a:pt x="447" y="179"/>
                          <a:pt x="456" y="183"/>
                        </a:cubicBezTo>
                        <a:cubicBezTo>
                          <a:pt x="434" y="216"/>
                          <a:pt x="457" y="187"/>
                          <a:pt x="366" y="198"/>
                        </a:cubicBezTo>
                        <a:cubicBezTo>
                          <a:pt x="355" y="199"/>
                          <a:pt x="336" y="210"/>
                          <a:pt x="336" y="210"/>
                        </a:cubicBezTo>
                        <a:cubicBezTo>
                          <a:pt x="319" y="198"/>
                          <a:pt x="326" y="178"/>
                          <a:pt x="321" y="222"/>
                        </a:cubicBezTo>
                        <a:cubicBezTo>
                          <a:pt x="322" y="227"/>
                          <a:pt x="326" y="232"/>
                          <a:pt x="324" y="237"/>
                        </a:cubicBezTo>
                        <a:cubicBezTo>
                          <a:pt x="323" y="240"/>
                          <a:pt x="267" y="246"/>
                          <a:pt x="264" y="246"/>
                        </a:cubicBezTo>
                        <a:cubicBezTo>
                          <a:pt x="254" y="275"/>
                          <a:pt x="262" y="298"/>
                          <a:pt x="228" y="309"/>
                        </a:cubicBezTo>
                        <a:cubicBezTo>
                          <a:pt x="221" y="322"/>
                          <a:pt x="214" y="332"/>
                          <a:pt x="204" y="342"/>
                        </a:cubicBezTo>
                        <a:cubicBezTo>
                          <a:pt x="196" y="365"/>
                          <a:pt x="160" y="350"/>
                          <a:pt x="144" y="348"/>
                        </a:cubicBezTo>
                        <a:cubicBezTo>
                          <a:pt x="99" y="358"/>
                          <a:pt x="61" y="372"/>
                          <a:pt x="15" y="372"/>
                        </a:cubicBezTo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697" name="Freeform 443">
                  <a:extLst>
                    <a:ext uri="{FF2B5EF4-FFF2-40B4-BE49-F238E27FC236}">
                      <a16:creationId xmlns:a16="http://schemas.microsoft.com/office/drawing/2014/main" id="{E0F0CF9D-DE6C-4646-BC6A-A48B3DD233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" y="2789"/>
                  <a:ext cx="585" cy="659"/>
                </a:xfrm>
                <a:custGeom>
                  <a:avLst/>
                  <a:gdLst>
                    <a:gd name="T0" fmla="*/ 331 w 585"/>
                    <a:gd name="T1" fmla="*/ 7 h 659"/>
                    <a:gd name="T2" fmla="*/ 280 w 585"/>
                    <a:gd name="T3" fmla="*/ 13 h 659"/>
                    <a:gd name="T4" fmla="*/ 184 w 585"/>
                    <a:gd name="T5" fmla="*/ 88 h 659"/>
                    <a:gd name="T6" fmla="*/ 40 w 585"/>
                    <a:gd name="T7" fmla="*/ 280 h 659"/>
                    <a:gd name="T8" fmla="*/ 52 w 585"/>
                    <a:gd name="T9" fmla="*/ 370 h 659"/>
                    <a:gd name="T10" fmla="*/ 4 w 585"/>
                    <a:gd name="T11" fmla="*/ 496 h 659"/>
                    <a:gd name="T12" fmla="*/ 76 w 585"/>
                    <a:gd name="T13" fmla="*/ 622 h 659"/>
                    <a:gd name="T14" fmla="*/ 256 w 585"/>
                    <a:gd name="T15" fmla="*/ 655 h 659"/>
                    <a:gd name="T16" fmla="*/ 394 w 585"/>
                    <a:gd name="T17" fmla="*/ 601 h 659"/>
                    <a:gd name="T18" fmla="*/ 493 w 585"/>
                    <a:gd name="T19" fmla="*/ 511 h 659"/>
                    <a:gd name="T20" fmla="*/ 505 w 585"/>
                    <a:gd name="T21" fmla="*/ 385 h 659"/>
                    <a:gd name="T22" fmla="*/ 571 w 585"/>
                    <a:gd name="T23" fmla="*/ 274 h 659"/>
                    <a:gd name="T24" fmla="*/ 580 w 585"/>
                    <a:gd name="T25" fmla="*/ 118 h 659"/>
                    <a:gd name="T26" fmla="*/ 541 w 585"/>
                    <a:gd name="T27" fmla="*/ 46 h 659"/>
                    <a:gd name="T28" fmla="*/ 490 w 585"/>
                    <a:gd name="T29" fmla="*/ 58 h 659"/>
                    <a:gd name="T30" fmla="*/ 430 w 585"/>
                    <a:gd name="T31" fmla="*/ 130 h 659"/>
                    <a:gd name="T32" fmla="*/ 364 w 585"/>
                    <a:gd name="T33" fmla="*/ 52 h 659"/>
                    <a:gd name="T34" fmla="*/ 331 w 585"/>
                    <a:gd name="T35" fmla="*/ 7 h 6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5" h="659">
                      <a:moveTo>
                        <a:pt x="331" y="7"/>
                      </a:moveTo>
                      <a:cubicBezTo>
                        <a:pt x="317" y="1"/>
                        <a:pt x="304" y="0"/>
                        <a:pt x="280" y="13"/>
                      </a:cubicBezTo>
                      <a:cubicBezTo>
                        <a:pt x="256" y="26"/>
                        <a:pt x="224" y="43"/>
                        <a:pt x="184" y="88"/>
                      </a:cubicBezTo>
                      <a:cubicBezTo>
                        <a:pt x="144" y="133"/>
                        <a:pt x="62" y="233"/>
                        <a:pt x="40" y="280"/>
                      </a:cubicBezTo>
                      <a:cubicBezTo>
                        <a:pt x="18" y="327"/>
                        <a:pt x="58" y="334"/>
                        <a:pt x="52" y="370"/>
                      </a:cubicBezTo>
                      <a:cubicBezTo>
                        <a:pt x="46" y="406"/>
                        <a:pt x="0" y="454"/>
                        <a:pt x="4" y="496"/>
                      </a:cubicBezTo>
                      <a:cubicBezTo>
                        <a:pt x="8" y="538"/>
                        <a:pt x="34" y="595"/>
                        <a:pt x="76" y="622"/>
                      </a:cubicBezTo>
                      <a:cubicBezTo>
                        <a:pt x="118" y="649"/>
                        <a:pt x="203" y="659"/>
                        <a:pt x="256" y="655"/>
                      </a:cubicBezTo>
                      <a:cubicBezTo>
                        <a:pt x="309" y="651"/>
                        <a:pt x="355" y="625"/>
                        <a:pt x="394" y="601"/>
                      </a:cubicBezTo>
                      <a:cubicBezTo>
                        <a:pt x="433" y="577"/>
                        <a:pt x="475" y="547"/>
                        <a:pt x="493" y="511"/>
                      </a:cubicBezTo>
                      <a:cubicBezTo>
                        <a:pt x="511" y="475"/>
                        <a:pt x="492" y="425"/>
                        <a:pt x="505" y="385"/>
                      </a:cubicBezTo>
                      <a:cubicBezTo>
                        <a:pt x="518" y="345"/>
                        <a:pt x="559" y="318"/>
                        <a:pt x="571" y="274"/>
                      </a:cubicBezTo>
                      <a:cubicBezTo>
                        <a:pt x="583" y="230"/>
                        <a:pt x="585" y="156"/>
                        <a:pt x="580" y="118"/>
                      </a:cubicBezTo>
                      <a:cubicBezTo>
                        <a:pt x="575" y="80"/>
                        <a:pt x="556" y="56"/>
                        <a:pt x="541" y="46"/>
                      </a:cubicBezTo>
                      <a:cubicBezTo>
                        <a:pt x="526" y="36"/>
                        <a:pt x="509" y="44"/>
                        <a:pt x="490" y="58"/>
                      </a:cubicBezTo>
                      <a:cubicBezTo>
                        <a:pt x="471" y="72"/>
                        <a:pt x="451" y="131"/>
                        <a:pt x="430" y="130"/>
                      </a:cubicBezTo>
                      <a:cubicBezTo>
                        <a:pt x="409" y="129"/>
                        <a:pt x="380" y="72"/>
                        <a:pt x="364" y="52"/>
                      </a:cubicBezTo>
                      <a:cubicBezTo>
                        <a:pt x="348" y="32"/>
                        <a:pt x="345" y="13"/>
                        <a:pt x="331" y="7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698" name="Freeform 444">
                  <a:extLst>
                    <a:ext uri="{FF2B5EF4-FFF2-40B4-BE49-F238E27FC236}">
                      <a16:creationId xmlns:a16="http://schemas.microsoft.com/office/drawing/2014/main" id="{0CC647DD-8BE4-4F20-81F4-3620003C39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92" y="2228"/>
                  <a:ext cx="1132" cy="1672"/>
                </a:xfrm>
                <a:custGeom>
                  <a:avLst/>
                  <a:gdLst>
                    <a:gd name="T0" fmla="*/ 114 w 1132"/>
                    <a:gd name="T1" fmla="*/ 1036 h 1672"/>
                    <a:gd name="T2" fmla="*/ 84 w 1132"/>
                    <a:gd name="T3" fmla="*/ 841 h 1672"/>
                    <a:gd name="T4" fmla="*/ 66 w 1132"/>
                    <a:gd name="T5" fmla="*/ 604 h 1672"/>
                    <a:gd name="T6" fmla="*/ 141 w 1132"/>
                    <a:gd name="T7" fmla="*/ 331 h 1672"/>
                    <a:gd name="T8" fmla="*/ 240 w 1132"/>
                    <a:gd name="T9" fmla="*/ 193 h 1672"/>
                    <a:gd name="T10" fmla="*/ 330 w 1132"/>
                    <a:gd name="T11" fmla="*/ 94 h 1672"/>
                    <a:gd name="T12" fmla="*/ 444 w 1132"/>
                    <a:gd name="T13" fmla="*/ 13 h 1672"/>
                    <a:gd name="T14" fmla="*/ 531 w 1132"/>
                    <a:gd name="T15" fmla="*/ 13 h 1672"/>
                    <a:gd name="T16" fmla="*/ 906 w 1132"/>
                    <a:gd name="T17" fmla="*/ 58 h 1672"/>
                    <a:gd name="T18" fmla="*/ 1014 w 1132"/>
                    <a:gd name="T19" fmla="*/ 130 h 1672"/>
                    <a:gd name="T20" fmla="*/ 981 w 1132"/>
                    <a:gd name="T21" fmla="*/ 268 h 1672"/>
                    <a:gd name="T22" fmla="*/ 1107 w 1132"/>
                    <a:gd name="T23" fmla="*/ 505 h 1672"/>
                    <a:gd name="T24" fmla="*/ 1131 w 1132"/>
                    <a:gd name="T25" fmla="*/ 760 h 1672"/>
                    <a:gd name="T26" fmla="*/ 1098 w 1132"/>
                    <a:gd name="T27" fmla="*/ 1060 h 1672"/>
                    <a:gd name="T28" fmla="*/ 1080 w 1132"/>
                    <a:gd name="T29" fmla="*/ 1207 h 1672"/>
                    <a:gd name="T30" fmla="*/ 978 w 1132"/>
                    <a:gd name="T31" fmla="*/ 1456 h 1672"/>
                    <a:gd name="T32" fmla="*/ 708 w 1132"/>
                    <a:gd name="T33" fmla="*/ 1501 h 1672"/>
                    <a:gd name="T34" fmla="*/ 483 w 1132"/>
                    <a:gd name="T35" fmla="*/ 1630 h 1672"/>
                    <a:gd name="T36" fmla="*/ 378 w 1132"/>
                    <a:gd name="T37" fmla="*/ 1645 h 1672"/>
                    <a:gd name="T38" fmla="*/ 333 w 1132"/>
                    <a:gd name="T39" fmla="*/ 1468 h 1672"/>
                    <a:gd name="T40" fmla="*/ 291 w 1132"/>
                    <a:gd name="T41" fmla="*/ 1378 h 1672"/>
                    <a:gd name="T42" fmla="*/ 42 w 1132"/>
                    <a:gd name="T43" fmla="*/ 1435 h 1672"/>
                    <a:gd name="T44" fmla="*/ 42 w 1132"/>
                    <a:gd name="T45" fmla="*/ 1348 h 1672"/>
                    <a:gd name="T46" fmla="*/ 204 w 1132"/>
                    <a:gd name="T47" fmla="*/ 1231 h 1672"/>
                    <a:gd name="T48" fmla="*/ 111 w 1132"/>
                    <a:gd name="T49" fmla="*/ 1006 h 16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32" h="1672">
                      <a:moveTo>
                        <a:pt x="114" y="1036"/>
                      </a:moveTo>
                      <a:cubicBezTo>
                        <a:pt x="109" y="1004"/>
                        <a:pt x="92" y="913"/>
                        <a:pt x="84" y="841"/>
                      </a:cubicBezTo>
                      <a:cubicBezTo>
                        <a:pt x="76" y="769"/>
                        <a:pt x="57" y="689"/>
                        <a:pt x="66" y="604"/>
                      </a:cubicBezTo>
                      <a:cubicBezTo>
                        <a:pt x="75" y="519"/>
                        <a:pt x="112" y="400"/>
                        <a:pt x="141" y="331"/>
                      </a:cubicBezTo>
                      <a:cubicBezTo>
                        <a:pt x="170" y="262"/>
                        <a:pt x="209" y="232"/>
                        <a:pt x="240" y="193"/>
                      </a:cubicBezTo>
                      <a:cubicBezTo>
                        <a:pt x="271" y="154"/>
                        <a:pt x="296" y="124"/>
                        <a:pt x="330" y="94"/>
                      </a:cubicBezTo>
                      <a:cubicBezTo>
                        <a:pt x="364" y="64"/>
                        <a:pt x="411" y="26"/>
                        <a:pt x="444" y="13"/>
                      </a:cubicBezTo>
                      <a:cubicBezTo>
                        <a:pt x="477" y="0"/>
                        <a:pt x="454" y="6"/>
                        <a:pt x="531" y="13"/>
                      </a:cubicBezTo>
                      <a:cubicBezTo>
                        <a:pt x="608" y="20"/>
                        <a:pt x="826" y="39"/>
                        <a:pt x="906" y="58"/>
                      </a:cubicBezTo>
                      <a:cubicBezTo>
                        <a:pt x="986" y="77"/>
                        <a:pt x="1002" y="95"/>
                        <a:pt x="1014" y="130"/>
                      </a:cubicBezTo>
                      <a:cubicBezTo>
                        <a:pt x="1026" y="165"/>
                        <a:pt x="966" y="206"/>
                        <a:pt x="981" y="268"/>
                      </a:cubicBezTo>
                      <a:cubicBezTo>
                        <a:pt x="996" y="330"/>
                        <a:pt x="1082" y="423"/>
                        <a:pt x="1107" y="505"/>
                      </a:cubicBezTo>
                      <a:cubicBezTo>
                        <a:pt x="1132" y="587"/>
                        <a:pt x="1132" y="668"/>
                        <a:pt x="1131" y="760"/>
                      </a:cubicBezTo>
                      <a:cubicBezTo>
                        <a:pt x="1130" y="852"/>
                        <a:pt x="1106" y="986"/>
                        <a:pt x="1098" y="1060"/>
                      </a:cubicBezTo>
                      <a:cubicBezTo>
                        <a:pt x="1090" y="1134"/>
                        <a:pt x="1100" y="1141"/>
                        <a:pt x="1080" y="1207"/>
                      </a:cubicBezTo>
                      <a:cubicBezTo>
                        <a:pt x="1060" y="1273"/>
                        <a:pt x="1040" y="1407"/>
                        <a:pt x="978" y="1456"/>
                      </a:cubicBezTo>
                      <a:cubicBezTo>
                        <a:pt x="916" y="1505"/>
                        <a:pt x="790" y="1472"/>
                        <a:pt x="708" y="1501"/>
                      </a:cubicBezTo>
                      <a:cubicBezTo>
                        <a:pt x="626" y="1530"/>
                        <a:pt x="538" y="1606"/>
                        <a:pt x="483" y="1630"/>
                      </a:cubicBezTo>
                      <a:cubicBezTo>
                        <a:pt x="428" y="1654"/>
                        <a:pt x="403" y="1672"/>
                        <a:pt x="378" y="1645"/>
                      </a:cubicBezTo>
                      <a:cubicBezTo>
                        <a:pt x="353" y="1618"/>
                        <a:pt x="347" y="1512"/>
                        <a:pt x="333" y="1468"/>
                      </a:cubicBezTo>
                      <a:cubicBezTo>
                        <a:pt x="319" y="1424"/>
                        <a:pt x="340" y="1384"/>
                        <a:pt x="291" y="1378"/>
                      </a:cubicBezTo>
                      <a:cubicBezTo>
                        <a:pt x="242" y="1372"/>
                        <a:pt x="84" y="1440"/>
                        <a:pt x="42" y="1435"/>
                      </a:cubicBezTo>
                      <a:cubicBezTo>
                        <a:pt x="0" y="1430"/>
                        <a:pt x="15" y="1382"/>
                        <a:pt x="42" y="1348"/>
                      </a:cubicBezTo>
                      <a:cubicBezTo>
                        <a:pt x="69" y="1314"/>
                        <a:pt x="193" y="1288"/>
                        <a:pt x="204" y="1231"/>
                      </a:cubicBezTo>
                      <a:cubicBezTo>
                        <a:pt x="215" y="1174"/>
                        <a:pt x="130" y="1053"/>
                        <a:pt x="111" y="1006"/>
                      </a:cubicBez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1699" name="Group 445">
                  <a:extLst>
                    <a:ext uri="{FF2B5EF4-FFF2-40B4-BE49-F238E27FC236}">
                      <a16:creationId xmlns:a16="http://schemas.microsoft.com/office/drawing/2014/main" id="{C13BFFEC-A589-42DE-9375-EE39B4DC4A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3" y="2921"/>
                  <a:ext cx="323" cy="246"/>
                  <a:chOff x="2933" y="2921"/>
                  <a:chExt cx="323" cy="246"/>
                </a:xfrm>
              </p:grpSpPr>
              <p:sp>
                <p:nvSpPr>
                  <p:cNvPr id="91702" name="Freeform 446">
                    <a:extLst>
                      <a:ext uri="{FF2B5EF4-FFF2-40B4-BE49-F238E27FC236}">
                        <a16:creationId xmlns:a16="http://schemas.microsoft.com/office/drawing/2014/main" id="{B20346D5-B493-4347-B430-DDD40A94A9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3" y="2921"/>
                    <a:ext cx="323" cy="246"/>
                  </a:xfrm>
                  <a:custGeom>
                    <a:avLst/>
                    <a:gdLst>
                      <a:gd name="T0" fmla="*/ 154 w 323"/>
                      <a:gd name="T1" fmla="*/ 52 h 246"/>
                      <a:gd name="T2" fmla="*/ 88 w 323"/>
                      <a:gd name="T3" fmla="*/ 106 h 246"/>
                      <a:gd name="T4" fmla="*/ 61 w 323"/>
                      <a:gd name="T5" fmla="*/ 184 h 246"/>
                      <a:gd name="T6" fmla="*/ 1 w 323"/>
                      <a:gd name="T7" fmla="*/ 244 h 246"/>
                      <a:gd name="T8" fmla="*/ 64 w 323"/>
                      <a:gd name="T9" fmla="*/ 196 h 246"/>
                      <a:gd name="T10" fmla="*/ 175 w 323"/>
                      <a:gd name="T11" fmla="*/ 211 h 246"/>
                      <a:gd name="T12" fmla="*/ 238 w 323"/>
                      <a:gd name="T13" fmla="*/ 211 h 246"/>
                      <a:gd name="T14" fmla="*/ 310 w 323"/>
                      <a:gd name="T15" fmla="*/ 133 h 246"/>
                      <a:gd name="T16" fmla="*/ 319 w 323"/>
                      <a:gd name="T17" fmla="*/ 25 h 246"/>
                      <a:gd name="T18" fmla="*/ 283 w 323"/>
                      <a:gd name="T19" fmla="*/ 1 h 246"/>
                      <a:gd name="T20" fmla="*/ 226 w 323"/>
                      <a:gd name="T21" fmla="*/ 16 h 246"/>
                      <a:gd name="T22" fmla="*/ 154 w 323"/>
                      <a:gd name="T23" fmla="*/ 52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23" h="246">
                        <a:moveTo>
                          <a:pt x="154" y="52"/>
                        </a:moveTo>
                        <a:cubicBezTo>
                          <a:pt x="131" y="67"/>
                          <a:pt x="103" y="84"/>
                          <a:pt x="88" y="106"/>
                        </a:cubicBezTo>
                        <a:cubicBezTo>
                          <a:pt x="73" y="128"/>
                          <a:pt x="75" y="161"/>
                          <a:pt x="61" y="184"/>
                        </a:cubicBezTo>
                        <a:cubicBezTo>
                          <a:pt x="47" y="207"/>
                          <a:pt x="0" y="242"/>
                          <a:pt x="1" y="244"/>
                        </a:cubicBezTo>
                        <a:cubicBezTo>
                          <a:pt x="2" y="246"/>
                          <a:pt x="35" y="201"/>
                          <a:pt x="64" y="196"/>
                        </a:cubicBezTo>
                        <a:cubicBezTo>
                          <a:pt x="93" y="191"/>
                          <a:pt x="146" y="209"/>
                          <a:pt x="175" y="211"/>
                        </a:cubicBezTo>
                        <a:cubicBezTo>
                          <a:pt x="204" y="213"/>
                          <a:pt x="215" y="224"/>
                          <a:pt x="238" y="211"/>
                        </a:cubicBezTo>
                        <a:cubicBezTo>
                          <a:pt x="261" y="198"/>
                          <a:pt x="297" y="164"/>
                          <a:pt x="310" y="133"/>
                        </a:cubicBezTo>
                        <a:cubicBezTo>
                          <a:pt x="323" y="102"/>
                          <a:pt x="323" y="47"/>
                          <a:pt x="319" y="25"/>
                        </a:cubicBezTo>
                        <a:cubicBezTo>
                          <a:pt x="315" y="3"/>
                          <a:pt x="298" y="2"/>
                          <a:pt x="283" y="1"/>
                        </a:cubicBezTo>
                        <a:cubicBezTo>
                          <a:pt x="268" y="0"/>
                          <a:pt x="247" y="7"/>
                          <a:pt x="226" y="16"/>
                        </a:cubicBezTo>
                        <a:cubicBezTo>
                          <a:pt x="205" y="25"/>
                          <a:pt x="177" y="37"/>
                          <a:pt x="154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1703" name="Freeform 447">
                    <a:extLst>
                      <a:ext uri="{FF2B5EF4-FFF2-40B4-BE49-F238E27FC236}">
                        <a16:creationId xmlns:a16="http://schemas.microsoft.com/office/drawing/2014/main" id="{233D7884-CB42-449D-8308-BE03D585C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01" y="2986"/>
                    <a:ext cx="103" cy="98"/>
                  </a:xfrm>
                  <a:custGeom>
                    <a:avLst/>
                    <a:gdLst>
                      <a:gd name="T0" fmla="*/ 31 w 103"/>
                      <a:gd name="T1" fmla="*/ 11 h 98"/>
                      <a:gd name="T2" fmla="*/ 4 w 103"/>
                      <a:gd name="T3" fmla="*/ 41 h 98"/>
                      <a:gd name="T4" fmla="*/ 7 w 103"/>
                      <a:gd name="T5" fmla="*/ 86 h 98"/>
                      <a:gd name="T6" fmla="*/ 43 w 103"/>
                      <a:gd name="T7" fmla="*/ 98 h 98"/>
                      <a:gd name="T8" fmla="*/ 82 w 103"/>
                      <a:gd name="T9" fmla="*/ 83 h 98"/>
                      <a:gd name="T10" fmla="*/ 103 w 103"/>
                      <a:gd name="T11" fmla="*/ 41 h 98"/>
                      <a:gd name="T12" fmla="*/ 79 w 103"/>
                      <a:gd name="T13" fmla="*/ 5 h 98"/>
                      <a:gd name="T14" fmla="*/ 31 w 103"/>
                      <a:gd name="T15" fmla="*/ 11 h 9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3" h="98">
                        <a:moveTo>
                          <a:pt x="31" y="11"/>
                        </a:moveTo>
                        <a:cubicBezTo>
                          <a:pt x="18" y="16"/>
                          <a:pt x="8" y="28"/>
                          <a:pt x="4" y="41"/>
                        </a:cubicBezTo>
                        <a:cubicBezTo>
                          <a:pt x="0" y="54"/>
                          <a:pt x="1" y="77"/>
                          <a:pt x="7" y="86"/>
                        </a:cubicBezTo>
                        <a:cubicBezTo>
                          <a:pt x="13" y="95"/>
                          <a:pt x="31" y="98"/>
                          <a:pt x="43" y="98"/>
                        </a:cubicBezTo>
                        <a:cubicBezTo>
                          <a:pt x="55" y="98"/>
                          <a:pt x="72" y="92"/>
                          <a:pt x="82" y="83"/>
                        </a:cubicBezTo>
                        <a:cubicBezTo>
                          <a:pt x="92" y="74"/>
                          <a:pt x="103" y="54"/>
                          <a:pt x="103" y="41"/>
                        </a:cubicBezTo>
                        <a:cubicBezTo>
                          <a:pt x="103" y="28"/>
                          <a:pt x="91" y="10"/>
                          <a:pt x="79" y="5"/>
                        </a:cubicBezTo>
                        <a:cubicBezTo>
                          <a:pt x="67" y="0"/>
                          <a:pt x="41" y="10"/>
                          <a:pt x="31" y="1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91700" name="Freeform 448">
                  <a:extLst>
                    <a:ext uri="{FF2B5EF4-FFF2-40B4-BE49-F238E27FC236}">
                      <a16:creationId xmlns:a16="http://schemas.microsoft.com/office/drawing/2014/main" id="{91F4093E-5F77-434A-A270-0FB9DBD484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38" y="3244"/>
                  <a:ext cx="461" cy="717"/>
                </a:xfrm>
                <a:custGeom>
                  <a:avLst/>
                  <a:gdLst>
                    <a:gd name="T0" fmla="*/ 18 w 461"/>
                    <a:gd name="T1" fmla="*/ 575 h 717"/>
                    <a:gd name="T2" fmla="*/ 27 w 461"/>
                    <a:gd name="T3" fmla="*/ 605 h 717"/>
                    <a:gd name="T4" fmla="*/ 111 w 461"/>
                    <a:gd name="T5" fmla="*/ 662 h 717"/>
                    <a:gd name="T6" fmla="*/ 198 w 461"/>
                    <a:gd name="T7" fmla="*/ 701 h 717"/>
                    <a:gd name="T8" fmla="*/ 294 w 461"/>
                    <a:gd name="T9" fmla="*/ 716 h 717"/>
                    <a:gd name="T10" fmla="*/ 399 w 461"/>
                    <a:gd name="T11" fmla="*/ 692 h 717"/>
                    <a:gd name="T12" fmla="*/ 450 w 461"/>
                    <a:gd name="T13" fmla="*/ 671 h 717"/>
                    <a:gd name="T14" fmla="*/ 459 w 461"/>
                    <a:gd name="T15" fmla="*/ 644 h 717"/>
                    <a:gd name="T16" fmla="*/ 438 w 461"/>
                    <a:gd name="T17" fmla="*/ 584 h 717"/>
                    <a:gd name="T18" fmla="*/ 456 w 461"/>
                    <a:gd name="T19" fmla="*/ 491 h 717"/>
                    <a:gd name="T20" fmla="*/ 420 w 461"/>
                    <a:gd name="T21" fmla="*/ 428 h 717"/>
                    <a:gd name="T22" fmla="*/ 366 w 461"/>
                    <a:gd name="T23" fmla="*/ 362 h 717"/>
                    <a:gd name="T24" fmla="*/ 234 w 461"/>
                    <a:gd name="T25" fmla="*/ 359 h 717"/>
                    <a:gd name="T26" fmla="*/ 183 w 461"/>
                    <a:gd name="T27" fmla="*/ 401 h 717"/>
                    <a:gd name="T28" fmla="*/ 114 w 461"/>
                    <a:gd name="T29" fmla="*/ 416 h 717"/>
                    <a:gd name="T30" fmla="*/ 84 w 461"/>
                    <a:gd name="T31" fmla="*/ 374 h 717"/>
                    <a:gd name="T32" fmla="*/ 132 w 461"/>
                    <a:gd name="T33" fmla="*/ 323 h 717"/>
                    <a:gd name="T34" fmla="*/ 291 w 461"/>
                    <a:gd name="T35" fmla="*/ 290 h 717"/>
                    <a:gd name="T36" fmla="*/ 405 w 461"/>
                    <a:gd name="T37" fmla="*/ 170 h 717"/>
                    <a:gd name="T38" fmla="*/ 318 w 461"/>
                    <a:gd name="T39" fmla="*/ 47 h 717"/>
                    <a:gd name="T40" fmla="*/ 237 w 461"/>
                    <a:gd name="T41" fmla="*/ 5 h 717"/>
                    <a:gd name="T42" fmla="*/ 180 w 461"/>
                    <a:gd name="T43" fmla="*/ 17 h 717"/>
                    <a:gd name="T44" fmla="*/ 150 w 461"/>
                    <a:gd name="T45" fmla="*/ 95 h 717"/>
                    <a:gd name="T46" fmla="*/ 114 w 461"/>
                    <a:gd name="T47" fmla="*/ 167 h 717"/>
                    <a:gd name="T48" fmla="*/ 84 w 461"/>
                    <a:gd name="T49" fmla="*/ 224 h 717"/>
                    <a:gd name="T50" fmla="*/ 36 w 461"/>
                    <a:gd name="T51" fmla="*/ 296 h 717"/>
                    <a:gd name="T52" fmla="*/ 6 w 461"/>
                    <a:gd name="T53" fmla="*/ 359 h 717"/>
                    <a:gd name="T54" fmla="*/ 0 w 461"/>
                    <a:gd name="T55" fmla="*/ 416 h 717"/>
                    <a:gd name="T56" fmla="*/ 6 w 461"/>
                    <a:gd name="T57" fmla="*/ 500 h 717"/>
                    <a:gd name="T58" fmla="*/ 18 w 461"/>
                    <a:gd name="T59" fmla="*/ 575 h 7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61" h="717">
                      <a:moveTo>
                        <a:pt x="18" y="575"/>
                      </a:moveTo>
                      <a:cubicBezTo>
                        <a:pt x="21" y="592"/>
                        <a:pt x="12" y="590"/>
                        <a:pt x="27" y="605"/>
                      </a:cubicBezTo>
                      <a:cubicBezTo>
                        <a:pt x="42" y="620"/>
                        <a:pt x="83" y="646"/>
                        <a:pt x="111" y="662"/>
                      </a:cubicBezTo>
                      <a:cubicBezTo>
                        <a:pt x="139" y="678"/>
                        <a:pt x="168" y="692"/>
                        <a:pt x="198" y="701"/>
                      </a:cubicBezTo>
                      <a:cubicBezTo>
                        <a:pt x="228" y="710"/>
                        <a:pt x="261" y="717"/>
                        <a:pt x="294" y="716"/>
                      </a:cubicBezTo>
                      <a:cubicBezTo>
                        <a:pt x="327" y="715"/>
                        <a:pt x="373" y="700"/>
                        <a:pt x="399" y="692"/>
                      </a:cubicBezTo>
                      <a:cubicBezTo>
                        <a:pt x="425" y="684"/>
                        <a:pt x="440" y="679"/>
                        <a:pt x="450" y="671"/>
                      </a:cubicBezTo>
                      <a:cubicBezTo>
                        <a:pt x="460" y="663"/>
                        <a:pt x="461" y="658"/>
                        <a:pt x="459" y="644"/>
                      </a:cubicBezTo>
                      <a:cubicBezTo>
                        <a:pt x="457" y="630"/>
                        <a:pt x="438" y="609"/>
                        <a:pt x="438" y="584"/>
                      </a:cubicBezTo>
                      <a:cubicBezTo>
                        <a:pt x="438" y="559"/>
                        <a:pt x="459" y="517"/>
                        <a:pt x="456" y="491"/>
                      </a:cubicBezTo>
                      <a:cubicBezTo>
                        <a:pt x="453" y="465"/>
                        <a:pt x="435" y="449"/>
                        <a:pt x="420" y="428"/>
                      </a:cubicBezTo>
                      <a:cubicBezTo>
                        <a:pt x="405" y="407"/>
                        <a:pt x="397" y="374"/>
                        <a:pt x="366" y="362"/>
                      </a:cubicBezTo>
                      <a:cubicBezTo>
                        <a:pt x="335" y="350"/>
                        <a:pt x="264" y="353"/>
                        <a:pt x="234" y="359"/>
                      </a:cubicBezTo>
                      <a:cubicBezTo>
                        <a:pt x="204" y="365"/>
                        <a:pt x="203" y="392"/>
                        <a:pt x="183" y="401"/>
                      </a:cubicBezTo>
                      <a:cubicBezTo>
                        <a:pt x="163" y="410"/>
                        <a:pt x="130" y="420"/>
                        <a:pt x="114" y="416"/>
                      </a:cubicBezTo>
                      <a:cubicBezTo>
                        <a:pt x="98" y="412"/>
                        <a:pt x="81" y="389"/>
                        <a:pt x="84" y="374"/>
                      </a:cubicBezTo>
                      <a:cubicBezTo>
                        <a:pt x="87" y="359"/>
                        <a:pt x="98" y="337"/>
                        <a:pt x="132" y="323"/>
                      </a:cubicBezTo>
                      <a:cubicBezTo>
                        <a:pt x="166" y="309"/>
                        <a:pt x="246" y="315"/>
                        <a:pt x="291" y="290"/>
                      </a:cubicBezTo>
                      <a:cubicBezTo>
                        <a:pt x="336" y="265"/>
                        <a:pt x="401" y="210"/>
                        <a:pt x="405" y="170"/>
                      </a:cubicBezTo>
                      <a:cubicBezTo>
                        <a:pt x="409" y="130"/>
                        <a:pt x="346" y="74"/>
                        <a:pt x="318" y="47"/>
                      </a:cubicBezTo>
                      <a:cubicBezTo>
                        <a:pt x="290" y="20"/>
                        <a:pt x="260" y="10"/>
                        <a:pt x="237" y="5"/>
                      </a:cubicBezTo>
                      <a:cubicBezTo>
                        <a:pt x="214" y="0"/>
                        <a:pt x="194" y="2"/>
                        <a:pt x="180" y="17"/>
                      </a:cubicBezTo>
                      <a:cubicBezTo>
                        <a:pt x="166" y="32"/>
                        <a:pt x="161" y="70"/>
                        <a:pt x="150" y="95"/>
                      </a:cubicBezTo>
                      <a:cubicBezTo>
                        <a:pt x="139" y="120"/>
                        <a:pt x="125" y="146"/>
                        <a:pt x="114" y="167"/>
                      </a:cubicBezTo>
                      <a:cubicBezTo>
                        <a:pt x="103" y="188"/>
                        <a:pt x="97" y="203"/>
                        <a:pt x="84" y="224"/>
                      </a:cubicBezTo>
                      <a:cubicBezTo>
                        <a:pt x="71" y="245"/>
                        <a:pt x="49" y="274"/>
                        <a:pt x="36" y="296"/>
                      </a:cubicBezTo>
                      <a:cubicBezTo>
                        <a:pt x="23" y="318"/>
                        <a:pt x="12" y="339"/>
                        <a:pt x="6" y="359"/>
                      </a:cubicBezTo>
                      <a:cubicBezTo>
                        <a:pt x="0" y="379"/>
                        <a:pt x="0" y="393"/>
                        <a:pt x="0" y="416"/>
                      </a:cubicBezTo>
                      <a:cubicBezTo>
                        <a:pt x="0" y="439"/>
                        <a:pt x="5" y="476"/>
                        <a:pt x="6" y="500"/>
                      </a:cubicBezTo>
                      <a:cubicBezTo>
                        <a:pt x="7" y="524"/>
                        <a:pt x="15" y="558"/>
                        <a:pt x="18" y="575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701" name="Freeform 449">
                  <a:extLst>
                    <a:ext uri="{FF2B5EF4-FFF2-40B4-BE49-F238E27FC236}">
                      <a16:creationId xmlns:a16="http://schemas.microsoft.com/office/drawing/2014/main" id="{62FF28EB-2FDD-4363-85AB-A15A1BC95A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87" y="3683"/>
                  <a:ext cx="135" cy="141"/>
                </a:xfrm>
                <a:custGeom>
                  <a:avLst/>
                  <a:gdLst>
                    <a:gd name="T0" fmla="*/ 0 w 135"/>
                    <a:gd name="T1" fmla="*/ 49 h 141"/>
                    <a:gd name="T2" fmla="*/ 33 w 135"/>
                    <a:gd name="T3" fmla="*/ 13 h 141"/>
                    <a:gd name="T4" fmla="*/ 90 w 135"/>
                    <a:gd name="T5" fmla="*/ 7 h 141"/>
                    <a:gd name="T6" fmla="*/ 129 w 135"/>
                    <a:gd name="T7" fmla="*/ 55 h 141"/>
                    <a:gd name="T8" fmla="*/ 123 w 135"/>
                    <a:gd name="T9" fmla="*/ 91 h 141"/>
                    <a:gd name="T10" fmla="*/ 69 w 135"/>
                    <a:gd name="T11" fmla="*/ 136 h 141"/>
                    <a:gd name="T12" fmla="*/ 27 w 135"/>
                    <a:gd name="T13" fmla="*/ 121 h 141"/>
                    <a:gd name="T14" fmla="*/ 0 w 135"/>
                    <a:gd name="T15" fmla="*/ 49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" h="141">
                      <a:moveTo>
                        <a:pt x="0" y="49"/>
                      </a:moveTo>
                      <a:cubicBezTo>
                        <a:pt x="9" y="7"/>
                        <a:pt x="18" y="20"/>
                        <a:pt x="33" y="13"/>
                      </a:cubicBezTo>
                      <a:cubicBezTo>
                        <a:pt x="48" y="6"/>
                        <a:pt x="74" y="0"/>
                        <a:pt x="90" y="7"/>
                      </a:cubicBezTo>
                      <a:cubicBezTo>
                        <a:pt x="106" y="14"/>
                        <a:pt x="123" y="41"/>
                        <a:pt x="129" y="55"/>
                      </a:cubicBezTo>
                      <a:cubicBezTo>
                        <a:pt x="135" y="69"/>
                        <a:pt x="133" y="78"/>
                        <a:pt x="123" y="91"/>
                      </a:cubicBezTo>
                      <a:cubicBezTo>
                        <a:pt x="113" y="104"/>
                        <a:pt x="85" y="131"/>
                        <a:pt x="69" y="136"/>
                      </a:cubicBezTo>
                      <a:cubicBezTo>
                        <a:pt x="53" y="141"/>
                        <a:pt x="38" y="135"/>
                        <a:pt x="27" y="121"/>
                      </a:cubicBezTo>
                      <a:cubicBezTo>
                        <a:pt x="16" y="107"/>
                        <a:pt x="6" y="64"/>
                        <a:pt x="0" y="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3B3B3B"/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1692" name="Group 450">
                <a:extLst>
                  <a:ext uri="{FF2B5EF4-FFF2-40B4-BE49-F238E27FC236}">
                    <a16:creationId xmlns:a16="http://schemas.microsoft.com/office/drawing/2014/main" id="{20823E15-3695-4B2A-A603-2B52253A852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3091" y="2355"/>
                <a:ext cx="127" cy="120"/>
                <a:chOff x="3435" y="2183"/>
                <a:chExt cx="739" cy="694"/>
              </a:xfrm>
            </p:grpSpPr>
            <p:sp>
              <p:nvSpPr>
                <p:cNvPr id="91694" name="Freeform 451">
                  <a:extLst>
                    <a:ext uri="{FF2B5EF4-FFF2-40B4-BE49-F238E27FC236}">
                      <a16:creationId xmlns:a16="http://schemas.microsoft.com/office/drawing/2014/main" id="{2980838B-FAD5-46E8-AA5C-AAF0304B11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695" name="Freeform 452">
                  <a:extLst>
                    <a:ext uri="{FF2B5EF4-FFF2-40B4-BE49-F238E27FC236}">
                      <a16:creationId xmlns:a16="http://schemas.microsoft.com/office/drawing/2014/main" id="{597311B1-0625-4CD4-A773-F8CDD6E179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693" name="Freeform 453">
                <a:extLst>
                  <a:ext uri="{FF2B5EF4-FFF2-40B4-BE49-F238E27FC236}">
                    <a16:creationId xmlns:a16="http://schemas.microsoft.com/office/drawing/2014/main" id="{911FE77F-E246-4E32-B5BC-54D0A9EDE6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5" y="2639"/>
                <a:ext cx="16" cy="46"/>
              </a:xfrm>
              <a:custGeom>
                <a:avLst/>
                <a:gdLst>
                  <a:gd name="T0" fmla="*/ 0 w 90"/>
                  <a:gd name="T1" fmla="*/ 0 h 270"/>
                  <a:gd name="T2" fmla="*/ 0 w 90"/>
                  <a:gd name="T3" fmla="*/ 0 h 270"/>
                  <a:gd name="T4" fmla="*/ 0 w 90"/>
                  <a:gd name="T5" fmla="*/ 0 h 270"/>
                  <a:gd name="T6" fmla="*/ 0 w 90"/>
                  <a:gd name="T7" fmla="*/ 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270">
                    <a:moveTo>
                      <a:pt x="39" y="0"/>
                    </a:moveTo>
                    <a:cubicBezTo>
                      <a:pt x="55" y="51"/>
                      <a:pt x="71" y="103"/>
                      <a:pt x="77" y="142"/>
                    </a:cubicBezTo>
                    <a:cubicBezTo>
                      <a:pt x="83" y="181"/>
                      <a:pt x="90" y="211"/>
                      <a:pt x="77" y="232"/>
                    </a:cubicBezTo>
                    <a:cubicBezTo>
                      <a:pt x="64" y="253"/>
                      <a:pt x="32" y="261"/>
                      <a:pt x="0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8547" name="Line 3">
            <a:extLst>
              <a:ext uri="{FF2B5EF4-FFF2-40B4-BE49-F238E27FC236}">
                <a16:creationId xmlns:a16="http://schemas.microsoft.com/office/drawing/2014/main" id="{C833EDC3-B05F-4753-95A0-99883B612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150" y="1538288"/>
            <a:ext cx="6610350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050"/>
          </a:p>
        </p:txBody>
      </p:sp>
      <p:sp>
        <p:nvSpPr>
          <p:cNvPr id="91143" name="Text Box 4">
            <a:extLst>
              <a:ext uri="{FF2B5EF4-FFF2-40B4-BE49-F238E27FC236}">
                <a16:creationId xmlns:a16="http://schemas.microsoft.com/office/drawing/2014/main" id="{591F9BBB-9308-44A2-B8F2-7F4A54DF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131888"/>
            <a:ext cx="21923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>
                <a:ea typeface="MS PGothic" panose="020B0600070205080204" pitchFamily="34" charset="-128"/>
              </a:rPr>
              <a:t>Absence de symptômes</a:t>
            </a:r>
          </a:p>
        </p:txBody>
      </p:sp>
      <p:sp>
        <p:nvSpPr>
          <p:cNvPr id="91144" name="Text Box 6">
            <a:extLst>
              <a:ext uri="{FF2B5EF4-FFF2-40B4-BE49-F238E27FC236}">
                <a16:creationId xmlns:a16="http://schemas.microsoft.com/office/drawing/2014/main" id="{9D1FF102-F8CF-468E-A262-EEF83514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1133475"/>
            <a:ext cx="2387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>
                <a:ea typeface="MS PGothic" panose="020B0600070205080204" pitchFamily="34" charset="-128"/>
              </a:rPr>
              <a:t>Expression de symptômes</a:t>
            </a:r>
          </a:p>
        </p:txBody>
      </p:sp>
      <p:sp>
        <p:nvSpPr>
          <p:cNvPr id="91145" name="Text Box 8">
            <a:extLst>
              <a:ext uri="{FF2B5EF4-FFF2-40B4-BE49-F238E27FC236}">
                <a16:creationId xmlns:a16="http://schemas.microsoft.com/office/drawing/2014/main" id="{8DA4430A-7F26-4F72-A83D-900FFB90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1127125"/>
            <a:ext cx="1866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>
                <a:ea typeface="MS PGothic" panose="020B0600070205080204" pitchFamily="34" charset="-128"/>
              </a:rPr>
              <a:t>Absence d’infection</a:t>
            </a:r>
          </a:p>
        </p:txBody>
      </p:sp>
      <p:sp>
        <p:nvSpPr>
          <p:cNvPr id="108553" name="Line 9">
            <a:extLst>
              <a:ext uri="{FF2B5EF4-FFF2-40B4-BE49-F238E27FC236}">
                <a16:creationId xmlns:a16="http://schemas.microsoft.com/office/drawing/2014/main" id="{9C5EA7D5-A28B-4103-953D-51A3C532F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4038" y="1212850"/>
            <a:ext cx="61912" cy="473710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050"/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137B01E5-7D69-4F81-AB18-81CBC6CA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20688"/>
            <a:ext cx="1855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600">
                <a:solidFill>
                  <a:srgbClr val="FF6600"/>
                </a:solidFill>
                <a:ea typeface="MS PGothic" panose="020B0600070205080204" pitchFamily="34" charset="-128"/>
              </a:rPr>
              <a:t>Début de la maladie infectieuse</a:t>
            </a:r>
            <a:endParaRPr lang="fr-FR" altLang="fr-FR" sz="1600">
              <a:solidFill>
                <a:srgbClr val="FF6600"/>
              </a:solidFill>
              <a:ea typeface="MS PGothic" panose="020B0600070205080204" pitchFamily="34" charset="-128"/>
            </a:endParaRPr>
          </a:p>
        </p:txBody>
      </p:sp>
      <p:grpSp>
        <p:nvGrpSpPr>
          <p:cNvPr id="91148" name="Group 153">
            <a:extLst>
              <a:ext uri="{FF2B5EF4-FFF2-40B4-BE49-F238E27FC236}">
                <a16:creationId xmlns:a16="http://schemas.microsoft.com/office/drawing/2014/main" id="{7E2EF417-B5CB-4143-AAC4-2D8047314F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3288" y="1716088"/>
            <a:ext cx="500062" cy="342900"/>
            <a:chOff x="2336" y="2251"/>
            <a:chExt cx="1105" cy="919"/>
          </a:xfrm>
        </p:grpSpPr>
        <p:grpSp>
          <p:nvGrpSpPr>
            <p:cNvPr id="91647" name="Group 154">
              <a:extLst>
                <a:ext uri="{FF2B5EF4-FFF2-40B4-BE49-F238E27FC236}">
                  <a16:creationId xmlns:a16="http://schemas.microsoft.com/office/drawing/2014/main" id="{39612BEC-E6F3-4FE4-AF46-4B597420BF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699" name="Freeform 155">
                <a:extLst>
                  <a:ext uri="{FF2B5EF4-FFF2-40B4-BE49-F238E27FC236}">
                    <a16:creationId xmlns:a16="http://schemas.microsoft.com/office/drawing/2014/main" id="{338069AE-1A29-49FE-A6AB-DC12BEB1CA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453"/>
                <a:ext cx="1465" cy="425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00" name="Freeform 156">
                <a:extLst>
                  <a:ext uri="{FF2B5EF4-FFF2-40B4-BE49-F238E27FC236}">
                    <a16:creationId xmlns:a16="http://schemas.microsoft.com/office/drawing/2014/main" id="{0B97B1A2-F162-4BC4-8E04-7962541EAC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6" y="6209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48" name="Group 157">
              <a:extLst>
                <a:ext uri="{FF2B5EF4-FFF2-40B4-BE49-F238E27FC236}">
                  <a16:creationId xmlns:a16="http://schemas.microsoft.com/office/drawing/2014/main" id="{ED7B0FC9-38C6-4B4E-87FB-4FFD8E3E89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702" name="Freeform 158">
                <a:extLst>
                  <a:ext uri="{FF2B5EF4-FFF2-40B4-BE49-F238E27FC236}">
                    <a16:creationId xmlns:a16="http://schemas.microsoft.com/office/drawing/2014/main" id="{DF9E6A4D-86E7-400C-8328-D2EE9EBC0C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1"/>
                <a:ext cx="2017" cy="4623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03" name="Freeform 159">
                <a:extLst>
                  <a:ext uri="{FF2B5EF4-FFF2-40B4-BE49-F238E27FC236}">
                    <a16:creationId xmlns:a16="http://schemas.microsoft.com/office/drawing/2014/main" id="{42742FA5-43B2-4F89-A6D8-35CB48410B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2"/>
                <a:ext cx="306" cy="346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04" name="Freeform 160">
              <a:extLst>
                <a:ext uri="{FF2B5EF4-FFF2-40B4-BE49-F238E27FC236}">
                  <a16:creationId xmlns:a16="http://schemas.microsoft.com/office/drawing/2014/main" id="{6289A086-2699-40AE-BDD7-DD6F493B558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7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650" name="Group 161">
              <a:extLst>
                <a:ext uri="{FF2B5EF4-FFF2-40B4-BE49-F238E27FC236}">
                  <a16:creationId xmlns:a16="http://schemas.microsoft.com/office/drawing/2014/main" id="{377ACE00-6ACF-4F8F-A430-63B1D99917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706" name="Freeform 162">
                <a:extLst>
                  <a:ext uri="{FF2B5EF4-FFF2-40B4-BE49-F238E27FC236}">
                    <a16:creationId xmlns:a16="http://schemas.microsoft.com/office/drawing/2014/main" id="{00ACA63C-1C57-475E-832F-A3C938B63A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14"/>
                <a:ext cx="1445" cy="3934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07" name="Freeform 163">
                <a:extLst>
                  <a:ext uri="{FF2B5EF4-FFF2-40B4-BE49-F238E27FC236}">
                    <a16:creationId xmlns:a16="http://schemas.microsoft.com/office/drawing/2014/main" id="{5381818A-B63E-4EF3-8C8B-1C55F091BC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1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51" name="Group 164">
              <a:extLst>
                <a:ext uri="{FF2B5EF4-FFF2-40B4-BE49-F238E27FC236}">
                  <a16:creationId xmlns:a16="http://schemas.microsoft.com/office/drawing/2014/main" id="{C310723F-9F20-452E-BBC7-ECFF1F6019D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709" name="Freeform 165">
                <a:extLst>
                  <a:ext uri="{FF2B5EF4-FFF2-40B4-BE49-F238E27FC236}">
                    <a16:creationId xmlns:a16="http://schemas.microsoft.com/office/drawing/2014/main" id="{A4C630B4-2BA5-4FF4-BF12-41C7C6E7F6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9"/>
                <a:ext cx="1815" cy="4852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10" name="Freeform 166">
                <a:extLst>
                  <a:ext uri="{FF2B5EF4-FFF2-40B4-BE49-F238E27FC236}">
                    <a16:creationId xmlns:a16="http://schemas.microsoft.com/office/drawing/2014/main" id="{01FBBB1D-42FB-4F8C-AD4C-B739E936A2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599"/>
                <a:ext cx="408" cy="32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52" name="Group 167">
              <a:extLst>
                <a:ext uri="{FF2B5EF4-FFF2-40B4-BE49-F238E27FC236}">
                  <a16:creationId xmlns:a16="http://schemas.microsoft.com/office/drawing/2014/main" id="{8355BFFF-6BC2-4FEC-B387-40DB63832E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657" name="Group 168">
                <a:extLst>
                  <a:ext uri="{FF2B5EF4-FFF2-40B4-BE49-F238E27FC236}">
                    <a16:creationId xmlns:a16="http://schemas.microsoft.com/office/drawing/2014/main" id="{E00C0229-35A2-4F73-8874-E23516194AC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713" name="Freeform 169">
                  <a:extLst>
                    <a:ext uri="{FF2B5EF4-FFF2-40B4-BE49-F238E27FC236}">
                      <a16:creationId xmlns:a16="http://schemas.microsoft.com/office/drawing/2014/main" id="{72F070FA-DBEA-4C02-85F7-3CCF499AC6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2" y="2180"/>
                  <a:ext cx="742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14" name="Freeform 170">
                  <a:extLst>
                    <a:ext uri="{FF2B5EF4-FFF2-40B4-BE49-F238E27FC236}">
                      <a16:creationId xmlns:a16="http://schemas.microsoft.com/office/drawing/2014/main" id="{92AFA860-EECC-41D3-9C7D-45531CBCF8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4" y="2738"/>
                  <a:ext cx="495" cy="343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15" name="Freeform 171">
                <a:extLst>
                  <a:ext uri="{FF2B5EF4-FFF2-40B4-BE49-F238E27FC236}">
                    <a16:creationId xmlns:a16="http://schemas.microsoft.com/office/drawing/2014/main" id="{159087F6-7537-4AE9-9314-20989D0043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90"/>
                <a:ext cx="591" cy="643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16" name="Freeform 172">
                <a:extLst>
                  <a:ext uri="{FF2B5EF4-FFF2-40B4-BE49-F238E27FC236}">
                    <a16:creationId xmlns:a16="http://schemas.microsoft.com/office/drawing/2014/main" id="{481FE1ED-8C03-49CE-9681-AD1AE5CD3A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21"/>
                <a:ext cx="1140" cy="168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660" name="Group 173">
                <a:extLst>
                  <a:ext uri="{FF2B5EF4-FFF2-40B4-BE49-F238E27FC236}">
                    <a16:creationId xmlns:a16="http://schemas.microsoft.com/office/drawing/2014/main" id="{72131875-2A81-4968-B9BA-DFA62032A60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718" name="Freeform 174">
                  <a:extLst>
                    <a:ext uri="{FF2B5EF4-FFF2-40B4-BE49-F238E27FC236}">
                      <a16:creationId xmlns:a16="http://schemas.microsoft.com/office/drawing/2014/main" id="{CBCD37B6-7264-41DB-92CA-DDF0A6B21B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13"/>
                  <a:ext cx="326" cy="247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19" name="Freeform 175">
                  <a:extLst>
                    <a:ext uri="{FF2B5EF4-FFF2-40B4-BE49-F238E27FC236}">
                      <a16:creationId xmlns:a16="http://schemas.microsoft.com/office/drawing/2014/main" id="{3D5EE850-09B8-4A33-9F07-9763F09549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2988"/>
                  <a:ext cx="102" cy="99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20" name="Freeform 176">
                <a:extLst>
                  <a:ext uri="{FF2B5EF4-FFF2-40B4-BE49-F238E27FC236}">
                    <a16:creationId xmlns:a16="http://schemas.microsoft.com/office/drawing/2014/main" id="{9431FBF3-E98E-48D8-8E07-0DD8E23C39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35"/>
                <a:ext cx="448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21" name="Freeform 177">
                <a:extLst>
                  <a:ext uri="{FF2B5EF4-FFF2-40B4-BE49-F238E27FC236}">
                    <a16:creationId xmlns:a16="http://schemas.microsoft.com/office/drawing/2014/main" id="{64D14160-A6F9-4EAA-A296-FF4C25583B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0"/>
                <a:ext cx="143" cy="148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53" name="Group 178">
              <a:extLst>
                <a:ext uri="{FF2B5EF4-FFF2-40B4-BE49-F238E27FC236}">
                  <a16:creationId xmlns:a16="http://schemas.microsoft.com/office/drawing/2014/main" id="{33D71741-BDAB-4471-8D63-11E4975959E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723" name="Freeform 179">
                <a:extLst>
                  <a:ext uri="{FF2B5EF4-FFF2-40B4-BE49-F238E27FC236}">
                    <a16:creationId xmlns:a16="http://schemas.microsoft.com/office/drawing/2014/main" id="{41384704-C82E-4547-BAD6-F3E5EB9AE5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72"/>
                <a:ext cx="735" cy="71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24" name="Freeform 180">
                <a:extLst>
                  <a:ext uri="{FF2B5EF4-FFF2-40B4-BE49-F238E27FC236}">
                    <a16:creationId xmlns:a16="http://schemas.microsoft.com/office/drawing/2014/main" id="{3ECAEF83-87FF-4B51-A9AB-24625737A5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20"/>
                <a:ext cx="449" cy="369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25" name="Freeform 181">
              <a:extLst>
                <a:ext uri="{FF2B5EF4-FFF2-40B4-BE49-F238E27FC236}">
                  <a16:creationId xmlns:a16="http://schemas.microsoft.com/office/drawing/2014/main" id="{41C9B4D3-1BB0-4746-B9FB-83C64F7E4C9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38"/>
              <a:ext cx="18" cy="47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49" name="Group 182">
            <a:extLst>
              <a:ext uri="{FF2B5EF4-FFF2-40B4-BE49-F238E27FC236}">
                <a16:creationId xmlns:a16="http://schemas.microsoft.com/office/drawing/2014/main" id="{CEF882F9-DAA1-41B3-A25F-D95779565A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8913" y="1716088"/>
            <a:ext cx="501650" cy="342900"/>
            <a:chOff x="2336" y="2251"/>
            <a:chExt cx="1105" cy="919"/>
          </a:xfrm>
        </p:grpSpPr>
        <p:grpSp>
          <p:nvGrpSpPr>
            <p:cNvPr id="91619" name="Group 183">
              <a:extLst>
                <a:ext uri="{FF2B5EF4-FFF2-40B4-BE49-F238E27FC236}">
                  <a16:creationId xmlns:a16="http://schemas.microsoft.com/office/drawing/2014/main" id="{59A24F81-42CA-4C97-B75A-2E6F682C74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728" name="Freeform 184">
                <a:extLst>
                  <a:ext uri="{FF2B5EF4-FFF2-40B4-BE49-F238E27FC236}">
                    <a16:creationId xmlns:a16="http://schemas.microsoft.com/office/drawing/2014/main" id="{8149B700-8708-4B6B-B010-48B3064B39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7" y="2599"/>
                <a:ext cx="1461" cy="3959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29" name="Freeform 185">
                <a:extLst>
                  <a:ext uri="{FF2B5EF4-FFF2-40B4-BE49-F238E27FC236}">
                    <a16:creationId xmlns:a16="http://schemas.microsoft.com/office/drawing/2014/main" id="{C8A0B167-9EE1-4D9A-A42D-7BC7BC1C3F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1" y="6165"/>
                <a:ext cx="345" cy="24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20" name="Group 186">
              <a:extLst>
                <a:ext uri="{FF2B5EF4-FFF2-40B4-BE49-F238E27FC236}">
                  <a16:creationId xmlns:a16="http://schemas.microsoft.com/office/drawing/2014/main" id="{9EDBBF8E-338A-4D71-964A-06B1719E78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731" name="Freeform 187">
                <a:extLst>
                  <a:ext uri="{FF2B5EF4-FFF2-40B4-BE49-F238E27FC236}">
                    <a16:creationId xmlns:a16="http://schemas.microsoft.com/office/drawing/2014/main" id="{2E3473F9-1433-47DF-BE4E-A02576E35E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1" y="1751"/>
                <a:ext cx="2031" cy="4623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32" name="Freeform 188">
                <a:extLst>
                  <a:ext uri="{FF2B5EF4-FFF2-40B4-BE49-F238E27FC236}">
                    <a16:creationId xmlns:a16="http://schemas.microsoft.com/office/drawing/2014/main" id="{D4CA84EF-84FA-464D-9E8F-76E75AB47D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3" y="6052"/>
                <a:ext cx="325" cy="346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33" name="Freeform 189">
              <a:extLst>
                <a:ext uri="{FF2B5EF4-FFF2-40B4-BE49-F238E27FC236}">
                  <a16:creationId xmlns:a16="http://schemas.microsoft.com/office/drawing/2014/main" id="{DF310BE9-533F-4E4D-AA1A-71875EBBD7A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39" y="2251"/>
              <a:ext cx="1088" cy="447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622" name="Group 190">
              <a:extLst>
                <a:ext uri="{FF2B5EF4-FFF2-40B4-BE49-F238E27FC236}">
                  <a16:creationId xmlns:a16="http://schemas.microsoft.com/office/drawing/2014/main" id="{0388FABC-4FA7-4F51-95CD-E742C5DA76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735" name="Freeform 191">
                <a:extLst>
                  <a:ext uri="{FF2B5EF4-FFF2-40B4-BE49-F238E27FC236}">
                    <a16:creationId xmlns:a16="http://schemas.microsoft.com/office/drawing/2014/main" id="{47B34D33-AA4A-403A-84C1-D3ED6AD046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8" y="2614"/>
                <a:ext cx="1461" cy="3934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36" name="Freeform 192">
                <a:extLst>
                  <a:ext uri="{FF2B5EF4-FFF2-40B4-BE49-F238E27FC236}">
                    <a16:creationId xmlns:a16="http://schemas.microsoft.com/office/drawing/2014/main" id="{4B7A8A25-7854-4290-90D8-B4A7800444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1" y="6301"/>
                <a:ext cx="345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23" name="Group 193">
              <a:extLst>
                <a:ext uri="{FF2B5EF4-FFF2-40B4-BE49-F238E27FC236}">
                  <a16:creationId xmlns:a16="http://schemas.microsoft.com/office/drawing/2014/main" id="{78FB263B-FAB8-4F87-8E48-252C0EE533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738" name="Freeform 194">
                <a:extLst>
                  <a:ext uri="{FF2B5EF4-FFF2-40B4-BE49-F238E27FC236}">
                    <a16:creationId xmlns:a16="http://schemas.microsoft.com/office/drawing/2014/main" id="{38752C56-1D73-427A-841C-CFFFBD89A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" y="2069"/>
                <a:ext cx="1829" cy="4852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39" name="Freeform 195">
                <a:extLst>
                  <a:ext uri="{FF2B5EF4-FFF2-40B4-BE49-F238E27FC236}">
                    <a16:creationId xmlns:a16="http://schemas.microsoft.com/office/drawing/2014/main" id="{9869B6D5-856F-4B31-BF2B-C19AC608EB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7" y="6599"/>
                <a:ext cx="427" cy="32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24" name="Group 196">
              <a:extLst>
                <a:ext uri="{FF2B5EF4-FFF2-40B4-BE49-F238E27FC236}">
                  <a16:creationId xmlns:a16="http://schemas.microsoft.com/office/drawing/2014/main" id="{1C64A5E9-BBA1-4576-B5C0-5D5B0B5C52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629" name="Group 197">
                <a:extLst>
                  <a:ext uri="{FF2B5EF4-FFF2-40B4-BE49-F238E27FC236}">
                    <a16:creationId xmlns:a16="http://schemas.microsoft.com/office/drawing/2014/main" id="{2315B04A-F681-4415-9811-AB6B49DAC15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742" name="Freeform 198">
                  <a:extLst>
                    <a:ext uri="{FF2B5EF4-FFF2-40B4-BE49-F238E27FC236}">
                      <a16:creationId xmlns:a16="http://schemas.microsoft.com/office/drawing/2014/main" id="{2E6EC602-1C0E-419F-8F5E-4EB6B310E1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3" y="2205"/>
                  <a:ext cx="742" cy="635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43" name="Freeform 199">
                  <a:extLst>
                    <a:ext uri="{FF2B5EF4-FFF2-40B4-BE49-F238E27FC236}">
                      <a16:creationId xmlns:a16="http://schemas.microsoft.com/office/drawing/2014/main" id="{DF77E1F3-2990-4460-A719-8870EC5DBF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91" y="2516"/>
                  <a:ext cx="495" cy="293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44" name="Freeform 200">
                <a:extLst>
                  <a:ext uri="{FF2B5EF4-FFF2-40B4-BE49-F238E27FC236}">
                    <a16:creationId xmlns:a16="http://schemas.microsoft.com/office/drawing/2014/main" id="{4F086719-69B4-485D-BBDA-0DE80B7B84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0" y="2790"/>
                <a:ext cx="589" cy="643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45" name="Freeform 201">
                <a:extLst>
                  <a:ext uri="{FF2B5EF4-FFF2-40B4-BE49-F238E27FC236}">
                    <a16:creationId xmlns:a16="http://schemas.microsoft.com/office/drawing/2014/main" id="{021DE35F-8B78-4A8F-88A8-399BDFCBE8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3" y="2221"/>
                <a:ext cx="1137" cy="168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632" name="Group 202">
                <a:extLst>
                  <a:ext uri="{FF2B5EF4-FFF2-40B4-BE49-F238E27FC236}">
                    <a16:creationId xmlns:a16="http://schemas.microsoft.com/office/drawing/2014/main" id="{3201A65A-FC6D-404D-AA49-F11857677C9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747" name="Freeform 203">
                  <a:extLst>
                    <a:ext uri="{FF2B5EF4-FFF2-40B4-BE49-F238E27FC236}">
                      <a16:creationId xmlns:a16="http://schemas.microsoft.com/office/drawing/2014/main" id="{AB9290B3-A2F1-4C7E-ADDE-DA35B004DF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13"/>
                  <a:ext cx="325" cy="247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48" name="Freeform 204">
                  <a:extLst>
                    <a:ext uri="{FF2B5EF4-FFF2-40B4-BE49-F238E27FC236}">
                      <a16:creationId xmlns:a16="http://schemas.microsoft.com/office/drawing/2014/main" id="{F342B912-8AF5-44F6-8AB6-C51E8B2C50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5" y="2988"/>
                  <a:ext cx="101" cy="99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49" name="Freeform 205">
                <a:extLst>
                  <a:ext uri="{FF2B5EF4-FFF2-40B4-BE49-F238E27FC236}">
                    <a16:creationId xmlns:a16="http://schemas.microsoft.com/office/drawing/2014/main" id="{13E4AF84-A5DC-4BC0-9380-47AA7AC119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35"/>
                <a:ext cx="447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50" name="Freeform 206">
                <a:extLst>
                  <a:ext uri="{FF2B5EF4-FFF2-40B4-BE49-F238E27FC236}">
                    <a16:creationId xmlns:a16="http://schemas.microsoft.com/office/drawing/2014/main" id="{D300315E-84FA-4B38-A3E9-CEBDD08AEE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6" y="3680"/>
                <a:ext cx="142" cy="148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625" name="Group 207">
              <a:extLst>
                <a:ext uri="{FF2B5EF4-FFF2-40B4-BE49-F238E27FC236}">
                  <a16:creationId xmlns:a16="http://schemas.microsoft.com/office/drawing/2014/main" id="{4AE767F8-9046-4DF8-9459-FAC2F158CA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752" name="Freeform 208">
                <a:extLst>
                  <a:ext uri="{FF2B5EF4-FFF2-40B4-BE49-F238E27FC236}">
                    <a16:creationId xmlns:a16="http://schemas.microsoft.com/office/drawing/2014/main" id="{3790594D-46F5-48AF-89E2-639DCDA172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0" y="2172"/>
                <a:ext cx="733" cy="71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53" name="Freeform 209">
                <a:extLst>
                  <a:ext uri="{FF2B5EF4-FFF2-40B4-BE49-F238E27FC236}">
                    <a16:creationId xmlns:a16="http://schemas.microsoft.com/office/drawing/2014/main" id="{0C8CB949-E7CA-4801-8CAE-C055757D2A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2320"/>
                <a:ext cx="448" cy="369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54" name="Freeform 210">
              <a:extLst>
                <a:ext uri="{FF2B5EF4-FFF2-40B4-BE49-F238E27FC236}">
                  <a16:creationId xmlns:a16="http://schemas.microsoft.com/office/drawing/2014/main" id="{C3671CF9-7F4A-4EC9-BE7E-FEECCC2BD43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6" y="2638"/>
              <a:ext cx="14" cy="47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0" name="Group 211">
            <a:extLst>
              <a:ext uri="{FF2B5EF4-FFF2-40B4-BE49-F238E27FC236}">
                <a16:creationId xmlns:a16="http://schemas.microsoft.com/office/drawing/2014/main" id="{3AA566C6-27EC-4B4B-8071-8A4632C15B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6125" y="1716088"/>
            <a:ext cx="500063" cy="342900"/>
            <a:chOff x="2336" y="2251"/>
            <a:chExt cx="1105" cy="919"/>
          </a:xfrm>
        </p:grpSpPr>
        <p:grpSp>
          <p:nvGrpSpPr>
            <p:cNvPr id="91591" name="Group 212">
              <a:extLst>
                <a:ext uri="{FF2B5EF4-FFF2-40B4-BE49-F238E27FC236}">
                  <a16:creationId xmlns:a16="http://schemas.microsoft.com/office/drawing/2014/main" id="{1281ACF6-2F94-4175-9886-0BC9B1C6E3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757" name="Freeform 213">
                <a:extLst>
                  <a:ext uri="{FF2B5EF4-FFF2-40B4-BE49-F238E27FC236}">
                    <a16:creationId xmlns:a16="http://schemas.microsoft.com/office/drawing/2014/main" id="{A5608D6F-1634-4367-B61C-B186DF535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453"/>
                <a:ext cx="1465" cy="425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58" name="Freeform 214">
                <a:extLst>
                  <a:ext uri="{FF2B5EF4-FFF2-40B4-BE49-F238E27FC236}">
                    <a16:creationId xmlns:a16="http://schemas.microsoft.com/office/drawing/2014/main" id="{1D8F5CC1-A5CA-4F14-995A-4149A4433B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6" y="6209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92" name="Group 215">
              <a:extLst>
                <a:ext uri="{FF2B5EF4-FFF2-40B4-BE49-F238E27FC236}">
                  <a16:creationId xmlns:a16="http://schemas.microsoft.com/office/drawing/2014/main" id="{6AD24565-1466-496D-86EA-025A94BD06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760" name="Freeform 216">
                <a:extLst>
                  <a:ext uri="{FF2B5EF4-FFF2-40B4-BE49-F238E27FC236}">
                    <a16:creationId xmlns:a16="http://schemas.microsoft.com/office/drawing/2014/main" id="{0296FCD9-1265-4737-A80E-5E66073145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1"/>
                <a:ext cx="2017" cy="4623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61" name="Freeform 217">
                <a:extLst>
                  <a:ext uri="{FF2B5EF4-FFF2-40B4-BE49-F238E27FC236}">
                    <a16:creationId xmlns:a16="http://schemas.microsoft.com/office/drawing/2014/main" id="{760DF680-0B36-4B01-AC09-8597B24C9A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2"/>
                <a:ext cx="306" cy="346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62" name="Freeform 218">
              <a:extLst>
                <a:ext uri="{FF2B5EF4-FFF2-40B4-BE49-F238E27FC236}">
                  <a16:creationId xmlns:a16="http://schemas.microsoft.com/office/drawing/2014/main" id="{741E726F-212E-49CE-AECE-46562B9D547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7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594" name="Group 219">
              <a:extLst>
                <a:ext uri="{FF2B5EF4-FFF2-40B4-BE49-F238E27FC236}">
                  <a16:creationId xmlns:a16="http://schemas.microsoft.com/office/drawing/2014/main" id="{F4D22378-149E-4346-B696-96CEDC0B20B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764" name="Freeform 220">
                <a:extLst>
                  <a:ext uri="{FF2B5EF4-FFF2-40B4-BE49-F238E27FC236}">
                    <a16:creationId xmlns:a16="http://schemas.microsoft.com/office/drawing/2014/main" id="{16A981CB-BFE2-4C4E-978B-AE3413777B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14"/>
                <a:ext cx="1445" cy="3934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65" name="Freeform 221">
                <a:extLst>
                  <a:ext uri="{FF2B5EF4-FFF2-40B4-BE49-F238E27FC236}">
                    <a16:creationId xmlns:a16="http://schemas.microsoft.com/office/drawing/2014/main" id="{92E1DFC2-4468-4810-AC05-68D3E9D7F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1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95" name="Group 222">
              <a:extLst>
                <a:ext uri="{FF2B5EF4-FFF2-40B4-BE49-F238E27FC236}">
                  <a16:creationId xmlns:a16="http://schemas.microsoft.com/office/drawing/2014/main" id="{1BEA0059-BE7A-4AA5-B8A8-ED2DDAA416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767" name="Freeform 223">
                <a:extLst>
                  <a:ext uri="{FF2B5EF4-FFF2-40B4-BE49-F238E27FC236}">
                    <a16:creationId xmlns:a16="http://schemas.microsoft.com/office/drawing/2014/main" id="{640CC133-1F69-4F46-92F6-E92DDB4CBE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9"/>
                <a:ext cx="1815" cy="4852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68" name="Freeform 224">
                <a:extLst>
                  <a:ext uri="{FF2B5EF4-FFF2-40B4-BE49-F238E27FC236}">
                    <a16:creationId xmlns:a16="http://schemas.microsoft.com/office/drawing/2014/main" id="{E23CD0EB-DF8D-4775-B464-C77AA2D4DF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599"/>
                <a:ext cx="408" cy="32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96" name="Group 225">
              <a:extLst>
                <a:ext uri="{FF2B5EF4-FFF2-40B4-BE49-F238E27FC236}">
                  <a16:creationId xmlns:a16="http://schemas.microsoft.com/office/drawing/2014/main" id="{D74D43D9-EC59-4B90-A1AC-C07DF29B1D2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601" name="Group 226">
                <a:extLst>
                  <a:ext uri="{FF2B5EF4-FFF2-40B4-BE49-F238E27FC236}">
                    <a16:creationId xmlns:a16="http://schemas.microsoft.com/office/drawing/2014/main" id="{909F21D8-1FA3-4556-A64B-C7BAC75D4DB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771" name="Freeform 227">
                  <a:extLst>
                    <a:ext uri="{FF2B5EF4-FFF2-40B4-BE49-F238E27FC236}">
                      <a16:creationId xmlns:a16="http://schemas.microsoft.com/office/drawing/2014/main" id="{53520220-ECDC-41EE-B66E-94B82313E1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2" y="2180"/>
                  <a:ext cx="742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72" name="Freeform 228">
                  <a:extLst>
                    <a:ext uri="{FF2B5EF4-FFF2-40B4-BE49-F238E27FC236}">
                      <a16:creationId xmlns:a16="http://schemas.microsoft.com/office/drawing/2014/main" id="{7BD6894E-35DB-47AB-B5A9-91175B18F8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4" y="2738"/>
                  <a:ext cx="495" cy="343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73" name="Freeform 229">
                <a:extLst>
                  <a:ext uri="{FF2B5EF4-FFF2-40B4-BE49-F238E27FC236}">
                    <a16:creationId xmlns:a16="http://schemas.microsoft.com/office/drawing/2014/main" id="{2628E492-372E-41DC-86C0-D459563B5B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90"/>
                <a:ext cx="591" cy="643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74" name="Freeform 230">
                <a:extLst>
                  <a:ext uri="{FF2B5EF4-FFF2-40B4-BE49-F238E27FC236}">
                    <a16:creationId xmlns:a16="http://schemas.microsoft.com/office/drawing/2014/main" id="{AE91883D-3A8D-420C-A7FB-B9C5ED4BD7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21"/>
                <a:ext cx="1140" cy="168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604" name="Group 231">
                <a:extLst>
                  <a:ext uri="{FF2B5EF4-FFF2-40B4-BE49-F238E27FC236}">
                    <a16:creationId xmlns:a16="http://schemas.microsoft.com/office/drawing/2014/main" id="{C65BE646-75A3-450D-94F3-F20FD9599A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776" name="Freeform 232">
                  <a:extLst>
                    <a:ext uri="{FF2B5EF4-FFF2-40B4-BE49-F238E27FC236}">
                      <a16:creationId xmlns:a16="http://schemas.microsoft.com/office/drawing/2014/main" id="{2810D5FC-2B9C-4C80-BD07-E893054422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13"/>
                  <a:ext cx="326" cy="247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777" name="Freeform 233">
                  <a:extLst>
                    <a:ext uri="{FF2B5EF4-FFF2-40B4-BE49-F238E27FC236}">
                      <a16:creationId xmlns:a16="http://schemas.microsoft.com/office/drawing/2014/main" id="{1E3E4B30-F7E1-44E5-B394-128E9D61F8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2988"/>
                  <a:ext cx="102" cy="99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778" name="Freeform 234">
                <a:extLst>
                  <a:ext uri="{FF2B5EF4-FFF2-40B4-BE49-F238E27FC236}">
                    <a16:creationId xmlns:a16="http://schemas.microsoft.com/office/drawing/2014/main" id="{E43801CD-7627-447E-964F-3CC199C047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35"/>
                <a:ext cx="448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79" name="Freeform 235">
                <a:extLst>
                  <a:ext uri="{FF2B5EF4-FFF2-40B4-BE49-F238E27FC236}">
                    <a16:creationId xmlns:a16="http://schemas.microsoft.com/office/drawing/2014/main" id="{9B2B1C6C-A1C3-438A-8763-7DAA0169A7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0"/>
                <a:ext cx="143" cy="148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97" name="Group 236">
              <a:extLst>
                <a:ext uri="{FF2B5EF4-FFF2-40B4-BE49-F238E27FC236}">
                  <a16:creationId xmlns:a16="http://schemas.microsoft.com/office/drawing/2014/main" id="{9F29F7EE-6044-44A7-ACD2-4A2FA8BEC3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781" name="Freeform 237">
                <a:extLst>
                  <a:ext uri="{FF2B5EF4-FFF2-40B4-BE49-F238E27FC236}">
                    <a16:creationId xmlns:a16="http://schemas.microsoft.com/office/drawing/2014/main" id="{41346176-1670-4D63-AB79-DE4D50486A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72"/>
                <a:ext cx="735" cy="71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82" name="Freeform 238">
                <a:extLst>
                  <a:ext uri="{FF2B5EF4-FFF2-40B4-BE49-F238E27FC236}">
                    <a16:creationId xmlns:a16="http://schemas.microsoft.com/office/drawing/2014/main" id="{966068B7-26A8-4658-AE80-D8BFBF06D5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20"/>
                <a:ext cx="449" cy="369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83" name="Freeform 239">
              <a:extLst>
                <a:ext uri="{FF2B5EF4-FFF2-40B4-BE49-F238E27FC236}">
                  <a16:creationId xmlns:a16="http://schemas.microsoft.com/office/drawing/2014/main" id="{7123C90B-BF09-44FF-B834-4BF1AEA2C76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38"/>
              <a:ext cx="18" cy="47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1" name="Group 240">
            <a:extLst>
              <a:ext uri="{FF2B5EF4-FFF2-40B4-BE49-F238E27FC236}">
                <a16:creationId xmlns:a16="http://schemas.microsoft.com/office/drawing/2014/main" id="{FF2362F0-8CBC-4828-A9BD-83B4A9F02F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3338" y="1716088"/>
            <a:ext cx="500062" cy="342900"/>
            <a:chOff x="2336" y="2251"/>
            <a:chExt cx="1105" cy="919"/>
          </a:xfrm>
        </p:grpSpPr>
        <p:grpSp>
          <p:nvGrpSpPr>
            <p:cNvPr id="91563" name="Group 241">
              <a:extLst>
                <a:ext uri="{FF2B5EF4-FFF2-40B4-BE49-F238E27FC236}">
                  <a16:creationId xmlns:a16="http://schemas.microsoft.com/office/drawing/2014/main" id="{7A5D0FA4-09B4-4440-9BAD-5FF2A869B4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786" name="Freeform 242">
                <a:extLst>
                  <a:ext uri="{FF2B5EF4-FFF2-40B4-BE49-F238E27FC236}">
                    <a16:creationId xmlns:a16="http://schemas.microsoft.com/office/drawing/2014/main" id="{0B7E4283-FC6F-4572-BE38-7E80F1B70E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453"/>
                <a:ext cx="1465" cy="425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87" name="Freeform 243">
                <a:extLst>
                  <a:ext uri="{FF2B5EF4-FFF2-40B4-BE49-F238E27FC236}">
                    <a16:creationId xmlns:a16="http://schemas.microsoft.com/office/drawing/2014/main" id="{D63901A9-2CE2-4DB4-A03C-372AAC3410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6" y="6209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64" name="Group 244">
              <a:extLst>
                <a:ext uri="{FF2B5EF4-FFF2-40B4-BE49-F238E27FC236}">
                  <a16:creationId xmlns:a16="http://schemas.microsoft.com/office/drawing/2014/main" id="{1ED3390C-C36A-467E-A789-755219E842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789" name="Freeform 245">
                <a:extLst>
                  <a:ext uri="{FF2B5EF4-FFF2-40B4-BE49-F238E27FC236}">
                    <a16:creationId xmlns:a16="http://schemas.microsoft.com/office/drawing/2014/main" id="{439B9D39-56C2-4D60-BD35-016E94BEA9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1"/>
                <a:ext cx="2017" cy="4623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90" name="Freeform 246">
                <a:extLst>
                  <a:ext uri="{FF2B5EF4-FFF2-40B4-BE49-F238E27FC236}">
                    <a16:creationId xmlns:a16="http://schemas.microsoft.com/office/drawing/2014/main" id="{A2976645-EF3C-4ED4-85DC-00EBE87CC5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2"/>
                <a:ext cx="306" cy="346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791" name="Freeform 247">
              <a:extLst>
                <a:ext uri="{FF2B5EF4-FFF2-40B4-BE49-F238E27FC236}">
                  <a16:creationId xmlns:a16="http://schemas.microsoft.com/office/drawing/2014/main" id="{44785955-1A45-435D-B441-3E158FD3FE5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7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566" name="Group 248">
              <a:extLst>
                <a:ext uri="{FF2B5EF4-FFF2-40B4-BE49-F238E27FC236}">
                  <a16:creationId xmlns:a16="http://schemas.microsoft.com/office/drawing/2014/main" id="{960D3ADF-84D0-4BAE-8444-885F708390D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793" name="Freeform 249">
                <a:extLst>
                  <a:ext uri="{FF2B5EF4-FFF2-40B4-BE49-F238E27FC236}">
                    <a16:creationId xmlns:a16="http://schemas.microsoft.com/office/drawing/2014/main" id="{AC394B40-947D-41FB-847A-6A08EE9A56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14"/>
                <a:ext cx="1445" cy="3934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94" name="Freeform 250">
                <a:extLst>
                  <a:ext uri="{FF2B5EF4-FFF2-40B4-BE49-F238E27FC236}">
                    <a16:creationId xmlns:a16="http://schemas.microsoft.com/office/drawing/2014/main" id="{2B6C37E5-D381-42CE-B016-537ED9EB0E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1"/>
                <a:ext cx="346" cy="223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67" name="Group 251">
              <a:extLst>
                <a:ext uri="{FF2B5EF4-FFF2-40B4-BE49-F238E27FC236}">
                  <a16:creationId xmlns:a16="http://schemas.microsoft.com/office/drawing/2014/main" id="{E5A58F45-A3AC-42DB-AFF2-B8D9BEE333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796" name="Freeform 252">
                <a:extLst>
                  <a:ext uri="{FF2B5EF4-FFF2-40B4-BE49-F238E27FC236}">
                    <a16:creationId xmlns:a16="http://schemas.microsoft.com/office/drawing/2014/main" id="{B5CFF211-D5BE-4C4C-AA90-2D6BD9B01C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9"/>
                <a:ext cx="1815" cy="4852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797" name="Freeform 253">
                <a:extLst>
                  <a:ext uri="{FF2B5EF4-FFF2-40B4-BE49-F238E27FC236}">
                    <a16:creationId xmlns:a16="http://schemas.microsoft.com/office/drawing/2014/main" id="{4035A777-CADC-4250-9C52-8DB958D326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599"/>
                <a:ext cx="408" cy="32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68" name="Group 254">
              <a:extLst>
                <a:ext uri="{FF2B5EF4-FFF2-40B4-BE49-F238E27FC236}">
                  <a16:creationId xmlns:a16="http://schemas.microsoft.com/office/drawing/2014/main" id="{1C6FB209-2E86-4E7E-A1D9-FD1D2CFFDC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573" name="Group 255">
                <a:extLst>
                  <a:ext uri="{FF2B5EF4-FFF2-40B4-BE49-F238E27FC236}">
                    <a16:creationId xmlns:a16="http://schemas.microsoft.com/office/drawing/2014/main" id="{36C6BAFE-114E-4E2A-8BAA-C52702BE7C2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800" name="Freeform 256">
                  <a:extLst>
                    <a:ext uri="{FF2B5EF4-FFF2-40B4-BE49-F238E27FC236}">
                      <a16:creationId xmlns:a16="http://schemas.microsoft.com/office/drawing/2014/main" id="{0B0A340C-6B5F-4E8C-BE1D-D811B2629A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2" y="2180"/>
                  <a:ext cx="742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01" name="Freeform 257">
                  <a:extLst>
                    <a:ext uri="{FF2B5EF4-FFF2-40B4-BE49-F238E27FC236}">
                      <a16:creationId xmlns:a16="http://schemas.microsoft.com/office/drawing/2014/main" id="{BE18992F-B5F0-4AC4-B926-BF9E731A13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4" y="2738"/>
                  <a:ext cx="495" cy="343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02" name="Freeform 258">
                <a:extLst>
                  <a:ext uri="{FF2B5EF4-FFF2-40B4-BE49-F238E27FC236}">
                    <a16:creationId xmlns:a16="http://schemas.microsoft.com/office/drawing/2014/main" id="{3CA391D3-8711-48F8-B552-20FD7262C3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90"/>
                <a:ext cx="591" cy="643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03" name="Freeform 259">
                <a:extLst>
                  <a:ext uri="{FF2B5EF4-FFF2-40B4-BE49-F238E27FC236}">
                    <a16:creationId xmlns:a16="http://schemas.microsoft.com/office/drawing/2014/main" id="{A604D7A4-7DD7-4D90-9853-B7D124FC9F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21"/>
                <a:ext cx="1140" cy="168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576" name="Group 260">
                <a:extLst>
                  <a:ext uri="{FF2B5EF4-FFF2-40B4-BE49-F238E27FC236}">
                    <a16:creationId xmlns:a16="http://schemas.microsoft.com/office/drawing/2014/main" id="{1A7F8EB9-2A22-42A4-87CC-0F74138FEDC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805" name="Freeform 261">
                  <a:extLst>
                    <a:ext uri="{FF2B5EF4-FFF2-40B4-BE49-F238E27FC236}">
                      <a16:creationId xmlns:a16="http://schemas.microsoft.com/office/drawing/2014/main" id="{88B277AA-FFC0-4A8D-8A2E-7FD23F7167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13"/>
                  <a:ext cx="326" cy="247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06" name="Freeform 262">
                  <a:extLst>
                    <a:ext uri="{FF2B5EF4-FFF2-40B4-BE49-F238E27FC236}">
                      <a16:creationId xmlns:a16="http://schemas.microsoft.com/office/drawing/2014/main" id="{DD4C45AA-BB99-4F67-999B-6C5EE610FA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2988"/>
                  <a:ext cx="102" cy="99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07" name="Freeform 263">
                <a:extLst>
                  <a:ext uri="{FF2B5EF4-FFF2-40B4-BE49-F238E27FC236}">
                    <a16:creationId xmlns:a16="http://schemas.microsoft.com/office/drawing/2014/main" id="{252E8AF4-1AA4-4406-9FB7-C693BBA07F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35"/>
                <a:ext cx="448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08" name="Freeform 264">
                <a:extLst>
                  <a:ext uri="{FF2B5EF4-FFF2-40B4-BE49-F238E27FC236}">
                    <a16:creationId xmlns:a16="http://schemas.microsoft.com/office/drawing/2014/main" id="{E47575C2-C92B-480B-887E-0CFFB141B3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0"/>
                <a:ext cx="143" cy="148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69" name="Group 265">
              <a:extLst>
                <a:ext uri="{FF2B5EF4-FFF2-40B4-BE49-F238E27FC236}">
                  <a16:creationId xmlns:a16="http://schemas.microsoft.com/office/drawing/2014/main" id="{86F08518-8408-4A3F-99E1-2932A85AC8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810" name="Freeform 266">
                <a:extLst>
                  <a:ext uri="{FF2B5EF4-FFF2-40B4-BE49-F238E27FC236}">
                    <a16:creationId xmlns:a16="http://schemas.microsoft.com/office/drawing/2014/main" id="{0F635CC8-440F-4C52-B2E4-6FA66D060E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72"/>
                <a:ext cx="735" cy="71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11" name="Freeform 267">
                <a:extLst>
                  <a:ext uri="{FF2B5EF4-FFF2-40B4-BE49-F238E27FC236}">
                    <a16:creationId xmlns:a16="http://schemas.microsoft.com/office/drawing/2014/main" id="{207B7C3F-74F0-4628-80C4-289BA2E7CA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20"/>
                <a:ext cx="449" cy="369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12" name="Freeform 268">
              <a:extLst>
                <a:ext uri="{FF2B5EF4-FFF2-40B4-BE49-F238E27FC236}">
                  <a16:creationId xmlns:a16="http://schemas.microsoft.com/office/drawing/2014/main" id="{16F85EA7-6067-4A13-9567-50746696504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38"/>
              <a:ext cx="18" cy="47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2" name="Group 269">
            <a:extLst>
              <a:ext uri="{FF2B5EF4-FFF2-40B4-BE49-F238E27FC236}">
                <a16:creationId xmlns:a16="http://schemas.microsoft.com/office/drawing/2014/main" id="{358CEA44-70DA-4384-BFE1-D77DF73022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6938" y="2092325"/>
            <a:ext cx="501650" cy="344488"/>
            <a:chOff x="2336" y="2251"/>
            <a:chExt cx="1105" cy="919"/>
          </a:xfrm>
        </p:grpSpPr>
        <p:grpSp>
          <p:nvGrpSpPr>
            <p:cNvPr id="91535" name="Group 270">
              <a:extLst>
                <a:ext uri="{FF2B5EF4-FFF2-40B4-BE49-F238E27FC236}">
                  <a16:creationId xmlns:a16="http://schemas.microsoft.com/office/drawing/2014/main" id="{9D157E67-4B9B-4617-9C1B-999097D95F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815" name="Freeform 271">
                <a:extLst>
                  <a:ext uri="{FF2B5EF4-FFF2-40B4-BE49-F238E27FC236}">
                    <a16:creationId xmlns:a16="http://schemas.microsoft.com/office/drawing/2014/main" id="{DEAA8BCC-2EDC-41FA-9FBC-396EC28AD4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7" y="2620"/>
                <a:ext cx="1461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16" name="Freeform 272">
                <a:extLst>
                  <a:ext uri="{FF2B5EF4-FFF2-40B4-BE49-F238E27FC236}">
                    <a16:creationId xmlns:a16="http://schemas.microsoft.com/office/drawing/2014/main" id="{B568221A-6481-443F-AFAD-43D31B963B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59" y="5948"/>
                <a:ext cx="345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36" name="Group 273">
              <a:extLst>
                <a:ext uri="{FF2B5EF4-FFF2-40B4-BE49-F238E27FC236}">
                  <a16:creationId xmlns:a16="http://schemas.microsoft.com/office/drawing/2014/main" id="{8E3AB801-B972-433E-9568-08A6CB84F4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818" name="Freeform 274">
                <a:extLst>
                  <a:ext uri="{FF2B5EF4-FFF2-40B4-BE49-F238E27FC236}">
                    <a16:creationId xmlns:a16="http://schemas.microsoft.com/office/drawing/2014/main" id="{6066664A-28AB-4616-801D-3B45DCA6C7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1" y="1750"/>
                <a:ext cx="2031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19" name="Freeform 275">
                <a:extLst>
                  <a:ext uri="{FF2B5EF4-FFF2-40B4-BE49-F238E27FC236}">
                    <a16:creationId xmlns:a16="http://schemas.microsoft.com/office/drawing/2014/main" id="{C8647781-E666-4DFD-B0DA-873939E98D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3" y="6056"/>
                <a:ext cx="325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20" name="Freeform 276">
              <a:extLst>
                <a:ext uri="{FF2B5EF4-FFF2-40B4-BE49-F238E27FC236}">
                  <a16:creationId xmlns:a16="http://schemas.microsoft.com/office/drawing/2014/main" id="{16A8D389-B32E-401B-A533-700F780ED1F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39" y="2251"/>
              <a:ext cx="1088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538" name="Group 277">
              <a:extLst>
                <a:ext uri="{FF2B5EF4-FFF2-40B4-BE49-F238E27FC236}">
                  <a16:creationId xmlns:a16="http://schemas.microsoft.com/office/drawing/2014/main" id="{195B4E02-F9EF-4A9D-94D4-4F844E75A3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822" name="Freeform 278">
                <a:extLst>
                  <a:ext uri="{FF2B5EF4-FFF2-40B4-BE49-F238E27FC236}">
                    <a16:creationId xmlns:a16="http://schemas.microsoft.com/office/drawing/2014/main" id="{B2E54EE9-58BE-464A-815F-EB566F9AB6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8" y="2609"/>
                <a:ext cx="1461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23" name="Freeform 279">
                <a:extLst>
                  <a:ext uri="{FF2B5EF4-FFF2-40B4-BE49-F238E27FC236}">
                    <a16:creationId xmlns:a16="http://schemas.microsoft.com/office/drawing/2014/main" id="{ACEF4520-F17A-45CE-AC9C-783C354182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1" y="6303"/>
                <a:ext cx="345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39" name="Group 280">
              <a:extLst>
                <a:ext uri="{FF2B5EF4-FFF2-40B4-BE49-F238E27FC236}">
                  <a16:creationId xmlns:a16="http://schemas.microsoft.com/office/drawing/2014/main" id="{89386155-86E6-4893-A23E-BB5E94453E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825" name="Freeform 281">
                <a:extLst>
                  <a:ext uri="{FF2B5EF4-FFF2-40B4-BE49-F238E27FC236}">
                    <a16:creationId xmlns:a16="http://schemas.microsoft.com/office/drawing/2014/main" id="{678C5EF1-450D-4FF1-B43B-D8623366F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" y="2067"/>
                <a:ext cx="1829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26" name="Freeform 282">
                <a:extLst>
                  <a:ext uri="{FF2B5EF4-FFF2-40B4-BE49-F238E27FC236}">
                    <a16:creationId xmlns:a16="http://schemas.microsoft.com/office/drawing/2014/main" id="{65C69BC1-4DBD-4F02-A5B4-342B4ADFFB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7" y="6601"/>
                <a:ext cx="427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40" name="Group 283">
              <a:extLst>
                <a:ext uri="{FF2B5EF4-FFF2-40B4-BE49-F238E27FC236}">
                  <a16:creationId xmlns:a16="http://schemas.microsoft.com/office/drawing/2014/main" id="{2FF4F904-8391-49D8-9AD5-FE8C193137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545" name="Group 284">
                <a:extLst>
                  <a:ext uri="{FF2B5EF4-FFF2-40B4-BE49-F238E27FC236}">
                    <a16:creationId xmlns:a16="http://schemas.microsoft.com/office/drawing/2014/main" id="{9C938AE8-4BC8-46F8-8C7D-64D78F919CF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829" name="Freeform 285">
                  <a:extLst>
                    <a:ext uri="{FF2B5EF4-FFF2-40B4-BE49-F238E27FC236}">
                      <a16:creationId xmlns:a16="http://schemas.microsoft.com/office/drawing/2014/main" id="{134AC552-1A72-407A-87C2-D9CF986944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7" y="2183"/>
                  <a:ext cx="738" cy="68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30" name="Freeform 286">
                  <a:extLst>
                    <a:ext uri="{FF2B5EF4-FFF2-40B4-BE49-F238E27FC236}">
                      <a16:creationId xmlns:a16="http://schemas.microsoft.com/office/drawing/2014/main" id="{5F6F3863-ED1C-45A0-A38B-B9128CD524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3" y="2852"/>
                  <a:ext cx="468" cy="317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31" name="Freeform 287">
                <a:extLst>
                  <a:ext uri="{FF2B5EF4-FFF2-40B4-BE49-F238E27FC236}">
                    <a16:creationId xmlns:a16="http://schemas.microsoft.com/office/drawing/2014/main" id="{3A311F0B-C15D-4ECA-A3D4-4D35700C44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0" y="2784"/>
                <a:ext cx="589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32" name="Freeform 288">
                <a:extLst>
                  <a:ext uri="{FF2B5EF4-FFF2-40B4-BE49-F238E27FC236}">
                    <a16:creationId xmlns:a16="http://schemas.microsoft.com/office/drawing/2014/main" id="{725E8CE8-A449-4B16-8741-DB8742E4C9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3" y="2243"/>
                <a:ext cx="1137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548" name="Group 289">
                <a:extLst>
                  <a:ext uri="{FF2B5EF4-FFF2-40B4-BE49-F238E27FC236}">
                    <a16:creationId xmlns:a16="http://schemas.microsoft.com/office/drawing/2014/main" id="{9BA9667B-4CBB-42D6-9BE0-934E21CDF5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834" name="Freeform 290">
                  <a:extLst>
                    <a:ext uri="{FF2B5EF4-FFF2-40B4-BE49-F238E27FC236}">
                      <a16:creationId xmlns:a16="http://schemas.microsoft.com/office/drawing/2014/main" id="{047D3865-E9EF-4538-8FD0-279373CF43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32"/>
                  <a:ext cx="325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35" name="Freeform 291">
                  <a:extLst>
                    <a:ext uri="{FF2B5EF4-FFF2-40B4-BE49-F238E27FC236}">
                      <a16:creationId xmlns:a16="http://schemas.microsoft.com/office/drawing/2014/main" id="{CCAC82AF-8E15-4322-A96F-53D8AFE3E5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5" y="3006"/>
                  <a:ext cx="101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36" name="Freeform 292">
                <a:extLst>
                  <a:ext uri="{FF2B5EF4-FFF2-40B4-BE49-F238E27FC236}">
                    <a16:creationId xmlns:a16="http://schemas.microsoft.com/office/drawing/2014/main" id="{6D48AE61-49A5-44BB-9420-B3EBB32BEE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7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37" name="Freeform 293">
                <a:extLst>
                  <a:ext uri="{FF2B5EF4-FFF2-40B4-BE49-F238E27FC236}">
                    <a16:creationId xmlns:a16="http://schemas.microsoft.com/office/drawing/2014/main" id="{B3300A8B-2CB4-4E33-864A-B00339BA4A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6" y="3695"/>
                <a:ext cx="142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41" name="Group 294">
              <a:extLst>
                <a:ext uri="{FF2B5EF4-FFF2-40B4-BE49-F238E27FC236}">
                  <a16:creationId xmlns:a16="http://schemas.microsoft.com/office/drawing/2014/main" id="{947167C8-DC3B-455C-9CA4-8F9D433D56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839" name="Freeform 295">
                <a:extLst>
                  <a:ext uri="{FF2B5EF4-FFF2-40B4-BE49-F238E27FC236}">
                    <a16:creationId xmlns:a16="http://schemas.microsoft.com/office/drawing/2014/main" id="{E66A8EE7-49C7-4ECC-A5F6-186C0A9FED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0" y="2194"/>
                <a:ext cx="733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40" name="Freeform 296">
                <a:extLst>
                  <a:ext uri="{FF2B5EF4-FFF2-40B4-BE49-F238E27FC236}">
                    <a16:creationId xmlns:a16="http://schemas.microsoft.com/office/drawing/2014/main" id="{A21A88F1-79A2-4A21-9201-45C62255C3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2341"/>
                <a:ext cx="448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41" name="Freeform 297">
              <a:extLst>
                <a:ext uri="{FF2B5EF4-FFF2-40B4-BE49-F238E27FC236}">
                  <a16:creationId xmlns:a16="http://schemas.microsoft.com/office/drawing/2014/main" id="{2DA8C64D-1720-4CB4-ACA1-EB02733B362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6" y="2641"/>
              <a:ext cx="14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3" name="Group 298">
            <a:extLst>
              <a:ext uri="{FF2B5EF4-FFF2-40B4-BE49-F238E27FC236}">
                <a16:creationId xmlns:a16="http://schemas.microsoft.com/office/drawing/2014/main" id="{945BC40A-0F74-4F9A-88DF-9BC9AAA542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4150" y="2092325"/>
            <a:ext cx="500063" cy="344488"/>
            <a:chOff x="2336" y="2251"/>
            <a:chExt cx="1105" cy="919"/>
          </a:xfrm>
        </p:grpSpPr>
        <p:grpSp>
          <p:nvGrpSpPr>
            <p:cNvPr id="91507" name="Group 299">
              <a:extLst>
                <a:ext uri="{FF2B5EF4-FFF2-40B4-BE49-F238E27FC236}">
                  <a16:creationId xmlns:a16="http://schemas.microsoft.com/office/drawing/2014/main" id="{3EA93373-5D71-4D13-9845-FFDEF0FE59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844" name="Freeform 300">
                <a:extLst>
                  <a:ext uri="{FF2B5EF4-FFF2-40B4-BE49-F238E27FC236}">
                    <a16:creationId xmlns:a16="http://schemas.microsoft.com/office/drawing/2014/main" id="{C3704418-D3B0-4F7F-B2B8-6F61789AF6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45" name="Freeform 301">
                <a:extLst>
                  <a:ext uri="{FF2B5EF4-FFF2-40B4-BE49-F238E27FC236}">
                    <a16:creationId xmlns:a16="http://schemas.microsoft.com/office/drawing/2014/main" id="{3B668C39-47E7-4A87-993C-50D04987EE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08" name="Group 302">
              <a:extLst>
                <a:ext uri="{FF2B5EF4-FFF2-40B4-BE49-F238E27FC236}">
                  <a16:creationId xmlns:a16="http://schemas.microsoft.com/office/drawing/2014/main" id="{1A77BC85-BE76-4BFA-9A3B-772281694D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847" name="Freeform 303">
                <a:extLst>
                  <a:ext uri="{FF2B5EF4-FFF2-40B4-BE49-F238E27FC236}">
                    <a16:creationId xmlns:a16="http://schemas.microsoft.com/office/drawing/2014/main" id="{42A85A95-28BE-48B0-8AF2-1DC88C3A24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48" name="Freeform 304">
                <a:extLst>
                  <a:ext uri="{FF2B5EF4-FFF2-40B4-BE49-F238E27FC236}">
                    <a16:creationId xmlns:a16="http://schemas.microsoft.com/office/drawing/2014/main" id="{115325FE-2407-4AF9-9FB7-099CDF8A99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49" name="Freeform 305">
              <a:extLst>
                <a:ext uri="{FF2B5EF4-FFF2-40B4-BE49-F238E27FC236}">
                  <a16:creationId xmlns:a16="http://schemas.microsoft.com/office/drawing/2014/main" id="{D12FD297-CB6A-428A-AD54-4EBE3F7164B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510" name="Group 306">
              <a:extLst>
                <a:ext uri="{FF2B5EF4-FFF2-40B4-BE49-F238E27FC236}">
                  <a16:creationId xmlns:a16="http://schemas.microsoft.com/office/drawing/2014/main" id="{AA6732CD-9B4E-4D14-AA67-30BDBF6D5F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851" name="Freeform 307">
                <a:extLst>
                  <a:ext uri="{FF2B5EF4-FFF2-40B4-BE49-F238E27FC236}">
                    <a16:creationId xmlns:a16="http://schemas.microsoft.com/office/drawing/2014/main" id="{FFE2693E-0FC5-444C-A01A-9AAB1C77D8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52" name="Freeform 308">
                <a:extLst>
                  <a:ext uri="{FF2B5EF4-FFF2-40B4-BE49-F238E27FC236}">
                    <a16:creationId xmlns:a16="http://schemas.microsoft.com/office/drawing/2014/main" id="{5D49298C-9555-4661-A57A-D46605AE41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11" name="Group 309">
              <a:extLst>
                <a:ext uri="{FF2B5EF4-FFF2-40B4-BE49-F238E27FC236}">
                  <a16:creationId xmlns:a16="http://schemas.microsoft.com/office/drawing/2014/main" id="{C5C15CCB-48E5-44F6-8C71-14DAFABEB1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854" name="Freeform 310">
                <a:extLst>
                  <a:ext uri="{FF2B5EF4-FFF2-40B4-BE49-F238E27FC236}">
                    <a16:creationId xmlns:a16="http://schemas.microsoft.com/office/drawing/2014/main" id="{BCAFAC0B-61F4-4A06-819E-0A4F1EEC3B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55" name="Freeform 311">
                <a:extLst>
                  <a:ext uri="{FF2B5EF4-FFF2-40B4-BE49-F238E27FC236}">
                    <a16:creationId xmlns:a16="http://schemas.microsoft.com/office/drawing/2014/main" id="{5019D6D5-0AC7-460A-B3BF-4DD2297A41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12" name="Group 312">
              <a:extLst>
                <a:ext uri="{FF2B5EF4-FFF2-40B4-BE49-F238E27FC236}">
                  <a16:creationId xmlns:a16="http://schemas.microsoft.com/office/drawing/2014/main" id="{D8B4E9F1-B7F4-4618-88C9-86166610CB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517" name="Group 313">
                <a:extLst>
                  <a:ext uri="{FF2B5EF4-FFF2-40B4-BE49-F238E27FC236}">
                    <a16:creationId xmlns:a16="http://schemas.microsoft.com/office/drawing/2014/main" id="{7DE141DB-1F4F-4CDB-88A8-42AD08D54C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858" name="Freeform 314">
                  <a:extLst>
                    <a:ext uri="{FF2B5EF4-FFF2-40B4-BE49-F238E27FC236}">
                      <a16:creationId xmlns:a16="http://schemas.microsoft.com/office/drawing/2014/main" id="{56E527AC-2BC7-4958-B05B-43E276625C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59" name="Freeform 315">
                  <a:extLst>
                    <a:ext uri="{FF2B5EF4-FFF2-40B4-BE49-F238E27FC236}">
                      <a16:creationId xmlns:a16="http://schemas.microsoft.com/office/drawing/2014/main" id="{44C8B45C-389C-4A9D-8918-EC7B3356C3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60" name="Freeform 316">
                <a:extLst>
                  <a:ext uri="{FF2B5EF4-FFF2-40B4-BE49-F238E27FC236}">
                    <a16:creationId xmlns:a16="http://schemas.microsoft.com/office/drawing/2014/main" id="{FB5E5F23-2C83-4DC6-A61E-07E9FB7711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61" name="Freeform 317">
                <a:extLst>
                  <a:ext uri="{FF2B5EF4-FFF2-40B4-BE49-F238E27FC236}">
                    <a16:creationId xmlns:a16="http://schemas.microsoft.com/office/drawing/2014/main" id="{012C2412-0509-43FB-BD1E-0872023BA4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520" name="Group 318">
                <a:extLst>
                  <a:ext uri="{FF2B5EF4-FFF2-40B4-BE49-F238E27FC236}">
                    <a16:creationId xmlns:a16="http://schemas.microsoft.com/office/drawing/2014/main" id="{E2B359C5-F9A3-491C-B4A5-9EC60432F64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863" name="Freeform 319">
                  <a:extLst>
                    <a:ext uri="{FF2B5EF4-FFF2-40B4-BE49-F238E27FC236}">
                      <a16:creationId xmlns:a16="http://schemas.microsoft.com/office/drawing/2014/main" id="{18E4F231-1846-4990-BFAF-C9C7958C3D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64" name="Freeform 320">
                  <a:extLst>
                    <a:ext uri="{FF2B5EF4-FFF2-40B4-BE49-F238E27FC236}">
                      <a16:creationId xmlns:a16="http://schemas.microsoft.com/office/drawing/2014/main" id="{09C75CCF-0372-4E49-88BB-C1C0858A31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65" name="Freeform 321">
                <a:extLst>
                  <a:ext uri="{FF2B5EF4-FFF2-40B4-BE49-F238E27FC236}">
                    <a16:creationId xmlns:a16="http://schemas.microsoft.com/office/drawing/2014/main" id="{6E050673-087D-49C9-AB44-EC8B1DDB01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66" name="Freeform 322">
                <a:extLst>
                  <a:ext uri="{FF2B5EF4-FFF2-40B4-BE49-F238E27FC236}">
                    <a16:creationId xmlns:a16="http://schemas.microsoft.com/office/drawing/2014/main" id="{8F980031-D1EF-430A-882E-2C6E84C23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513" name="Group 323">
              <a:extLst>
                <a:ext uri="{FF2B5EF4-FFF2-40B4-BE49-F238E27FC236}">
                  <a16:creationId xmlns:a16="http://schemas.microsoft.com/office/drawing/2014/main" id="{60430BB7-45D9-45F7-A877-39BC8AC9FD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868" name="Freeform 324">
                <a:extLst>
                  <a:ext uri="{FF2B5EF4-FFF2-40B4-BE49-F238E27FC236}">
                    <a16:creationId xmlns:a16="http://schemas.microsoft.com/office/drawing/2014/main" id="{85ADE6F2-CB35-4B9B-B6B3-65C1C5144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69" name="Freeform 325">
                <a:extLst>
                  <a:ext uri="{FF2B5EF4-FFF2-40B4-BE49-F238E27FC236}">
                    <a16:creationId xmlns:a16="http://schemas.microsoft.com/office/drawing/2014/main" id="{DE49FEB8-6EF9-423B-863A-0690BBF7B0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70" name="Freeform 326">
              <a:extLst>
                <a:ext uri="{FF2B5EF4-FFF2-40B4-BE49-F238E27FC236}">
                  <a16:creationId xmlns:a16="http://schemas.microsoft.com/office/drawing/2014/main" id="{937B9333-FA5A-486C-ADE5-BD0F7118A1C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4" name="Group 327">
            <a:extLst>
              <a:ext uri="{FF2B5EF4-FFF2-40B4-BE49-F238E27FC236}">
                <a16:creationId xmlns:a16="http://schemas.microsoft.com/office/drawing/2014/main" id="{10C81E93-9168-40A5-BB92-EFF1C53D73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09775" y="2092325"/>
            <a:ext cx="501650" cy="344488"/>
            <a:chOff x="2336" y="2251"/>
            <a:chExt cx="1105" cy="919"/>
          </a:xfrm>
        </p:grpSpPr>
        <p:grpSp>
          <p:nvGrpSpPr>
            <p:cNvPr id="91479" name="Group 328">
              <a:extLst>
                <a:ext uri="{FF2B5EF4-FFF2-40B4-BE49-F238E27FC236}">
                  <a16:creationId xmlns:a16="http://schemas.microsoft.com/office/drawing/2014/main" id="{F8727003-EF48-4830-A06C-6909E68722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873" name="Freeform 329">
                <a:extLst>
                  <a:ext uri="{FF2B5EF4-FFF2-40B4-BE49-F238E27FC236}">
                    <a16:creationId xmlns:a16="http://schemas.microsoft.com/office/drawing/2014/main" id="{FE106431-C6BE-4D08-B30C-8550C8F89C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7" y="2620"/>
                <a:ext cx="1461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74" name="Freeform 330">
                <a:extLst>
                  <a:ext uri="{FF2B5EF4-FFF2-40B4-BE49-F238E27FC236}">
                    <a16:creationId xmlns:a16="http://schemas.microsoft.com/office/drawing/2014/main" id="{2A0A50FC-97E6-470E-BD69-247A06ABBA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59" y="5948"/>
                <a:ext cx="345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80" name="Group 331">
              <a:extLst>
                <a:ext uri="{FF2B5EF4-FFF2-40B4-BE49-F238E27FC236}">
                  <a16:creationId xmlns:a16="http://schemas.microsoft.com/office/drawing/2014/main" id="{A38CA272-1E1C-4956-9C63-20BA1A762A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876" name="Freeform 332">
                <a:extLst>
                  <a:ext uri="{FF2B5EF4-FFF2-40B4-BE49-F238E27FC236}">
                    <a16:creationId xmlns:a16="http://schemas.microsoft.com/office/drawing/2014/main" id="{0F231218-A54F-4CAB-82FD-3A084324C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1" y="1750"/>
                <a:ext cx="2031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77" name="Freeform 333">
                <a:extLst>
                  <a:ext uri="{FF2B5EF4-FFF2-40B4-BE49-F238E27FC236}">
                    <a16:creationId xmlns:a16="http://schemas.microsoft.com/office/drawing/2014/main" id="{4FEFF452-B024-49DC-BC41-415A321D37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3" y="6056"/>
                <a:ext cx="325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78" name="Freeform 334">
              <a:extLst>
                <a:ext uri="{FF2B5EF4-FFF2-40B4-BE49-F238E27FC236}">
                  <a16:creationId xmlns:a16="http://schemas.microsoft.com/office/drawing/2014/main" id="{0E702395-F639-40B7-80A7-ACF29ADAF0D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39" y="2251"/>
              <a:ext cx="1088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482" name="Group 335">
              <a:extLst>
                <a:ext uri="{FF2B5EF4-FFF2-40B4-BE49-F238E27FC236}">
                  <a16:creationId xmlns:a16="http://schemas.microsoft.com/office/drawing/2014/main" id="{C5703216-3942-46B5-A10E-734262F80D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880" name="Freeform 336">
                <a:extLst>
                  <a:ext uri="{FF2B5EF4-FFF2-40B4-BE49-F238E27FC236}">
                    <a16:creationId xmlns:a16="http://schemas.microsoft.com/office/drawing/2014/main" id="{B99A6FD1-F91A-4423-96A6-970F9A536D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8" y="2609"/>
                <a:ext cx="1461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81" name="Freeform 337">
                <a:extLst>
                  <a:ext uri="{FF2B5EF4-FFF2-40B4-BE49-F238E27FC236}">
                    <a16:creationId xmlns:a16="http://schemas.microsoft.com/office/drawing/2014/main" id="{0F04551B-EA31-40B8-A23C-008147DA61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1" y="6303"/>
                <a:ext cx="345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83" name="Group 338">
              <a:extLst>
                <a:ext uri="{FF2B5EF4-FFF2-40B4-BE49-F238E27FC236}">
                  <a16:creationId xmlns:a16="http://schemas.microsoft.com/office/drawing/2014/main" id="{EA191362-37E2-4D7E-8089-4391837A4A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883" name="Freeform 339">
                <a:extLst>
                  <a:ext uri="{FF2B5EF4-FFF2-40B4-BE49-F238E27FC236}">
                    <a16:creationId xmlns:a16="http://schemas.microsoft.com/office/drawing/2014/main" id="{1438F766-5085-4F16-9537-B3954F8433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" y="2067"/>
                <a:ext cx="1829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84" name="Freeform 340">
                <a:extLst>
                  <a:ext uri="{FF2B5EF4-FFF2-40B4-BE49-F238E27FC236}">
                    <a16:creationId xmlns:a16="http://schemas.microsoft.com/office/drawing/2014/main" id="{949C68EF-D29B-4489-A1CF-7C388C7B0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7" y="6601"/>
                <a:ext cx="427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84" name="Group 341">
              <a:extLst>
                <a:ext uri="{FF2B5EF4-FFF2-40B4-BE49-F238E27FC236}">
                  <a16:creationId xmlns:a16="http://schemas.microsoft.com/office/drawing/2014/main" id="{3339C8E7-14F2-47A9-BA35-CFE7664731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489" name="Group 342">
                <a:extLst>
                  <a:ext uri="{FF2B5EF4-FFF2-40B4-BE49-F238E27FC236}">
                    <a16:creationId xmlns:a16="http://schemas.microsoft.com/office/drawing/2014/main" id="{FE962686-0E3E-4274-A784-571D8681571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887" name="Freeform 343">
                  <a:extLst>
                    <a:ext uri="{FF2B5EF4-FFF2-40B4-BE49-F238E27FC236}">
                      <a16:creationId xmlns:a16="http://schemas.microsoft.com/office/drawing/2014/main" id="{EFDA74B6-A196-4527-86F5-2179ABB63E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7" y="2183"/>
                  <a:ext cx="738" cy="68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88" name="Freeform 344">
                  <a:extLst>
                    <a:ext uri="{FF2B5EF4-FFF2-40B4-BE49-F238E27FC236}">
                      <a16:creationId xmlns:a16="http://schemas.microsoft.com/office/drawing/2014/main" id="{800CC083-8567-4A22-99A7-21ECCA6449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3" y="2852"/>
                  <a:ext cx="468" cy="317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89" name="Freeform 345">
                <a:extLst>
                  <a:ext uri="{FF2B5EF4-FFF2-40B4-BE49-F238E27FC236}">
                    <a16:creationId xmlns:a16="http://schemas.microsoft.com/office/drawing/2014/main" id="{2DC2A358-4D00-4545-A0BF-6D0FE1FF43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0" y="2784"/>
                <a:ext cx="589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90" name="Freeform 346">
                <a:extLst>
                  <a:ext uri="{FF2B5EF4-FFF2-40B4-BE49-F238E27FC236}">
                    <a16:creationId xmlns:a16="http://schemas.microsoft.com/office/drawing/2014/main" id="{231095A5-E39E-4B7B-8790-4A3A8EC170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3" y="2243"/>
                <a:ext cx="1137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492" name="Group 347">
                <a:extLst>
                  <a:ext uri="{FF2B5EF4-FFF2-40B4-BE49-F238E27FC236}">
                    <a16:creationId xmlns:a16="http://schemas.microsoft.com/office/drawing/2014/main" id="{FB13EEFB-3DA3-4814-9763-46DA94ACF1A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892" name="Freeform 348">
                  <a:extLst>
                    <a:ext uri="{FF2B5EF4-FFF2-40B4-BE49-F238E27FC236}">
                      <a16:creationId xmlns:a16="http://schemas.microsoft.com/office/drawing/2014/main" id="{55A8A827-9FFB-4F40-9462-A82531FBD4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32"/>
                  <a:ext cx="325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893" name="Freeform 349">
                  <a:extLst>
                    <a:ext uri="{FF2B5EF4-FFF2-40B4-BE49-F238E27FC236}">
                      <a16:creationId xmlns:a16="http://schemas.microsoft.com/office/drawing/2014/main" id="{1291EA8C-907E-4775-9409-98364E6AFA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5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894" name="Freeform 350">
                <a:extLst>
                  <a:ext uri="{FF2B5EF4-FFF2-40B4-BE49-F238E27FC236}">
                    <a16:creationId xmlns:a16="http://schemas.microsoft.com/office/drawing/2014/main" id="{9400D282-83D3-4510-8558-10D9EF77E3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2" y="3252"/>
                <a:ext cx="447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95" name="Freeform 351">
                <a:extLst>
                  <a:ext uri="{FF2B5EF4-FFF2-40B4-BE49-F238E27FC236}">
                    <a16:creationId xmlns:a16="http://schemas.microsoft.com/office/drawing/2014/main" id="{E20385B5-184F-454C-BDE1-38E607BAD3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6" y="3695"/>
                <a:ext cx="142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85" name="Group 352">
              <a:extLst>
                <a:ext uri="{FF2B5EF4-FFF2-40B4-BE49-F238E27FC236}">
                  <a16:creationId xmlns:a16="http://schemas.microsoft.com/office/drawing/2014/main" id="{C891C01A-87EA-4B82-9B29-2E33C7B32E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897" name="Freeform 353">
                <a:extLst>
                  <a:ext uri="{FF2B5EF4-FFF2-40B4-BE49-F238E27FC236}">
                    <a16:creationId xmlns:a16="http://schemas.microsoft.com/office/drawing/2014/main" id="{F3575C14-EBB1-47EA-8F9B-27CE95F56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0" y="2194"/>
                <a:ext cx="733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898" name="Freeform 354">
                <a:extLst>
                  <a:ext uri="{FF2B5EF4-FFF2-40B4-BE49-F238E27FC236}">
                    <a16:creationId xmlns:a16="http://schemas.microsoft.com/office/drawing/2014/main" id="{5E168D10-97B5-48E7-A713-A29B9261FD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2341"/>
                <a:ext cx="448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899" name="Freeform 355">
              <a:extLst>
                <a:ext uri="{FF2B5EF4-FFF2-40B4-BE49-F238E27FC236}">
                  <a16:creationId xmlns:a16="http://schemas.microsoft.com/office/drawing/2014/main" id="{D8280FE1-C687-4418-A39B-AAD6E57E206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6" y="2641"/>
              <a:ext cx="14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5" name="Group 356">
            <a:extLst>
              <a:ext uri="{FF2B5EF4-FFF2-40B4-BE49-F238E27FC236}">
                <a16:creationId xmlns:a16="http://schemas.microsoft.com/office/drawing/2014/main" id="{F096EC7C-1412-42DA-B6EC-AAC2ED62F7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6988" y="2092325"/>
            <a:ext cx="500062" cy="344488"/>
            <a:chOff x="2336" y="2251"/>
            <a:chExt cx="1105" cy="919"/>
          </a:xfrm>
        </p:grpSpPr>
        <p:grpSp>
          <p:nvGrpSpPr>
            <p:cNvPr id="91451" name="Group 357">
              <a:extLst>
                <a:ext uri="{FF2B5EF4-FFF2-40B4-BE49-F238E27FC236}">
                  <a16:creationId xmlns:a16="http://schemas.microsoft.com/office/drawing/2014/main" id="{AE3CFA82-3D5E-4FF3-954A-8DDC4BCAA2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902" name="Freeform 358">
                <a:extLst>
                  <a:ext uri="{FF2B5EF4-FFF2-40B4-BE49-F238E27FC236}">
                    <a16:creationId xmlns:a16="http://schemas.microsoft.com/office/drawing/2014/main" id="{766EF869-A8C3-4345-BBB1-CC285A3DE5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03" name="Freeform 359">
                <a:extLst>
                  <a:ext uri="{FF2B5EF4-FFF2-40B4-BE49-F238E27FC236}">
                    <a16:creationId xmlns:a16="http://schemas.microsoft.com/office/drawing/2014/main" id="{71F0E143-8626-4261-84E8-BADACE80AE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52" name="Group 360">
              <a:extLst>
                <a:ext uri="{FF2B5EF4-FFF2-40B4-BE49-F238E27FC236}">
                  <a16:creationId xmlns:a16="http://schemas.microsoft.com/office/drawing/2014/main" id="{D5817020-A7B6-43D5-B070-C2E16A4CB1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905" name="Freeform 361">
                <a:extLst>
                  <a:ext uri="{FF2B5EF4-FFF2-40B4-BE49-F238E27FC236}">
                    <a16:creationId xmlns:a16="http://schemas.microsoft.com/office/drawing/2014/main" id="{48C8EFB1-398B-4ADA-A2A6-7DEC259ADC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06" name="Freeform 362">
                <a:extLst>
                  <a:ext uri="{FF2B5EF4-FFF2-40B4-BE49-F238E27FC236}">
                    <a16:creationId xmlns:a16="http://schemas.microsoft.com/office/drawing/2014/main" id="{73AFA536-3019-45D3-9B09-BDA088BB1C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07" name="Freeform 363">
              <a:extLst>
                <a:ext uri="{FF2B5EF4-FFF2-40B4-BE49-F238E27FC236}">
                  <a16:creationId xmlns:a16="http://schemas.microsoft.com/office/drawing/2014/main" id="{B0290DDA-BD04-4AE9-BFD8-DA7AD4F1C5B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454" name="Group 364">
              <a:extLst>
                <a:ext uri="{FF2B5EF4-FFF2-40B4-BE49-F238E27FC236}">
                  <a16:creationId xmlns:a16="http://schemas.microsoft.com/office/drawing/2014/main" id="{98527024-F966-44D6-BE2E-5499D1E192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909" name="Freeform 365">
                <a:extLst>
                  <a:ext uri="{FF2B5EF4-FFF2-40B4-BE49-F238E27FC236}">
                    <a16:creationId xmlns:a16="http://schemas.microsoft.com/office/drawing/2014/main" id="{FF811966-C09D-4B63-99EB-121A890E15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10" name="Freeform 366">
                <a:extLst>
                  <a:ext uri="{FF2B5EF4-FFF2-40B4-BE49-F238E27FC236}">
                    <a16:creationId xmlns:a16="http://schemas.microsoft.com/office/drawing/2014/main" id="{209F7C5F-08A4-44C5-ABBB-454C58351B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55" name="Group 367">
              <a:extLst>
                <a:ext uri="{FF2B5EF4-FFF2-40B4-BE49-F238E27FC236}">
                  <a16:creationId xmlns:a16="http://schemas.microsoft.com/office/drawing/2014/main" id="{A4792D9B-CAB5-4A97-8934-2E9E0983A4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912" name="Freeform 368">
                <a:extLst>
                  <a:ext uri="{FF2B5EF4-FFF2-40B4-BE49-F238E27FC236}">
                    <a16:creationId xmlns:a16="http://schemas.microsoft.com/office/drawing/2014/main" id="{BE60D86D-089B-4EDD-A163-7E381FC5AE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13" name="Freeform 369">
                <a:extLst>
                  <a:ext uri="{FF2B5EF4-FFF2-40B4-BE49-F238E27FC236}">
                    <a16:creationId xmlns:a16="http://schemas.microsoft.com/office/drawing/2014/main" id="{96F4A91D-CBF2-410B-9DCC-C53A5C9CF8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56" name="Group 370">
              <a:extLst>
                <a:ext uri="{FF2B5EF4-FFF2-40B4-BE49-F238E27FC236}">
                  <a16:creationId xmlns:a16="http://schemas.microsoft.com/office/drawing/2014/main" id="{4680CBAE-28A0-4DBB-9A9B-E3AB7CC23C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461" name="Group 371">
                <a:extLst>
                  <a:ext uri="{FF2B5EF4-FFF2-40B4-BE49-F238E27FC236}">
                    <a16:creationId xmlns:a16="http://schemas.microsoft.com/office/drawing/2014/main" id="{499D5974-F334-40A2-AF9C-82A617A0306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916" name="Freeform 372">
                  <a:extLst>
                    <a:ext uri="{FF2B5EF4-FFF2-40B4-BE49-F238E27FC236}">
                      <a16:creationId xmlns:a16="http://schemas.microsoft.com/office/drawing/2014/main" id="{340BC281-DB09-41C4-A9F8-48B2D7C291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17" name="Freeform 373">
                  <a:extLst>
                    <a:ext uri="{FF2B5EF4-FFF2-40B4-BE49-F238E27FC236}">
                      <a16:creationId xmlns:a16="http://schemas.microsoft.com/office/drawing/2014/main" id="{E6A2F09C-59F6-438C-8DBA-871C748FCE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18" name="Freeform 374">
                <a:extLst>
                  <a:ext uri="{FF2B5EF4-FFF2-40B4-BE49-F238E27FC236}">
                    <a16:creationId xmlns:a16="http://schemas.microsoft.com/office/drawing/2014/main" id="{94215BCE-4046-42DF-BCBF-8A5F58706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19" name="Freeform 375">
                <a:extLst>
                  <a:ext uri="{FF2B5EF4-FFF2-40B4-BE49-F238E27FC236}">
                    <a16:creationId xmlns:a16="http://schemas.microsoft.com/office/drawing/2014/main" id="{31FDB4F6-D39D-422F-AA42-58C33AF422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464" name="Group 376">
                <a:extLst>
                  <a:ext uri="{FF2B5EF4-FFF2-40B4-BE49-F238E27FC236}">
                    <a16:creationId xmlns:a16="http://schemas.microsoft.com/office/drawing/2014/main" id="{E3598EE2-F28A-4AED-8E8B-1FFF6BB4614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921" name="Freeform 377">
                  <a:extLst>
                    <a:ext uri="{FF2B5EF4-FFF2-40B4-BE49-F238E27FC236}">
                      <a16:creationId xmlns:a16="http://schemas.microsoft.com/office/drawing/2014/main" id="{BF719FA4-ABF7-49E2-A15D-F951B69258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22" name="Freeform 378">
                  <a:extLst>
                    <a:ext uri="{FF2B5EF4-FFF2-40B4-BE49-F238E27FC236}">
                      <a16:creationId xmlns:a16="http://schemas.microsoft.com/office/drawing/2014/main" id="{C360B4F1-E41C-4F9F-BD0F-F3B40C2E50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23" name="Freeform 379">
                <a:extLst>
                  <a:ext uri="{FF2B5EF4-FFF2-40B4-BE49-F238E27FC236}">
                    <a16:creationId xmlns:a16="http://schemas.microsoft.com/office/drawing/2014/main" id="{80B87683-DB1E-4F7B-8F2A-5F43270C1E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24" name="Freeform 380">
                <a:extLst>
                  <a:ext uri="{FF2B5EF4-FFF2-40B4-BE49-F238E27FC236}">
                    <a16:creationId xmlns:a16="http://schemas.microsoft.com/office/drawing/2014/main" id="{2583C1A6-957C-4DA2-9A26-3AF726E29C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57" name="Group 381">
              <a:extLst>
                <a:ext uri="{FF2B5EF4-FFF2-40B4-BE49-F238E27FC236}">
                  <a16:creationId xmlns:a16="http://schemas.microsoft.com/office/drawing/2014/main" id="{2041D8CF-8A1C-4778-93D6-4654EA83E3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926" name="Freeform 382">
                <a:extLst>
                  <a:ext uri="{FF2B5EF4-FFF2-40B4-BE49-F238E27FC236}">
                    <a16:creationId xmlns:a16="http://schemas.microsoft.com/office/drawing/2014/main" id="{220151D0-D3B5-4F07-8EEE-36147C5415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27" name="Freeform 383">
                <a:extLst>
                  <a:ext uri="{FF2B5EF4-FFF2-40B4-BE49-F238E27FC236}">
                    <a16:creationId xmlns:a16="http://schemas.microsoft.com/office/drawing/2014/main" id="{2CEFAFE5-1F63-4B51-8D55-0023119F04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28" name="Freeform 384">
              <a:extLst>
                <a:ext uri="{FF2B5EF4-FFF2-40B4-BE49-F238E27FC236}">
                  <a16:creationId xmlns:a16="http://schemas.microsoft.com/office/drawing/2014/main" id="{09FF275F-8D7D-44B3-B529-8B7E4F99C74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6" name="Group 385">
            <a:extLst>
              <a:ext uri="{FF2B5EF4-FFF2-40B4-BE49-F238E27FC236}">
                <a16:creationId xmlns:a16="http://schemas.microsoft.com/office/drawing/2014/main" id="{4FAC0983-CDA3-4AFB-B88A-8D4549E5A4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3288" y="2468563"/>
            <a:ext cx="500062" cy="344487"/>
            <a:chOff x="2336" y="2251"/>
            <a:chExt cx="1105" cy="919"/>
          </a:xfrm>
        </p:grpSpPr>
        <p:grpSp>
          <p:nvGrpSpPr>
            <p:cNvPr id="91423" name="Group 386">
              <a:extLst>
                <a:ext uri="{FF2B5EF4-FFF2-40B4-BE49-F238E27FC236}">
                  <a16:creationId xmlns:a16="http://schemas.microsoft.com/office/drawing/2014/main" id="{DD74F3CF-895C-4015-920C-D8A6E8FFD2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931" name="Freeform 387">
                <a:extLst>
                  <a:ext uri="{FF2B5EF4-FFF2-40B4-BE49-F238E27FC236}">
                    <a16:creationId xmlns:a16="http://schemas.microsoft.com/office/drawing/2014/main" id="{3384E393-50E3-4304-B47C-38990DA10F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32" name="Freeform 388">
                <a:extLst>
                  <a:ext uri="{FF2B5EF4-FFF2-40B4-BE49-F238E27FC236}">
                    <a16:creationId xmlns:a16="http://schemas.microsoft.com/office/drawing/2014/main" id="{62517974-3D2B-4965-96FF-FD49A7F388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24" name="Group 389">
              <a:extLst>
                <a:ext uri="{FF2B5EF4-FFF2-40B4-BE49-F238E27FC236}">
                  <a16:creationId xmlns:a16="http://schemas.microsoft.com/office/drawing/2014/main" id="{89A5313D-6ECB-4BB5-937F-133090B871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934" name="Freeform 390">
                <a:extLst>
                  <a:ext uri="{FF2B5EF4-FFF2-40B4-BE49-F238E27FC236}">
                    <a16:creationId xmlns:a16="http://schemas.microsoft.com/office/drawing/2014/main" id="{85D6B888-99A9-49A5-BE9A-98724BF7A2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35" name="Freeform 391">
                <a:extLst>
                  <a:ext uri="{FF2B5EF4-FFF2-40B4-BE49-F238E27FC236}">
                    <a16:creationId xmlns:a16="http://schemas.microsoft.com/office/drawing/2014/main" id="{11A55642-A03D-4405-8939-740D021AFC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36" name="Freeform 392">
              <a:extLst>
                <a:ext uri="{FF2B5EF4-FFF2-40B4-BE49-F238E27FC236}">
                  <a16:creationId xmlns:a16="http://schemas.microsoft.com/office/drawing/2014/main" id="{20490AD4-1A61-4171-89DC-A6DDF8C53A5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426" name="Group 393">
              <a:extLst>
                <a:ext uri="{FF2B5EF4-FFF2-40B4-BE49-F238E27FC236}">
                  <a16:creationId xmlns:a16="http://schemas.microsoft.com/office/drawing/2014/main" id="{CCA45153-E0FD-4A9D-ADC3-E2228E719D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938" name="Freeform 394">
                <a:extLst>
                  <a:ext uri="{FF2B5EF4-FFF2-40B4-BE49-F238E27FC236}">
                    <a16:creationId xmlns:a16="http://schemas.microsoft.com/office/drawing/2014/main" id="{2BDDDA6E-D87E-4224-B766-B4185ACB96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39" name="Freeform 395">
                <a:extLst>
                  <a:ext uri="{FF2B5EF4-FFF2-40B4-BE49-F238E27FC236}">
                    <a16:creationId xmlns:a16="http://schemas.microsoft.com/office/drawing/2014/main" id="{29595B66-E7A9-4041-A5B5-7C653135B7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27" name="Group 396">
              <a:extLst>
                <a:ext uri="{FF2B5EF4-FFF2-40B4-BE49-F238E27FC236}">
                  <a16:creationId xmlns:a16="http://schemas.microsoft.com/office/drawing/2014/main" id="{697CC8A7-A492-4CE3-A847-CC92474A4B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941" name="Freeform 397">
                <a:extLst>
                  <a:ext uri="{FF2B5EF4-FFF2-40B4-BE49-F238E27FC236}">
                    <a16:creationId xmlns:a16="http://schemas.microsoft.com/office/drawing/2014/main" id="{7832023F-3646-447F-B20B-AB7EFF0C63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42" name="Freeform 398">
                <a:extLst>
                  <a:ext uri="{FF2B5EF4-FFF2-40B4-BE49-F238E27FC236}">
                    <a16:creationId xmlns:a16="http://schemas.microsoft.com/office/drawing/2014/main" id="{320F920D-C666-4405-8F74-A012BDA4E0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28" name="Group 399">
              <a:extLst>
                <a:ext uri="{FF2B5EF4-FFF2-40B4-BE49-F238E27FC236}">
                  <a16:creationId xmlns:a16="http://schemas.microsoft.com/office/drawing/2014/main" id="{EFB3F90C-576D-4CEF-9203-2874A0534F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433" name="Group 400">
                <a:extLst>
                  <a:ext uri="{FF2B5EF4-FFF2-40B4-BE49-F238E27FC236}">
                    <a16:creationId xmlns:a16="http://schemas.microsoft.com/office/drawing/2014/main" id="{E41D0844-B96F-41B1-AA5D-556C854E08F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945" name="Freeform 401">
                  <a:extLst>
                    <a:ext uri="{FF2B5EF4-FFF2-40B4-BE49-F238E27FC236}">
                      <a16:creationId xmlns:a16="http://schemas.microsoft.com/office/drawing/2014/main" id="{645C4147-6072-422A-8798-3EFA8DE096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46" name="Freeform 402">
                  <a:extLst>
                    <a:ext uri="{FF2B5EF4-FFF2-40B4-BE49-F238E27FC236}">
                      <a16:creationId xmlns:a16="http://schemas.microsoft.com/office/drawing/2014/main" id="{0B0E0E24-7AC1-49FA-84C0-3C39D6E2EE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47" name="Freeform 403">
                <a:extLst>
                  <a:ext uri="{FF2B5EF4-FFF2-40B4-BE49-F238E27FC236}">
                    <a16:creationId xmlns:a16="http://schemas.microsoft.com/office/drawing/2014/main" id="{15C98F80-135A-4865-B5B1-8A0A80E3C9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48" name="Freeform 404">
                <a:extLst>
                  <a:ext uri="{FF2B5EF4-FFF2-40B4-BE49-F238E27FC236}">
                    <a16:creationId xmlns:a16="http://schemas.microsoft.com/office/drawing/2014/main" id="{161EB4C5-FB1F-4249-9B74-07AA413C6E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436" name="Group 405">
                <a:extLst>
                  <a:ext uri="{FF2B5EF4-FFF2-40B4-BE49-F238E27FC236}">
                    <a16:creationId xmlns:a16="http://schemas.microsoft.com/office/drawing/2014/main" id="{3F60D253-F8CE-4324-AB9E-CE01230B4E5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950" name="Freeform 406">
                  <a:extLst>
                    <a:ext uri="{FF2B5EF4-FFF2-40B4-BE49-F238E27FC236}">
                      <a16:creationId xmlns:a16="http://schemas.microsoft.com/office/drawing/2014/main" id="{6973916B-3EB9-4B0E-9DB4-6946B93C54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51" name="Freeform 407">
                  <a:extLst>
                    <a:ext uri="{FF2B5EF4-FFF2-40B4-BE49-F238E27FC236}">
                      <a16:creationId xmlns:a16="http://schemas.microsoft.com/office/drawing/2014/main" id="{C02F35B7-D447-4FAC-B7AD-EE9135F1CC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52" name="Freeform 408">
                <a:extLst>
                  <a:ext uri="{FF2B5EF4-FFF2-40B4-BE49-F238E27FC236}">
                    <a16:creationId xmlns:a16="http://schemas.microsoft.com/office/drawing/2014/main" id="{0071DEFD-E7BE-4839-B0BF-80188641B7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53" name="Freeform 409">
                <a:extLst>
                  <a:ext uri="{FF2B5EF4-FFF2-40B4-BE49-F238E27FC236}">
                    <a16:creationId xmlns:a16="http://schemas.microsoft.com/office/drawing/2014/main" id="{DDD33E2B-39E1-4DF8-A22D-2F3EF0F47D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29" name="Group 410">
              <a:extLst>
                <a:ext uri="{FF2B5EF4-FFF2-40B4-BE49-F238E27FC236}">
                  <a16:creationId xmlns:a16="http://schemas.microsoft.com/office/drawing/2014/main" id="{326AD62E-3054-4728-8852-D26D38706F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955" name="Freeform 411">
                <a:extLst>
                  <a:ext uri="{FF2B5EF4-FFF2-40B4-BE49-F238E27FC236}">
                    <a16:creationId xmlns:a16="http://schemas.microsoft.com/office/drawing/2014/main" id="{BF0C01EE-CA08-4F37-8B09-715BF37E1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56" name="Freeform 412">
                <a:extLst>
                  <a:ext uri="{FF2B5EF4-FFF2-40B4-BE49-F238E27FC236}">
                    <a16:creationId xmlns:a16="http://schemas.microsoft.com/office/drawing/2014/main" id="{D68A70E5-F13C-400C-800F-0565ED1C2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57" name="Freeform 413">
              <a:extLst>
                <a:ext uri="{FF2B5EF4-FFF2-40B4-BE49-F238E27FC236}">
                  <a16:creationId xmlns:a16="http://schemas.microsoft.com/office/drawing/2014/main" id="{686F78E5-78A3-461F-9C44-970529CA6F0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7" name="Group 414">
            <a:extLst>
              <a:ext uri="{FF2B5EF4-FFF2-40B4-BE49-F238E27FC236}">
                <a16:creationId xmlns:a16="http://schemas.microsoft.com/office/drawing/2014/main" id="{A152FEB2-06BE-4AAF-A97C-E08A5F40E3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8913" y="2468563"/>
            <a:ext cx="501650" cy="344487"/>
            <a:chOff x="2336" y="2251"/>
            <a:chExt cx="1105" cy="919"/>
          </a:xfrm>
        </p:grpSpPr>
        <p:grpSp>
          <p:nvGrpSpPr>
            <p:cNvPr id="91395" name="Group 415">
              <a:extLst>
                <a:ext uri="{FF2B5EF4-FFF2-40B4-BE49-F238E27FC236}">
                  <a16:creationId xmlns:a16="http://schemas.microsoft.com/office/drawing/2014/main" id="{6AAA70D9-7DC9-415C-BEF7-4D47E8BAF4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960" name="Freeform 416">
                <a:extLst>
                  <a:ext uri="{FF2B5EF4-FFF2-40B4-BE49-F238E27FC236}">
                    <a16:creationId xmlns:a16="http://schemas.microsoft.com/office/drawing/2014/main" id="{6A3365DA-BBCE-4A9F-8D79-282E9A5989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7" y="2620"/>
                <a:ext cx="1461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61" name="Freeform 417">
                <a:extLst>
                  <a:ext uri="{FF2B5EF4-FFF2-40B4-BE49-F238E27FC236}">
                    <a16:creationId xmlns:a16="http://schemas.microsoft.com/office/drawing/2014/main" id="{1E9AA00A-6A3C-43A6-8A3D-DCD518ABD5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59" y="5948"/>
                <a:ext cx="345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96" name="Group 418">
              <a:extLst>
                <a:ext uri="{FF2B5EF4-FFF2-40B4-BE49-F238E27FC236}">
                  <a16:creationId xmlns:a16="http://schemas.microsoft.com/office/drawing/2014/main" id="{1DF9B192-B633-4775-BCC8-E1740ED504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963" name="Freeform 419">
                <a:extLst>
                  <a:ext uri="{FF2B5EF4-FFF2-40B4-BE49-F238E27FC236}">
                    <a16:creationId xmlns:a16="http://schemas.microsoft.com/office/drawing/2014/main" id="{6FDE2640-8414-44DE-B06F-DA43D18C66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1" y="1750"/>
                <a:ext cx="2031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64" name="Freeform 420">
                <a:extLst>
                  <a:ext uri="{FF2B5EF4-FFF2-40B4-BE49-F238E27FC236}">
                    <a16:creationId xmlns:a16="http://schemas.microsoft.com/office/drawing/2014/main" id="{59B904DB-AD63-47F1-9AF7-7638069D1E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3" y="6056"/>
                <a:ext cx="325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65" name="Freeform 421">
              <a:extLst>
                <a:ext uri="{FF2B5EF4-FFF2-40B4-BE49-F238E27FC236}">
                  <a16:creationId xmlns:a16="http://schemas.microsoft.com/office/drawing/2014/main" id="{C701F308-3B03-4DA4-9CA9-43A4CC0F826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39" y="2251"/>
              <a:ext cx="1088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398" name="Group 422">
              <a:extLst>
                <a:ext uri="{FF2B5EF4-FFF2-40B4-BE49-F238E27FC236}">
                  <a16:creationId xmlns:a16="http://schemas.microsoft.com/office/drawing/2014/main" id="{90954600-2FCD-4784-80BC-6861953147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967" name="Freeform 423">
                <a:extLst>
                  <a:ext uri="{FF2B5EF4-FFF2-40B4-BE49-F238E27FC236}">
                    <a16:creationId xmlns:a16="http://schemas.microsoft.com/office/drawing/2014/main" id="{E2BFE2BB-568F-4093-9410-2EE6CB62EF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8" y="2609"/>
                <a:ext cx="1461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68" name="Freeform 424">
                <a:extLst>
                  <a:ext uri="{FF2B5EF4-FFF2-40B4-BE49-F238E27FC236}">
                    <a16:creationId xmlns:a16="http://schemas.microsoft.com/office/drawing/2014/main" id="{FC1CDE90-19D7-45E7-878C-72F085E0A4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1" y="6303"/>
                <a:ext cx="345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99" name="Group 425">
              <a:extLst>
                <a:ext uri="{FF2B5EF4-FFF2-40B4-BE49-F238E27FC236}">
                  <a16:creationId xmlns:a16="http://schemas.microsoft.com/office/drawing/2014/main" id="{302015D1-E808-4882-A184-FE7BEA8A71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970" name="Freeform 426">
                <a:extLst>
                  <a:ext uri="{FF2B5EF4-FFF2-40B4-BE49-F238E27FC236}">
                    <a16:creationId xmlns:a16="http://schemas.microsoft.com/office/drawing/2014/main" id="{6652043E-37B8-444F-8F22-C4EEAA213E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" y="2067"/>
                <a:ext cx="1829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71" name="Freeform 427">
                <a:extLst>
                  <a:ext uri="{FF2B5EF4-FFF2-40B4-BE49-F238E27FC236}">
                    <a16:creationId xmlns:a16="http://schemas.microsoft.com/office/drawing/2014/main" id="{08B15F96-4A4F-4980-A116-A56AA69F1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7" y="6601"/>
                <a:ext cx="427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00" name="Group 428">
              <a:extLst>
                <a:ext uri="{FF2B5EF4-FFF2-40B4-BE49-F238E27FC236}">
                  <a16:creationId xmlns:a16="http://schemas.microsoft.com/office/drawing/2014/main" id="{C060658D-44B0-4DCD-A84F-F60B221C9A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405" name="Group 429">
                <a:extLst>
                  <a:ext uri="{FF2B5EF4-FFF2-40B4-BE49-F238E27FC236}">
                    <a16:creationId xmlns:a16="http://schemas.microsoft.com/office/drawing/2014/main" id="{22FEECAF-3722-446C-A71C-322622F212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8974" name="Freeform 430">
                  <a:extLst>
                    <a:ext uri="{FF2B5EF4-FFF2-40B4-BE49-F238E27FC236}">
                      <a16:creationId xmlns:a16="http://schemas.microsoft.com/office/drawing/2014/main" id="{A326A005-1354-46DB-8BA0-1C1A5C3718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7" y="2183"/>
                  <a:ext cx="738" cy="68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75" name="Freeform 431">
                  <a:extLst>
                    <a:ext uri="{FF2B5EF4-FFF2-40B4-BE49-F238E27FC236}">
                      <a16:creationId xmlns:a16="http://schemas.microsoft.com/office/drawing/2014/main" id="{12F776EE-B1C9-4CA4-B217-720192D0E4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3" y="2852"/>
                  <a:ext cx="468" cy="317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76" name="Freeform 432">
                <a:extLst>
                  <a:ext uri="{FF2B5EF4-FFF2-40B4-BE49-F238E27FC236}">
                    <a16:creationId xmlns:a16="http://schemas.microsoft.com/office/drawing/2014/main" id="{73441BFB-D2AD-40EF-8DB9-8B5B0BA429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0" y="2784"/>
                <a:ext cx="589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77" name="Freeform 433">
                <a:extLst>
                  <a:ext uri="{FF2B5EF4-FFF2-40B4-BE49-F238E27FC236}">
                    <a16:creationId xmlns:a16="http://schemas.microsoft.com/office/drawing/2014/main" id="{FAF915B3-9B6B-4041-9D54-0BEB7EB731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3" y="2243"/>
                <a:ext cx="1137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408" name="Group 434">
                <a:extLst>
                  <a:ext uri="{FF2B5EF4-FFF2-40B4-BE49-F238E27FC236}">
                    <a16:creationId xmlns:a16="http://schemas.microsoft.com/office/drawing/2014/main" id="{D1A89079-8BBC-40E4-B1CA-79B29EEB9B2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8979" name="Freeform 435">
                  <a:extLst>
                    <a:ext uri="{FF2B5EF4-FFF2-40B4-BE49-F238E27FC236}">
                      <a16:creationId xmlns:a16="http://schemas.microsoft.com/office/drawing/2014/main" id="{8002BEC0-F3C2-4554-938C-29DB4E216C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32"/>
                  <a:ext cx="325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8980" name="Freeform 436">
                  <a:extLst>
                    <a:ext uri="{FF2B5EF4-FFF2-40B4-BE49-F238E27FC236}">
                      <a16:creationId xmlns:a16="http://schemas.microsoft.com/office/drawing/2014/main" id="{6A0C8D3E-6C67-4ED7-BB73-DBB6A73E92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5" y="3006"/>
                  <a:ext cx="101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8981" name="Freeform 437">
                <a:extLst>
                  <a:ext uri="{FF2B5EF4-FFF2-40B4-BE49-F238E27FC236}">
                    <a16:creationId xmlns:a16="http://schemas.microsoft.com/office/drawing/2014/main" id="{08003C1A-BA8C-41D2-AA0B-5DC360FAF5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7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82" name="Freeform 438">
                <a:extLst>
                  <a:ext uri="{FF2B5EF4-FFF2-40B4-BE49-F238E27FC236}">
                    <a16:creationId xmlns:a16="http://schemas.microsoft.com/office/drawing/2014/main" id="{4F1081E0-3529-4C6E-B6F2-546B1D7F8B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6" y="3695"/>
                <a:ext cx="142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401" name="Group 439">
              <a:extLst>
                <a:ext uri="{FF2B5EF4-FFF2-40B4-BE49-F238E27FC236}">
                  <a16:creationId xmlns:a16="http://schemas.microsoft.com/office/drawing/2014/main" id="{1947CC38-9393-4A96-8B15-6DDD0304F9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8984" name="Freeform 440">
                <a:extLst>
                  <a:ext uri="{FF2B5EF4-FFF2-40B4-BE49-F238E27FC236}">
                    <a16:creationId xmlns:a16="http://schemas.microsoft.com/office/drawing/2014/main" id="{03134BB9-B3A2-499C-9D54-E177742EFA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0" y="2194"/>
                <a:ext cx="733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85" name="Freeform 441">
                <a:extLst>
                  <a:ext uri="{FF2B5EF4-FFF2-40B4-BE49-F238E27FC236}">
                    <a16:creationId xmlns:a16="http://schemas.microsoft.com/office/drawing/2014/main" id="{F83148B6-A101-42E9-8369-68847413BE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2341"/>
                <a:ext cx="448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86" name="Freeform 442">
              <a:extLst>
                <a:ext uri="{FF2B5EF4-FFF2-40B4-BE49-F238E27FC236}">
                  <a16:creationId xmlns:a16="http://schemas.microsoft.com/office/drawing/2014/main" id="{F64E95E0-6E76-4544-85FE-21DC72772C5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6" y="2641"/>
              <a:ext cx="14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8" name="Group 443">
            <a:extLst>
              <a:ext uri="{FF2B5EF4-FFF2-40B4-BE49-F238E27FC236}">
                <a16:creationId xmlns:a16="http://schemas.microsoft.com/office/drawing/2014/main" id="{1DB3BA2B-5F99-44D2-A176-6C1FCEB9B0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6125" y="2468563"/>
            <a:ext cx="500063" cy="344487"/>
            <a:chOff x="2336" y="2251"/>
            <a:chExt cx="1105" cy="919"/>
          </a:xfrm>
        </p:grpSpPr>
        <p:grpSp>
          <p:nvGrpSpPr>
            <p:cNvPr id="91367" name="Group 444">
              <a:extLst>
                <a:ext uri="{FF2B5EF4-FFF2-40B4-BE49-F238E27FC236}">
                  <a16:creationId xmlns:a16="http://schemas.microsoft.com/office/drawing/2014/main" id="{460BC085-3B63-490F-AFB9-BB17043206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8989" name="Freeform 445">
                <a:extLst>
                  <a:ext uri="{FF2B5EF4-FFF2-40B4-BE49-F238E27FC236}">
                    <a16:creationId xmlns:a16="http://schemas.microsoft.com/office/drawing/2014/main" id="{26FB354E-A10D-4E8D-8124-56CD0C9F21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90" name="Freeform 446">
                <a:extLst>
                  <a:ext uri="{FF2B5EF4-FFF2-40B4-BE49-F238E27FC236}">
                    <a16:creationId xmlns:a16="http://schemas.microsoft.com/office/drawing/2014/main" id="{808F1707-A71D-4227-B14A-E03CCA4D73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68" name="Group 447">
              <a:extLst>
                <a:ext uri="{FF2B5EF4-FFF2-40B4-BE49-F238E27FC236}">
                  <a16:creationId xmlns:a16="http://schemas.microsoft.com/office/drawing/2014/main" id="{336E1041-1868-4C8E-9070-967E8E024A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8992" name="Freeform 448">
                <a:extLst>
                  <a:ext uri="{FF2B5EF4-FFF2-40B4-BE49-F238E27FC236}">
                    <a16:creationId xmlns:a16="http://schemas.microsoft.com/office/drawing/2014/main" id="{149B103D-7992-4056-B6D2-E8CE6120B9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93" name="Freeform 449">
                <a:extLst>
                  <a:ext uri="{FF2B5EF4-FFF2-40B4-BE49-F238E27FC236}">
                    <a16:creationId xmlns:a16="http://schemas.microsoft.com/office/drawing/2014/main" id="{A3D59C88-CF65-48FA-9CB6-3DE05E6126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8994" name="Freeform 450">
              <a:extLst>
                <a:ext uri="{FF2B5EF4-FFF2-40B4-BE49-F238E27FC236}">
                  <a16:creationId xmlns:a16="http://schemas.microsoft.com/office/drawing/2014/main" id="{57D5C7BA-28B8-479D-A5F2-23DF6C3EE50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370" name="Group 451">
              <a:extLst>
                <a:ext uri="{FF2B5EF4-FFF2-40B4-BE49-F238E27FC236}">
                  <a16:creationId xmlns:a16="http://schemas.microsoft.com/office/drawing/2014/main" id="{12D10CED-70CF-4673-8C5E-A5BA9D6674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8996" name="Freeform 452">
                <a:extLst>
                  <a:ext uri="{FF2B5EF4-FFF2-40B4-BE49-F238E27FC236}">
                    <a16:creationId xmlns:a16="http://schemas.microsoft.com/office/drawing/2014/main" id="{75B26004-42B7-4FFC-BF90-E685705BC4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8997" name="Freeform 453">
                <a:extLst>
                  <a:ext uri="{FF2B5EF4-FFF2-40B4-BE49-F238E27FC236}">
                    <a16:creationId xmlns:a16="http://schemas.microsoft.com/office/drawing/2014/main" id="{FD4431B6-5280-4D4D-AF13-86241345D5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71" name="Group 454">
              <a:extLst>
                <a:ext uri="{FF2B5EF4-FFF2-40B4-BE49-F238E27FC236}">
                  <a16:creationId xmlns:a16="http://schemas.microsoft.com/office/drawing/2014/main" id="{91BE6E62-8936-402A-88B0-FB6C98AC56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8999" name="Freeform 455">
                <a:extLst>
                  <a:ext uri="{FF2B5EF4-FFF2-40B4-BE49-F238E27FC236}">
                    <a16:creationId xmlns:a16="http://schemas.microsoft.com/office/drawing/2014/main" id="{0F45BB1D-4D94-48C5-882C-8C7BF564FA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00" name="Freeform 456">
                <a:extLst>
                  <a:ext uri="{FF2B5EF4-FFF2-40B4-BE49-F238E27FC236}">
                    <a16:creationId xmlns:a16="http://schemas.microsoft.com/office/drawing/2014/main" id="{C410B821-377E-4326-8C1F-CC16ED5CC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72" name="Group 457">
              <a:extLst>
                <a:ext uri="{FF2B5EF4-FFF2-40B4-BE49-F238E27FC236}">
                  <a16:creationId xmlns:a16="http://schemas.microsoft.com/office/drawing/2014/main" id="{4654EDDB-9972-45DE-9966-65EE38AAEA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377" name="Group 458">
                <a:extLst>
                  <a:ext uri="{FF2B5EF4-FFF2-40B4-BE49-F238E27FC236}">
                    <a16:creationId xmlns:a16="http://schemas.microsoft.com/office/drawing/2014/main" id="{868E4817-B643-4DF1-8090-ED732A0894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003" name="Freeform 459">
                  <a:extLst>
                    <a:ext uri="{FF2B5EF4-FFF2-40B4-BE49-F238E27FC236}">
                      <a16:creationId xmlns:a16="http://schemas.microsoft.com/office/drawing/2014/main" id="{B41274EA-D677-480D-8454-B201D3B487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04" name="Freeform 460">
                  <a:extLst>
                    <a:ext uri="{FF2B5EF4-FFF2-40B4-BE49-F238E27FC236}">
                      <a16:creationId xmlns:a16="http://schemas.microsoft.com/office/drawing/2014/main" id="{66C5AA69-D74E-4A75-BFB3-215E0D79A5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05" name="Freeform 461">
                <a:extLst>
                  <a:ext uri="{FF2B5EF4-FFF2-40B4-BE49-F238E27FC236}">
                    <a16:creationId xmlns:a16="http://schemas.microsoft.com/office/drawing/2014/main" id="{276F019D-6FD0-4CAA-A949-97B3D0CD4B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06" name="Freeform 462">
                <a:extLst>
                  <a:ext uri="{FF2B5EF4-FFF2-40B4-BE49-F238E27FC236}">
                    <a16:creationId xmlns:a16="http://schemas.microsoft.com/office/drawing/2014/main" id="{1879253D-91E2-44FF-8C19-7857813E7C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380" name="Group 463">
                <a:extLst>
                  <a:ext uri="{FF2B5EF4-FFF2-40B4-BE49-F238E27FC236}">
                    <a16:creationId xmlns:a16="http://schemas.microsoft.com/office/drawing/2014/main" id="{3BB5AD38-2B24-4F2A-AE2B-4CC641FA648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008" name="Freeform 464">
                  <a:extLst>
                    <a:ext uri="{FF2B5EF4-FFF2-40B4-BE49-F238E27FC236}">
                      <a16:creationId xmlns:a16="http://schemas.microsoft.com/office/drawing/2014/main" id="{8AEC2B91-3751-4C19-AD80-7C49BBD5E0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09" name="Freeform 465">
                  <a:extLst>
                    <a:ext uri="{FF2B5EF4-FFF2-40B4-BE49-F238E27FC236}">
                      <a16:creationId xmlns:a16="http://schemas.microsoft.com/office/drawing/2014/main" id="{B583B0D8-1FAA-4C15-BF6A-867323B9A7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10" name="Freeform 466">
                <a:extLst>
                  <a:ext uri="{FF2B5EF4-FFF2-40B4-BE49-F238E27FC236}">
                    <a16:creationId xmlns:a16="http://schemas.microsoft.com/office/drawing/2014/main" id="{E75756DC-FC47-40CF-81EE-1DDB6DE60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11" name="Freeform 467">
                <a:extLst>
                  <a:ext uri="{FF2B5EF4-FFF2-40B4-BE49-F238E27FC236}">
                    <a16:creationId xmlns:a16="http://schemas.microsoft.com/office/drawing/2014/main" id="{2FBD94D7-9B9B-4E83-ABF4-B86D1B7DBF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73" name="Group 468">
              <a:extLst>
                <a:ext uri="{FF2B5EF4-FFF2-40B4-BE49-F238E27FC236}">
                  <a16:creationId xmlns:a16="http://schemas.microsoft.com/office/drawing/2014/main" id="{3624E3E3-2120-4E86-81D8-29C0602440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013" name="Freeform 469">
                <a:extLst>
                  <a:ext uri="{FF2B5EF4-FFF2-40B4-BE49-F238E27FC236}">
                    <a16:creationId xmlns:a16="http://schemas.microsoft.com/office/drawing/2014/main" id="{5AD28C30-0877-44F2-AE82-CB0C0FF360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14" name="Freeform 470">
                <a:extLst>
                  <a:ext uri="{FF2B5EF4-FFF2-40B4-BE49-F238E27FC236}">
                    <a16:creationId xmlns:a16="http://schemas.microsoft.com/office/drawing/2014/main" id="{B81E0893-526B-4769-9247-22BE7A45F5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15" name="Freeform 471">
              <a:extLst>
                <a:ext uri="{FF2B5EF4-FFF2-40B4-BE49-F238E27FC236}">
                  <a16:creationId xmlns:a16="http://schemas.microsoft.com/office/drawing/2014/main" id="{2BE37E11-E505-45BE-8BFE-2D88A48B3F5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59" name="Group 472">
            <a:extLst>
              <a:ext uri="{FF2B5EF4-FFF2-40B4-BE49-F238E27FC236}">
                <a16:creationId xmlns:a16="http://schemas.microsoft.com/office/drawing/2014/main" id="{4E28ACD0-EB7D-48E8-AE1C-1CBB63F926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3338" y="2468563"/>
            <a:ext cx="500062" cy="344487"/>
            <a:chOff x="2336" y="2251"/>
            <a:chExt cx="1105" cy="919"/>
          </a:xfrm>
        </p:grpSpPr>
        <p:grpSp>
          <p:nvGrpSpPr>
            <p:cNvPr id="91339" name="Group 473">
              <a:extLst>
                <a:ext uri="{FF2B5EF4-FFF2-40B4-BE49-F238E27FC236}">
                  <a16:creationId xmlns:a16="http://schemas.microsoft.com/office/drawing/2014/main" id="{FDD5D3D0-7F73-4F56-89D3-638A2F58F78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9018" name="Freeform 474">
                <a:extLst>
                  <a:ext uri="{FF2B5EF4-FFF2-40B4-BE49-F238E27FC236}">
                    <a16:creationId xmlns:a16="http://schemas.microsoft.com/office/drawing/2014/main" id="{53936F47-702D-4AC5-8F17-CED71BE65B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19" name="Freeform 475">
                <a:extLst>
                  <a:ext uri="{FF2B5EF4-FFF2-40B4-BE49-F238E27FC236}">
                    <a16:creationId xmlns:a16="http://schemas.microsoft.com/office/drawing/2014/main" id="{61247391-F3FE-421E-A565-4A543DA6A2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40" name="Group 476">
              <a:extLst>
                <a:ext uri="{FF2B5EF4-FFF2-40B4-BE49-F238E27FC236}">
                  <a16:creationId xmlns:a16="http://schemas.microsoft.com/office/drawing/2014/main" id="{2F2F642D-1843-4D2E-A710-6882002A9E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9021" name="Freeform 477">
                <a:extLst>
                  <a:ext uri="{FF2B5EF4-FFF2-40B4-BE49-F238E27FC236}">
                    <a16:creationId xmlns:a16="http://schemas.microsoft.com/office/drawing/2014/main" id="{823EFBA2-EE99-4879-887D-05254259B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22" name="Freeform 478">
                <a:extLst>
                  <a:ext uri="{FF2B5EF4-FFF2-40B4-BE49-F238E27FC236}">
                    <a16:creationId xmlns:a16="http://schemas.microsoft.com/office/drawing/2014/main" id="{B9551D85-E66C-4610-A073-5E562CFB4D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23" name="Freeform 479">
              <a:extLst>
                <a:ext uri="{FF2B5EF4-FFF2-40B4-BE49-F238E27FC236}">
                  <a16:creationId xmlns:a16="http://schemas.microsoft.com/office/drawing/2014/main" id="{6BA3E704-9480-4B56-B479-A0350AD397C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342" name="Group 480">
              <a:extLst>
                <a:ext uri="{FF2B5EF4-FFF2-40B4-BE49-F238E27FC236}">
                  <a16:creationId xmlns:a16="http://schemas.microsoft.com/office/drawing/2014/main" id="{E5048C0C-861E-4ED5-ADEB-55712CCC6DD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9025" name="Freeform 481">
                <a:extLst>
                  <a:ext uri="{FF2B5EF4-FFF2-40B4-BE49-F238E27FC236}">
                    <a16:creationId xmlns:a16="http://schemas.microsoft.com/office/drawing/2014/main" id="{B0B6342A-FDB0-4DE1-A6A1-4AF043ED1B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26" name="Freeform 482">
                <a:extLst>
                  <a:ext uri="{FF2B5EF4-FFF2-40B4-BE49-F238E27FC236}">
                    <a16:creationId xmlns:a16="http://schemas.microsoft.com/office/drawing/2014/main" id="{AAEB3CBF-0F37-4EF2-864B-183279E553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43" name="Group 483">
              <a:extLst>
                <a:ext uri="{FF2B5EF4-FFF2-40B4-BE49-F238E27FC236}">
                  <a16:creationId xmlns:a16="http://schemas.microsoft.com/office/drawing/2014/main" id="{A81EA582-7CC2-44EE-ACA0-D845FC88A2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9028" name="Freeform 484">
                <a:extLst>
                  <a:ext uri="{FF2B5EF4-FFF2-40B4-BE49-F238E27FC236}">
                    <a16:creationId xmlns:a16="http://schemas.microsoft.com/office/drawing/2014/main" id="{32953CC3-05CE-4F61-A044-BB01E6FC9A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29" name="Freeform 485">
                <a:extLst>
                  <a:ext uri="{FF2B5EF4-FFF2-40B4-BE49-F238E27FC236}">
                    <a16:creationId xmlns:a16="http://schemas.microsoft.com/office/drawing/2014/main" id="{0946280A-CA4C-45B2-ACE7-235B545A87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44" name="Group 486">
              <a:extLst>
                <a:ext uri="{FF2B5EF4-FFF2-40B4-BE49-F238E27FC236}">
                  <a16:creationId xmlns:a16="http://schemas.microsoft.com/office/drawing/2014/main" id="{5B224A55-938B-4B1F-8C67-812A80DA62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349" name="Group 487">
                <a:extLst>
                  <a:ext uri="{FF2B5EF4-FFF2-40B4-BE49-F238E27FC236}">
                    <a16:creationId xmlns:a16="http://schemas.microsoft.com/office/drawing/2014/main" id="{29ACE89E-278D-4985-B8A3-3C2D099C5E5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032" name="Freeform 488">
                  <a:extLst>
                    <a:ext uri="{FF2B5EF4-FFF2-40B4-BE49-F238E27FC236}">
                      <a16:creationId xmlns:a16="http://schemas.microsoft.com/office/drawing/2014/main" id="{C8BA10D4-A583-4543-BAF9-D1F85FEA45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33" name="Freeform 489">
                  <a:extLst>
                    <a:ext uri="{FF2B5EF4-FFF2-40B4-BE49-F238E27FC236}">
                      <a16:creationId xmlns:a16="http://schemas.microsoft.com/office/drawing/2014/main" id="{14DFC101-2D68-4AB4-A93A-0FD3113FE8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34" name="Freeform 490">
                <a:extLst>
                  <a:ext uri="{FF2B5EF4-FFF2-40B4-BE49-F238E27FC236}">
                    <a16:creationId xmlns:a16="http://schemas.microsoft.com/office/drawing/2014/main" id="{88924014-42F5-4F5B-BC19-E45CE68CF6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35" name="Freeform 491">
                <a:extLst>
                  <a:ext uri="{FF2B5EF4-FFF2-40B4-BE49-F238E27FC236}">
                    <a16:creationId xmlns:a16="http://schemas.microsoft.com/office/drawing/2014/main" id="{CE6A04CC-BBFF-4111-83DB-60B268C2FF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352" name="Group 492">
                <a:extLst>
                  <a:ext uri="{FF2B5EF4-FFF2-40B4-BE49-F238E27FC236}">
                    <a16:creationId xmlns:a16="http://schemas.microsoft.com/office/drawing/2014/main" id="{92804B1C-2349-44D8-8F0B-9A78841057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037" name="Freeform 493">
                  <a:extLst>
                    <a:ext uri="{FF2B5EF4-FFF2-40B4-BE49-F238E27FC236}">
                      <a16:creationId xmlns:a16="http://schemas.microsoft.com/office/drawing/2014/main" id="{22B67927-BC3A-4B5A-8310-7617029BC9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38" name="Freeform 494">
                  <a:extLst>
                    <a:ext uri="{FF2B5EF4-FFF2-40B4-BE49-F238E27FC236}">
                      <a16:creationId xmlns:a16="http://schemas.microsoft.com/office/drawing/2014/main" id="{8C3CDD17-6A80-41DB-8611-09A683BCB1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39" name="Freeform 495">
                <a:extLst>
                  <a:ext uri="{FF2B5EF4-FFF2-40B4-BE49-F238E27FC236}">
                    <a16:creationId xmlns:a16="http://schemas.microsoft.com/office/drawing/2014/main" id="{D9EC6091-FA3A-49D3-BE13-DD2D595128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40" name="Freeform 496">
                <a:extLst>
                  <a:ext uri="{FF2B5EF4-FFF2-40B4-BE49-F238E27FC236}">
                    <a16:creationId xmlns:a16="http://schemas.microsoft.com/office/drawing/2014/main" id="{025268DD-3941-4665-A23A-5929EC2A1B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45" name="Group 497">
              <a:extLst>
                <a:ext uri="{FF2B5EF4-FFF2-40B4-BE49-F238E27FC236}">
                  <a16:creationId xmlns:a16="http://schemas.microsoft.com/office/drawing/2014/main" id="{2E28FD49-520B-40E2-A27B-4594518457F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042" name="Freeform 498">
                <a:extLst>
                  <a:ext uri="{FF2B5EF4-FFF2-40B4-BE49-F238E27FC236}">
                    <a16:creationId xmlns:a16="http://schemas.microsoft.com/office/drawing/2014/main" id="{AF4D6BEE-F97A-4FDC-B8B1-1682A36D42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43" name="Freeform 499">
                <a:extLst>
                  <a:ext uri="{FF2B5EF4-FFF2-40B4-BE49-F238E27FC236}">
                    <a16:creationId xmlns:a16="http://schemas.microsoft.com/office/drawing/2014/main" id="{4D13B346-DA3B-465D-AB3A-8B8A204682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44" name="Freeform 500">
              <a:extLst>
                <a:ext uri="{FF2B5EF4-FFF2-40B4-BE49-F238E27FC236}">
                  <a16:creationId xmlns:a16="http://schemas.microsoft.com/office/drawing/2014/main" id="{44C50859-89EC-421B-8E01-290B5973602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60" name="Group 501">
            <a:extLst>
              <a:ext uri="{FF2B5EF4-FFF2-40B4-BE49-F238E27FC236}">
                <a16:creationId xmlns:a16="http://schemas.microsoft.com/office/drawing/2014/main" id="{68FAB14A-C9C0-488D-AC38-9E398C075B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3288" y="2846388"/>
            <a:ext cx="500062" cy="344487"/>
            <a:chOff x="2336" y="2251"/>
            <a:chExt cx="1105" cy="919"/>
          </a:xfrm>
        </p:grpSpPr>
        <p:grpSp>
          <p:nvGrpSpPr>
            <p:cNvPr id="91311" name="Group 502">
              <a:extLst>
                <a:ext uri="{FF2B5EF4-FFF2-40B4-BE49-F238E27FC236}">
                  <a16:creationId xmlns:a16="http://schemas.microsoft.com/office/drawing/2014/main" id="{616B34FE-D3F3-48AE-8E46-8C737E6D5B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9047" name="Freeform 503">
                <a:extLst>
                  <a:ext uri="{FF2B5EF4-FFF2-40B4-BE49-F238E27FC236}">
                    <a16:creationId xmlns:a16="http://schemas.microsoft.com/office/drawing/2014/main" id="{8CD41380-A0FC-4E0B-8AC9-0174D6F447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48" name="Freeform 504">
                <a:extLst>
                  <a:ext uri="{FF2B5EF4-FFF2-40B4-BE49-F238E27FC236}">
                    <a16:creationId xmlns:a16="http://schemas.microsoft.com/office/drawing/2014/main" id="{90F85DBA-C312-47C3-862E-7D70FD99A1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12" name="Group 505">
              <a:extLst>
                <a:ext uri="{FF2B5EF4-FFF2-40B4-BE49-F238E27FC236}">
                  <a16:creationId xmlns:a16="http://schemas.microsoft.com/office/drawing/2014/main" id="{F2FE8A2A-2720-48FB-94DA-5469DF350E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9050" name="Freeform 506">
                <a:extLst>
                  <a:ext uri="{FF2B5EF4-FFF2-40B4-BE49-F238E27FC236}">
                    <a16:creationId xmlns:a16="http://schemas.microsoft.com/office/drawing/2014/main" id="{C5A29FC5-08AF-4880-9C69-7AD5030CC5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51" name="Freeform 507">
                <a:extLst>
                  <a:ext uri="{FF2B5EF4-FFF2-40B4-BE49-F238E27FC236}">
                    <a16:creationId xmlns:a16="http://schemas.microsoft.com/office/drawing/2014/main" id="{C374C1F5-382C-4CD1-AE10-CDB64368B6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52" name="Freeform 508">
              <a:extLst>
                <a:ext uri="{FF2B5EF4-FFF2-40B4-BE49-F238E27FC236}">
                  <a16:creationId xmlns:a16="http://schemas.microsoft.com/office/drawing/2014/main" id="{2F4276E2-2E54-45B1-9DF2-0B3771BB20B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314" name="Group 509">
              <a:extLst>
                <a:ext uri="{FF2B5EF4-FFF2-40B4-BE49-F238E27FC236}">
                  <a16:creationId xmlns:a16="http://schemas.microsoft.com/office/drawing/2014/main" id="{E37DD78B-CC99-4011-B77E-DA0488C5CC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9054" name="Freeform 510">
                <a:extLst>
                  <a:ext uri="{FF2B5EF4-FFF2-40B4-BE49-F238E27FC236}">
                    <a16:creationId xmlns:a16="http://schemas.microsoft.com/office/drawing/2014/main" id="{A3FE9789-31A4-4214-A9F3-A78ED6E210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55" name="Freeform 511">
                <a:extLst>
                  <a:ext uri="{FF2B5EF4-FFF2-40B4-BE49-F238E27FC236}">
                    <a16:creationId xmlns:a16="http://schemas.microsoft.com/office/drawing/2014/main" id="{24153D95-909F-4146-8656-602B978193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15" name="Group 512">
              <a:extLst>
                <a:ext uri="{FF2B5EF4-FFF2-40B4-BE49-F238E27FC236}">
                  <a16:creationId xmlns:a16="http://schemas.microsoft.com/office/drawing/2014/main" id="{E66DE6D0-512F-439C-9911-1A70629DDE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9057" name="Freeform 513">
                <a:extLst>
                  <a:ext uri="{FF2B5EF4-FFF2-40B4-BE49-F238E27FC236}">
                    <a16:creationId xmlns:a16="http://schemas.microsoft.com/office/drawing/2014/main" id="{741527AD-4075-4323-AE68-711493EB81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58" name="Freeform 514">
                <a:extLst>
                  <a:ext uri="{FF2B5EF4-FFF2-40B4-BE49-F238E27FC236}">
                    <a16:creationId xmlns:a16="http://schemas.microsoft.com/office/drawing/2014/main" id="{052217F4-02ED-4CAE-87BC-C63BF1C40E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16" name="Group 515">
              <a:extLst>
                <a:ext uri="{FF2B5EF4-FFF2-40B4-BE49-F238E27FC236}">
                  <a16:creationId xmlns:a16="http://schemas.microsoft.com/office/drawing/2014/main" id="{2C7BE33B-DC52-4420-A5E0-34612E1C8A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321" name="Group 516">
                <a:extLst>
                  <a:ext uri="{FF2B5EF4-FFF2-40B4-BE49-F238E27FC236}">
                    <a16:creationId xmlns:a16="http://schemas.microsoft.com/office/drawing/2014/main" id="{FD7524E4-F11F-4369-A930-3AFD9D9A41D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061" name="Freeform 517">
                  <a:extLst>
                    <a:ext uri="{FF2B5EF4-FFF2-40B4-BE49-F238E27FC236}">
                      <a16:creationId xmlns:a16="http://schemas.microsoft.com/office/drawing/2014/main" id="{3CBD7746-883E-43D6-9F1F-FA28007FD0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62" name="Freeform 518">
                  <a:extLst>
                    <a:ext uri="{FF2B5EF4-FFF2-40B4-BE49-F238E27FC236}">
                      <a16:creationId xmlns:a16="http://schemas.microsoft.com/office/drawing/2014/main" id="{5F0966A5-4429-4DFB-82AB-6AC24A032F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63" name="Freeform 519">
                <a:extLst>
                  <a:ext uri="{FF2B5EF4-FFF2-40B4-BE49-F238E27FC236}">
                    <a16:creationId xmlns:a16="http://schemas.microsoft.com/office/drawing/2014/main" id="{16DCF1FE-68B7-4C66-8409-CB28C0D1AE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64" name="Freeform 520">
                <a:extLst>
                  <a:ext uri="{FF2B5EF4-FFF2-40B4-BE49-F238E27FC236}">
                    <a16:creationId xmlns:a16="http://schemas.microsoft.com/office/drawing/2014/main" id="{4571BCB4-116A-4214-BEDC-9A64B159E0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324" name="Group 521">
                <a:extLst>
                  <a:ext uri="{FF2B5EF4-FFF2-40B4-BE49-F238E27FC236}">
                    <a16:creationId xmlns:a16="http://schemas.microsoft.com/office/drawing/2014/main" id="{8F14B476-3B96-4A9B-8F1A-5890F888601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066" name="Freeform 522">
                  <a:extLst>
                    <a:ext uri="{FF2B5EF4-FFF2-40B4-BE49-F238E27FC236}">
                      <a16:creationId xmlns:a16="http://schemas.microsoft.com/office/drawing/2014/main" id="{8D580155-C18C-463D-B958-05A125D836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67" name="Freeform 523">
                  <a:extLst>
                    <a:ext uri="{FF2B5EF4-FFF2-40B4-BE49-F238E27FC236}">
                      <a16:creationId xmlns:a16="http://schemas.microsoft.com/office/drawing/2014/main" id="{567D62E6-C990-4982-A32A-63DEEBF672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68" name="Freeform 524">
                <a:extLst>
                  <a:ext uri="{FF2B5EF4-FFF2-40B4-BE49-F238E27FC236}">
                    <a16:creationId xmlns:a16="http://schemas.microsoft.com/office/drawing/2014/main" id="{B1B07D22-8E31-4A76-A068-1FF7E47DF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69" name="Freeform 525">
                <a:extLst>
                  <a:ext uri="{FF2B5EF4-FFF2-40B4-BE49-F238E27FC236}">
                    <a16:creationId xmlns:a16="http://schemas.microsoft.com/office/drawing/2014/main" id="{2F78D6E2-CEF6-4EDD-AEA9-508A6D2365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317" name="Group 526">
              <a:extLst>
                <a:ext uri="{FF2B5EF4-FFF2-40B4-BE49-F238E27FC236}">
                  <a16:creationId xmlns:a16="http://schemas.microsoft.com/office/drawing/2014/main" id="{A8D9F94F-2A78-4C62-8493-50C75BC457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071" name="Freeform 527">
                <a:extLst>
                  <a:ext uri="{FF2B5EF4-FFF2-40B4-BE49-F238E27FC236}">
                    <a16:creationId xmlns:a16="http://schemas.microsoft.com/office/drawing/2014/main" id="{23A46D5C-A0DF-4E7B-BAD7-702EC14CD3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72" name="Freeform 528">
                <a:extLst>
                  <a:ext uri="{FF2B5EF4-FFF2-40B4-BE49-F238E27FC236}">
                    <a16:creationId xmlns:a16="http://schemas.microsoft.com/office/drawing/2014/main" id="{E6E63E9E-65CC-42F3-98C7-34DE05161F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73" name="Freeform 529">
              <a:extLst>
                <a:ext uri="{FF2B5EF4-FFF2-40B4-BE49-F238E27FC236}">
                  <a16:creationId xmlns:a16="http://schemas.microsoft.com/office/drawing/2014/main" id="{AFD084F9-CA98-462B-BDE1-5398C68A1AA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61" name="Group 530">
            <a:extLst>
              <a:ext uri="{FF2B5EF4-FFF2-40B4-BE49-F238E27FC236}">
                <a16:creationId xmlns:a16="http://schemas.microsoft.com/office/drawing/2014/main" id="{E7221BB5-D5CF-4C57-B762-640EE27507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8913" y="2846388"/>
            <a:ext cx="501650" cy="344487"/>
            <a:chOff x="2336" y="2251"/>
            <a:chExt cx="1105" cy="919"/>
          </a:xfrm>
        </p:grpSpPr>
        <p:grpSp>
          <p:nvGrpSpPr>
            <p:cNvPr id="91283" name="Group 531">
              <a:extLst>
                <a:ext uri="{FF2B5EF4-FFF2-40B4-BE49-F238E27FC236}">
                  <a16:creationId xmlns:a16="http://schemas.microsoft.com/office/drawing/2014/main" id="{4E351675-7E4E-424B-81B7-51C8E35352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9076" name="Freeform 532">
                <a:extLst>
                  <a:ext uri="{FF2B5EF4-FFF2-40B4-BE49-F238E27FC236}">
                    <a16:creationId xmlns:a16="http://schemas.microsoft.com/office/drawing/2014/main" id="{BC71CD11-56CD-4197-A346-71FFC4A177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7" y="2620"/>
                <a:ext cx="1461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77" name="Freeform 533">
                <a:extLst>
                  <a:ext uri="{FF2B5EF4-FFF2-40B4-BE49-F238E27FC236}">
                    <a16:creationId xmlns:a16="http://schemas.microsoft.com/office/drawing/2014/main" id="{E374E565-B18E-47BE-866A-C554120A04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59" y="5948"/>
                <a:ext cx="345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84" name="Group 534">
              <a:extLst>
                <a:ext uri="{FF2B5EF4-FFF2-40B4-BE49-F238E27FC236}">
                  <a16:creationId xmlns:a16="http://schemas.microsoft.com/office/drawing/2014/main" id="{0311445B-463F-49C8-9FF6-CB513E6237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9079" name="Freeform 535">
                <a:extLst>
                  <a:ext uri="{FF2B5EF4-FFF2-40B4-BE49-F238E27FC236}">
                    <a16:creationId xmlns:a16="http://schemas.microsoft.com/office/drawing/2014/main" id="{6FFD8968-D695-49C3-A733-C9BBC4046A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1" y="1750"/>
                <a:ext cx="2031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80" name="Freeform 536">
                <a:extLst>
                  <a:ext uri="{FF2B5EF4-FFF2-40B4-BE49-F238E27FC236}">
                    <a16:creationId xmlns:a16="http://schemas.microsoft.com/office/drawing/2014/main" id="{B046CBE1-542B-49FA-A55E-074D4C1794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3" y="6056"/>
                <a:ext cx="325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081" name="Freeform 537">
              <a:extLst>
                <a:ext uri="{FF2B5EF4-FFF2-40B4-BE49-F238E27FC236}">
                  <a16:creationId xmlns:a16="http://schemas.microsoft.com/office/drawing/2014/main" id="{F1AD77C2-1F12-4F4D-8CF9-7D78C2BB962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39" y="2251"/>
              <a:ext cx="1088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286" name="Group 538">
              <a:extLst>
                <a:ext uri="{FF2B5EF4-FFF2-40B4-BE49-F238E27FC236}">
                  <a16:creationId xmlns:a16="http://schemas.microsoft.com/office/drawing/2014/main" id="{756AA3CA-981E-4BA1-B87D-16772824A9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9083" name="Freeform 539">
                <a:extLst>
                  <a:ext uri="{FF2B5EF4-FFF2-40B4-BE49-F238E27FC236}">
                    <a16:creationId xmlns:a16="http://schemas.microsoft.com/office/drawing/2014/main" id="{E8B1F3AD-A674-49F3-B006-145DDD2674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8" y="2609"/>
                <a:ext cx="1461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84" name="Freeform 540">
                <a:extLst>
                  <a:ext uri="{FF2B5EF4-FFF2-40B4-BE49-F238E27FC236}">
                    <a16:creationId xmlns:a16="http://schemas.microsoft.com/office/drawing/2014/main" id="{52636C87-B12A-4A37-A607-CF81209D87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1" y="6303"/>
                <a:ext cx="345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87" name="Group 541">
              <a:extLst>
                <a:ext uri="{FF2B5EF4-FFF2-40B4-BE49-F238E27FC236}">
                  <a16:creationId xmlns:a16="http://schemas.microsoft.com/office/drawing/2014/main" id="{AE0CCED1-6AD1-4CA7-921B-DD474BC6D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9086" name="Freeform 542">
                <a:extLst>
                  <a:ext uri="{FF2B5EF4-FFF2-40B4-BE49-F238E27FC236}">
                    <a16:creationId xmlns:a16="http://schemas.microsoft.com/office/drawing/2014/main" id="{2DA625D4-0A88-4196-8FF5-24A04F8527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" y="2067"/>
                <a:ext cx="1829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87" name="Freeform 543">
                <a:extLst>
                  <a:ext uri="{FF2B5EF4-FFF2-40B4-BE49-F238E27FC236}">
                    <a16:creationId xmlns:a16="http://schemas.microsoft.com/office/drawing/2014/main" id="{4BA72715-8F79-4491-9F77-7F95F07C4B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7" y="6601"/>
                <a:ext cx="427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88" name="Group 544">
              <a:extLst>
                <a:ext uri="{FF2B5EF4-FFF2-40B4-BE49-F238E27FC236}">
                  <a16:creationId xmlns:a16="http://schemas.microsoft.com/office/drawing/2014/main" id="{BC40ECCD-C84F-4110-AEDE-6D7CA6A9D9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293" name="Group 545">
                <a:extLst>
                  <a:ext uri="{FF2B5EF4-FFF2-40B4-BE49-F238E27FC236}">
                    <a16:creationId xmlns:a16="http://schemas.microsoft.com/office/drawing/2014/main" id="{D74C03CD-B88B-41EF-BA53-4C5B8900E9D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090" name="Freeform 546">
                  <a:extLst>
                    <a:ext uri="{FF2B5EF4-FFF2-40B4-BE49-F238E27FC236}">
                      <a16:creationId xmlns:a16="http://schemas.microsoft.com/office/drawing/2014/main" id="{F8F97B6C-F164-4F98-95D4-CAC89494EC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7" y="2183"/>
                  <a:ext cx="738" cy="68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91" name="Freeform 547">
                  <a:extLst>
                    <a:ext uri="{FF2B5EF4-FFF2-40B4-BE49-F238E27FC236}">
                      <a16:creationId xmlns:a16="http://schemas.microsoft.com/office/drawing/2014/main" id="{84FCE395-5EC7-4161-8061-2DAF55D131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3" y="2852"/>
                  <a:ext cx="468" cy="317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92" name="Freeform 548">
                <a:extLst>
                  <a:ext uri="{FF2B5EF4-FFF2-40B4-BE49-F238E27FC236}">
                    <a16:creationId xmlns:a16="http://schemas.microsoft.com/office/drawing/2014/main" id="{2AE851EB-0BE9-401F-9B81-AB9DF5C844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0" y="2784"/>
                <a:ext cx="589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93" name="Freeform 549">
                <a:extLst>
                  <a:ext uri="{FF2B5EF4-FFF2-40B4-BE49-F238E27FC236}">
                    <a16:creationId xmlns:a16="http://schemas.microsoft.com/office/drawing/2014/main" id="{0B6A5FB1-8BC4-42A6-9761-81CD8ABED3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3" y="2243"/>
                <a:ext cx="1137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296" name="Group 550">
                <a:extLst>
                  <a:ext uri="{FF2B5EF4-FFF2-40B4-BE49-F238E27FC236}">
                    <a16:creationId xmlns:a16="http://schemas.microsoft.com/office/drawing/2014/main" id="{AA537256-D43B-4E01-A7DC-BCCAD266782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095" name="Freeform 551">
                  <a:extLst>
                    <a:ext uri="{FF2B5EF4-FFF2-40B4-BE49-F238E27FC236}">
                      <a16:creationId xmlns:a16="http://schemas.microsoft.com/office/drawing/2014/main" id="{31262642-5D19-42CE-AD60-4C33C544BE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32"/>
                  <a:ext cx="325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096" name="Freeform 552">
                  <a:extLst>
                    <a:ext uri="{FF2B5EF4-FFF2-40B4-BE49-F238E27FC236}">
                      <a16:creationId xmlns:a16="http://schemas.microsoft.com/office/drawing/2014/main" id="{EFA1399E-2F40-4231-AA31-DCCAF71BDF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5" y="3006"/>
                  <a:ext cx="101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097" name="Freeform 553">
                <a:extLst>
                  <a:ext uri="{FF2B5EF4-FFF2-40B4-BE49-F238E27FC236}">
                    <a16:creationId xmlns:a16="http://schemas.microsoft.com/office/drawing/2014/main" id="{120B643E-2419-46C8-9AF3-67552DA543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7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098" name="Freeform 554">
                <a:extLst>
                  <a:ext uri="{FF2B5EF4-FFF2-40B4-BE49-F238E27FC236}">
                    <a16:creationId xmlns:a16="http://schemas.microsoft.com/office/drawing/2014/main" id="{D8C32E2A-3668-49DE-94DA-7A5C8BF8E9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6" y="3695"/>
                <a:ext cx="142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89" name="Group 555">
              <a:extLst>
                <a:ext uri="{FF2B5EF4-FFF2-40B4-BE49-F238E27FC236}">
                  <a16:creationId xmlns:a16="http://schemas.microsoft.com/office/drawing/2014/main" id="{2CFF83CC-A0A6-4543-9A1E-015B2F8A52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100" name="Freeform 556">
                <a:extLst>
                  <a:ext uri="{FF2B5EF4-FFF2-40B4-BE49-F238E27FC236}">
                    <a16:creationId xmlns:a16="http://schemas.microsoft.com/office/drawing/2014/main" id="{BEE8695F-96CE-44CA-A08E-9129FD553B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0" y="2194"/>
                <a:ext cx="733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01" name="Freeform 557">
                <a:extLst>
                  <a:ext uri="{FF2B5EF4-FFF2-40B4-BE49-F238E27FC236}">
                    <a16:creationId xmlns:a16="http://schemas.microsoft.com/office/drawing/2014/main" id="{2DEDE3D3-84D8-440F-9B1D-DECEA493D6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2341"/>
                <a:ext cx="448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102" name="Freeform 558">
              <a:extLst>
                <a:ext uri="{FF2B5EF4-FFF2-40B4-BE49-F238E27FC236}">
                  <a16:creationId xmlns:a16="http://schemas.microsoft.com/office/drawing/2014/main" id="{06349603-4101-48F9-9273-74DCC13BA5E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6" y="2641"/>
              <a:ext cx="14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62" name="Group 559">
            <a:extLst>
              <a:ext uri="{FF2B5EF4-FFF2-40B4-BE49-F238E27FC236}">
                <a16:creationId xmlns:a16="http://schemas.microsoft.com/office/drawing/2014/main" id="{3366875F-CB0F-4E4C-9AAD-13708B0469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16125" y="2846388"/>
            <a:ext cx="500063" cy="344487"/>
            <a:chOff x="2336" y="2251"/>
            <a:chExt cx="1105" cy="919"/>
          </a:xfrm>
        </p:grpSpPr>
        <p:grpSp>
          <p:nvGrpSpPr>
            <p:cNvPr id="91255" name="Group 560">
              <a:extLst>
                <a:ext uri="{FF2B5EF4-FFF2-40B4-BE49-F238E27FC236}">
                  <a16:creationId xmlns:a16="http://schemas.microsoft.com/office/drawing/2014/main" id="{AD625736-CF56-44DD-8067-285987ED0F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9105" name="Freeform 561">
                <a:extLst>
                  <a:ext uri="{FF2B5EF4-FFF2-40B4-BE49-F238E27FC236}">
                    <a16:creationId xmlns:a16="http://schemas.microsoft.com/office/drawing/2014/main" id="{25DC2E7A-1FE8-4C42-8EC4-D1195EE6FF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06" name="Freeform 562">
                <a:extLst>
                  <a:ext uri="{FF2B5EF4-FFF2-40B4-BE49-F238E27FC236}">
                    <a16:creationId xmlns:a16="http://schemas.microsoft.com/office/drawing/2014/main" id="{8299B843-098D-4861-9170-41F9628D62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56" name="Group 563">
              <a:extLst>
                <a:ext uri="{FF2B5EF4-FFF2-40B4-BE49-F238E27FC236}">
                  <a16:creationId xmlns:a16="http://schemas.microsoft.com/office/drawing/2014/main" id="{F5357293-8676-4C71-A8CB-0A45274B66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9108" name="Freeform 564">
                <a:extLst>
                  <a:ext uri="{FF2B5EF4-FFF2-40B4-BE49-F238E27FC236}">
                    <a16:creationId xmlns:a16="http://schemas.microsoft.com/office/drawing/2014/main" id="{DD6B35BD-C233-4E6A-9180-711B6885E3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09" name="Freeform 565">
                <a:extLst>
                  <a:ext uri="{FF2B5EF4-FFF2-40B4-BE49-F238E27FC236}">
                    <a16:creationId xmlns:a16="http://schemas.microsoft.com/office/drawing/2014/main" id="{359EA160-383C-4630-8039-D69CC51BAF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110" name="Freeform 566">
              <a:extLst>
                <a:ext uri="{FF2B5EF4-FFF2-40B4-BE49-F238E27FC236}">
                  <a16:creationId xmlns:a16="http://schemas.microsoft.com/office/drawing/2014/main" id="{ECF707DD-7B7A-4C1E-8919-776FD274704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258" name="Group 567">
              <a:extLst>
                <a:ext uri="{FF2B5EF4-FFF2-40B4-BE49-F238E27FC236}">
                  <a16:creationId xmlns:a16="http://schemas.microsoft.com/office/drawing/2014/main" id="{C1E6E1EB-15BF-4A4B-969C-FCBEB0F5F2A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9112" name="Freeform 568">
                <a:extLst>
                  <a:ext uri="{FF2B5EF4-FFF2-40B4-BE49-F238E27FC236}">
                    <a16:creationId xmlns:a16="http://schemas.microsoft.com/office/drawing/2014/main" id="{EFC64C6F-2B0F-4A23-BE82-C33694DE32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13" name="Freeform 569">
                <a:extLst>
                  <a:ext uri="{FF2B5EF4-FFF2-40B4-BE49-F238E27FC236}">
                    <a16:creationId xmlns:a16="http://schemas.microsoft.com/office/drawing/2014/main" id="{6CD65790-9588-4079-834A-6B04E37840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59" name="Group 570">
              <a:extLst>
                <a:ext uri="{FF2B5EF4-FFF2-40B4-BE49-F238E27FC236}">
                  <a16:creationId xmlns:a16="http://schemas.microsoft.com/office/drawing/2014/main" id="{17A8A19B-C58A-48DA-8FC9-6F817C1D39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9115" name="Freeform 571">
                <a:extLst>
                  <a:ext uri="{FF2B5EF4-FFF2-40B4-BE49-F238E27FC236}">
                    <a16:creationId xmlns:a16="http://schemas.microsoft.com/office/drawing/2014/main" id="{75B4526C-704D-410E-92D3-C1CE0B60F7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16" name="Freeform 572">
                <a:extLst>
                  <a:ext uri="{FF2B5EF4-FFF2-40B4-BE49-F238E27FC236}">
                    <a16:creationId xmlns:a16="http://schemas.microsoft.com/office/drawing/2014/main" id="{6E7892AA-722F-47B2-A938-29CB288DD3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60" name="Group 573">
              <a:extLst>
                <a:ext uri="{FF2B5EF4-FFF2-40B4-BE49-F238E27FC236}">
                  <a16:creationId xmlns:a16="http://schemas.microsoft.com/office/drawing/2014/main" id="{4254A3B2-EBA9-474E-ABDB-127A69A50A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265" name="Group 574">
                <a:extLst>
                  <a:ext uri="{FF2B5EF4-FFF2-40B4-BE49-F238E27FC236}">
                    <a16:creationId xmlns:a16="http://schemas.microsoft.com/office/drawing/2014/main" id="{D10F6DD9-32BA-49DA-9C25-F4B5F4A720C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119" name="Freeform 575">
                  <a:extLst>
                    <a:ext uri="{FF2B5EF4-FFF2-40B4-BE49-F238E27FC236}">
                      <a16:creationId xmlns:a16="http://schemas.microsoft.com/office/drawing/2014/main" id="{17E0035D-5DB1-42B8-B97D-FC5E2433D8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120" name="Freeform 576">
                  <a:extLst>
                    <a:ext uri="{FF2B5EF4-FFF2-40B4-BE49-F238E27FC236}">
                      <a16:creationId xmlns:a16="http://schemas.microsoft.com/office/drawing/2014/main" id="{5CB2EC1E-93B3-4603-B37A-DF51655505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121" name="Freeform 577">
                <a:extLst>
                  <a:ext uri="{FF2B5EF4-FFF2-40B4-BE49-F238E27FC236}">
                    <a16:creationId xmlns:a16="http://schemas.microsoft.com/office/drawing/2014/main" id="{1A937B2D-161C-4B1A-A136-25CABFDCB5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22" name="Freeform 578">
                <a:extLst>
                  <a:ext uri="{FF2B5EF4-FFF2-40B4-BE49-F238E27FC236}">
                    <a16:creationId xmlns:a16="http://schemas.microsoft.com/office/drawing/2014/main" id="{EC3857DB-32A1-45FD-8046-126048B37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268" name="Group 579">
                <a:extLst>
                  <a:ext uri="{FF2B5EF4-FFF2-40B4-BE49-F238E27FC236}">
                    <a16:creationId xmlns:a16="http://schemas.microsoft.com/office/drawing/2014/main" id="{0E0C7492-AB51-4812-B461-600791DE448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124" name="Freeform 580">
                  <a:extLst>
                    <a:ext uri="{FF2B5EF4-FFF2-40B4-BE49-F238E27FC236}">
                      <a16:creationId xmlns:a16="http://schemas.microsoft.com/office/drawing/2014/main" id="{83A80ABE-065E-4132-84C7-29C30D4522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125" name="Freeform 581">
                  <a:extLst>
                    <a:ext uri="{FF2B5EF4-FFF2-40B4-BE49-F238E27FC236}">
                      <a16:creationId xmlns:a16="http://schemas.microsoft.com/office/drawing/2014/main" id="{369C4B09-C74E-482A-A69E-253F343EA1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126" name="Freeform 582">
                <a:extLst>
                  <a:ext uri="{FF2B5EF4-FFF2-40B4-BE49-F238E27FC236}">
                    <a16:creationId xmlns:a16="http://schemas.microsoft.com/office/drawing/2014/main" id="{C7528B20-5341-49F5-BD2C-5EA6A50DA6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27" name="Freeform 583">
                <a:extLst>
                  <a:ext uri="{FF2B5EF4-FFF2-40B4-BE49-F238E27FC236}">
                    <a16:creationId xmlns:a16="http://schemas.microsoft.com/office/drawing/2014/main" id="{520EC1AF-10BA-4244-B95E-737BABBD5B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61" name="Group 584">
              <a:extLst>
                <a:ext uri="{FF2B5EF4-FFF2-40B4-BE49-F238E27FC236}">
                  <a16:creationId xmlns:a16="http://schemas.microsoft.com/office/drawing/2014/main" id="{170C4E64-CE25-4CAA-9CB9-3AD3396878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129" name="Freeform 585">
                <a:extLst>
                  <a:ext uri="{FF2B5EF4-FFF2-40B4-BE49-F238E27FC236}">
                    <a16:creationId xmlns:a16="http://schemas.microsoft.com/office/drawing/2014/main" id="{C54F8753-217D-4419-B056-F50145AE39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30" name="Freeform 586">
                <a:extLst>
                  <a:ext uri="{FF2B5EF4-FFF2-40B4-BE49-F238E27FC236}">
                    <a16:creationId xmlns:a16="http://schemas.microsoft.com/office/drawing/2014/main" id="{1F942F99-B220-4B3F-8CC9-1F12F15D4A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131" name="Freeform 587">
              <a:extLst>
                <a:ext uri="{FF2B5EF4-FFF2-40B4-BE49-F238E27FC236}">
                  <a16:creationId xmlns:a16="http://schemas.microsoft.com/office/drawing/2014/main" id="{F17C6E60-6982-4318-9D78-1DF1A4339BD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163" name="Group 588">
            <a:extLst>
              <a:ext uri="{FF2B5EF4-FFF2-40B4-BE49-F238E27FC236}">
                <a16:creationId xmlns:a16="http://schemas.microsoft.com/office/drawing/2014/main" id="{A5CE3DA0-7FE9-4DED-989D-573C774A12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3338" y="2846388"/>
            <a:ext cx="500062" cy="344487"/>
            <a:chOff x="2336" y="2251"/>
            <a:chExt cx="1105" cy="919"/>
          </a:xfrm>
        </p:grpSpPr>
        <p:grpSp>
          <p:nvGrpSpPr>
            <p:cNvPr id="91227" name="Group 589">
              <a:extLst>
                <a:ext uri="{FF2B5EF4-FFF2-40B4-BE49-F238E27FC236}">
                  <a16:creationId xmlns:a16="http://schemas.microsoft.com/office/drawing/2014/main" id="{9AB4C9A6-3765-4705-82BC-6988E3FE78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9134" name="Freeform 590">
                <a:extLst>
                  <a:ext uri="{FF2B5EF4-FFF2-40B4-BE49-F238E27FC236}">
                    <a16:creationId xmlns:a16="http://schemas.microsoft.com/office/drawing/2014/main" id="{BBF7DC44-E302-4B32-B695-5E1588C962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3" y="2622"/>
                <a:ext cx="1465" cy="3916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35" name="Freeform 591">
                <a:extLst>
                  <a:ext uri="{FF2B5EF4-FFF2-40B4-BE49-F238E27FC236}">
                    <a16:creationId xmlns:a16="http://schemas.microsoft.com/office/drawing/2014/main" id="{93109B3A-957E-41C5-BC8F-C70A0ADE3B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6" y="5975"/>
                <a:ext cx="346" cy="197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28" name="Group 592">
              <a:extLst>
                <a:ext uri="{FF2B5EF4-FFF2-40B4-BE49-F238E27FC236}">
                  <a16:creationId xmlns:a16="http://schemas.microsoft.com/office/drawing/2014/main" id="{0C703CB5-B4A1-4883-8372-92B9F1B551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9137" name="Freeform 593">
                <a:extLst>
                  <a:ext uri="{FF2B5EF4-FFF2-40B4-BE49-F238E27FC236}">
                    <a16:creationId xmlns:a16="http://schemas.microsoft.com/office/drawing/2014/main" id="{4D568CC7-167D-440F-A58D-FE97AFC7D5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5" y="1750"/>
                <a:ext cx="2017" cy="4626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38" name="Freeform 594">
                <a:extLst>
                  <a:ext uri="{FF2B5EF4-FFF2-40B4-BE49-F238E27FC236}">
                    <a16:creationId xmlns:a16="http://schemas.microsoft.com/office/drawing/2014/main" id="{D3A95F07-A1D4-4284-B8D7-F02EA0D040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1" y="6056"/>
                <a:ext cx="306" cy="345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139" name="Freeform 595">
              <a:extLst>
                <a:ext uri="{FF2B5EF4-FFF2-40B4-BE49-F238E27FC236}">
                  <a16:creationId xmlns:a16="http://schemas.microsoft.com/office/drawing/2014/main" id="{11CAAE0A-4C1E-4CF0-9BA5-4F668F92368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5"/>
            </a:xfrm>
            <a:custGeom>
              <a:avLst/>
              <a:gdLst>
                <a:gd name="T0" fmla="*/ 926 w 6305"/>
                <a:gd name="T1" fmla="*/ 686 h 2595"/>
                <a:gd name="T2" fmla="*/ 669 w 6305"/>
                <a:gd name="T3" fmla="*/ 660 h 2595"/>
                <a:gd name="T4" fmla="*/ 450 w 6305"/>
                <a:gd name="T5" fmla="*/ 686 h 2595"/>
                <a:gd name="T6" fmla="*/ 167 w 6305"/>
                <a:gd name="T7" fmla="*/ 1033 h 2595"/>
                <a:gd name="T8" fmla="*/ 116 w 6305"/>
                <a:gd name="T9" fmla="*/ 1354 h 2595"/>
                <a:gd name="T10" fmla="*/ 167 w 6305"/>
                <a:gd name="T11" fmla="*/ 1714 h 2595"/>
                <a:gd name="T12" fmla="*/ 65 w 6305"/>
                <a:gd name="T13" fmla="*/ 1933 h 2595"/>
                <a:gd name="T14" fmla="*/ 13 w 6305"/>
                <a:gd name="T15" fmla="*/ 2036 h 2595"/>
                <a:gd name="T16" fmla="*/ 13 w 6305"/>
                <a:gd name="T17" fmla="*/ 2152 h 2595"/>
                <a:gd name="T18" fmla="*/ 39 w 6305"/>
                <a:gd name="T19" fmla="*/ 2280 h 2595"/>
                <a:gd name="T20" fmla="*/ 245 w 6305"/>
                <a:gd name="T21" fmla="*/ 2383 h 2595"/>
                <a:gd name="T22" fmla="*/ 463 w 6305"/>
                <a:gd name="T23" fmla="*/ 2344 h 2595"/>
                <a:gd name="T24" fmla="*/ 579 w 6305"/>
                <a:gd name="T25" fmla="*/ 2242 h 2595"/>
                <a:gd name="T26" fmla="*/ 476 w 6305"/>
                <a:gd name="T27" fmla="*/ 2319 h 2595"/>
                <a:gd name="T28" fmla="*/ 669 w 6305"/>
                <a:gd name="T29" fmla="*/ 2280 h 2595"/>
                <a:gd name="T30" fmla="*/ 939 w 6305"/>
                <a:gd name="T31" fmla="*/ 2216 h 2595"/>
                <a:gd name="T32" fmla="*/ 1196 w 6305"/>
                <a:gd name="T33" fmla="*/ 2062 h 2595"/>
                <a:gd name="T34" fmla="*/ 1427 w 6305"/>
                <a:gd name="T35" fmla="*/ 2254 h 2595"/>
                <a:gd name="T36" fmla="*/ 1877 w 6305"/>
                <a:gd name="T37" fmla="*/ 2473 h 2595"/>
                <a:gd name="T38" fmla="*/ 2186 w 6305"/>
                <a:gd name="T39" fmla="*/ 2589 h 2595"/>
                <a:gd name="T40" fmla="*/ 2675 w 6305"/>
                <a:gd name="T41" fmla="*/ 2512 h 2595"/>
                <a:gd name="T42" fmla="*/ 3382 w 6305"/>
                <a:gd name="T43" fmla="*/ 2152 h 2595"/>
                <a:gd name="T44" fmla="*/ 3909 w 6305"/>
                <a:gd name="T45" fmla="*/ 2100 h 2595"/>
                <a:gd name="T46" fmla="*/ 4025 w 6305"/>
                <a:gd name="T47" fmla="*/ 2229 h 2595"/>
                <a:gd name="T48" fmla="*/ 4243 w 6305"/>
                <a:gd name="T49" fmla="*/ 2254 h 2595"/>
                <a:gd name="T50" fmla="*/ 4423 w 6305"/>
                <a:gd name="T51" fmla="*/ 2190 h 2595"/>
                <a:gd name="T52" fmla="*/ 4680 w 6305"/>
                <a:gd name="T53" fmla="*/ 2190 h 2595"/>
                <a:gd name="T54" fmla="*/ 5053 w 6305"/>
                <a:gd name="T55" fmla="*/ 2242 h 2595"/>
                <a:gd name="T56" fmla="*/ 5323 w 6305"/>
                <a:gd name="T57" fmla="*/ 2242 h 2595"/>
                <a:gd name="T58" fmla="*/ 5657 w 6305"/>
                <a:gd name="T59" fmla="*/ 1740 h 2595"/>
                <a:gd name="T60" fmla="*/ 5709 w 6305"/>
                <a:gd name="T61" fmla="*/ 1534 h 2595"/>
                <a:gd name="T62" fmla="*/ 5889 w 6305"/>
                <a:gd name="T63" fmla="*/ 943 h 2595"/>
                <a:gd name="T64" fmla="*/ 5850 w 6305"/>
                <a:gd name="T65" fmla="*/ 634 h 2595"/>
                <a:gd name="T66" fmla="*/ 5657 w 6305"/>
                <a:gd name="T67" fmla="*/ 493 h 2595"/>
                <a:gd name="T68" fmla="*/ 5927 w 6305"/>
                <a:gd name="T69" fmla="*/ 596 h 2595"/>
                <a:gd name="T70" fmla="*/ 5966 w 6305"/>
                <a:gd name="T71" fmla="*/ 943 h 2595"/>
                <a:gd name="T72" fmla="*/ 5850 w 6305"/>
                <a:gd name="T73" fmla="*/ 1342 h 2595"/>
                <a:gd name="T74" fmla="*/ 5863 w 6305"/>
                <a:gd name="T75" fmla="*/ 1753 h 2595"/>
                <a:gd name="T76" fmla="*/ 6017 w 6305"/>
                <a:gd name="T77" fmla="*/ 1933 h 2595"/>
                <a:gd name="T78" fmla="*/ 6236 w 6305"/>
                <a:gd name="T79" fmla="*/ 2049 h 2595"/>
                <a:gd name="T80" fmla="*/ 6275 w 6305"/>
                <a:gd name="T81" fmla="*/ 1946 h 2595"/>
                <a:gd name="T82" fmla="*/ 6056 w 6305"/>
                <a:gd name="T83" fmla="*/ 1804 h 2595"/>
                <a:gd name="T84" fmla="*/ 6005 w 6305"/>
                <a:gd name="T85" fmla="*/ 1624 h 2595"/>
                <a:gd name="T86" fmla="*/ 6133 w 6305"/>
                <a:gd name="T87" fmla="*/ 1342 h 2595"/>
                <a:gd name="T88" fmla="*/ 6172 w 6305"/>
                <a:gd name="T89" fmla="*/ 994 h 2595"/>
                <a:gd name="T90" fmla="*/ 6095 w 6305"/>
                <a:gd name="T91" fmla="*/ 634 h 2595"/>
                <a:gd name="T92" fmla="*/ 5747 w 6305"/>
                <a:gd name="T93" fmla="*/ 300 h 2595"/>
                <a:gd name="T94" fmla="*/ 5297 w 6305"/>
                <a:gd name="T95" fmla="*/ 43 h 2595"/>
                <a:gd name="T96" fmla="*/ 4693 w 6305"/>
                <a:gd name="T97" fmla="*/ 43 h 2595"/>
                <a:gd name="T98" fmla="*/ 4140 w 6305"/>
                <a:gd name="T99" fmla="*/ 107 h 2595"/>
                <a:gd name="T100" fmla="*/ 3780 w 6305"/>
                <a:gd name="T101" fmla="*/ 94 h 2595"/>
                <a:gd name="T102" fmla="*/ 3215 w 6305"/>
                <a:gd name="T103" fmla="*/ 146 h 2595"/>
                <a:gd name="T104" fmla="*/ 2906 w 6305"/>
                <a:gd name="T105" fmla="*/ 172 h 2595"/>
                <a:gd name="T106" fmla="*/ 2276 w 6305"/>
                <a:gd name="T107" fmla="*/ 262 h 2595"/>
                <a:gd name="T108" fmla="*/ 2019 w 6305"/>
                <a:gd name="T109" fmla="*/ 364 h 2595"/>
                <a:gd name="T110" fmla="*/ 1813 w 6305"/>
                <a:gd name="T111" fmla="*/ 429 h 2595"/>
                <a:gd name="T112" fmla="*/ 1620 w 6305"/>
                <a:gd name="T113" fmla="*/ 557 h 2595"/>
                <a:gd name="T114" fmla="*/ 1402 w 6305"/>
                <a:gd name="T115" fmla="*/ 634 h 2595"/>
                <a:gd name="T116" fmla="*/ 1247 w 6305"/>
                <a:gd name="T117" fmla="*/ 660 h 2595"/>
                <a:gd name="T118" fmla="*/ 1157 w 6305"/>
                <a:gd name="T119" fmla="*/ 686 h 2595"/>
                <a:gd name="T120" fmla="*/ 926 w 6305"/>
                <a:gd name="T121" fmla="*/ 68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  <p:grpSp>
          <p:nvGrpSpPr>
            <p:cNvPr id="91230" name="Group 596">
              <a:extLst>
                <a:ext uri="{FF2B5EF4-FFF2-40B4-BE49-F238E27FC236}">
                  <a16:creationId xmlns:a16="http://schemas.microsoft.com/office/drawing/2014/main" id="{B3D4EE84-9500-4D85-BE5D-72A105626B5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9141" name="Freeform 597">
                <a:extLst>
                  <a:ext uri="{FF2B5EF4-FFF2-40B4-BE49-F238E27FC236}">
                    <a16:creationId xmlns:a16="http://schemas.microsoft.com/office/drawing/2014/main" id="{4B3C9DB3-520C-48CA-ADA0-9262A24A2A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4" y="2609"/>
                <a:ext cx="1445" cy="3941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42" name="Freeform 598">
                <a:extLst>
                  <a:ext uri="{FF2B5EF4-FFF2-40B4-BE49-F238E27FC236}">
                    <a16:creationId xmlns:a16="http://schemas.microsoft.com/office/drawing/2014/main" id="{36B1B71E-4022-4B22-8E9B-BA75739A67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8" y="6303"/>
                <a:ext cx="346" cy="222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31" name="Group 599">
              <a:extLst>
                <a:ext uri="{FF2B5EF4-FFF2-40B4-BE49-F238E27FC236}">
                  <a16:creationId xmlns:a16="http://schemas.microsoft.com/office/drawing/2014/main" id="{0FDDF2C2-9DC0-4777-AEDD-DF00FF7873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9144" name="Freeform 600">
                <a:extLst>
                  <a:ext uri="{FF2B5EF4-FFF2-40B4-BE49-F238E27FC236}">
                    <a16:creationId xmlns:a16="http://schemas.microsoft.com/office/drawing/2014/main" id="{6C6BD68F-BA5A-4D2D-9B98-952AEB0E64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6" y="2067"/>
                <a:ext cx="1815" cy="485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45" name="Freeform 601">
                <a:extLst>
                  <a:ext uri="{FF2B5EF4-FFF2-40B4-BE49-F238E27FC236}">
                    <a16:creationId xmlns:a16="http://schemas.microsoft.com/office/drawing/2014/main" id="{748A3DF6-6476-4F5D-8890-0FC7F2F0CB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61" y="6601"/>
                <a:ext cx="408" cy="320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32" name="Group 602">
              <a:extLst>
                <a:ext uri="{FF2B5EF4-FFF2-40B4-BE49-F238E27FC236}">
                  <a16:creationId xmlns:a16="http://schemas.microsoft.com/office/drawing/2014/main" id="{9CD5694E-BBCF-4DA2-9DB4-614321C705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237" name="Group 603">
                <a:extLst>
                  <a:ext uri="{FF2B5EF4-FFF2-40B4-BE49-F238E27FC236}">
                    <a16:creationId xmlns:a16="http://schemas.microsoft.com/office/drawing/2014/main" id="{85B19810-F281-4422-B3FF-2350BE58115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9148" name="Freeform 604">
                  <a:extLst>
                    <a:ext uri="{FF2B5EF4-FFF2-40B4-BE49-F238E27FC236}">
                      <a16:creationId xmlns:a16="http://schemas.microsoft.com/office/drawing/2014/main" id="{F3B27B11-37DA-4346-B721-2246410A81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6" y="2182"/>
                  <a:ext cx="738" cy="686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149" name="Freeform 605">
                  <a:extLst>
                    <a:ext uri="{FF2B5EF4-FFF2-40B4-BE49-F238E27FC236}">
                      <a16:creationId xmlns:a16="http://schemas.microsoft.com/office/drawing/2014/main" id="{E7209CCF-969F-430A-A2B6-D83A51DE74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02" y="2854"/>
                  <a:ext cx="468" cy="318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150" name="Freeform 606">
                <a:extLst>
                  <a:ext uri="{FF2B5EF4-FFF2-40B4-BE49-F238E27FC236}">
                    <a16:creationId xmlns:a16="http://schemas.microsoft.com/office/drawing/2014/main" id="{3BF12DE6-5BEF-446C-93D1-A2D6B0DD79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2" y="2784"/>
                <a:ext cx="591" cy="665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51" name="Freeform 607">
                <a:extLst>
                  <a:ext uri="{FF2B5EF4-FFF2-40B4-BE49-F238E27FC236}">
                    <a16:creationId xmlns:a16="http://schemas.microsoft.com/office/drawing/2014/main" id="{7BA90522-3670-4401-86A0-357D07EAAC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84" y="2243"/>
                <a:ext cx="1140" cy="1674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grpSp>
            <p:nvGrpSpPr>
              <p:cNvPr id="91240" name="Group 608">
                <a:extLst>
                  <a:ext uri="{FF2B5EF4-FFF2-40B4-BE49-F238E27FC236}">
                    <a16:creationId xmlns:a16="http://schemas.microsoft.com/office/drawing/2014/main" id="{D6DB3F90-FDEC-4870-BFCE-5C82A23FDAD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9153" name="Freeform 609">
                  <a:extLst>
                    <a:ext uri="{FF2B5EF4-FFF2-40B4-BE49-F238E27FC236}">
                      <a16:creationId xmlns:a16="http://schemas.microsoft.com/office/drawing/2014/main" id="{1194D038-80E0-4F8D-82B9-528B92FEEF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5" y="2932"/>
                  <a:ext cx="326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109154" name="Freeform 610">
                  <a:extLst>
                    <a:ext uri="{FF2B5EF4-FFF2-40B4-BE49-F238E27FC236}">
                      <a16:creationId xmlns:a16="http://schemas.microsoft.com/office/drawing/2014/main" id="{EED1A6F9-FCB8-4A7D-B121-5682B3D890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8" y="3006"/>
                  <a:ext cx="102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050"/>
                </a:p>
              </p:txBody>
            </p:sp>
          </p:grpSp>
          <p:sp>
            <p:nvSpPr>
              <p:cNvPr id="109155" name="Freeform 611">
                <a:extLst>
                  <a:ext uri="{FF2B5EF4-FFF2-40B4-BE49-F238E27FC236}">
                    <a16:creationId xmlns:a16="http://schemas.microsoft.com/office/drawing/2014/main" id="{D1DABB67-8ACE-485B-B1A3-E53B204651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3252"/>
                <a:ext cx="448" cy="714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56" name="Freeform 612">
                <a:extLst>
                  <a:ext uri="{FF2B5EF4-FFF2-40B4-BE49-F238E27FC236}">
                    <a16:creationId xmlns:a16="http://schemas.microsoft.com/office/drawing/2014/main" id="{119CC6C6-DF0C-427A-B970-5A7BE01C6B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95"/>
                <a:ext cx="143" cy="123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grpSp>
          <p:nvGrpSpPr>
            <p:cNvPr id="91233" name="Group 613">
              <a:extLst>
                <a:ext uri="{FF2B5EF4-FFF2-40B4-BE49-F238E27FC236}">
                  <a16:creationId xmlns:a16="http://schemas.microsoft.com/office/drawing/2014/main" id="{7AD9C2D1-D3F5-4E14-AB9F-DBD5F7C0E5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9158" name="Freeform 614">
                <a:extLst>
                  <a:ext uri="{FF2B5EF4-FFF2-40B4-BE49-F238E27FC236}">
                    <a16:creationId xmlns:a16="http://schemas.microsoft.com/office/drawing/2014/main" id="{EF0A56C9-EF21-49AB-ACB7-B465FD00C0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4" y="2194"/>
                <a:ext cx="735" cy="686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  <p:sp>
            <p:nvSpPr>
              <p:cNvPr id="109159" name="Freeform 615">
                <a:extLst>
                  <a:ext uri="{FF2B5EF4-FFF2-40B4-BE49-F238E27FC236}">
                    <a16:creationId xmlns:a16="http://schemas.microsoft.com/office/drawing/2014/main" id="{480782E5-7DC5-4A3F-A6C9-7F6DFE85EB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6" y="2341"/>
                <a:ext cx="449" cy="367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050"/>
              </a:p>
            </p:txBody>
          </p:sp>
        </p:grpSp>
        <p:sp>
          <p:nvSpPr>
            <p:cNvPr id="109160" name="Freeform 616">
              <a:extLst>
                <a:ext uri="{FF2B5EF4-FFF2-40B4-BE49-F238E27FC236}">
                  <a16:creationId xmlns:a16="http://schemas.microsoft.com/office/drawing/2014/main" id="{24AB021E-642F-4282-B298-D7013C50E88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4" y="2641"/>
              <a:ext cx="18" cy="42"/>
            </a:xfrm>
            <a:custGeom>
              <a:avLst/>
              <a:gdLst>
                <a:gd name="T0" fmla="*/ 39 w 90"/>
                <a:gd name="T1" fmla="*/ 0 h 270"/>
                <a:gd name="T2" fmla="*/ 77 w 90"/>
                <a:gd name="T3" fmla="*/ 142 h 270"/>
                <a:gd name="T4" fmla="*/ 77 w 90"/>
                <a:gd name="T5" fmla="*/ 232 h 270"/>
                <a:gd name="T6" fmla="*/ 0 w 90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/>
            </a:p>
          </p:txBody>
        </p:sp>
      </p:grpSp>
      <p:sp>
        <p:nvSpPr>
          <p:cNvPr id="109162" name="AutoShape 618">
            <a:extLst>
              <a:ext uri="{FF2B5EF4-FFF2-40B4-BE49-F238E27FC236}">
                <a16:creationId xmlns:a16="http://schemas.microsoft.com/office/drawing/2014/main" id="{A6290F6F-24D3-4510-BD3A-71E84E9864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62300" y="1547813"/>
            <a:ext cx="4443413" cy="1460500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FF944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050"/>
          </a:p>
        </p:txBody>
      </p:sp>
      <p:sp>
        <p:nvSpPr>
          <p:cNvPr id="91165" name="Text Box 7">
            <a:extLst>
              <a:ext uri="{FF2B5EF4-FFF2-40B4-BE49-F238E27FC236}">
                <a16:creationId xmlns:a16="http://schemas.microsoft.com/office/drawing/2014/main" id="{95836B6F-C646-4068-BD2D-4E7E7762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1879600"/>
            <a:ext cx="96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>
                <a:ea typeface="MS PGothic" panose="020B0600070205080204" pitchFamily="34" charset="-128"/>
              </a:rPr>
              <a:t>Maladie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472E2FD5-3183-41E0-8C9E-F9F9A868CC7B}"/>
              </a:ext>
            </a:extLst>
          </p:cNvPr>
          <p:cNvSpPr/>
          <p:nvPr/>
        </p:nvSpPr>
        <p:spPr>
          <a:xfrm>
            <a:off x="6700838" y="3035300"/>
            <a:ext cx="1357312" cy="8953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CURATIF</a:t>
            </a:r>
          </a:p>
          <a:p>
            <a:pPr algn="ctr"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« tardif»</a:t>
            </a:r>
          </a:p>
        </p:txBody>
      </p:sp>
      <p:sp>
        <p:nvSpPr>
          <p:cNvPr id="1445" name="Rectangle à coins arrondis 1444">
            <a:extLst>
              <a:ext uri="{FF2B5EF4-FFF2-40B4-BE49-F238E27FC236}">
                <a16:creationId xmlns:a16="http://schemas.microsoft.com/office/drawing/2014/main" id="{B0F481B7-6AA1-42DC-8C54-2E99EE03760D}"/>
              </a:ext>
            </a:extLst>
          </p:cNvPr>
          <p:cNvSpPr/>
          <p:nvPr/>
        </p:nvSpPr>
        <p:spPr>
          <a:xfrm>
            <a:off x="2654300" y="5956300"/>
            <a:ext cx="4171950" cy="4968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METAPHYLAXIE</a:t>
            </a:r>
          </a:p>
          <a:p>
            <a:pPr algn="ctr"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= traitement précoce </a:t>
            </a:r>
          </a:p>
        </p:txBody>
      </p:sp>
      <p:sp>
        <p:nvSpPr>
          <p:cNvPr id="1446" name="Rectangle à coins arrondis 1445">
            <a:extLst>
              <a:ext uri="{FF2B5EF4-FFF2-40B4-BE49-F238E27FC236}">
                <a16:creationId xmlns:a16="http://schemas.microsoft.com/office/drawing/2014/main" id="{F3BDBC58-EF41-4D88-B608-23FF89098D0D}"/>
              </a:ext>
            </a:extLst>
          </p:cNvPr>
          <p:cNvSpPr/>
          <p:nvPr/>
        </p:nvSpPr>
        <p:spPr>
          <a:xfrm>
            <a:off x="973138" y="2197100"/>
            <a:ext cx="1936750" cy="3683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PROPHYLAXIE</a:t>
            </a:r>
          </a:p>
        </p:txBody>
      </p:sp>
      <p:grpSp>
        <p:nvGrpSpPr>
          <p:cNvPr id="91169" name="Group 101">
            <a:extLst>
              <a:ext uri="{FF2B5EF4-FFF2-40B4-BE49-F238E27FC236}">
                <a16:creationId xmlns:a16="http://schemas.microsoft.com/office/drawing/2014/main" id="{9AFA1DC1-FDAC-4D9B-894B-0A2A4E51C4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94425" y="5224463"/>
            <a:ext cx="490538" cy="406400"/>
            <a:chOff x="2336" y="2251"/>
            <a:chExt cx="1105" cy="919"/>
          </a:xfrm>
        </p:grpSpPr>
        <p:grpSp>
          <p:nvGrpSpPr>
            <p:cNvPr id="91199" name="Group 102">
              <a:extLst>
                <a:ext uri="{FF2B5EF4-FFF2-40B4-BE49-F238E27FC236}">
                  <a16:creationId xmlns:a16="http://schemas.microsoft.com/office/drawing/2014/main" id="{ABC51576-F692-4856-9C38-F09928AC20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91225" name="Freeform 103">
                <a:extLst>
                  <a:ext uri="{FF2B5EF4-FFF2-40B4-BE49-F238E27FC236}">
                    <a16:creationId xmlns:a16="http://schemas.microsoft.com/office/drawing/2014/main" id="{5C627C6F-0EC9-4B34-9B5D-64C053C7A8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26" name="Freeform 104">
                <a:extLst>
                  <a:ext uri="{FF2B5EF4-FFF2-40B4-BE49-F238E27FC236}">
                    <a16:creationId xmlns:a16="http://schemas.microsoft.com/office/drawing/2014/main" id="{A45D94A0-78E8-4F79-815B-FB3AA7F456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200" name="Group 105">
              <a:extLst>
                <a:ext uri="{FF2B5EF4-FFF2-40B4-BE49-F238E27FC236}">
                  <a16:creationId xmlns:a16="http://schemas.microsoft.com/office/drawing/2014/main" id="{F93EE79B-E4EE-4FCB-9FB1-83EDA34BE5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91223" name="Freeform 106">
                <a:extLst>
                  <a:ext uri="{FF2B5EF4-FFF2-40B4-BE49-F238E27FC236}">
                    <a16:creationId xmlns:a16="http://schemas.microsoft.com/office/drawing/2014/main" id="{9AC972AF-505C-46A1-B199-D37AB90089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24" name="Freeform 107">
                <a:extLst>
                  <a:ext uri="{FF2B5EF4-FFF2-40B4-BE49-F238E27FC236}">
                    <a16:creationId xmlns:a16="http://schemas.microsoft.com/office/drawing/2014/main" id="{8F91568A-2975-4EDF-8D12-195613719D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1201" name="Freeform 108">
              <a:extLst>
                <a:ext uri="{FF2B5EF4-FFF2-40B4-BE49-F238E27FC236}">
                  <a16:creationId xmlns:a16="http://schemas.microsoft.com/office/drawing/2014/main" id="{201434F2-22A6-46BF-80D9-447EFB25635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1202" name="Group 109">
              <a:extLst>
                <a:ext uri="{FF2B5EF4-FFF2-40B4-BE49-F238E27FC236}">
                  <a16:creationId xmlns:a16="http://schemas.microsoft.com/office/drawing/2014/main" id="{DA38542D-B4EE-4D5D-8E97-D7D66CC434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91221" name="Freeform 110">
                <a:extLst>
                  <a:ext uri="{FF2B5EF4-FFF2-40B4-BE49-F238E27FC236}">
                    <a16:creationId xmlns:a16="http://schemas.microsoft.com/office/drawing/2014/main" id="{E4F79F51-4B4B-4436-91DB-95B98A0CC8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22" name="Freeform 111">
                <a:extLst>
                  <a:ext uri="{FF2B5EF4-FFF2-40B4-BE49-F238E27FC236}">
                    <a16:creationId xmlns:a16="http://schemas.microsoft.com/office/drawing/2014/main" id="{8BC72818-2CF5-4D27-9A50-7754F8A080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203" name="Group 112">
              <a:extLst>
                <a:ext uri="{FF2B5EF4-FFF2-40B4-BE49-F238E27FC236}">
                  <a16:creationId xmlns:a16="http://schemas.microsoft.com/office/drawing/2014/main" id="{72ACB0F6-89AA-4629-84F4-1425097181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91219" name="Freeform 113">
                <a:extLst>
                  <a:ext uri="{FF2B5EF4-FFF2-40B4-BE49-F238E27FC236}">
                    <a16:creationId xmlns:a16="http://schemas.microsoft.com/office/drawing/2014/main" id="{BCC8F8C3-3B62-496D-8F85-957A7E031D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20" name="Freeform 114">
                <a:extLst>
                  <a:ext uri="{FF2B5EF4-FFF2-40B4-BE49-F238E27FC236}">
                    <a16:creationId xmlns:a16="http://schemas.microsoft.com/office/drawing/2014/main" id="{447DFBFC-E350-4576-A402-A5FAF4598D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204" name="Group 115">
              <a:extLst>
                <a:ext uri="{FF2B5EF4-FFF2-40B4-BE49-F238E27FC236}">
                  <a16:creationId xmlns:a16="http://schemas.microsoft.com/office/drawing/2014/main" id="{350F6FB8-333B-478A-9FF3-88233A3C5D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209" name="Group 116">
                <a:extLst>
                  <a:ext uri="{FF2B5EF4-FFF2-40B4-BE49-F238E27FC236}">
                    <a16:creationId xmlns:a16="http://schemas.microsoft.com/office/drawing/2014/main" id="{60566604-16E1-4302-8244-B516FA9F5A2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91217" name="Freeform 117">
                  <a:extLst>
                    <a:ext uri="{FF2B5EF4-FFF2-40B4-BE49-F238E27FC236}">
                      <a16:creationId xmlns:a16="http://schemas.microsoft.com/office/drawing/2014/main" id="{FAAD2BF4-D286-43B7-AD56-9BADD90D63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218" name="Freeform 118">
                  <a:extLst>
                    <a:ext uri="{FF2B5EF4-FFF2-40B4-BE49-F238E27FC236}">
                      <a16:creationId xmlns:a16="http://schemas.microsoft.com/office/drawing/2014/main" id="{2769132D-04F8-4E01-A6C1-3E3D630684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210" name="Freeform 119">
                <a:extLst>
                  <a:ext uri="{FF2B5EF4-FFF2-40B4-BE49-F238E27FC236}">
                    <a16:creationId xmlns:a16="http://schemas.microsoft.com/office/drawing/2014/main" id="{09A442E6-1C84-4920-84F6-666881B8FA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11" name="Freeform 120">
                <a:extLst>
                  <a:ext uri="{FF2B5EF4-FFF2-40B4-BE49-F238E27FC236}">
                    <a16:creationId xmlns:a16="http://schemas.microsoft.com/office/drawing/2014/main" id="{C325819C-350C-4D65-8F08-0B30A99E4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212" name="Group 121">
                <a:extLst>
                  <a:ext uri="{FF2B5EF4-FFF2-40B4-BE49-F238E27FC236}">
                    <a16:creationId xmlns:a16="http://schemas.microsoft.com/office/drawing/2014/main" id="{1475D117-6DC8-4318-8792-FCFCA903C17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91215" name="Freeform 122">
                  <a:extLst>
                    <a:ext uri="{FF2B5EF4-FFF2-40B4-BE49-F238E27FC236}">
                      <a16:creationId xmlns:a16="http://schemas.microsoft.com/office/drawing/2014/main" id="{C39F7CE9-8227-4208-BECA-B05A2443EA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216" name="Freeform 123">
                  <a:extLst>
                    <a:ext uri="{FF2B5EF4-FFF2-40B4-BE49-F238E27FC236}">
                      <a16:creationId xmlns:a16="http://schemas.microsoft.com/office/drawing/2014/main" id="{25652F62-2182-49A6-AD11-E77D47D97D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213" name="Freeform 124">
                <a:extLst>
                  <a:ext uri="{FF2B5EF4-FFF2-40B4-BE49-F238E27FC236}">
                    <a16:creationId xmlns:a16="http://schemas.microsoft.com/office/drawing/2014/main" id="{2EC9E943-0697-4C5B-ACCB-4087E47690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14" name="Freeform 125">
                <a:extLst>
                  <a:ext uri="{FF2B5EF4-FFF2-40B4-BE49-F238E27FC236}">
                    <a16:creationId xmlns:a16="http://schemas.microsoft.com/office/drawing/2014/main" id="{8CB3DEF6-8107-4204-BDB2-BD8B0A605D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205" name="Group 126">
              <a:extLst>
                <a:ext uri="{FF2B5EF4-FFF2-40B4-BE49-F238E27FC236}">
                  <a16:creationId xmlns:a16="http://schemas.microsoft.com/office/drawing/2014/main" id="{A17842B5-DA8F-4004-8BE5-F3A2C97AFA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91207" name="Freeform 127">
                <a:extLst>
                  <a:ext uri="{FF2B5EF4-FFF2-40B4-BE49-F238E27FC236}">
                    <a16:creationId xmlns:a16="http://schemas.microsoft.com/office/drawing/2014/main" id="{D0F3A2BA-169E-4278-A6CF-8C66987F94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08" name="Freeform 128">
                <a:extLst>
                  <a:ext uri="{FF2B5EF4-FFF2-40B4-BE49-F238E27FC236}">
                    <a16:creationId xmlns:a16="http://schemas.microsoft.com/office/drawing/2014/main" id="{4DF10818-B403-41C3-8A6E-348F8EED9D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1206" name="Freeform 129">
              <a:extLst>
                <a:ext uri="{FF2B5EF4-FFF2-40B4-BE49-F238E27FC236}">
                  <a16:creationId xmlns:a16="http://schemas.microsoft.com/office/drawing/2014/main" id="{384E51C1-C6DB-4F8C-B036-1D9A8ECE196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1170" name="Group 333">
            <a:extLst>
              <a:ext uri="{FF2B5EF4-FFF2-40B4-BE49-F238E27FC236}">
                <a16:creationId xmlns:a16="http://schemas.microsoft.com/office/drawing/2014/main" id="{7AB951CB-539A-46CA-8628-7D7654EF7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54650" y="5076825"/>
            <a:ext cx="490538" cy="407988"/>
            <a:chOff x="2336" y="2251"/>
            <a:chExt cx="1105" cy="919"/>
          </a:xfrm>
        </p:grpSpPr>
        <p:grpSp>
          <p:nvGrpSpPr>
            <p:cNvPr id="91171" name="Group 334">
              <a:extLst>
                <a:ext uri="{FF2B5EF4-FFF2-40B4-BE49-F238E27FC236}">
                  <a16:creationId xmlns:a16="http://schemas.microsoft.com/office/drawing/2014/main" id="{207FE876-2379-448B-88CD-26CD67195B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91197" name="Freeform 335">
                <a:extLst>
                  <a:ext uri="{FF2B5EF4-FFF2-40B4-BE49-F238E27FC236}">
                    <a16:creationId xmlns:a16="http://schemas.microsoft.com/office/drawing/2014/main" id="{5BA0A0C0-9DC3-48D1-A6DB-23F22EBC4E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98" name="Freeform 336">
                <a:extLst>
                  <a:ext uri="{FF2B5EF4-FFF2-40B4-BE49-F238E27FC236}">
                    <a16:creationId xmlns:a16="http://schemas.microsoft.com/office/drawing/2014/main" id="{9DD695A3-7566-4620-AABA-A906138EAD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172" name="Group 337">
              <a:extLst>
                <a:ext uri="{FF2B5EF4-FFF2-40B4-BE49-F238E27FC236}">
                  <a16:creationId xmlns:a16="http://schemas.microsoft.com/office/drawing/2014/main" id="{8D3F7D36-2B47-4516-9E5D-195A7CA2B9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91195" name="Freeform 338">
                <a:extLst>
                  <a:ext uri="{FF2B5EF4-FFF2-40B4-BE49-F238E27FC236}">
                    <a16:creationId xmlns:a16="http://schemas.microsoft.com/office/drawing/2014/main" id="{FB79168D-9F9D-474B-B1D0-33D99498B2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96" name="Freeform 339">
                <a:extLst>
                  <a:ext uri="{FF2B5EF4-FFF2-40B4-BE49-F238E27FC236}">
                    <a16:creationId xmlns:a16="http://schemas.microsoft.com/office/drawing/2014/main" id="{EE416BBC-6891-4F8C-9D43-AE2BBD183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1173" name="Freeform 340">
              <a:extLst>
                <a:ext uri="{FF2B5EF4-FFF2-40B4-BE49-F238E27FC236}">
                  <a16:creationId xmlns:a16="http://schemas.microsoft.com/office/drawing/2014/main" id="{14F723B6-BCE4-48FA-96B5-14336B592EE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91174" name="Group 341">
              <a:extLst>
                <a:ext uri="{FF2B5EF4-FFF2-40B4-BE49-F238E27FC236}">
                  <a16:creationId xmlns:a16="http://schemas.microsoft.com/office/drawing/2014/main" id="{4F25D2DC-4F18-4905-A35C-3F1F740AB4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91193" name="Freeform 342">
                <a:extLst>
                  <a:ext uri="{FF2B5EF4-FFF2-40B4-BE49-F238E27FC236}">
                    <a16:creationId xmlns:a16="http://schemas.microsoft.com/office/drawing/2014/main" id="{C28D6E9A-23B4-43AA-991F-92712F52C7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94" name="Freeform 343">
                <a:extLst>
                  <a:ext uri="{FF2B5EF4-FFF2-40B4-BE49-F238E27FC236}">
                    <a16:creationId xmlns:a16="http://schemas.microsoft.com/office/drawing/2014/main" id="{71417B5B-92B8-4E36-BA29-669EB0F8A1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175" name="Group 344">
              <a:extLst>
                <a:ext uri="{FF2B5EF4-FFF2-40B4-BE49-F238E27FC236}">
                  <a16:creationId xmlns:a16="http://schemas.microsoft.com/office/drawing/2014/main" id="{4136A7FD-8780-47AD-BB00-EDD32881BE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91191" name="Freeform 345">
                <a:extLst>
                  <a:ext uri="{FF2B5EF4-FFF2-40B4-BE49-F238E27FC236}">
                    <a16:creationId xmlns:a16="http://schemas.microsoft.com/office/drawing/2014/main" id="{00EDCC62-884B-42FA-B92E-892B26EDAA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92" name="Freeform 346">
                <a:extLst>
                  <a:ext uri="{FF2B5EF4-FFF2-40B4-BE49-F238E27FC236}">
                    <a16:creationId xmlns:a16="http://schemas.microsoft.com/office/drawing/2014/main" id="{335C571C-F6D5-4640-9B80-27A6C16503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176" name="Group 347">
              <a:extLst>
                <a:ext uri="{FF2B5EF4-FFF2-40B4-BE49-F238E27FC236}">
                  <a16:creationId xmlns:a16="http://schemas.microsoft.com/office/drawing/2014/main" id="{917C5699-74B8-4AE1-99DD-F61CB2D950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91181" name="Group 348">
                <a:extLst>
                  <a:ext uri="{FF2B5EF4-FFF2-40B4-BE49-F238E27FC236}">
                    <a16:creationId xmlns:a16="http://schemas.microsoft.com/office/drawing/2014/main" id="{AE67B31D-9983-4AC0-B285-D741DA3DB3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91189" name="Freeform 349">
                  <a:extLst>
                    <a:ext uri="{FF2B5EF4-FFF2-40B4-BE49-F238E27FC236}">
                      <a16:creationId xmlns:a16="http://schemas.microsoft.com/office/drawing/2014/main" id="{5082F1F2-C676-437B-840D-26637D5B80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190" name="Freeform 350">
                  <a:extLst>
                    <a:ext uri="{FF2B5EF4-FFF2-40B4-BE49-F238E27FC236}">
                      <a16:creationId xmlns:a16="http://schemas.microsoft.com/office/drawing/2014/main" id="{43483323-4662-4611-B543-2A8B5CC0C8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182" name="Freeform 351">
                <a:extLst>
                  <a:ext uri="{FF2B5EF4-FFF2-40B4-BE49-F238E27FC236}">
                    <a16:creationId xmlns:a16="http://schemas.microsoft.com/office/drawing/2014/main" id="{4CBFBBF7-9621-4CAA-9804-B9F74A7902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83" name="Freeform 352">
                <a:extLst>
                  <a:ext uri="{FF2B5EF4-FFF2-40B4-BE49-F238E27FC236}">
                    <a16:creationId xmlns:a16="http://schemas.microsoft.com/office/drawing/2014/main" id="{038CFF75-82BD-45C3-BA7B-86A539307B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184" name="Group 353">
                <a:extLst>
                  <a:ext uri="{FF2B5EF4-FFF2-40B4-BE49-F238E27FC236}">
                    <a16:creationId xmlns:a16="http://schemas.microsoft.com/office/drawing/2014/main" id="{82F1C9E8-CA9E-4345-8D35-0DD6048ECC8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91187" name="Freeform 354">
                  <a:extLst>
                    <a:ext uri="{FF2B5EF4-FFF2-40B4-BE49-F238E27FC236}">
                      <a16:creationId xmlns:a16="http://schemas.microsoft.com/office/drawing/2014/main" id="{D2E2B347-5BB6-43A5-8BE7-E1A88E155C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188" name="Freeform 355">
                  <a:extLst>
                    <a:ext uri="{FF2B5EF4-FFF2-40B4-BE49-F238E27FC236}">
                      <a16:creationId xmlns:a16="http://schemas.microsoft.com/office/drawing/2014/main" id="{9FE87ACC-EA80-4179-80F1-CF6778D64E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1185" name="Freeform 356">
                <a:extLst>
                  <a:ext uri="{FF2B5EF4-FFF2-40B4-BE49-F238E27FC236}">
                    <a16:creationId xmlns:a16="http://schemas.microsoft.com/office/drawing/2014/main" id="{AC8B6BB5-A9FD-4D9F-A09E-FBB6EC6069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86" name="Freeform 357">
                <a:extLst>
                  <a:ext uri="{FF2B5EF4-FFF2-40B4-BE49-F238E27FC236}">
                    <a16:creationId xmlns:a16="http://schemas.microsoft.com/office/drawing/2014/main" id="{65E1552F-1816-4AB9-9E97-90C14FFE61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1177" name="Group 358">
              <a:extLst>
                <a:ext uri="{FF2B5EF4-FFF2-40B4-BE49-F238E27FC236}">
                  <a16:creationId xmlns:a16="http://schemas.microsoft.com/office/drawing/2014/main" id="{658E2629-F3FB-4020-96FB-9FF8C80DAC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91179" name="Freeform 359">
                <a:extLst>
                  <a:ext uri="{FF2B5EF4-FFF2-40B4-BE49-F238E27FC236}">
                    <a16:creationId xmlns:a16="http://schemas.microsoft.com/office/drawing/2014/main" id="{9F44EDC7-54E0-48AD-8C6A-56D6295683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80" name="Freeform 360">
                <a:extLst>
                  <a:ext uri="{FF2B5EF4-FFF2-40B4-BE49-F238E27FC236}">
                    <a16:creationId xmlns:a16="http://schemas.microsoft.com/office/drawing/2014/main" id="{40926FA4-A6C6-47FB-B90A-4C0E8BF8EB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1178" name="Freeform 361">
              <a:extLst>
                <a:ext uri="{FF2B5EF4-FFF2-40B4-BE49-F238E27FC236}">
                  <a16:creationId xmlns:a16="http://schemas.microsoft.com/office/drawing/2014/main" id="{DD82E81D-86FF-4F41-BA82-A7DE13F2CCE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9D091ED-3672-43EC-B778-59EEFBC9C1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2450" y="315913"/>
            <a:ext cx="7789863" cy="847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b="1"/>
              <a:t>Métaphylaxie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C77DB97C-DF8B-4AEC-AC92-58F88551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59013"/>
            <a:ext cx="827087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0" u="sng"/>
              <a:t>Critères de déclenchement: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rgbClr val="FF0000"/>
                </a:solidFill>
              </a:rPr>
              <a:t>Pourcentage critique d’animaux atteints </a:t>
            </a:r>
            <a:r>
              <a:rPr lang="fr-FR" altLang="fr-FR" sz="1800" b="0">
                <a:solidFill>
                  <a:srgbClr val="FF0000"/>
                </a:solidFill>
              </a:rPr>
              <a:t>(décision du vétérinaire ex : environ10% sur 48-72 h)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</a:pPr>
            <a:r>
              <a:rPr lang="fr-FR" altLang="fr-FR" sz="2400" b="0"/>
              <a:t>température rectale (39.5-40°C)</a:t>
            </a:r>
          </a:p>
          <a:p>
            <a:pPr lvl="1">
              <a:spcBef>
                <a:spcPct val="0"/>
              </a:spcBef>
            </a:pPr>
            <a:r>
              <a:rPr lang="fr-FR" altLang="fr-FR" sz="2400"/>
              <a:t>baisse de l’appétit </a:t>
            </a:r>
            <a:r>
              <a:rPr lang="fr-FR" altLang="fr-FR" sz="2400" b="0"/>
              <a:t>(dysorexie, anorexie)</a:t>
            </a:r>
          </a:p>
          <a:p>
            <a:pPr eaLnBrk="1" hangingPunct="1">
              <a:buFontTx/>
              <a:buNone/>
            </a:pPr>
            <a:endParaRPr lang="fr-FR" altLang="fr-FR" sz="2400" b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8D9079B-A5B9-41F1-A8A3-2EA95226A8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2450" y="315913"/>
            <a:ext cx="7789863" cy="847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b="1"/>
              <a:t>Métaphylaxie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17CE75B0-C25B-45D0-B6D3-E003D9E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120775"/>
            <a:ext cx="75819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0000"/>
                </a:solidFill>
                <a:latin typeface="Arial" pitchFamily="34" charset="0"/>
              </a:defRPr>
            </a:lvl1pPr>
            <a:lvl2pPr marL="5715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fr-FR" altLang="fr-FR" sz="2000" b="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altLang="fr-FR" sz="2400" u="sng" dirty="0">
                <a:solidFill>
                  <a:schemeClr val="tx1"/>
                </a:solidFill>
              </a:rPr>
              <a:t>Avantages</a:t>
            </a:r>
          </a:p>
          <a:p>
            <a:pPr eaLnBrk="1" hangingPunct="1">
              <a:buFontTx/>
              <a:buNone/>
              <a:defRPr/>
            </a:pPr>
            <a:endParaRPr lang="fr-FR" altLang="fr-FR" sz="1050" dirty="0">
              <a:solidFill>
                <a:schemeClr val="tx1"/>
              </a:solidFill>
            </a:endParaRPr>
          </a:p>
          <a:p>
            <a:pPr marL="857250" lvl="1" indent="-285750" eaLnBrk="1" hangingPunct="1">
              <a:defRPr/>
            </a:pPr>
            <a:r>
              <a:rPr lang="fr-FR" altLang="fr-FR" dirty="0">
                <a:solidFill>
                  <a:srgbClr val="C00000"/>
                </a:solidFill>
              </a:rPr>
              <a:t>Meilleure efficacité</a:t>
            </a:r>
          </a:p>
          <a:p>
            <a:pPr marL="1080000" lvl="2" indent="-285750" eaLnBrk="1" hangingPunct="1">
              <a:defRPr/>
            </a:pPr>
            <a:r>
              <a:rPr lang="fr-FR" altLang="fr-FR" sz="2000" b="0" dirty="0"/>
              <a:t>Diminue la durée des traitements</a:t>
            </a:r>
          </a:p>
          <a:p>
            <a:pPr marL="1080000" lvl="2" eaLnBrk="1" hangingPunct="1">
              <a:defRPr/>
            </a:pPr>
            <a:r>
              <a:rPr lang="fr-FR" altLang="fr-FR" sz="2000" b="0" dirty="0"/>
              <a:t>Diminue la quantité d’antibiotique à l’échelon individuel </a:t>
            </a:r>
          </a:p>
          <a:p>
            <a:pPr marL="1080000" lvl="2" eaLnBrk="1" hangingPunct="1">
              <a:defRPr/>
            </a:pPr>
            <a:endParaRPr lang="fr-FR" altLang="fr-FR" sz="1800" b="0" dirty="0"/>
          </a:p>
          <a:p>
            <a:pPr lvl="1" eaLnBrk="1" hangingPunct="1">
              <a:defRPr/>
            </a:pPr>
            <a:r>
              <a:rPr lang="fr-FR" altLang="fr-FR" sz="2400" b="0" dirty="0"/>
              <a:t> Rentable (protection du poumon)</a:t>
            </a:r>
          </a:p>
          <a:p>
            <a:pPr lvl="1" eaLnBrk="1" hangingPunct="1">
              <a:defRPr/>
            </a:pPr>
            <a:endParaRPr lang="fr-FR" altLang="fr-FR" sz="2400" b="0" dirty="0"/>
          </a:p>
          <a:p>
            <a:pPr lvl="1" eaLnBrk="1" hangingPunct="1">
              <a:defRPr/>
            </a:pPr>
            <a:r>
              <a:rPr lang="fr-FR" altLang="fr-FR" sz="2400" b="0" dirty="0"/>
              <a:t> Moins de risque d’antibiorésistance ?</a:t>
            </a:r>
          </a:p>
          <a:p>
            <a:pPr lvl="2" eaLnBrk="1" hangingPunct="1">
              <a:defRPr/>
            </a:pPr>
            <a:r>
              <a:rPr lang="fr-FR" altLang="fr-FR" sz="2000" b="0" dirty="0"/>
              <a:t>Durée de traitement courte</a:t>
            </a:r>
          </a:p>
          <a:p>
            <a:pPr lvl="2" eaLnBrk="1" hangingPunct="1">
              <a:defRPr/>
            </a:pPr>
            <a:r>
              <a:rPr lang="fr-FR" altLang="fr-FR" sz="2000" b="0" dirty="0"/>
              <a:t>Meilleure efficacité des traitements donc moins de 2</a:t>
            </a:r>
            <a:r>
              <a:rPr lang="fr-FR" altLang="fr-FR" sz="2000" b="0" baseline="30000" dirty="0"/>
              <a:t>ème</a:t>
            </a:r>
            <a:r>
              <a:rPr lang="fr-FR" altLang="fr-FR" sz="2000" b="0" dirty="0"/>
              <a:t> intention</a:t>
            </a:r>
          </a:p>
          <a:p>
            <a:pPr lvl="2" eaLnBrk="1" hangingPunct="1">
              <a:defRPr/>
            </a:pPr>
            <a:r>
              <a:rPr lang="fr-FR" altLang="fr-FR" sz="1600" b="0" dirty="0"/>
              <a:t>Meilleure observance si voie orale </a:t>
            </a:r>
          </a:p>
          <a:p>
            <a:pPr eaLnBrk="1" hangingPunct="1">
              <a:buFontTx/>
              <a:buNone/>
              <a:defRPr/>
            </a:pPr>
            <a:endParaRPr lang="fr-FR" altLang="fr-FR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Espace réservé du contenu 6">
            <a:extLst>
              <a:ext uri="{FF2B5EF4-FFF2-40B4-BE49-F238E27FC236}">
                <a16:creationId xmlns:a16="http://schemas.microsoft.com/office/drawing/2014/main" id="{E8C1B5DF-BD56-47BC-AC47-9DEE9867E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8" y="2257425"/>
            <a:ext cx="5095875" cy="3841750"/>
          </a:xfrm>
        </p:spPr>
      </p:pic>
      <p:grpSp>
        <p:nvGrpSpPr>
          <p:cNvPr id="98307" name="Groupe 120">
            <a:extLst>
              <a:ext uri="{FF2B5EF4-FFF2-40B4-BE49-F238E27FC236}">
                <a16:creationId xmlns:a16="http://schemas.microsoft.com/office/drawing/2014/main" id="{036C1B45-00E7-47F9-BEDC-1B2021F65FA7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2479675"/>
            <a:ext cx="3379788" cy="2992438"/>
            <a:chOff x="1866471" y="1619937"/>
            <a:chExt cx="4497335" cy="3744192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BFF2DD55-68E9-4C66-A996-93F6F4821D30}"/>
                </a:ext>
              </a:extLst>
            </p:cNvPr>
            <p:cNvCxnSpPr/>
            <p:nvPr/>
          </p:nvCxnSpPr>
          <p:spPr>
            <a:xfrm>
              <a:off x="1866471" y="3910151"/>
              <a:ext cx="1339272" cy="32972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651FCB2B-BCC0-4817-8AB7-D589626BAF14}"/>
                </a:ext>
              </a:extLst>
            </p:cNvPr>
            <p:cNvCxnSpPr/>
            <p:nvPr/>
          </p:nvCxnSpPr>
          <p:spPr>
            <a:xfrm>
              <a:off x="3205743" y="4204125"/>
              <a:ext cx="2902460" cy="11600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7EBF5D4-E9FA-4A08-BDFF-C18A380B4938}"/>
                </a:ext>
              </a:extLst>
            </p:cNvPr>
            <p:cNvCxnSpPr/>
            <p:nvPr/>
          </p:nvCxnSpPr>
          <p:spPr>
            <a:xfrm>
              <a:off x="2073488" y="1866239"/>
              <a:ext cx="31052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3A25F28F-5DC0-4FD3-A2CB-B47EB86DE834}"/>
                </a:ext>
              </a:extLst>
            </p:cNvPr>
            <p:cNvCxnSpPr/>
            <p:nvPr/>
          </p:nvCxnSpPr>
          <p:spPr>
            <a:xfrm>
              <a:off x="3015625" y="1866239"/>
              <a:ext cx="316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2DCCB6A0-8443-4947-B176-4AD6F9044A96}"/>
                </a:ext>
              </a:extLst>
            </p:cNvPr>
            <p:cNvCxnSpPr/>
            <p:nvPr/>
          </p:nvCxnSpPr>
          <p:spPr>
            <a:xfrm>
              <a:off x="2979715" y="1619937"/>
              <a:ext cx="29785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65BFADF-477A-42B2-8963-8E236F0921A6}"/>
                </a:ext>
              </a:extLst>
            </p:cNvPr>
            <p:cNvCxnSpPr/>
            <p:nvPr/>
          </p:nvCxnSpPr>
          <p:spPr>
            <a:xfrm flipV="1">
              <a:off x="1866471" y="3195080"/>
              <a:ext cx="1339272" cy="10090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5FDF99B6-F3A0-4B03-970E-518A4AE413B2}"/>
                </a:ext>
              </a:extLst>
            </p:cNvPr>
            <p:cNvCxnSpPr/>
            <p:nvPr/>
          </p:nvCxnSpPr>
          <p:spPr>
            <a:xfrm flipV="1">
              <a:off x="3049424" y="1866239"/>
              <a:ext cx="310526" cy="1986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F0AE38AE-83B8-4B29-8C8A-636F4DF1A66C}"/>
                </a:ext>
              </a:extLst>
            </p:cNvPr>
            <p:cNvCxnSpPr/>
            <p:nvPr/>
          </p:nvCxnSpPr>
          <p:spPr>
            <a:xfrm flipH="1" flipV="1">
              <a:off x="3277565" y="3097750"/>
              <a:ext cx="3086241" cy="15632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C9FAB570-F462-460E-9EAC-769BAE5062AF}"/>
                </a:ext>
              </a:extLst>
            </p:cNvPr>
            <p:cNvCxnSpPr/>
            <p:nvPr/>
          </p:nvCxnSpPr>
          <p:spPr>
            <a:xfrm flipV="1">
              <a:off x="1953081" y="3379806"/>
              <a:ext cx="1252662" cy="6832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63D1AFDA-437E-4B49-B277-57E98194BFF9}"/>
                </a:ext>
              </a:extLst>
            </p:cNvPr>
            <p:cNvCxnSpPr/>
            <p:nvPr/>
          </p:nvCxnSpPr>
          <p:spPr>
            <a:xfrm flipH="1" flipV="1">
              <a:off x="3359950" y="3379806"/>
              <a:ext cx="3003856" cy="6832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8F2A072A-AC2A-43D2-B006-B47917EF7F50}"/>
                </a:ext>
              </a:extLst>
            </p:cNvPr>
            <p:cNvSpPr txBox="1"/>
            <p:nvPr/>
          </p:nvSpPr>
          <p:spPr>
            <a:xfrm>
              <a:off x="4175343" y="4660976"/>
              <a:ext cx="390796" cy="3396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dirty="0">
                  <a:solidFill>
                    <a:schemeClr val="accent6">
                      <a:lumMod val="75000"/>
                    </a:schemeClr>
                  </a:solidFill>
                </a:rPr>
                <a:t>E2</a:t>
              </a:r>
            </a:p>
          </p:txBody>
        </p:sp>
        <p:sp>
          <p:nvSpPr>
            <p:cNvPr id="98323" name="ZoneTexte 135">
              <a:extLst>
                <a:ext uri="{FF2B5EF4-FFF2-40B4-BE49-F238E27FC236}">
                  <a16:creationId xmlns:a16="http://schemas.microsoft.com/office/drawing/2014/main" id="{C689E409-F3D0-441F-9B70-E296901C1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6489" y="3506337"/>
              <a:ext cx="3754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C00000"/>
                  </a:solidFill>
                </a:rPr>
                <a:t>L2</a:t>
              </a:r>
            </a:p>
          </p:txBody>
        </p:sp>
        <p:sp>
          <p:nvSpPr>
            <p:cNvPr id="98324" name="ZoneTexte 136">
              <a:extLst>
                <a:ext uri="{FF2B5EF4-FFF2-40B4-BE49-F238E27FC236}">
                  <a16:creationId xmlns:a16="http://schemas.microsoft.com/office/drawing/2014/main" id="{A8CE6CFD-451A-4FBE-905D-692534608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891" y="4195205"/>
              <a:ext cx="4796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C00000"/>
                  </a:solidFill>
                </a:rPr>
                <a:t>L10</a:t>
              </a:r>
            </a:p>
          </p:txBody>
        </p:sp>
        <p:sp>
          <p:nvSpPr>
            <p:cNvPr id="98325" name="ZoneTexte 137">
              <a:extLst>
                <a:ext uri="{FF2B5EF4-FFF2-40B4-BE49-F238E27FC236}">
                  <a16:creationId xmlns:a16="http://schemas.microsoft.com/office/drawing/2014/main" id="{01F4F2B9-4EE4-4DD2-88C1-02D1B67A0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891" y="2021400"/>
              <a:ext cx="87466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/>
                <a:t>témoins</a:t>
              </a:r>
            </a:p>
          </p:txBody>
        </p:sp>
      </p:grpSp>
      <p:sp>
        <p:nvSpPr>
          <p:cNvPr id="98308" name="ZoneTexte 1">
            <a:extLst>
              <a:ext uri="{FF2B5EF4-FFF2-40B4-BE49-F238E27FC236}">
                <a16:creationId xmlns:a16="http://schemas.microsoft.com/office/drawing/2014/main" id="{6FDD94E0-3B7D-43D1-9F0E-DFDF0254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77787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B0F0"/>
                </a:solidFill>
              </a:rPr>
              <a:t>Exemple</a:t>
            </a: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587E1493-D1FF-41ED-AE12-6ABD7F75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1184275"/>
            <a:ext cx="6667500" cy="5157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8310" name="ZoneTexte 1">
            <a:extLst>
              <a:ext uri="{FF2B5EF4-FFF2-40B4-BE49-F238E27FC236}">
                <a16:creationId xmlns:a16="http://schemas.microsoft.com/office/drawing/2014/main" id="{45E11217-3D1A-41A4-9097-186CD6B6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1147763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B0F0"/>
                </a:solidFill>
              </a:rPr>
              <a:t>Traitements précoces (E) ou tardifs (L) avec de la marbofloxacine de veaux infectés par </a:t>
            </a:r>
            <a:r>
              <a:rPr lang="fr-FR" altLang="fr-FR" sz="1600" i="1">
                <a:solidFill>
                  <a:srgbClr val="00B0F0"/>
                </a:solidFill>
              </a:rPr>
              <a:t>M. haemolytica</a:t>
            </a:r>
          </a:p>
        </p:txBody>
      </p:sp>
      <p:sp>
        <p:nvSpPr>
          <p:cNvPr id="98311" name="ZoneTexte 1">
            <a:extLst>
              <a:ext uri="{FF2B5EF4-FFF2-40B4-BE49-F238E27FC236}">
                <a16:creationId xmlns:a16="http://schemas.microsoft.com/office/drawing/2014/main" id="{16E9A2D7-C3FB-4FDA-A4EB-A285C699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6342063"/>
            <a:ext cx="160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Lhermie et al.  2016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AB893EC-0437-4A64-8F8F-079A076854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2450" y="315913"/>
            <a:ext cx="7789863" cy="847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b="1"/>
              <a:t>Métaphylaxie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F48A4797-AFB5-4E22-9EEF-94B82640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517650"/>
            <a:ext cx="780097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fr-FR" altLang="fr-FR" sz="2000" b="0" dirty="0"/>
          </a:p>
          <a:p>
            <a:pPr lvl="2" eaLnBrk="1" hangingPunct="1">
              <a:defRPr/>
            </a:pPr>
            <a:endParaRPr lang="fr-FR" altLang="fr-FR" sz="1400" b="0" dirty="0"/>
          </a:p>
          <a:p>
            <a:pPr eaLnBrk="1" hangingPunct="1">
              <a:buFontTx/>
              <a:buNone/>
              <a:defRPr/>
            </a:pPr>
            <a:endParaRPr lang="fr-FR" altLang="fr-FR" sz="1100" b="0" dirty="0"/>
          </a:p>
          <a:p>
            <a:pPr eaLnBrk="1" hangingPunct="1">
              <a:buFontTx/>
              <a:buNone/>
              <a:defRPr/>
            </a:pPr>
            <a:r>
              <a:rPr lang="fr-FR" altLang="fr-FR" sz="2400" u="sng" dirty="0"/>
              <a:t>Inconvénients</a:t>
            </a:r>
          </a:p>
          <a:p>
            <a:pPr marL="342900" indent="-342900" eaLnBrk="1" hangingPunct="1">
              <a:defRPr/>
            </a:pPr>
            <a:endParaRPr lang="fr-FR" altLang="fr-FR" sz="2000" b="0" dirty="0"/>
          </a:p>
          <a:p>
            <a:pPr marL="342900" indent="-342900" eaLnBrk="1" hangingPunct="1">
              <a:defRPr/>
            </a:pPr>
            <a:r>
              <a:rPr lang="fr-FR" altLang="fr-FR" sz="2400" dirty="0"/>
              <a:t>Antibiotiques administrés inutilement </a:t>
            </a:r>
            <a:r>
              <a:rPr lang="fr-FR" altLang="fr-FR" sz="2400" b="0" dirty="0"/>
              <a:t>à des animaux qui n’auraient jamais été malades car tous les animaux du lot ne déclenchent pas de signes cliniques y compris sans traitement</a:t>
            </a:r>
            <a:endParaRPr lang="fr-FR" altLang="fr-FR" sz="1600" b="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71186C0-6436-4E59-A74D-73375E72D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7050"/>
            <a:ext cx="8229600" cy="638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b="1"/>
              <a:t>Traitements curatifs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B42C28-6B58-4ED7-9B66-9463AD05E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52650"/>
            <a:ext cx="8442325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Première intention</a:t>
            </a:r>
          </a:p>
          <a:p>
            <a:pPr lvl="1" eaLnBrk="1" hangingPunct="1">
              <a:defRPr/>
            </a:pPr>
            <a:r>
              <a:rPr lang="fr-FR" altLang="fr-FR" sz="2000" dirty="0"/>
              <a:t>Antibiothérapie empirique (</a:t>
            </a:r>
            <a:r>
              <a:rPr lang="fr-FR" altLang="fr-FR" sz="2000" b="1" dirty="0">
                <a:solidFill>
                  <a:srgbClr val="FF0000"/>
                </a:solidFill>
              </a:rPr>
              <a:t>probabiliste</a:t>
            </a:r>
            <a:r>
              <a:rPr lang="fr-FR" altLang="fr-FR" sz="2000" dirty="0"/>
              <a:t>)</a:t>
            </a:r>
          </a:p>
          <a:p>
            <a:pPr lvl="1" eaLnBrk="1" hangingPunct="1">
              <a:defRPr/>
            </a:pPr>
            <a:r>
              <a:rPr lang="fr-FR" altLang="fr-FR" sz="2000" dirty="0"/>
              <a:t>Pas de règle validée quant au choix de la substance d’antibiotique = absence d’essais cliniques démontrant la supériorité d’une substance</a:t>
            </a:r>
          </a:p>
          <a:p>
            <a:pPr lvl="1" eaLnBrk="1" hangingPunct="1">
              <a:defRPr/>
            </a:pPr>
            <a:r>
              <a:rPr lang="fr-FR" altLang="fr-FR" sz="2000" dirty="0"/>
              <a:t>Doit être </a:t>
            </a:r>
            <a:r>
              <a:rPr lang="fr-FR" altLang="fr-FR" sz="2400" b="1" dirty="0"/>
              <a:t>la plus précoce possible</a:t>
            </a:r>
          </a:p>
          <a:p>
            <a:pPr marL="457200" lvl="1" indent="0" eaLnBrk="1" hangingPunct="1">
              <a:buFontTx/>
              <a:buNone/>
              <a:defRPr/>
            </a:pPr>
            <a:endParaRPr lang="fr-FR" altLang="fr-FR" sz="2400" dirty="0"/>
          </a:p>
          <a:p>
            <a:pPr eaLnBrk="1" hangingPunct="1">
              <a:defRPr/>
            </a:pPr>
            <a:r>
              <a:rPr lang="fr-FR" altLang="fr-FR" sz="2800" dirty="0">
                <a:solidFill>
                  <a:srgbClr val="C00000"/>
                </a:solidFill>
              </a:rPr>
              <a:t>Seconde intention</a:t>
            </a:r>
          </a:p>
          <a:p>
            <a:pPr lvl="1" eaLnBrk="1" hangingPunct="1">
              <a:defRPr/>
            </a:pPr>
            <a:r>
              <a:rPr lang="fr-FR" altLang="fr-FR" sz="2000" dirty="0"/>
              <a:t>Échecs fréquents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B38D599C-88FB-4D53-ADB6-8C64231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863A1EDB-5E34-40DD-8F0D-72B0D9F8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338"/>
          </a:xfrm>
        </p:spPr>
        <p:txBody>
          <a:bodyPr/>
          <a:lstStyle/>
          <a:p>
            <a:r>
              <a:rPr lang="fr-FR" altLang="en-US" sz="2000"/>
              <a:t>Maladies respiratoires chez les bovins</a:t>
            </a:r>
          </a:p>
          <a:p>
            <a:pPr lvl="1"/>
            <a:r>
              <a:rPr lang="fr-FR" altLang="en-US" sz="1800"/>
              <a:t>Agents étiologiques</a:t>
            </a:r>
          </a:p>
          <a:p>
            <a:pPr lvl="1"/>
            <a:r>
              <a:rPr lang="fr-FR" altLang="en-US" sz="1800"/>
              <a:t>Syndrome inflammatoire et conséquences en termes de traitement</a:t>
            </a:r>
          </a:p>
          <a:p>
            <a:pPr lvl="1"/>
            <a:endParaRPr lang="fr-FR" altLang="en-US" sz="2000"/>
          </a:p>
          <a:p>
            <a:r>
              <a:rPr lang="fr-FR" altLang="en-US" sz="2400" b="1">
                <a:solidFill>
                  <a:srgbClr val="FF0000"/>
                </a:solidFill>
              </a:rPr>
              <a:t>Antibiothérapie</a:t>
            </a:r>
          </a:p>
          <a:p>
            <a:pPr lvl="1"/>
            <a:r>
              <a:rPr lang="fr-FR" altLang="en-US" sz="2000" b="1">
                <a:solidFill>
                  <a:srgbClr val="FF0000"/>
                </a:solidFill>
              </a:rPr>
              <a:t>Accès à la biophase</a:t>
            </a:r>
          </a:p>
          <a:p>
            <a:pPr lvl="1"/>
            <a:r>
              <a:rPr lang="fr-FR" altLang="en-US" sz="2000" b="1">
                <a:solidFill>
                  <a:srgbClr val="FF0000"/>
                </a:solidFill>
              </a:rPr>
              <a:t>Spectre d’activité</a:t>
            </a:r>
          </a:p>
          <a:p>
            <a:pPr lvl="1"/>
            <a:r>
              <a:rPr lang="fr-FR" altLang="en-US" sz="2000" b="1">
                <a:solidFill>
                  <a:srgbClr val="FF0000"/>
                </a:solidFill>
              </a:rPr>
              <a:t>Voies d’administration</a:t>
            </a:r>
          </a:p>
          <a:p>
            <a:pPr lvl="1"/>
            <a:r>
              <a:rPr lang="fr-FR" altLang="en-US" sz="2000" b="1">
                <a:solidFill>
                  <a:srgbClr val="FF0000"/>
                </a:solidFill>
              </a:rPr>
              <a:t>Modalités de traitements</a:t>
            </a:r>
          </a:p>
          <a:p>
            <a:pPr lvl="2"/>
            <a:r>
              <a:rPr lang="fr-FR" altLang="en-US" sz="1800" b="1">
                <a:solidFill>
                  <a:srgbClr val="FF0000"/>
                </a:solidFill>
              </a:rPr>
              <a:t>Métaphylaxie </a:t>
            </a:r>
            <a:r>
              <a:rPr lang="fr-FR" altLang="en-US" sz="1800" b="1" i="1">
                <a:solidFill>
                  <a:srgbClr val="FF0000"/>
                </a:solidFill>
              </a:rPr>
              <a:t>vs </a:t>
            </a:r>
            <a:r>
              <a:rPr lang="fr-FR" altLang="en-US" sz="1800" b="1">
                <a:solidFill>
                  <a:srgbClr val="FF0000"/>
                </a:solidFill>
              </a:rPr>
              <a:t>curatif</a:t>
            </a:r>
          </a:p>
          <a:p>
            <a:pPr lvl="2"/>
            <a:r>
              <a:rPr lang="fr-FR" altLang="en-US" sz="1800" b="1">
                <a:solidFill>
                  <a:srgbClr val="FF0000"/>
                </a:solidFill>
              </a:rPr>
              <a:t>Traitements adjuvants</a:t>
            </a:r>
          </a:p>
          <a:p>
            <a:endParaRPr lang="fr-FR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>
            <a:extLst>
              <a:ext uri="{FF2B5EF4-FFF2-40B4-BE49-F238E27FC236}">
                <a16:creationId xmlns:a16="http://schemas.microsoft.com/office/drawing/2014/main" id="{F14B1A4E-E36D-4AC2-B895-F864EDA2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2141538"/>
            <a:ext cx="8232775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i-FI" altLang="fr-FR" sz="2400"/>
              <a:t>Très nombreux essais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i-FI" altLang="fr-FR" sz="2400"/>
              <a:t>Souvent mal conduits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i-FI" altLang="fr-FR" sz="2400"/>
              <a:t>Publications dans des congrès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i-FI" altLang="fr-FR" sz="2400"/>
              <a:t>Toujours positifs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i-FI" altLang="fr-FR" sz="2400" b="1">
                <a:solidFill>
                  <a:srgbClr val="FF0000"/>
                </a:solidFill>
              </a:rPr>
              <a:t>Difficile de montrer la supériorité des nouveaux antibiotiques sur de simples critères cliniques</a:t>
            </a:r>
          </a:p>
        </p:txBody>
      </p:sp>
      <p:sp>
        <p:nvSpPr>
          <p:cNvPr id="104451" name="Titre 1">
            <a:extLst>
              <a:ext uri="{FF2B5EF4-FFF2-40B4-BE49-F238E27FC236}">
                <a16:creationId xmlns:a16="http://schemas.microsoft.com/office/drawing/2014/main" id="{FCE3162D-F9C8-4BC3-BCCA-C66EC5AE9100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Essais cliniques et BPI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1">
            <a:extLst>
              <a:ext uri="{FF2B5EF4-FFF2-40B4-BE49-F238E27FC236}">
                <a16:creationId xmlns:a16="http://schemas.microsoft.com/office/drawing/2014/main" id="{D06A6A94-EAB8-479B-9059-343560EA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F8A5A-8E07-4315-A4A4-1C288E89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Maladies respiratoires chez les bovins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Agents étiologiques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/>
              <a:t>Antibiothérapie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Accès à la </a:t>
            </a:r>
            <a:r>
              <a:rPr lang="fr-FR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biophase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Durée : courte ou longue?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Voies d’administration</a:t>
            </a:r>
          </a:p>
          <a:p>
            <a:pPr lvl="1">
              <a:defRPr/>
            </a:pPr>
            <a:r>
              <a:rPr lang="fr-FR" sz="2000" dirty="0"/>
              <a:t>Modalités de traitements</a:t>
            </a:r>
          </a:p>
          <a:p>
            <a:pPr lvl="2">
              <a:defRPr/>
            </a:pPr>
            <a:r>
              <a:rPr lang="fr-FR" sz="1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Métaphylaxie</a:t>
            </a:r>
            <a:r>
              <a:rPr lang="fr-FR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vs curatif</a:t>
            </a:r>
          </a:p>
          <a:p>
            <a:pPr lvl="2">
              <a:defRPr/>
            </a:pPr>
            <a:r>
              <a:rPr lang="fr-FR" sz="1800" dirty="0"/>
              <a:t>Traitements adjuvants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A73B31E-9955-43F7-9675-35502618F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562850" cy="1347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4000"/>
              <a:t>Thérapeutiques adjuvantes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EDCBF98-5E4C-45B1-9AC1-3CDE16C2F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838" y="1300163"/>
            <a:ext cx="8620125" cy="3930650"/>
          </a:xfrm>
        </p:spPr>
        <p:txBody>
          <a:bodyPr/>
          <a:lstStyle/>
          <a:p>
            <a:pPr eaLnBrk="1" hangingPunct="1"/>
            <a:r>
              <a:rPr lang="fi-FI" altLang="fr-FR" sz="2400" b="1" dirty="0">
                <a:solidFill>
                  <a:srgbClr val="C00000"/>
                </a:solidFill>
              </a:rPr>
              <a:t>Anti-inflammatoires</a:t>
            </a:r>
          </a:p>
          <a:p>
            <a:pPr lvl="1" eaLnBrk="1" hangingPunct="1"/>
            <a:r>
              <a:rPr lang="fi-FI" altLang="fr-FR" sz="1800" dirty="0"/>
              <a:t>Objectifs : </a:t>
            </a:r>
          </a:p>
          <a:p>
            <a:pPr lvl="2" eaLnBrk="1" hangingPunct="1"/>
            <a:r>
              <a:rPr lang="fi-FI" altLang="fr-FR" sz="1400" dirty="0"/>
              <a:t>Améliorer le bien-être de l’animal</a:t>
            </a:r>
          </a:p>
          <a:p>
            <a:pPr lvl="2" eaLnBrk="1" hangingPunct="1"/>
            <a:r>
              <a:rPr lang="fi-FI" altLang="fr-FR" sz="1400" dirty="0"/>
              <a:t>Éviter la formation de zones d'hypoxie, de fibrose, etc.</a:t>
            </a:r>
          </a:p>
          <a:p>
            <a:pPr lvl="2" eaLnBrk="1" hangingPunct="1"/>
            <a:endParaRPr lang="fi-FI" altLang="fr-FR" sz="1800" dirty="0"/>
          </a:p>
          <a:p>
            <a:pPr lvl="1" eaLnBrk="1" hangingPunct="1"/>
            <a:r>
              <a:rPr lang="fi-FI" altLang="fr-FR" sz="1800" dirty="0"/>
              <a:t>Essais cliniques:</a:t>
            </a:r>
          </a:p>
          <a:p>
            <a:pPr lvl="2" eaLnBrk="1" hangingPunct="1"/>
            <a:r>
              <a:rPr lang="fi-FI" altLang="fr-FR" sz="1600" dirty="0"/>
              <a:t>Dexaméthasone : </a:t>
            </a:r>
            <a:r>
              <a:rPr lang="fi-FI" altLang="fr-FR" sz="1600" b="1" dirty="0">
                <a:solidFill>
                  <a:srgbClr val="FF0000"/>
                </a:solidFill>
              </a:rPr>
              <a:t>NON</a:t>
            </a:r>
            <a:r>
              <a:rPr lang="fi-FI" altLang="fr-FR" sz="1600" dirty="0"/>
              <a:t> car risques de rechutes</a:t>
            </a:r>
          </a:p>
          <a:p>
            <a:pPr lvl="2" eaLnBrk="1" hangingPunct="1"/>
            <a:r>
              <a:rPr lang="fi-FI" altLang="fr-FR" sz="1800" b="1" dirty="0">
                <a:solidFill>
                  <a:srgbClr val="FF0000"/>
                </a:solidFill>
              </a:rPr>
              <a:t>AINS </a:t>
            </a:r>
          </a:p>
          <a:p>
            <a:pPr lvl="3" eaLnBrk="1" hangingPunct="1"/>
            <a:r>
              <a:rPr lang="fi-FI" altLang="fr-FR" sz="1400" b="1" dirty="0">
                <a:solidFill>
                  <a:srgbClr val="C00000"/>
                </a:solidFill>
              </a:rPr>
              <a:t>Effets positifs : </a:t>
            </a:r>
          </a:p>
          <a:p>
            <a:pPr lvl="4" eaLnBrk="1" hangingPunct="1"/>
            <a:r>
              <a:rPr lang="fi-FI" altLang="fr-FR" sz="1400" b="1" dirty="0">
                <a:solidFill>
                  <a:srgbClr val="C00000"/>
                </a:solidFill>
              </a:rPr>
              <a:t>diminution de l’hyperthermie </a:t>
            </a:r>
          </a:p>
          <a:p>
            <a:pPr lvl="4" eaLnBrk="1" hangingPunct="1"/>
            <a:r>
              <a:rPr lang="fi-FI" altLang="fr-FR" sz="1400" b="1" dirty="0"/>
              <a:t>(pas d’augmentation des rechutes mais pas de diminution non plus)</a:t>
            </a:r>
          </a:p>
          <a:p>
            <a:pPr lvl="3" eaLnBrk="1" hangingPunct="1"/>
            <a:r>
              <a:rPr lang="fi-FI" altLang="fr-FR" sz="1400" dirty="0"/>
              <a:t>Effets nuls ou incertains sur</a:t>
            </a:r>
          </a:p>
          <a:p>
            <a:pPr lvl="4" eaLnBrk="1" hangingPunct="1"/>
            <a:r>
              <a:rPr lang="fi-FI" altLang="fr-FR" sz="1400" dirty="0"/>
              <a:t>Toux/dyspnée</a:t>
            </a:r>
          </a:p>
          <a:p>
            <a:pPr lvl="4" eaLnBrk="1" hangingPunct="1"/>
            <a:r>
              <a:rPr lang="fi-FI" altLang="fr-FR" sz="1400" dirty="0"/>
              <a:t>Consolidation pulmonaire</a:t>
            </a:r>
          </a:p>
          <a:p>
            <a:pPr lvl="4" eaLnBrk="1" hangingPunct="1"/>
            <a:r>
              <a:rPr lang="fi-FI" altLang="fr-FR" sz="1400" dirty="0"/>
              <a:t>GMQ</a:t>
            </a:r>
          </a:p>
          <a:p>
            <a:pPr lvl="4" eaLnBrk="1" hangingPunct="1"/>
            <a:endParaRPr lang="fi-FI" altLang="fr-FR" sz="1400" dirty="0"/>
          </a:p>
          <a:p>
            <a:pPr lvl="2" eaLnBrk="1" hangingPunct="1"/>
            <a:r>
              <a:rPr lang="fi-FI" altLang="fr-FR" sz="1600" dirty="0">
                <a:solidFill>
                  <a:srgbClr val="00B050"/>
                </a:solidFill>
              </a:rPr>
              <a:t>Rem: </a:t>
            </a:r>
            <a:r>
              <a:rPr lang="fi-FI" altLang="fr-FR" sz="1600" dirty="0"/>
              <a:t>certains macrolides ont des propriétés </a:t>
            </a:r>
            <a:r>
              <a:rPr lang="fi-FI" altLang="fr-FR" sz="1800" dirty="0"/>
              <a:t>anti-inflammatoires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FB5FC53D-6E93-455B-955F-4B9344283A20}"/>
              </a:ext>
            </a:extLst>
          </p:cNvPr>
          <p:cNvSpPr/>
          <p:nvPr/>
        </p:nvSpPr>
        <p:spPr bwMode="auto">
          <a:xfrm>
            <a:off x="898525" y="3414713"/>
            <a:ext cx="503238" cy="449262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641FC5F-1EEA-4B0B-A868-90C206342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250825"/>
            <a:ext cx="7562850" cy="1347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4000"/>
              <a:t>Thérapeutiques adjuvantes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436C7C6-CC7F-4BCC-BA3B-23D61D398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933575"/>
            <a:ext cx="8620125" cy="3930650"/>
          </a:xfrm>
        </p:spPr>
        <p:txBody>
          <a:bodyPr/>
          <a:lstStyle/>
          <a:p>
            <a:pPr eaLnBrk="1" hangingPunct="1"/>
            <a:r>
              <a:rPr lang="fi-FI" altLang="fr-FR" sz="2800">
                <a:solidFill>
                  <a:srgbClr val="C00000"/>
                </a:solidFill>
              </a:rPr>
              <a:t>Anti-inflammatoires</a:t>
            </a:r>
          </a:p>
          <a:p>
            <a:pPr lvl="1" eaLnBrk="1" hangingPunct="1"/>
            <a:r>
              <a:rPr lang="fi-FI" altLang="fr-FR" sz="2400"/>
              <a:t>Certaines formulations contiennent ATB+AINS</a:t>
            </a:r>
          </a:p>
          <a:p>
            <a:pPr lvl="2" eaLnBrk="1" hangingPunct="1"/>
            <a:r>
              <a:rPr lang="fi-FI" altLang="fr-FR" sz="1600" b="1"/>
              <a:t>Florfenicol + meloxicam</a:t>
            </a:r>
          </a:p>
          <a:p>
            <a:pPr lvl="2" eaLnBrk="1" hangingPunct="1"/>
            <a:r>
              <a:rPr lang="fi-FI" altLang="fr-FR" sz="1600" b="1"/>
              <a:t>Florfénicol + flunixine méglumine</a:t>
            </a:r>
          </a:p>
          <a:p>
            <a:pPr lvl="2" eaLnBrk="1" hangingPunct="1"/>
            <a:r>
              <a:rPr lang="fi-FI" altLang="fr-FR" sz="1600" b="1"/>
              <a:t>Oxytétracycline + flunixine méglumine</a:t>
            </a:r>
          </a:p>
        </p:txBody>
      </p:sp>
      <p:sp>
        <p:nvSpPr>
          <p:cNvPr id="111620" name="Flèche droite 1">
            <a:extLst>
              <a:ext uri="{FF2B5EF4-FFF2-40B4-BE49-F238E27FC236}">
                <a16:creationId xmlns:a16="http://schemas.microsoft.com/office/drawing/2014/main" id="{85D62D34-1049-4E18-80F0-0A3F42B1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441825"/>
            <a:ext cx="442912" cy="304800"/>
          </a:xfrm>
          <a:prstGeom prst="rightArrow">
            <a:avLst>
              <a:gd name="adj1" fmla="val 50000"/>
              <a:gd name="adj2" fmla="val 50106"/>
            </a:avLst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1621" name="ZoneTexte 2">
            <a:extLst>
              <a:ext uri="{FF2B5EF4-FFF2-40B4-BE49-F238E27FC236}">
                <a16:creationId xmlns:a16="http://schemas.microsoft.com/office/drawing/2014/main" id="{AF816F1D-D78C-4DBC-9419-9F717F4A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4397375"/>
            <a:ext cx="8054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Toujours baser le choix sur l’ATB !</a:t>
            </a:r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6D30065A-D69C-4479-ADE1-3F65BE374F63}"/>
              </a:ext>
            </a:extLst>
          </p:cNvPr>
          <p:cNvSpPr/>
          <p:nvPr/>
        </p:nvSpPr>
        <p:spPr bwMode="auto">
          <a:xfrm>
            <a:off x="838200" y="4062413"/>
            <a:ext cx="501650" cy="449262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re 1">
            <a:extLst>
              <a:ext uri="{FF2B5EF4-FFF2-40B4-BE49-F238E27FC236}">
                <a16:creationId xmlns:a16="http://schemas.microsoft.com/office/drawing/2014/main" id="{1F14842D-6BC3-4810-8CF9-DBBC0C8B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274638"/>
            <a:ext cx="8434387" cy="708025"/>
          </a:xfrm>
        </p:spPr>
        <p:txBody>
          <a:bodyPr/>
          <a:lstStyle/>
          <a:p>
            <a:r>
              <a:rPr lang="fr-FR" altLang="fr-FR" sz="3200"/>
              <a:t>Possibilités de prévention…</a:t>
            </a:r>
            <a:endParaRPr lang="fr-FR" altLang="fr-FR" sz="3200" b="1"/>
          </a:p>
        </p:txBody>
      </p:sp>
      <p:sp>
        <p:nvSpPr>
          <p:cNvPr id="113667" name="Espace réservé du contenu 2">
            <a:extLst>
              <a:ext uri="{FF2B5EF4-FFF2-40B4-BE49-F238E27FC236}">
                <a16:creationId xmlns:a16="http://schemas.microsoft.com/office/drawing/2014/main" id="{BAF2E3F6-5D95-498C-A455-9FAA97D4C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162050"/>
            <a:ext cx="8150225" cy="1022350"/>
          </a:xfrm>
        </p:spPr>
        <p:txBody>
          <a:bodyPr/>
          <a:lstStyle/>
          <a:p>
            <a:r>
              <a:rPr lang="fr-FR" altLang="fr-FR" sz="2000" b="1"/>
              <a:t>Densité animale </a:t>
            </a:r>
            <a:r>
              <a:rPr lang="fr-FR" altLang="fr-FR" sz="2000"/>
              <a:t>et prévalence des maladies respiratoires selon le nombre de veaux par case</a:t>
            </a:r>
          </a:p>
        </p:txBody>
      </p:sp>
      <p:graphicFrame>
        <p:nvGraphicFramePr>
          <p:cNvPr id="113668" name="Graphique 3">
            <a:extLst>
              <a:ext uri="{FF2B5EF4-FFF2-40B4-BE49-F238E27FC236}">
                <a16:creationId xmlns:a16="http://schemas.microsoft.com/office/drawing/2014/main" id="{9B12FADC-1CDE-4961-9F76-58EA901D85B5}"/>
              </a:ext>
            </a:extLst>
          </p:cNvPr>
          <p:cNvGraphicFramePr>
            <a:graphicFrameLocks/>
          </p:cNvGraphicFramePr>
          <p:nvPr/>
        </p:nvGraphicFramePr>
        <p:xfrm>
          <a:off x="1787525" y="2019300"/>
          <a:ext cx="5199063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3" r:id="rId4" imgW="5846571" imgH="3621338" progId="Excel.Chart.8">
                  <p:embed/>
                </p:oleObj>
              </mc:Choice>
              <mc:Fallback>
                <p:oleObj r:id="rId4" imgW="5846571" imgH="3621338" progId="Excel.Chart.8">
                  <p:embed/>
                  <p:pic>
                    <p:nvPicPr>
                      <p:cNvPr id="0" name="Graphiqu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019300"/>
                        <a:ext cx="5199063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D621D47-6C66-47F3-8A08-4E01047BEEFD}"/>
              </a:ext>
            </a:extLst>
          </p:cNvPr>
          <p:cNvGraphicFramePr>
            <a:graphicFrameLocks noGrp="1"/>
          </p:cNvGraphicFramePr>
          <p:nvPr/>
        </p:nvGraphicFramePr>
        <p:xfrm>
          <a:off x="420688" y="5240338"/>
          <a:ext cx="5599112" cy="741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fr-FR" sz="1600" dirty="0"/>
                        <a:t>Surface par veaux (m2)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3.0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2.5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2.1</a:t>
                      </a:r>
                    </a:p>
                  </a:txBody>
                  <a:tcPr marL="81274" marR="8127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fr-FR" sz="1600" dirty="0"/>
                        <a:t>Volume par veaux (m3)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7.0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5.8</a:t>
                      </a:r>
                    </a:p>
                  </a:txBody>
                  <a:tcPr marL="81274" marR="8127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5.0</a:t>
                      </a:r>
                    </a:p>
                  </a:txBody>
                  <a:tcPr marL="81274" marR="81274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686" name="Freeform 4">
            <a:extLst>
              <a:ext uri="{FF2B5EF4-FFF2-40B4-BE49-F238E27FC236}">
                <a16:creationId xmlns:a16="http://schemas.microsoft.com/office/drawing/2014/main" id="{A56C542B-2DF5-4A00-87B7-DD200FB5821C}"/>
              </a:ext>
            </a:extLst>
          </p:cNvPr>
          <p:cNvSpPr>
            <a:spLocks/>
          </p:cNvSpPr>
          <p:nvPr/>
        </p:nvSpPr>
        <p:spPr bwMode="invGray">
          <a:xfrm>
            <a:off x="7953375" y="3429000"/>
            <a:ext cx="811213" cy="666750"/>
          </a:xfrm>
          <a:custGeom>
            <a:avLst/>
            <a:gdLst>
              <a:gd name="T0" fmla="*/ 2147483646 w 575"/>
              <a:gd name="T1" fmla="*/ 2147483646 h 420"/>
              <a:gd name="T2" fmla="*/ 2147483646 w 575"/>
              <a:gd name="T3" fmla="*/ 2147483646 h 420"/>
              <a:gd name="T4" fmla="*/ 2147483646 w 575"/>
              <a:gd name="T5" fmla="*/ 2147483646 h 420"/>
              <a:gd name="T6" fmla="*/ 2147483646 w 575"/>
              <a:gd name="T7" fmla="*/ 2147483646 h 420"/>
              <a:gd name="T8" fmla="*/ 2147483646 w 575"/>
              <a:gd name="T9" fmla="*/ 2147483646 h 420"/>
              <a:gd name="T10" fmla="*/ 2147483646 w 575"/>
              <a:gd name="T11" fmla="*/ 2147483646 h 420"/>
              <a:gd name="T12" fmla="*/ 2147483646 w 575"/>
              <a:gd name="T13" fmla="*/ 2147483646 h 420"/>
              <a:gd name="T14" fmla="*/ 2147483646 w 575"/>
              <a:gd name="T15" fmla="*/ 2147483646 h 420"/>
              <a:gd name="T16" fmla="*/ 2147483646 w 575"/>
              <a:gd name="T17" fmla="*/ 2147483646 h 420"/>
              <a:gd name="T18" fmla="*/ 2147483646 w 575"/>
              <a:gd name="T19" fmla="*/ 2147483646 h 420"/>
              <a:gd name="T20" fmla="*/ 2147483646 w 575"/>
              <a:gd name="T21" fmla="*/ 2147483646 h 420"/>
              <a:gd name="T22" fmla="*/ 2147483646 w 575"/>
              <a:gd name="T23" fmla="*/ 2147483646 h 420"/>
              <a:gd name="T24" fmla="*/ 2147483646 w 575"/>
              <a:gd name="T25" fmla="*/ 2147483646 h 420"/>
              <a:gd name="T26" fmla="*/ 2147483646 w 575"/>
              <a:gd name="T27" fmla="*/ 2147483646 h 420"/>
              <a:gd name="T28" fmla="*/ 2147483646 w 575"/>
              <a:gd name="T29" fmla="*/ 2147483646 h 420"/>
              <a:gd name="T30" fmla="*/ 2147483646 w 575"/>
              <a:gd name="T31" fmla="*/ 2147483646 h 420"/>
              <a:gd name="T32" fmla="*/ 2147483646 w 575"/>
              <a:gd name="T33" fmla="*/ 2147483646 h 420"/>
              <a:gd name="T34" fmla="*/ 2147483646 w 575"/>
              <a:gd name="T35" fmla="*/ 2147483646 h 420"/>
              <a:gd name="T36" fmla="*/ 2147483646 w 575"/>
              <a:gd name="T37" fmla="*/ 2147483646 h 420"/>
              <a:gd name="T38" fmla="*/ 2147483646 w 575"/>
              <a:gd name="T39" fmla="*/ 2147483646 h 420"/>
              <a:gd name="T40" fmla="*/ 2147483646 w 575"/>
              <a:gd name="T41" fmla="*/ 2147483646 h 420"/>
              <a:gd name="T42" fmla="*/ 2147483646 w 575"/>
              <a:gd name="T43" fmla="*/ 2147483646 h 420"/>
              <a:gd name="T44" fmla="*/ 2147483646 w 575"/>
              <a:gd name="T45" fmla="*/ 2147483646 h 420"/>
              <a:gd name="T46" fmla="*/ 2147483646 w 575"/>
              <a:gd name="T47" fmla="*/ 2147483646 h 420"/>
              <a:gd name="T48" fmla="*/ 2147483646 w 575"/>
              <a:gd name="T49" fmla="*/ 2147483646 h 420"/>
              <a:gd name="T50" fmla="*/ 2147483646 w 575"/>
              <a:gd name="T51" fmla="*/ 2147483646 h 420"/>
              <a:gd name="T52" fmla="*/ 2147483646 w 575"/>
              <a:gd name="T53" fmla="*/ 2147483646 h 420"/>
              <a:gd name="T54" fmla="*/ 2147483646 w 575"/>
              <a:gd name="T55" fmla="*/ 2147483646 h 420"/>
              <a:gd name="T56" fmla="*/ 2147483646 w 575"/>
              <a:gd name="T57" fmla="*/ 2147483646 h 420"/>
              <a:gd name="T58" fmla="*/ 2147483646 w 575"/>
              <a:gd name="T59" fmla="*/ 2147483646 h 420"/>
              <a:gd name="T60" fmla="*/ 2147483646 w 575"/>
              <a:gd name="T61" fmla="*/ 2147483646 h 420"/>
              <a:gd name="T62" fmla="*/ 2147483646 w 575"/>
              <a:gd name="T63" fmla="*/ 2147483646 h 420"/>
              <a:gd name="T64" fmla="*/ 2147483646 w 575"/>
              <a:gd name="T65" fmla="*/ 2147483646 h 420"/>
              <a:gd name="T66" fmla="*/ 2147483646 w 575"/>
              <a:gd name="T67" fmla="*/ 2147483646 h 420"/>
              <a:gd name="T68" fmla="*/ 2147483646 w 575"/>
              <a:gd name="T69" fmla="*/ 2147483646 h 420"/>
              <a:gd name="T70" fmla="*/ 2147483646 w 575"/>
              <a:gd name="T71" fmla="*/ 2147483646 h 420"/>
              <a:gd name="T72" fmla="*/ 2147483646 w 575"/>
              <a:gd name="T73" fmla="*/ 2147483646 h 420"/>
              <a:gd name="T74" fmla="*/ 2147483646 w 575"/>
              <a:gd name="T75" fmla="*/ 2147483646 h 420"/>
              <a:gd name="T76" fmla="*/ 2147483646 w 575"/>
              <a:gd name="T77" fmla="*/ 2147483646 h 420"/>
              <a:gd name="T78" fmla="*/ 2147483646 w 575"/>
              <a:gd name="T79" fmla="*/ 2147483646 h 420"/>
              <a:gd name="T80" fmla="*/ 2147483646 w 575"/>
              <a:gd name="T81" fmla="*/ 2147483646 h 420"/>
              <a:gd name="T82" fmla="*/ 2147483646 w 575"/>
              <a:gd name="T83" fmla="*/ 2147483646 h 420"/>
              <a:gd name="T84" fmla="*/ 2147483646 w 575"/>
              <a:gd name="T85" fmla="*/ 2147483646 h 420"/>
              <a:gd name="T86" fmla="*/ 2147483646 w 575"/>
              <a:gd name="T87" fmla="*/ 2147483646 h 420"/>
              <a:gd name="T88" fmla="*/ 2147483646 w 575"/>
              <a:gd name="T89" fmla="*/ 2147483646 h 420"/>
              <a:gd name="T90" fmla="*/ 2147483646 w 575"/>
              <a:gd name="T91" fmla="*/ 2147483646 h 420"/>
              <a:gd name="T92" fmla="*/ 2147483646 w 575"/>
              <a:gd name="T93" fmla="*/ 2147483646 h 420"/>
              <a:gd name="T94" fmla="*/ 2147483646 w 575"/>
              <a:gd name="T95" fmla="*/ 2147483646 h 420"/>
              <a:gd name="T96" fmla="*/ 2147483646 w 575"/>
              <a:gd name="T97" fmla="*/ 2147483646 h 420"/>
              <a:gd name="T98" fmla="*/ 2147483646 w 575"/>
              <a:gd name="T99" fmla="*/ 2147483646 h 420"/>
              <a:gd name="T100" fmla="*/ 2147483646 w 575"/>
              <a:gd name="T101" fmla="*/ 2147483646 h 420"/>
              <a:gd name="T102" fmla="*/ 2147483646 w 575"/>
              <a:gd name="T103" fmla="*/ 2147483646 h 420"/>
              <a:gd name="T104" fmla="*/ 2147483646 w 575"/>
              <a:gd name="T105" fmla="*/ 2147483646 h 420"/>
              <a:gd name="T106" fmla="*/ 2147483646 w 575"/>
              <a:gd name="T107" fmla="*/ 2147483646 h 420"/>
              <a:gd name="T108" fmla="*/ 2147483646 w 575"/>
              <a:gd name="T109" fmla="*/ 2147483646 h 420"/>
              <a:gd name="T110" fmla="*/ 2147483646 w 575"/>
              <a:gd name="T111" fmla="*/ 2147483646 h 420"/>
              <a:gd name="T112" fmla="*/ 2147483646 w 575"/>
              <a:gd name="T113" fmla="*/ 2147483646 h 420"/>
              <a:gd name="T114" fmla="*/ 2147483646 w 575"/>
              <a:gd name="T115" fmla="*/ 2147483646 h 420"/>
              <a:gd name="T116" fmla="*/ 2147483646 w 575"/>
              <a:gd name="T117" fmla="*/ 2147483646 h 420"/>
              <a:gd name="T118" fmla="*/ 2147483646 w 575"/>
              <a:gd name="T119" fmla="*/ 2147483646 h 420"/>
              <a:gd name="T120" fmla="*/ 2147483646 w 575"/>
              <a:gd name="T121" fmla="*/ 2147483646 h 420"/>
              <a:gd name="T122" fmla="*/ 2147483646 w 575"/>
              <a:gd name="T123" fmla="*/ 2147483646 h 420"/>
              <a:gd name="T124" fmla="*/ 2147483646 w 575"/>
              <a:gd name="T125" fmla="*/ 2147483646 h 4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5" h="420">
                <a:moveTo>
                  <a:pt x="78" y="398"/>
                </a:moveTo>
                <a:cubicBezTo>
                  <a:pt x="74" y="401"/>
                  <a:pt x="60" y="398"/>
                  <a:pt x="56" y="394"/>
                </a:cubicBezTo>
                <a:cubicBezTo>
                  <a:pt x="52" y="390"/>
                  <a:pt x="53" y="382"/>
                  <a:pt x="51" y="376"/>
                </a:cubicBezTo>
                <a:cubicBezTo>
                  <a:pt x="49" y="370"/>
                  <a:pt x="48" y="365"/>
                  <a:pt x="46" y="360"/>
                </a:cubicBezTo>
                <a:cubicBezTo>
                  <a:pt x="44" y="355"/>
                  <a:pt x="39" y="366"/>
                  <a:pt x="37" y="345"/>
                </a:cubicBezTo>
                <a:cubicBezTo>
                  <a:pt x="35" y="324"/>
                  <a:pt x="38" y="251"/>
                  <a:pt x="34" y="236"/>
                </a:cubicBezTo>
                <a:cubicBezTo>
                  <a:pt x="30" y="221"/>
                  <a:pt x="19" y="251"/>
                  <a:pt x="14" y="254"/>
                </a:cubicBezTo>
                <a:cubicBezTo>
                  <a:pt x="9" y="257"/>
                  <a:pt x="4" y="258"/>
                  <a:pt x="2" y="254"/>
                </a:cubicBezTo>
                <a:cubicBezTo>
                  <a:pt x="0" y="250"/>
                  <a:pt x="3" y="238"/>
                  <a:pt x="4" y="232"/>
                </a:cubicBezTo>
                <a:cubicBezTo>
                  <a:pt x="5" y="226"/>
                  <a:pt x="0" y="228"/>
                  <a:pt x="8" y="218"/>
                </a:cubicBezTo>
                <a:cubicBezTo>
                  <a:pt x="16" y="208"/>
                  <a:pt x="46" y="197"/>
                  <a:pt x="54" y="174"/>
                </a:cubicBezTo>
                <a:cubicBezTo>
                  <a:pt x="62" y="151"/>
                  <a:pt x="50" y="103"/>
                  <a:pt x="54" y="80"/>
                </a:cubicBezTo>
                <a:cubicBezTo>
                  <a:pt x="58" y="57"/>
                  <a:pt x="61" y="42"/>
                  <a:pt x="80" y="34"/>
                </a:cubicBezTo>
                <a:cubicBezTo>
                  <a:pt x="99" y="26"/>
                  <a:pt x="144" y="31"/>
                  <a:pt x="170" y="30"/>
                </a:cubicBezTo>
                <a:cubicBezTo>
                  <a:pt x="196" y="29"/>
                  <a:pt x="219" y="28"/>
                  <a:pt x="234" y="28"/>
                </a:cubicBezTo>
                <a:cubicBezTo>
                  <a:pt x="249" y="28"/>
                  <a:pt x="251" y="30"/>
                  <a:pt x="260" y="30"/>
                </a:cubicBezTo>
                <a:cubicBezTo>
                  <a:pt x="269" y="30"/>
                  <a:pt x="279" y="31"/>
                  <a:pt x="290" y="30"/>
                </a:cubicBezTo>
                <a:cubicBezTo>
                  <a:pt x="301" y="29"/>
                  <a:pt x="311" y="26"/>
                  <a:pt x="328" y="26"/>
                </a:cubicBezTo>
                <a:cubicBezTo>
                  <a:pt x="345" y="26"/>
                  <a:pt x="378" y="29"/>
                  <a:pt x="392" y="30"/>
                </a:cubicBezTo>
                <a:cubicBezTo>
                  <a:pt x="406" y="31"/>
                  <a:pt x="408" y="32"/>
                  <a:pt x="415" y="30"/>
                </a:cubicBezTo>
                <a:cubicBezTo>
                  <a:pt x="422" y="28"/>
                  <a:pt x="426" y="21"/>
                  <a:pt x="433" y="19"/>
                </a:cubicBezTo>
                <a:cubicBezTo>
                  <a:pt x="440" y="17"/>
                  <a:pt x="453" y="23"/>
                  <a:pt x="460" y="20"/>
                </a:cubicBezTo>
                <a:cubicBezTo>
                  <a:pt x="467" y="17"/>
                  <a:pt x="469" y="4"/>
                  <a:pt x="476" y="2"/>
                </a:cubicBezTo>
                <a:cubicBezTo>
                  <a:pt x="483" y="0"/>
                  <a:pt x="493" y="2"/>
                  <a:pt x="500" y="6"/>
                </a:cubicBezTo>
                <a:cubicBezTo>
                  <a:pt x="507" y="10"/>
                  <a:pt x="509" y="14"/>
                  <a:pt x="516" y="26"/>
                </a:cubicBezTo>
                <a:cubicBezTo>
                  <a:pt x="523" y="38"/>
                  <a:pt x="535" y="63"/>
                  <a:pt x="544" y="76"/>
                </a:cubicBezTo>
                <a:cubicBezTo>
                  <a:pt x="553" y="89"/>
                  <a:pt x="569" y="94"/>
                  <a:pt x="572" y="104"/>
                </a:cubicBezTo>
                <a:cubicBezTo>
                  <a:pt x="575" y="114"/>
                  <a:pt x="567" y="130"/>
                  <a:pt x="560" y="138"/>
                </a:cubicBezTo>
                <a:cubicBezTo>
                  <a:pt x="553" y="146"/>
                  <a:pt x="541" y="149"/>
                  <a:pt x="530" y="150"/>
                </a:cubicBezTo>
                <a:cubicBezTo>
                  <a:pt x="519" y="151"/>
                  <a:pt x="507" y="143"/>
                  <a:pt x="496" y="142"/>
                </a:cubicBezTo>
                <a:cubicBezTo>
                  <a:pt x="485" y="141"/>
                  <a:pt x="476" y="141"/>
                  <a:pt x="466" y="144"/>
                </a:cubicBezTo>
                <a:cubicBezTo>
                  <a:pt x="456" y="147"/>
                  <a:pt x="445" y="151"/>
                  <a:pt x="436" y="160"/>
                </a:cubicBezTo>
                <a:cubicBezTo>
                  <a:pt x="427" y="169"/>
                  <a:pt x="420" y="188"/>
                  <a:pt x="411" y="199"/>
                </a:cubicBezTo>
                <a:cubicBezTo>
                  <a:pt x="402" y="210"/>
                  <a:pt x="388" y="209"/>
                  <a:pt x="382" y="225"/>
                </a:cubicBezTo>
                <a:cubicBezTo>
                  <a:pt x="376" y="241"/>
                  <a:pt x="377" y="277"/>
                  <a:pt x="376" y="297"/>
                </a:cubicBezTo>
                <a:cubicBezTo>
                  <a:pt x="375" y="317"/>
                  <a:pt x="375" y="333"/>
                  <a:pt x="378" y="348"/>
                </a:cubicBezTo>
                <a:cubicBezTo>
                  <a:pt x="381" y="363"/>
                  <a:pt x="393" y="378"/>
                  <a:pt x="394" y="386"/>
                </a:cubicBezTo>
                <a:cubicBezTo>
                  <a:pt x="395" y="394"/>
                  <a:pt x="391" y="396"/>
                  <a:pt x="386" y="398"/>
                </a:cubicBezTo>
                <a:cubicBezTo>
                  <a:pt x="381" y="400"/>
                  <a:pt x="368" y="403"/>
                  <a:pt x="361" y="400"/>
                </a:cubicBezTo>
                <a:cubicBezTo>
                  <a:pt x="354" y="397"/>
                  <a:pt x="349" y="386"/>
                  <a:pt x="342" y="380"/>
                </a:cubicBezTo>
                <a:cubicBezTo>
                  <a:pt x="335" y="374"/>
                  <a:pt x="325" y="375"/>
                  <a:pt x="321" y="363"/>
                </a:cubicBezTo>
                <a:cubicBezTo>
                  <a:pt x="317" y="351"/>
                  <a:pt x="321" y="328"/>
                  <a:pt x="320" y="310"/>
                </a:cubicBezTo>
                <a:cubicBezTo>
                  <a:pt x="319" y="292"/>
                  <a:pt x="318" y="270"/>
                  <a:pt x="316" y="256"/>
                </a:cubicBezTo>
                <a:cubicBezTo>
                  <a:pt x="314" y="242"/>
                  <a:pt x="318" y="230"/>
                  <a:pt x="310" y="226"/>
                </a:cubicBezTo>
                <a:cubicBezTo>
                  <a:pt x="302" y="222"/>
                  <a:pt x="281" y="228"/>
                  <a:pt x="266" y="230"/>
                </a:cubicBezTo>
                <a:cubicBezTo>
                  <a:pt x="251" y="232"/>
                  <a:pt x="231" y="238"/>
                  <a:pt x="218" y="236"/>
                </a:cubicBezTo>
                <a:cubicBezTo>
                  <a:pt x="205" y="234"/>
                  <a:pt x="197" y="217"/>
                  <a:pt x="190" y="216"/>
                </a:cubicBezTo>
                <a:cubicBezTo>
                  <a:pt x="183" y="215"/>
                  <a:pt x="182" y="221"/>
                  <a:pt x="176" y="230"/>
                </a:cubicBezTo>
                <a:cubicBezTo>
                  <a:pt x="170" y="239"/>
                  <a:pt x="157" y="251"/>
                  <a:pt x="154" y="268"/>
                </a:cubicBezTo>
                <a:cubicBezTo>
                  <a:pt x="151" y="285"/>
                  <a:pt x="153" y="311"/>
                  <a:pt x="156" y="332"/>
                </a:cubicBezTo>
                <a:cubicBezTo>
                  <a:pt x="159" y="353"/>
                  <a:pt x="171" y="382"/>
                  <a:pt x="174" y="396"/>
                </a:cubicBezTo>
                <a:cubicBezTo>
                  <a:pt x="177" y="410"/>
                  <a:pt x="175" y="414"/>
                  <a:pt x="172" y="417"/>
                </a:cubicBezTo>
                <a:cubicBezTo>
                  <a:pt x="169" y="420"/>
                  <a:pt x="162" y="416"/>
                  <a:pt x="156" y="414"/>
                </a:cubicBezTo>
                <a:cubicBezTo>
                  <a:pt x="150" y="412"/>
                  <a:pt x="145" y="418"/>
                  <a:pt x="138" y="406"/>
                </a:cubicBezTo>
                <a:cubicBezTo>
                  <a:pt x="131" y="394"/>
                  <a:pt x="122" y="365"/>
                  <a:pt x="116" y="342"/>
                </a:cubicBezTo>
                <a:cubicBezTo>
                  <a:pt x="110" y="319"/>
                  <a:pt x="105" y="283"/>
                  <a:pt x="102" y="268"/>
                </a:cubicBezTo>
                <a:cubicBezTo>
                  <a:pt x="99" y="253"/>
                  <a:pt x="97" y="255"/>
                  <a:pt x="98" y="250"/>
                </a:cubicBezTo>
                <a:cubicBezTo>
                  <a:pt x="99" y="245"/>
                  <a:pt x="105" y="242"/>
                  <a:pt x="106" y="236"/>
                </a:cubicBezTo>
                <a:cubicBezTo>
                  <a:pt x="107" y="230"/>
                  <a:pt x="110" y="210"/>
                  <a:pt x="106" y="214"/>
                </a:cubicBezTo>
                <a:cubicBezTo>
                  <a:pt x="102" y="218"/>
                  <a:pt x="90" y="245"/>
                  <a:pt x="84" y="260"/>
                </a:cubicBezTo>
                <a:cubicBezTo>
                  <a:pt x="78" y="275"/>
                  <a:pt x="69" y="287"/>
                  <a:pt x="68" y="306"/>
                </a:cubicBezTo>
                <a:cubicBezTo>
                  <a:pt x="67" y="325"/>
                  <a:pt x="75" y="361"/>
                  <a:pt x="78" y="376"/>
                </a:cubicBezTo>
                <a:cubicBezTo>
                  <a:pt x="81" y="391"/>
                  <a:pt x="82" y="395"/>
                  <a:pt x="78" y="39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87" name="ZoneTexte 1">
            <a:extLst>
              <a:ext uri="{FF2B5EF4-FFF2-40B4-BE49-F238E27FC236}">
                <a16:creationId xmlns:a16="http://schemas.microsoft.com/office/drawing/2014/main" id="{9C45963F-CFDE-4439-8335-C90635BA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6224588"/>
            <a:ext cx="281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Vaccination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950551E7-BA66-40DC-A7EB-485BD28D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7992F1-8A92-42A0-8480-1F613456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/>
              <a:t>Maladies respiratoires chez les bovins</a:t>
            </a:r>
          </a:p>
          <a:p>
            <a:pPr lvl="1">
              <a:defRPr/>
            </a:pPr>
            <a:r>
              <a:rPr lang="fr-FR" sz="2000" dirty="0"/>
              <a:t>Agents étiologiques</a:t>
            </a:r>
          </a:p>
          <a:p>
            <a:pPr lvl="1">
              <a:defRPr/>
            </a:pPr>
            <a:r>
              <a:rPr lang="fr-FR" sz="2000" dirty="0"/>
              <a:t>Syndrome inflammatoire et conséquences en termes de traitement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Antibiothérapie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Accès à la </a:t>
            </a:r>
            <a:r>
              <a:rPr lang="fr-FR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biophase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Durée : courte ou longue?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Voies d’administration</a:t>
            </a:r>
          </a:p>
          <a:p>
            <a:pPr lvl="1">
              <a:defRPr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Modalités de traitements</a:t>
            </a:r>
          </a:p>
          <a:p>
            <a:pPr lvl="2">
              <a:defRPr/>
            </a:pPr>
            <a:r>
              <a:rPr lang="fr-FR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Métaphylaxie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vs curatif</a:t>
            </a:r>
          </a:p>
          <a:p>
            <a:pPr lvl="2">
              <a:defRPr/>
            </a:pP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Traitements adjuvants</a:t>
            </a:r>
          </a:p>
          <a:p>
            <a:pPr>
              <a:defRPr/>
            </a:pP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146D118-BE01-4825-B53E-2E71D51F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2462213"/>
            <a:ext cx="727868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tabLst>
                <a:tab pos="6389688" algn="l"/>
              </a:tabLst>
              <a:defRPr sz="3200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defTabSz="792163" eaLnBrk="0" hangingPunct="0">
              <a:spcBef>
                <a:spcPct val="20000"/>
              </a:spcBef>
              <a:buChar char="–"/>
              <a:tabLst>
                <a:tab pos="63896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92163" eaLnBrk="0" hangingPunct="0">
              <a:spcBef>
                <a:spcPct val="20000"/>
              </a:spcBef>
              <a:buChar char="•"/>
              <a:tabLst>
                <a:tab pos="63896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92163" eaLnBrk="0" hangingPunct="0">
              <a:spcBef>
                <a:spcPct val="20000"/>
              </a:spcBef>
              <a:buChar char="–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92163" eaLnBrk="0" hangingPunct="0">
              <a:spcBef>
                <a:spcPct val="20000"/>
              </a:spcBef>
              <a:buChar char="»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896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r-FR" sz="2400" dirty="0">
                <a:solidFill>
                  <a:schemeClr val="tx1"/>
                </a:solidFill>
              </a:rPr>
              <a:t>• </a:t>
            </a:r>
            <a:r>
              <a:rPr lang="fr-FR" altLang="fr-FR" sz="2400" dirty="0">
                <a:solidFill>
                  <a:schemeClr val="tx1"/>
                </a:solidFill>
              </a:rPr>
              <a:t>Mycoplasmes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fi-FI" altLang="fr-FR" sz="2400" b="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r-FR" sz="2400" dirty="0">
                <a:solidFill>
                  <a:schemeClr val="tx1"/>
                </a:solidFill>
              </a:rPr>
              <a:t>• </a:t>
            </a:r>
            <a:r>
              <a:rPr lang="fr-FR" altLang="fr-FR" sz="2400" i="1" dirty="0" err="1">
                <a:solidFill>
                  <a:schemeClr val="tx1"/>
                </a:solidFill>
              </a:rPr>
              <a:t>Mannheimia</a:t>
            </a:r>
            <a:r>
              <a:rPr lang="fi-FI" altLang="fr-FR" sz="2400" i="1" dirty="0">
                <a:solidFill>
                  <a:schemeClr val="tx1"/>
                </a:solidFill>
              </a:rPr>
              <a:t> haemolytica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fi-FI" altLang="fr-FR" sz="2400" b="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r-FR" sz="2400" b="0" dirty="0">
                <a:solidFill>
                  <a:schemeClr val="tx1"/>
                </a:solidFill>
              </a:rPr>
              <a:t>• </a:t>
            </a:r>
            <a:r>
              <a:rPr lang="fr-FR" altLang="fr-FR" sz="2400" b="0" i="1" dirty="0">
                <a:solidFill>
                  <a:schemeClr val="tx1"/>
                </a:solidFill>
              </a:rPr>
              <a:t>Pasteurella</a:t>
            </a:r>
            <a:r>
              <a:rPr lang="fi-FI" altLang="fr-FR" sz="2400" b="0" i="1" dirty="0">
                <a:solidFill>
                  <a:schemeClr val="tx1"/>
                </a:solidFill>
              </a:rPr>
              <a:t> multocida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fi-FI" altLang="fr-FR" sz="2400" b="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r-FR" sz="2400" b="0" dirty="0">
                <a:solidFill>
                  <a:schemeClr val="tx1"/>
                </a:solidFill>
              </a:rPr>
              <a:t>• </a:t>
            </a:r>
            <a:r>
              <a:rPr lang="fi-FI" altLang="fr-FR" sz="2400" b="0" i="1" dirty="0">
                <a:solidFill>
                  <a:schemeClr val="tx1"/>
                </a:solidFill>
              </a:rPr>
              <a:t>Histophilus somni </a:t>
            </a:r>
            <a:r>
              <a:rPr lang="fi-FI" altLang="fr-FR" sz="1600" b="0" i="1" dirty="0">
                <a:solidFill>
                  <a:schemeClr val="tx1"/>
                </a:solidFill>
              </a:rPr>
              <a:t>(= Haemophilus)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fi-FI" altLang="fr-FR" sz="2400" b="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85000"/>
              </a:lnSpc>
              <a:spcBef>
                <a:spcPct val="0"/>
              </a:spcBef>
              <a:defRPr/>
            </a:pPr>
            <a:r>
              <a:rPr lang="fi-FI" altLang="fr-FR" sz="1800" b="0" i="1" dirty="0">
                <a:solidFill>
                  <a:schemeClr val="tx1"/>
                </a:solidFill>
              </a:rPr>
              <a:t>Trueperella pyogenes (= Arcanobacterium, Corynebacterium)</a:t>
            </a:r>
          </a:p>
          <a:p>
            <a:pPr marL="342900" indent="-342900">
              <a:lnSpc>
                <a:spcPct val="85000"/>
              </a:lnSpc>
              <a:spcBef>
                <a:spcPct val="0"/>
              </a:spcBef>
              <a:defRPr/>
            </a:pPr>
            <a:endParaRPr lang="fi-FI" altLang="fr-FR" sz="2400" b="0" dirty="0">
              <a:solidFill>
                <a:schemeClr val="tx1"/>
              </a:solidFill>
            </a:endParaRPr>
          </a:p>
        </p:txBody>
      </p:sp>
      <p:sp>
        <p:nvSpPr>
          <p:cNvPr id="19459" name="Freeform 4">
            <a:extLst>
              <a:ext uri="{FF2B5EF4-FFF2-40B4-BE49-F238E27FC236}">
                <a16:creationId xmlns:a16="http://schemas.microsoft.com/office/drawing/2014/main" id="{439FF627-981C-459B-AAB5-330768CD63D7}"/>
              </a:ext>
            </a:extLst>
          </p:cNvPr>
          <p:cNvSpPr>
            <a:spLocks/>
          </p:cNvSpPr>
          <p:nvPr/>
        </p:nvSpPr>
        <p:spPr bwMode="invGray">
          <a:xfrm>
            <a:off x="7789863" y="1219200"/>
            <a:ext cx="811212" cy="666750"/>
          </a:xfrm>
          <a:custGeom>
            <a:avLst/>
            <a:gdLst>
              <a:gd name="T0" fmla="*/ 2147483646 w 575"/>
              <a:gd name="T1" fmla="*/ 2147483646 h 420"/>
              <a:gd name="T2" fmla="*/ 2147483646 w 575"/>
              <a:gd name="T3" fmla="*/ 2147483646 h 420"/>
              <a:gd name="T4" fmla="*/ 2147483646 w 575"/>
              <a:gd name="T5" fmla="*/ 2147483646 h 420"/>
              <a:gd name="T6" fmla="*/ 2147483646 w 575"/>
              <a:gd name="T7" fmla="*/ 2147483646 h 420"/>
              <a:gd name="T8" fmla="*/ 2147483646 w 575"/>
              <a:gd name="T9" fmla="*/ 2147483646 h 420"/>
              <a:gd name="T10" fmla="*/ 2147483646 w 575"/>
              <a:gd name="T11" fmla="*/ 2147483646 h 420"/>
              <a:gd name="T12" fmla="*/ 2147483646 w 575"/>
              <a:gd name="T13" fmla="*/ 2147483646 h 420"/>
              <a:gd name="T14" fmla="*/ 2147483646 w 575"/>
              <a:gd name="T15" fmla="*/ 2147483646 h 420"/>
              <a:gd name="T16" fmla="*/ 2147483646 w 575"/>
              <a:gd name="T17" fmla="*/ 2147483646 h 420"/>
              <a:gd name="T18" fmla="*/ 2147483646 w 575"/>
              <a:gd name="T19" fmla="*/ 2147483646 h 420"/>
              <a:gd name="T20" fmla="*/ 2147483646 w 575"/>
              <a:gd name="T21" fmla="*/ 2147483646 h 420"/>
              <a:gd name="T22" fmla="*/ 2147483646 w 575"/>
              <a:gd name="T23" fmla="*/ 2147483646 h 420"/>
              <a:gd name="T24" fmla="*/ 2147483646 w 575"/>
              <a:gd name="T25" fmla="*/ 2147483646 h 420"/>
              <a:gd name="T26" fmla="*/ 2147483646 w 575"/>
              <a:gd name="T27" fmla="*/ 2147483646 h 420"/>
              <a:gd name="T28" fmla="*/ 2147483646 w 575"/>
              <a:gd name="T29" fmla="*/ 2147483646 h 420"/>
              <a:gd name="T30" fmla="*/ 2147483646 w 575"/>
              <a:gd name="T31" fmla="*/ 2147483646 h 420"/>
              <a:gd name="T32" fmla="*/ 2147483646 w 575"/>
              <a:gd name="T33" fmla="*/ 2147483646 h 420"/>
              <a:gd name="T34" fmla="*/ 2147483646 w 575"/>
              <a:gd name="T35" fmla="*/ 2147483646 h 420"/>
              <a:gd name="T36" fmla="*/ 2147483646 w 575"/>
              <a:gd name="T37" fmla="*/ 2147483646 h 420"/>
              <a:gd name="T38" fmla="*/ 2147483646 w 575"/>
              <a:gd name="T39" fmla="*/ 2147483646 h 420"/>
              <a:gd name="T40" fmla="*/ 2147483646 w 575"/>
              <a:gd name="T41" fmla="*/ 2147483646 h 420"/>
              <a:gd name="T42" fmla="*/ 2147483646 w 575"/>
              <a:gd name="T43" fmla="*/ 2147483646 h 420"/>
              <a:gd name="T44" fmla="*/ 2147483646 w 575"/>
              <a:gd name="T45" fmla="*/ 2147483646 h 420"/>
              <a:gd name="T46" fmla="*/ 2147483646 w 575"/>
              <a:gd name="T47" fmla="*/ 2147483646 h 420"/>
              <a:gd name="T48" fmla="*/ 2147483646 w 575"/>
              <a:gd name="T49" fmla="*/ 2147483646 h 420"/>
              <a:gd name="T50" fmla="*/ 2147483646 w 575"/>
              <a:gd name="T51" fmla="*/ 2147483646 h 420"/>
              <a:gd name="T52" fmla="*/ 2147483646 w 575"/>
              <a:gd name="T53" fmla="*/ 2147483646 h 420"/>
              <a:gd name="T54" fmla="*/ 2147483646 w 575"/>
              <a:gd name="T55" fmla="*/ 2147483646 h 420"/>
              <a:gd name="T56" fmla="*/ 2147483646 w 575"/>
              <a:gd name="T57" fmla="*/ 2147483646 h 420"/>
              <a:gd name="T58" fmla="*/ 2147483646 w 575"/>
              <a:gd name="T59" fmla="*/ 2147483646 h 420"/>
              <a:gd name="T60" fmla="*/ 2147483646 w 575"/>
              <a:gd name="T61" fmla="*/ 2147483646 h 420"/>
              <a:gd name="T62" fmla="*/ 2147483646 w 575"/>
              <a:gd name="T63" fmla="*/ 2147483646 h 420"/>
              <a:gd name="T64" fmla="*/ 2147483646 w 575"/>
              <a:gd name="T65" fmla="*/ 2147483646 h 420"/>
              <a:gd name="T66" fmla="*/ 2147483646 w 575"/>
              <a:gd name="T67" fmla="*/ 2147483646 h 420"/>
              <a:gd name="T68" fmla="*/ 2147483646 w 575"/>
              <a:gd name="T69" fmla="*/ 2147483646 h 420"/>
              <a:gd name="T70" fmla="*/ 2147483646 w 575"/>
              <a:gd name="T71" fmla="*/ 2147483646 h 420"/>
              <a:gd name="T72" fmla="*/ 2147483646 w 575"/>
              <a:gd name="T73" fmla="*/ 2147483646 h 420"/>
              <a:gd name="T74" fmla="*/ 2147483646 w 575"/>
              <a:gd name="T75" fmla="*/ 2147483646 h 420"/>
              <a:gd name="T76" fmla="*/ 2147483646 w 575"/>
              <a:gd name="T77" fmla="*/ 2147483646 h 420"/>
              <a:gd name="T78" fmla="*/ 2147483646 w 575"/>
              <a:gd name="T79" fmla="*/ 2147483646 h 420"/>
              <a:gd name="T80" fmla="*/ 2147483646 w 575"/>
              <a:gd name="T81" fmla="*/ 2147483646 h 420"/>
              <a:gd name="T82" fmla="*/ 2147483646 w 575"/>
              <a:gd name="T83" fmla="*/ 2147483646 h 420"/>
              <a:gd name="T84" fmla="*/ 2147483646 w 575"/>
              <a:gd name="T85" fmla="*/ 2147483646 h 420"/>
              <a:gd name="T86" fmla="*/ 2147483646 w 575"/>
              <a:gd name="T87" fmla="*/ 2147483646 h 420"/>
              <a:gd name="T88" fmla="*/ 2147483646 w 575"/>
              <a:gd name="T89" fmla="*/ 2147483646 h 420"/>
              <a:gd name="T90" fmla="*/ 2147483646 w 575"/>
              <a:gd name="T91" fmla="*/ 2147483646 h 420"/>
              <a:gd name="T92" fmla="*/ 2147483646 w 575"/>
              <a:gd name="T93" fmla="*/ 2147483646 h 420"/>
              <a:gd name="T94" fmla="*/ 2147483646 w 575"/>
              <a:gd name="T95" fmla="*/ 2147483646 h 420"/>
              <a:gd name="T96" fmla="*/ 2147483646 w 575"/>
              <a:gd name="T97" fmla="*/ 2147483646 h 420"/>
              <a:gd name="T98" fmla="*/ 2147483646 w 575"/>
              <a:gd name="T99" fmla="*/ 2147483646 h 420"/>
              <a:gd name="T100" fmla="*/ 2147483646 w 575"/>
              <a:gd name="T101" fmla="*/ 2147483646 h 420"/>
              <a:gd name="T102" fmla="*/ 2147483646 w 575"/>
              <a:gd name="T103" fmla="*/ 2147483646 h 420"/>
              <a:gd name="T104" fmla="*/ 2147483646 w 575"/>
              <a:gd name="T105" fmla="*/ 2147483646 h 420"/>
              <a:gd name="T106" fmla="*/ 2147483646 w 575"/>
              <a:gd name="T107" fmla="*/ 2147483646 h 420"/>
              <a:gd name="T108" fmla="*/ 2147483646 w 575"/>
              <a:gd name="T109" fmla="*/ 2147483646 h 420"/>
              <a:gd name="T110" fmla="*/ 2147483646 w 575"/>
              <a:gd name="T111" fmla="*/ 2147483646 h 420"/>
              <a:gd name="T112" fmla="*/ 2147483646 w 575"/>
              <a:gd name="T113" fmla="*/ 2147483646 h 420"/>
              <a:gd name="T114" fmla="*/ 2147483646 w 575"/>
              <a:gd name="T115" fmla="*/ 2147483646 h 420"/>
              <a:gd name="T116" fmla="*/ 2147483646 w 575"/>
              <a:gd name="T117" fmla="*/ 2147483646 h 420"/>
              <a:gd name="T118" fmla="*/ 2147483646 w 575"/>
              <a:gd name="T119" fmla="*/ 2147483646 h 420"/>
              <a:gd name="T120" fmla="*/ 2147483646 w 575"/>
              <a:gd name="T121" fmla="*/ 2147483646 h 420"/>
              <a:gd name="T122" fmla="*/ 2147483646 w 575"/>
              <a:gd name="T123" fmla="*/ 2147483646 h 420"/>
              <a:gd name="T124" fmla="*/ 2147483646 w 575"/>
              <a:gd name="T125" fmla="*/ 2147483646 h 4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5" h="420">
                <a:moveTo>
                  <a:pt x="78" y="398"/>
                </a:moveTo>
                <a:cubicBezTo>
                  <a:pt x="74" y="401"/>
                  <a:pt x="60" y="398"/>
                  <a:pt x="56" y="394"/>
                </a:cubicBezTo>
                <a:cubicBezTo>
                  <a:pt x="52" y="390"/>
                  <a:pt x="53" y="382"/>
                  <a:pt x="51" y="376"/>
                </a:cubicBezTo>
                <a:cubicBezTo>
                  <a:pt x="49" y="370"/>
                  <a:pt x="48" y="365"/>
                  <a:pt x="46" y="360"/>
                </a:cubicBezTo>
                <a:cubicBezTo>
                  <a:pt x="44" y="355"/>
                  <a:pt x="39" y="366"/>
                  <a:pt x="37" y="345"/>
                </a:cubicBezTo>
                <a:cubicBezTo>
                  <a:pt x="35" y="324"/>
                  <a:pt x="38" y="251"/>
                  <a:pt x="34" y="236"/>
                </a:cubicBezTo>
                <a:cubicBezTo>
                  <a:pt x="30" y="221"/>
                  <a:pt x="19" y="251"/>
                  <a:pt x="14" y="254"/>
                </a:cubicBezTo>
                <a:cubicBezTo>
                  <a:pt x="9" y="257"/>
                  <a:pt x="4" y="258"/>
                  <a:pt x="2" y="254"/>
                </a:cubicBezTo>
                <a:cubicBezTo>
                  <a:pt x="0" y="250"/>
                  <a:pt x="3" y="238"/>
                  <a:pt x="4" y="232"/>
                </a:cubicBezTo>
                <a:cubicBezTo>
                  <a:pt x="5" y="226"/>
                  <a:pt x="0" y="228"/>
                  <a:pt x="8" y="218"/>
                </a:cubicBezTo>
                <a:cubicBezTo>
                  <a:pt x="16" y="208"/>
                  <a:pt x="46" y="197"/>
                  <a:pt x="54" y="174"/>
                </a:cubicBezTo>
                <a:cubicBezTo>
                  <a:pt x="62" y="151"/>
                  <a:pt x="50" y="103"/>
                  <a:pt x="54" y="80"/>
                </a:cubicBezTo>
                <a:cubicBezTo>
                  <a:pt x="58" y="57"/>
                  <a:pt x="61" y="42"/>
                  <a:pt x="80" y="34"/>
                </a:cubicBezTo>
                <a:cubicBezTo>
                  <a:pt x="99" y="26"/>
                  <a:pt x="144" y="31"/>
                  <a:pt x="170" y="30"/>
                </a:cubicBezTo>
                <a:cubicBezTo>
                  <a:pt x="196" y="29"/>
                  <a:pt x="219" y="28"/>
                  <a:pt x="234" y="28"/>
                </a:cubicBezTo>
                <a:cubicBezTo>
                  <a:pt x="249" y="28"/>
                  <a:pt x="251" y="30"/>
                  <a:pt x="260" y="30"/>
                </a:cubicBezTo>
                <a:cubicBezTo>
                  <a:pt x="269" y="30"/>
                  <a:pt x="279" y="31"/>
                  <a:pt x="290" y="30"/>
                </a:cubicBezTo>
                <a:cubicBezTo>
                  <a:pt x="301" y="29"/>
                  <a:pt x="311" y="26"/>
                  <a:pt x="328" y="26"/>
                </a:cubicBezTo>
                <a:cubicBezTo>
                  <a:pt x="345" y="26"/>
                  <a:pt x="378" y="29"/>
                  <a:pt x="392" y="30"/>
                </a:cubicBezTo>
                <a:cubicBezTo>
                  <a:pt x="406" y="31"/>
                  <a:pt x="408" y="32"/>
                  <a:pt x="415" y="30"/>
                </a:cubicBezTo>
                <a:cubicBezTo>
                  <a:pt x="422" y="28"/>
                  <a:pt x="426" y="21"/>
                  <a:pt x="433" y="19"/>
                </a:cubicBezTo>
                <a:cubicBezTo>
                  <a:pt x="440" y="17"/>
                  <a:pt x="453" y="23"/>
                  <a:pt x="460" y="20"/>
                </a:cubicBezTo>
                <a:cubicBezTo>
                  <a:pt x="467" y="17"/>
                  <a:pt x="469" y="4"/>
                  <a:pt x="476" y="2"/>
                </a:cubicBezTo>
                <a:cubicBezTo>
                  <a:pt x="483" y="0"/>
                  <a:pt x="493" y="2"/>
                  <a:pt x="500" y="6"/>
                </a:cubicBezTo>
                <a:cubicBezTo>
                  <a:pt x="507" y="10"/>
                  <a:pt x="509" y="14"/>
                  <a:pt x="516" y="26"/>
                </a:cubicBezTo>
                <a:cubicBezTo>
                  <a:pt x="523" y="38"/>
                  <a:pt x="535" y="63"/>
                  <a:pt x="544" y="76"/>
                </a:cubicBezTo>
                <a:cubicBezTo>
                  <a:pt x="553" y="89"/>
                  <a:pt x="569" y="94"/>
                  <a:pt x="572" y="104"/>
                </a:cubicBezTo>
                <a:cubicBezTo>
                  <a:pt x="575" y="114"/>
                  <a:pt x="567" y="130"/>
                  <a:pt x="560" y="138"/>
                </a:cubicBezTo>
                <a:cubicBezTo>
                  <a:pt x="553" y="146"/>
                  <a:pt x="541" y="149"/>
                  <a:pt x="530" y="150"/>
                </a:cubicBezTo>
                <a:cubicBezTo>
                  <a:pt x="519" y="151"/>
                  <a:pt x="507" y="143"/>
                  <a:pt x="496" y="142"/>
                </a:cubicBezTo>
                <a:cubicBezTo>
                  <a:pt x="485" y="141"/>
                  <a:pt x="476" y="141"/>
                  <a:pt x="466" y="144"/>
                </a:cubicBezTo>
                <a:cubicBezTo>
                  <a:pt x="456" y="147"/>
                  <a:pt x="445" y="151"/>
                  <a:pt x="436" y="160"/>
                </a:cubicBezTo>
                <a:cubicBezTo>
                  <a:pt x="427" y="169"/>
                  <a:pt x="420" y="188"/>
                  <a:pt x="411" y="199"/>
                </a:cubicBezTo>
                <a:cubicBezTo>
                  <a:pt x="402" y="210"/>
                  <a:pt x="388" y="209"/>
                  <a:pt x="382" y="225"/>
                </a:cubicBezTo>
                <a:cubicBezTo>
                  <a:pt x="376" y="241"/>
                  <a:pt x="377" y="277"/>
                  <a:pt x="376" y="297"/>
                </a:cubicBezTo>
                <a:cubicBezTo>
                  <a:pt x="375" y="317"/>
                  <a:pt x="375" y="333"/>
                  <a:pt x="378" y="348"/>
                </a:cubicBezTo>
                <a:cubicBezTo>
                  <a:pt x="381" y="363"/>
                  <a:pt x="393" y="378"/>
                  <a:pt x="394" y="386"/>
                </a:cubicBezTo>
                <a:cubicBezTo>
                  <a:pt x="395" y="394"/>
                  <a:pt x="391" y="396"/>
                  <a:pt x="386" y="398"/>
                </a:cubicBezTo>
                <a:cubicBezTo>
                  <a:pt x="381" y="400"/>
                  <a:pt x="368" y="403"/>
                  <a:pt x="361" y="400"/>
                </a:cubicBezTo>
                <a:cubicBezTo>
                  <a:pt x="354" y="397"/>
                  <a:pt x="349" y="386"/>
                  <a:pt x="342" y="380"/>
                </a:cubicBezTo>
                <a:cubicBezTo>
                  <a:pt x="335" y="374"/>
                  <a:pt x="325" y="375"/>
                  <a:pt x="321" y="363"/>
                </a:cubicBezTo>
                <a:cubicBezTo>
                  <a:pt x="317" y="351"/>
                  <a:pt x="321" y="328"/>
                  <a:pt x="320" y="310"/>
                </a:cubicBezTo>
                <a:cubicBezTo>
                  <a:pt x="319" y="292"/>
                  <a:pt x="318" y="270"/>
                  <a:pt x="316" y="256"/>
                </a:cubicBezTo>
                <a:cubicBezTo>
                  <a:pt x="314" y="242"/>
                  <a:pt x="318" y="230"/>
                  <a:pt x="310" y="226"/>
                </a:cubicBezTo>
                <a:cubicBezTo>
                  <a:pt x="302" y="222"/>
                  <a:pt x="281" y="228"/>
                  <a:pt x="266" y="230"/>
                </a:cubicBezTo>
                <a:cubicBezTo>
                  <a:pt x="251" y="232"/>
                  <a:pt x="231" y="238"/>
                  <a:pt x="218" y="236"/>
                </a:cubicBezTo>
                <a:cubicBezTo>
                  <a:pt x="205" y="234"/>
                  <a:pt x="197" y="217"/>
                  <a:pt x="190" y="216"/>
                </a:cubicBezTo>
                <a:cubicBezTo>
                  <a:pt x="183" y="215"/>
                  <a:pt x="182" y="221"/>
                  <a:pt x="176" y="230"/>
                </a:cubicBezTo>
                <a:cubicBezTo>
                  <a:pt x="170" y="239"/>
                  <a:pt x="157" y="251"/>
                  <a:pt x="154" y="268"/>
                </a:cubicBezTo>
                <a:cubicBezTo>
                  <a:pt x="151" y="285"/>
                  <a:pt x="153" y="311"/>
                  <a:pt x="156" y="332"/>
                </a:cubicBezTo>
                <a:cubicBezTo>
                  <a:pt x="159" y="353"/>
                  <a:pt x="171" y="382"/>
                  <a:pt x="174" y="396"/>
                </a:cubicBezTo>
                <a:cubicBezTo>
                  <a:pt x="177" y="410"/>
                  <a:pt x="175" y="414"/>
                  <a:pt x="172" y="417"/>
                </a:cubicBezTo>
                <a:cubicBezTo>
                  <a:pt x="169" y="420"/>
                  <a:pt x="162" y="416"/>
                  <a:pt x="156" y="414"/>
                </a:cubicBezTo>
                <a:cubicBezTo>
                  <a:pt x="150" y="412"/>
                  <a:pt x="145" y="418"/>
                  <a:pt x="138" y="406"/>
                </a:cubicBezTo>
                <a:cubicBezTo>
                  <a:pt x="131" y="394"/>
                  <a:pt x="122" y="365"/>
                  <a:pt x="116" y="342"/>
                </a:cubicBezTo>
                <a:cubicBezTo>
                  <a:pt x="110" y="319"/>
                  <a:pt x="105" y="283"/>
                  <a:pt x="102" y="268"/>
                </a:cubicBezTo>
                <a:cubicBezTo>
                  <a:pt x="99" y="253"/>
                  <a:pt x="97" y="255"/>
                  <a:pt x="98" y="250"/>
                </a:cubicBezTo>
                <a:cubicBezTo>
                  <a:pt x="99" y="245"/>
                  <a:pt x="105" y="242"/>
                  <a:pt x="106" y="236"/>
                </a:cubicBezTo>
                <a:cubicBezTo>
                  <a:pt x="107" y="230"/>
                  <a:pt x="110" y="210"/>
                  <a:pt x="106" y="214"/>
                </a:cubicBezTo>
                <a:cubicBezTo>
                  <a:pt x="102" y="218"/>
                  <a:pt x="90" y="245"/>
                  <a:pt x="84" y="260"/>
                </a:cubicBezTo>
                <a:cubicBezTo>
                  <a:pt x="78" y="275"/>
                  <a:pt x="69" y="287"/>
                  <a:pt x="68" y="306"/>
                </a:cubicBezTo>
                <a:cubicBezTo>
                  <a:pt x="67" y="325"/>
                  <a:pt x="75" y="361"/>
                  <a:pt x="78" y="376"/>
                </a:cubicBezTo>
                <a:cubicBezTo>
                  <a:pt x="81" y="391"/>
                  <a:pt x="82" y="395"/>
                  <a:pt x="78" y="39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51C6C6E0-4856-45DE-8C3F-A7865D2E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60375"/>
            <a:ext cx="6223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00000"/>
                </a:solidFill>
              </a:rPr>
              <a:t>Agents étiologiques des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00000"/>
                </a:solidFill>
              </a:rPr>
              <a:t>Broncho-pneumonies</a:t>
            </a:r>
          </a:p>
        </p:txBody>
      </p:sp>
      <p:sp>
        <p:nvSpPr>
          <p:cNvPr id="19461" name="Accolade fermante 1">
            <a:extLst>
              <a:ext uri="{FF2B5EF4-FFF2-40B4-BE49-F238E27FC236}">
                <a16:creationId xmlns:a16="http://schemas.microsoft.com/office/drawing/2014/main" id="{614E8E97-4B3E-4AFA-B050-A43CAAF7E9B9}"/>
              </a:ext>
            </a:extLst>
          </p:cNvPr>
          <p:cNvSpPr>
            <a:spLocks/>
          </p:cNvSpPr>
          <p:nvPr/>
        </p:nvSpPr>
        <p:spPr bwMode="auto">
          <a:xfrm>
            <a:off x="4605338" y="2908300"/>
            <a:ext cx="673100" cy="1806575"/>
          </a:xfrm>
          <a:prstGeom prst="rightBrace">
            <a:avLst>
              <a:gd name="adj1" fmla="val 8363"/>
              <a:gd name="adj2" fmla="val 50000"/>
            </a:avLst>
          </a:prstGeom>
          <a:noFill/>
          <a:ln w="57150" algn="ctr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19462" name="ZoneTexte 3">
            <a:extLst>
              <a:ext uri="{FF2B5EF4-FFF2-40B4-BE49-F238E27FC236}">
                <a16:creationId xmlns:a16="http://schemas.microsoft.com/office/drawing/2014/main" id="{68923D5D-6C71-4760-B3A2-4D297504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3579813"/>
            <a:ext cx="2905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Pasteurellaceae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0"/>
              <a:t>Gram -  </a:t>
            </a:r>
          </a:p>
        </p:txBody>
      </p:sp>
      <p:sp>
        <p:nvSpPr>
          <p:cNvPr id="7175" name="Ellipse 1">
            <a:extLst>
              <a:ext uri="{FF2B5EF4-FFF2-40B4-BE49-F238E27FC236}">
                <a16:creationId xmlns:a16="http://schemas.microsoft.com/office/drawing/2014/main" id="{5AA1BF87-DCBF-48E2-AB80-9DA2F6A1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2000"/>
            <a:ext cx="4708525" cy="2901950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cxnSp>
        <p:nvCxnSpPr>
          <p:cNvPr id="7176" name="Connecteur droit avec flèche 3">
            <a:extLst>
              <a:ext uri="{FF2B5EF4-FFF2-40B4-BE49-F238E27FC236}">
                <a16:creationId xmlns:a16="http://schemas.microsoft.com/office/drawing/2014/main" id="{D65FBFB4-53B4-4ABA-804B-EE58E392D9BB}"/>
              </a:ext>
            </a:extLst>
          </p:cNvPr>
          <p:cNvCxnSpPr>
            <a:cxnSpLocks noChangeShapeType="1"/>
            <a:endCxn id="7175" idx="5"/>
          </p:cNvCxnSpPr>
          <p:nvPr/>
        </p:nvCxnSpPr>
        <p:spPr bwMode="auto">
          <a:xfrm flipH="1" flipV="1">
            <a:off x="4019550" y="4508500"/>
            <a:ext cx="1597025" cy="1147763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7" name="ZoneTexte 4">
            <a:extLst>
              <a:ext uri="{FF2B5EF4-FFF2-40B4-BE49-F238E27FC236}">
                <a16:creationId xmlns:a16="http://schemas.microsoft.com/office/drawing/2014/main" id="{8557D1E6-FA55-490B-A061-357F6E0F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5656263"/>
            <a:ext cx="262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00B050"/>
                </a:solidFill>
              </a:rPr>
              <a:t>Commensales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DCBC8B1-5E2E-4442-B618-E113C95E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fr-FR" altLang="fr-FR" sz="2800" b="1"/>
              <a:t> </a:t>
            </a:r>
            <a:r>
              <a:rPr lang="fr-FR" altLang="fr-FR" sz="3600">
                <a:solidFill>
                  <a:schemeClr val="tx1"/>
                </a:solidFill>
              </a:rPr>
              <a:t> </a:t>
            </a:r>
            <a:br>
              <a:rPr lang="fr-FR" altLang="fr-FR">
                <a:solidFill>
                  <a:schemeClr val="tx1"/>
                </a:solidFill>
              </a:rPr>
            </a:b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11267" name="Espace réservé du contenu 1">
            <a:extLst>
              <a:ext uri="{FF2B5EF4-FFF2-40B4-BE49-F238E27FC236}">
                <a16:creationId xmlns:a16="http://schemas.microsoft.com/office/drawing/2014/main" id="{08FE0A58-49BF-490A-A2D1-AA987734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927225"/>
            <a:ext cx="8229600" cy="4525963"/>
          </a:xfrm>
        </p:spPr>
        <p:txBody>
          <a:bodyPr/>
          <a:lstStyle/>
          <a:p>
            <a:r>
              <a:rPr lang="fr-FR" altLang="fr-FR" sz="2800" b="1"/>
              <a:t>Les bovins </a:t>
            </a:r>
            <a:r>
              <a:rPr lang="fr-FR" altLang="fr-FR" sz="2800" b="1" u="sng">
                <a:solidFill>
                  <a:srgbClr val="FF0000"/>
                </a:solidFill>
              </a:rPr>
              <a:t>sains</a:t>
            </a:r>
            <a:r>
              <a:rPr lang="fr-FR" altLang="fr-FR" sz="2800" b="1"/>
              <a:t> </a:t>
            </a:r>
            <a:r>
              <a:rPr lang="fr-FR" altLang="fr-FR" sz="2800"/>
              <a:t>sont </a:t>
            </a:r>
            <a:r>
              <a:rPr lang="fr-FR" altLang="fr-FR" sz="2800" b="1">
                <a:solidFill>
                  <a:srgbClr val="C00000"/>
                </a:solidFill>
              </a:rPr>
              <a:t>porteurs de Pasteurellaceae </a:t>
            </a:r>
            <a:r>
              <a:rPr lang="fr-FR" altLang="fr-FR" sz="2800"/>
              <a:t>ce qui interdit une prophylaxie sanitaire.</a:t>
            </a:r>
            <a:endParaRPr lang="fr-FR" altLang="fr-FR" sz="4000"/>
          </a:p>
          <a:p>
            <a:endParaRPr lang="fr-FR" altLang="fr-FR" sz="4000"/>
          </a:p>
          <a:p>
            <a:r>
              <a:rPr lang="fr-FR" altLang="fr-FR" sz="2800"/>
              <a:t>La pathologie se déclenche souvent dans des </a:t>
            </a:r>
            <a:r>
              <a:rPr lang="fr-FR" altLang="fr-FR" sz="2800" b="1">
                <a:solidFill>
                  <a:srgbClr val="C00000"/>
                </a:solidFill>
              </a:rPr>
              <a:t>conditions favorisant </a:t>
            </a:r>
            <a:r>
              <a:rPr lang="fr-FR" altLang="fr-FR" sz="2800" b="1" u="sng">
                <a:solidFill>
                  <a:srgbClr val="C00000"/>
                </a:solidFill>
              </a:rPr>
              <a:t>l’expansion </a:t>
            </a:r>
            <a:r>
              <a:rPr lang="fr-FR" altLang="fr-FR" sz="2800" b="1">
                <a:solidFill>
                  <a:srgbClr val="C00000"/>
                </a:solidFill>
              </a:rPr>
              <a:t>de la flore résidente</a:t>
            </a:r>
            <a:r>
              <a:rPr lang="fr-FR" altLang="fr-FR" sz="2800"/>
              <a:t> </a:t>
            </a:r>
            <a:r>
              <a:rPr lang="fr-FR" altLang="fr-FR" sz="2000"/>
              <a:t>(infections virales, infections à mycoplasmes, stress, défaut de ventilation de l’élevage, ...)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CFFB1-54EF-443D-9724-34665610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350"/>
            <a:ext cx="823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r-FR" b="0" kern="0" dirty="0"/>
              <a:t>Agents étiologiques des </a:t>
            </a:r>
            <a:br>
              <a:rPr lang="fi-FI" altLang="fr-FR" b="0" kern="0" dirty="0"/>
            </a:br>
            <a:r>
              <a:rPr lang="fi-FI" altLang="fr-FR" b="0" kern="0" dirty="0"/>
              <a:t>Broncho-pneumonies</a:t>
            </a:r>
            <a:endParaRPr lang="fr-FR" altLang="fr-FR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767676FD-1F1B-4725-A16B-771F3D5CA940}"/>
              </a:ext>
            </a:extLst>
          </p:cNvPr>
          <p:cNvSpPr/>
          <p:nvPr/>
        </p:nvSpPr>
        <p:spPr>
          <a:xfrm>
            <a:off x="0" y="1250950"/>
            <a:ext cx="523875" cy="5429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06" name="Espace réservé du contenu 2">
            <a:extLst>
              <a:ext uri="{FF2B5EF4-FFF2-40B4-BE49-F238E27FC236}">
                <a16:creationId xmlns:a16="http://schemas.microsoft.com/office/drawing/2014/main" id="{DBC0B4C2-9A37-4F26-81D5-3A3099C9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fr-FR" sz="2400" b="1" u="sng" dirty="0">
                <a:solidFill>
                  <a:srgbClr val="FF0000"/>
                </a:solidFill>
              </a:rPr>
              <a:t>ELEMENT DECLENCHEUR : </a:t>
            </a:r>
            <a:r>
              <a:rPr lang="en-US" altLang="fr-FR" sz="2400" dirty="0"/>
              <a:t>Infections </a:t>
            </a:r>
            <a:r>
              <a:rPr lang="en-US" altLang="fr-FR" sz="2400" dirty="0" err="1"/>
              <a:t>virales</a:t>
            </a:r>
            <a:r>
              <a:rPr lang="en-US" altLang="fr-FR" sz="2400" dirty="0"/>
              <a:t>, stress et/</a:t>
            </a:r>
            <a:r>
              <a:rPr lang="en-US" altLang="fr-FR" sz="2400" dirty="0" err="1"/>
              <a:t>ou</a:t>
            </a:r>
            <a:r>
              <a:rPr lang="en-US" altLang="fr-FR" sz="2400" dirty="0"/>
              <a:t> </a:t>
            </a:r>
            <a:r>
              <a:rPr lang="en-US" altLang="fr-FR" sz="2400" dirty="0" err="1"/>
              <a:t>environnement</a:t>
            </a:r>
            <a:r>
              <a:rPr lang="en-US" altLang="fr-FR" sz="2400" dirty="0"/>
              <a:t>  non optimal </a:t>
            </a:r>
            <a:endParaRPr lang="en-US" altLang="fr-FR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fr-FR" sz="2400" dirty="0"/>
          </a:p>
          <a:p>
            <a:pPr>
              <a:defRPr/>
            </a:pPr>
            <a:r>
              <a:rPr lang="en-US" altLang="fr-FR" sz="2400" b="1" dirty="0" err="1"/>
              <a:t>Prolifération</a:t>
            </a:r>
            <a:r>
              <a:rPr lang="en-US" altLang="fr-FR" sz="2400" dirty="0"/>
              <a:t> des </a:t>
            </a:r>
            <a:r>
              <a:rPr lang="en-US" altLang="fr-FR" sz="2400" dirty="0" err="1"/>
              <a:t>bactéries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dans</a:t>
            </a:r>
            <a:r>
              <a:rPr lang="en-US" altLang="fr-FR" sz="2400" dirty="0"/>
              <a:t> le </a:t>
            </a:r>
            <a:r>
              <a:rPr lang="en-US" altLang="fr-FR" sz="2400" b="1" dirty="0">
                <a:solidFill>
                  <a:srgbClr val="0070C0"/>
                </a:solidFill>
              </a:rPr>
              <a:t>nasopharynx </a:t>
            </a:r>
          </a:p>
          <a:p>
            <a:pPr>
              <a:defRPr/>
            </a:pPr>
            <a:endParaRPr lang="en-US" altLang="fr-FR" sz="2400" dirty="0"/>
          </a:p>
          <a:p>
            <a:pPr>
              <a:defRPr/>
            </a:pPr>
            <a:r>
              <a:rPr lang="en-US" altLang="fr-FR" sz="2400" dirty="0"/>
              <a:t>Migration </a:t>
            </a:r>
            <a:r>
              <a:rPr lang="en-US" altLang="fr-FR" sz="2400" dirty="0" err="1"/>
              <a:t>vers</a:t>
            </a:r>
            <a:r>
              <a:rPr lang="en-US" altLang="fr-FR" sz="2400" dirty="0"/>
              <a:t> les </a:t>
            </a:r>
            <a:r>
              <a:rPr lang="en-US" altLang="fr-FR" sz="2400" dirty="0" err="1"/>
              <a:t>poumons</a:t>
            </a:r>
            <a:endParaRPr lang="en-US" altLang="fr-FR" sz="2400" dirty="0"/>
          </a:p>
          <a:p>
            <a:pPr>
              <a:defRPr/>
            </a:pPr>
            <a:endParaRPr lang="en-US" altLang="fr-FR" sz="2400" dirty="0"/>
          </a:p>
          <a:p>
            <a:pPr>
              <a:defRPr/>
            </a:pPr>
            <a:r>
              <a:rPr lang="en-US" altLang="fr-FR" sz="2400" b="1" dirty="0" err="1"/>
              <a:t>Adhérence</a:t>
            </a:r>
            <a:r>
              <a:rPr lang="en-US" altLang="fr-FR" sz="2400" b="1" dirty="0"/>
              <a:t>, </a:t>
            </a:r>
            <a:r>
              <a:rPr lang="en-US" altLang="fr-FR" sz="2400" b="1" dirty="0" err="1"/>
              <a:t>colonisation</a:t>
            </a:r>
            <a:r>
              <a:rPr lang="en-US" altLang="fr-FR" sz="2400" b="1" dirty="0"/>
              <a:t> </a:t>
            </a:r>
            <a:r>
              <a:rPr lang="en-US" altLang="fr-FR" sz="2400" dirty="0"/>
              <a:t>et </a:t>
            </a:r>
            <a:r>
              <a:rPr lang="en-US" altLang="fr-FR" sz="2400" dirty="0" err="1"/>
              <a:t>mulitplication</a:t>
            </a:r>
            <a:r>
              <a:rPr lang="en-US" altLang="fr-FR" sz="2400" dirty="0"/>
              <a:t> dans le </a:t>
            </a:r>
            <a:r>
              <a:rPr lang="en-US" altLang="fr-FR" sz="2400" b="1" dirty="0" err="1">
                <a:solidFill>
                  <a:srgbClr val="0070C0"/>
                </a:solidFill>
              </a:rPr>
              <a:t>poumon</a:t>
            </a:r>
            <a:endParaRPr lang="en-US" altLang="fr-FR" sz="2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fr-FR" sz="2400" dirty="0"/>
              <a:t> </a:t>
            </a:r>
          </a:p>
          <a:p>
            <a:pPr>
              <a:defRPr/>
            </a:pPr>
            <a:r>
              <a:rPr lang="en-US" altLang="fr-FR" sz="2400" dirty="0" err="1"/>
              <a:t>Pleuro</a:t>
            </a:r>
            <a:r>
              <a:rPr lang="en-US" altLang="fr-FR" sz="2400" dirty="0"/>
              <a:t>/</a:t>
            </a:r>
            <a:r>
              <a:rPr lang="en-US" altLang="fr-FR" sz="2400" dirty="0" err="1"/>
              <a:t>broncho-pneumonie</a:t>
            </a:r>
            <a:endParaRPr lang="fr-FR" altLang="fr-FR" sz="2400" dirty="0"/>
          </a:p>
        </p:txBody>
      </p:sp>
      <p:sp>
        <p:nvSpPr>
          <p:cNvPr id="23556" name="Flèche vers le bas 3">
            <a:extLst>
              <a:ext uri="{FF2B5EF4-FFF2-40B4-BE49-F238E27FC236}">
                <a16:creationId xmlns:a16="http://schemas.microsoft.com/office/drawing/2014/main" id="{E80EB4D4-6BDF-4356-942F-131C328B3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903538"/>
            <a:ext cx="447675" cy="3405187"/>
          </a:xfrm>
          <a:prstGeom prst="downArrow">
            <a:avLst>
              <a:gd name="adj1" fmla="val 50000"/>
              <a:gd name="adj2" fmla="val 49864"/>
            </a:avLst>
          </a:prstGeom>
          <a:gradFill rotWithShape="1">
            <a:gsLst>
              <a:gs pos="0">
                <a:srgbClr val="A02600"/>
              </a:gs>
              <a:gs pos="50000">
                <a:srgbClr val="E63B00"/>
              </a:gs>
              <a:gs pos="100000">
                <a:srgbClr val="FF480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1A2783F-B5FD-4E96-BBF4-1475F7F0C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r-FR" sz="3200"/>
              <a:t>Agents étiologiques des </a:t>
            </a:r>
            <a:br>
              <a:rPr lang="fi-FI" altLang="fr-FR" sz="3200"/>
            </a:br>
            <a:r>
              <a:rPr lang="fi-FI" altLang="fr-FR" sz="3200"/>
              <a:t>Broncho-pneumonies</a:t>
            </a:r>
            <a:endParaRPr lang="fr-FR" altLang="fr-FR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blanc defaut ply</Template>
  <TotalTime>0</TotalTime>
  <Pages>5</Pages>
  <Words>1970</Words>
  <Application>Microsoft Office PowerPoint</Application>
  <PresentationFormat>Affichage à l'écran (4:3)</PresentationFormat>
  <Paragraphs>506</Paragraphs>
  <Slides>54</Slides>
  <Notes>47</Notes>
  <HiddenSlides>2</HiddenSlides>
  <MMClips>0</MMClips>
  <ScaleCrop>false</ScaleCrop>
  <HeadingPairs>
    <vt:vector size="8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Arial</vt:lpstr>
      <vt:lpstr>Modèle par défaut</vt:lpstr>
      <vt:lpstr>Microsoft Excel Chart</vt:lpstr>
      <vt:lpstr>Antibiothérapie chez le veau</vt:lpstr>
      <vt:lpstr>Antibiothérapie chez le veau</vt:lpstr>
      <vt:lpstr>Pathologies infectieuses chez le veau: prévalences</vt:lpstr>
      <vt:lpstr>Antibiothérapie des maladies respiratoires des bovins</vt:lpstr>
      <vt:lpstr>Plan</vt:lpstr>
      <vt:lpstr>Plan</vt:lpstr>
      <vt:lpstr>Présentation PowerPoint</vt:lpstr>
      <vt:lpstr>   </vt:lpstr>
      <vt:lpstr>Agents étiologiques des  Broncho-pneumonies</vt:lpstr>
      <vt:lpstr>Physiopathologie</vt:lpstr>
      <vt:lpstr>Physiopathologie</vt:lpstr>
      <vt:lpstr>Physiopathologie</vt:lpstr>
      <vt:lpstr>Physiopathologie</vt:lpstr>
      <vt:lpstr>Présentation PowerPoint</vt:lpstr>
      <vt:lpstr>Nécessité de l’antibiothérapie  pour les pathologies infectieuses pulmonaires</vt:lpstr>
      <vt:lpstr>Diagnostic</vt:lpstr>
      <vt:lpstr>Plan</vt:lpstr>
      <vt:lpstr>Localisation des germes et biophases</vt:lpstr>
      <vt:lpstr>Gamithromycine: PK</vt:lpstr>
      <vt:lpstr>Présentation PowerPoint</vt:lpstr>
      <vt:lpstr>Présentation PowerPoint</vt:lpstr>
      <vt:lpstr>Antibiotique et biophase</vt:lpstr>
      <vt:lpstr>Antibiotique et biophase</vt:lpstr>
      <vt:lpstr>Plan</vt:lpstr>
      <vt:lpstr>Les antibiotiques avec indication pour des pathologies respiratoires</vt:lpstr>
      <vt:lpstr>Les antibiotiques avec indication pour des pathologies respiratoires</vt:lpstr>
      <vt:lpstr>Les antibiotiques avec indication pour des pathologies respiratoires</vt:lpstr>
      <vt:lpstr>Les antibiotiques avec indication pour des pathologies respiratoires</vt:lpstr>
      <vt:lpstr>Les antibiotiques avec indication pour des pathologies respiratoires</vt:lpstr>
      <vt:lpstr>Sensibilité aux antibiotiques utilisés en pathologie respiratoire</vt:lpstr>
      <vt:lpstr>Les antibiotiques utilisés en pathologie respiratoire</vt:lpstr>
      <vt:lpstr>Les antibiotiques utilisés en pathologie respiratoire</vt:lpstr>
      <vt:lpstr>Plan</vt:lpstr>
      <vt:lpstr>Voies d’administration</vt:lpstr>
      <vt:lpstr>Voies d’administration</vt:lpstr>
      <vt:lpstr>Biodisponibilité: influence de la formulation</vt:lpstr>
      <vt:lpstr>Cinétique de l'oxytetracycline (20 mg/kg) formulation standard (  ) vs LA ( )</vt:lpstr>
      <vt:lpstr>Voies d’administration</vt:lpstr>
      <vt:lpstr>Voies d’administration</vt:lpstr>
      <vt:lpstr>Biodisponibilité de l’oxytetracycline : IM vs SC</vt:lpstr>
      <vt:lpstr>Voies d’administration</vt:lpstr>
      <vt:lpstr>Plan</vt:lpstr>
      <vt:lpstr>Modalités d’usage des antibiotiques</vt:lpstr>
      <vt:lpstr>Présentation PowerPoint</vt:lpstr>
      <vt:lpstr>Métaphylaxie</vt:lpstr>
      <vt:lpstr>Métaphylaxie</vt:lpstr>
      <vt:lpstr>Présentation PowerPoint</vt:lpstr>
      <vt:lpstr>Métaphylaxie</vt:lpstr>
      <vt:lpstr>Traitements curatifs</vt:lpstr>
      <vt:lpstr>Essais cliniques et BPI</vt:lpstr>
      <vt:lpstr>Plan</vt:lpstr>
      <vt:lpstr>Thérapeutiques adjuvantes</vt:lpstr>
      <vt:lpstr>Thérapeutiques adjuvantes</vt:lpstr>
      <vt:lpstr>Possibilités de prévention…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2024-04-23T08:07:56Z</dcterms:created>
  <dcterms:modified xsi:type="dcterms:W3CDTF">2024-04-23T08:08:05Z</dcterms:modified>
  <cp:category/>
</cp:coreProperties>
</file>