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87" r:id="rId2"/>
  </p:sldMasterIdLst>
  <p:notesMasterIdLst>
    <p:notesMasterId r:id="rId34"/>
  </p:notesMasterIdLst>
  <p:handoutMasterIdLst>
    <p:handoutMasterId r:id="rId35"/>
  </p:handoutMasterIdLst>
  <p:sldIdLst>
    <p:sldId id="433" r:id="rId3"/>
    <p:sldId id="400" r:id="rId4"/>
    <p:sldId id="380" r:id="rId5"/>
    <p:sldId id="413" r:id="rId6"/>
    <p:sldId id="414" r:id="rId7"/>
    <p:sldId id="415" r:id="rId8"/>
    <p:sldId id="416" r:id="rId9"/>
    <p:sldId id="417" r:id="rId10"/>
    <p:sldId id="342" r:id="rId11"/>
    <p:sldId id="422" r:id="rId12"/>
    <p:sldId id="343" r:id="rId13"/>
    <p:sldId id="381" r:id="rId14"/>
    <p:sldId id="344" r:id="rId15"/>
    <p:sldId id="345" r:id="rId16"/>
    <p:sldId id="434" r:id="rId17"/>
    <p:sldId id="435" r:id="rId18"/>
    <p:sldId id="432" r:id="rId19"/>
    <p:sldId id="404" r:id="rId20"/>
    <p:sldId id="346" r:id="rId21"/>
    <p:sldId id="436" r:id="rId22"/>
    <p:sldId id="429" r:id="rId23"/>
    <p:sldId id="348" r:id="rId24"/>
    <p:sldId id="427" r:id="rId25"/>
    <p:sldId id="382" r:id="rId26"/>
    <p:sldId id="428" r:id="rId27"/>
    <p:sldId id="383" r:id="rId28"/>
    <p:sldId id="385" r:id="rId29"/>
    <p:sldId id="384" r:id="rId30"/>
    <p:sldId id="437" r:id="rId31"/>
    <p:sldId id="438" r:id="rId32"/>
    <p:sldId id="386" r:id="rId33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50021"/>
    <a:srgbClr val="3366FF"/>
    <a:srgbClr val="FFFF99"/>
    <a:srgbClr val="33CC33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88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C835E2-54EC-406E-AAE8-C3E40AFE8745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2F44B-60B1-43E5-93F8-657BE95797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1F5E56-3C76-4A80-AFE8-06594AC206B9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482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AD8070-1750-4121-B843-7B7D212A665D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AA6AD6-E1C5-4CA3-B66E-8CF511A56F7D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FCFE4E-F4FB-479B-97B9-4141CB9DDDA4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A91D12-DC6B-4859-9C3E-1AECDFE6C0CA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73E01D6-93B0-4BA5-AAEE-07D0B7340F84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708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ED4ABC4-8C64-490E-9C19-4EDE35B2CF1A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1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C278F3-C088-42BA-BBA9-24E67157ECEC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F35C9A-4210-4CFE-9B1C-597EC00AA1F4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E64135-87B8-4C74-8C90-19E879092B5F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11A9B9-A420-4E11-96E0-1C575D516E90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647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CB4EF8-8CD7-4D67-AFA1-43222351B62B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F13C5E-C5A0-4934-9756-9C715CFFBF78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3E992-67CE-45B4-8400-841D4495B922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75EDC9-5820-413F-A509-A040D4883B7A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09754C-6DE6-47BE-BB64-6C664DDA94E3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40F7ED-F177-4C1B-8F0E-A4A6F15F1A3E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5913" y="1433513"/>
            <a:ext cx="3500437" cy="23336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46CDCE6-130C-4854-85EA-9D1110484469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7186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E62E562-3BCE-45F2-A340-6AA39370F63E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413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974ABF-BFDF-45B4-B387-F584724A2899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B0029D-37C4-46DE-99FC-F8E60C96F57E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E6F0E2-7D7E-4C31-938B-4A1250265F3A}" type="slidenum">
              <a:rPr lang="en-US" altLang="fr-FR" sz="1300" b="1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fr-FR" sz="1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D482D0-E11E-4696-948C-E0560F24170D}" type="slidenum">
              <a:rPr lang="en-US" altLang="fr-FR" smtClean="0"/>
              <a:pPr>
                <a:spcBef>
                  <a:spcPct val="0"/>
                </a:spcBef>
              </a:pPr>
              <a:t>7</a:t>
            </a:fld>
            <a:endParaRPr lang="en-US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E489C5-ABBC-465B-B455-24DFF9FC4B58}" type="slidenum">
              <a:rPr lang="en-US" altLang="fr-FR" smtClean="0"/>
              <a:pPr>
                <a:spcBef>
                  <a:spcPct val="0"/>
                </a:spcBef>
              </a:pPr>
              <a:t>8</a:t>
            </a:fld>
            <a:endParaRPr lang="en-US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A0EFCB-99F9-446B-A96B-E46AEC2CB190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69D8EB-EA50-449C-97FA-E42260F1CE0E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4538"/>
            <a:ext cx="5586412" cy="37242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4BA2-7220-4D26-AD52-2D0E441500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030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2056-0CAF-4C31-B051-55A54580A3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98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3895-034B-4451-B526-FC8F3780AC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3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8E1F-42E6-418B-8F73-435BCFBFDD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7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C8A0-5314-4CAB-A465-BF265E92EF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6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0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3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9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269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924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5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1048-36FE-49E7-B898-4F269F496E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71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606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203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251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25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3039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230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6661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341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0299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32297ED-8681-433C-B896-23AE25093D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3436-DFAA-4E23-B5E5-84060196C5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99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AF95BC7-632C-4CB6-95C8-EE9E6F8232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29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516C2AD-6D94-4367-A2E7-03022161201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767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24EC2D-50BD-435C-BD7D-6FF688DFB0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35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9B44E01-37ED-458C-BA81-5A1EB7A054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897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F3B6-B39E-4A93-8A1F-2329F2EAB7E2}" type="datetimeFigureOut">
              <a:rPr lang="fr-FR"/>
              <a:pPr>
                <a:defRPr/>
              </a:pPr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1C2A-3BA6-4B1F-AF83-0B48FEB4F0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B8D2-DE3D-4102-822C-35E8DF568D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39F0-88D5-4FA5-8ECE-70149695E9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32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CC1A-A43E-471F-B884-D5E78A14BE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E3F5-6783-4B08-A348-4305915F2D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69D-69C9-460B-850A-3524424364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2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A161-1815-40DF-92BB-1C352A3BCA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5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4FE2AC27-E387-4EAD-9C3C-5D6AFC68C7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1BD94-178E-444D-A30A-EFF4D94C3CA2}" type="datetimeFigureOut">
              <a:rPr lang="fr-FR"/>
              <a:pPr>
                <a:defRPr/>
              </a:pPr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F01961-C5EE-4019-8438-3643A4487C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9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0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clairance hépatique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17636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Avril 2024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2005013"/>
            <a:ext cx="7448550" cy="4737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Bonne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Rat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Chien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Poulet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Modérée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Chat (problème de synthèse des glucuronides)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Chèvre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Faible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/>
              <a:t>Homme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Singe Rhesus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Cochon d’inde (Guinea pig)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Lapin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Cheval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L’excrétion biliaire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32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Différences entre espèces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31000" y="2254250"/>
            <a:ext cx="3236913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Rat                  80%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Dog                 60%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Man            	  3%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Rhesus		15%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656388" y="1412875"/>
            <a:ext cx="350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Exemple: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Chloramphénicol glucuronide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10"/>
          <p:cNvSpPr txBox="1">
            <a:spLocks noChangeArrowheads="1"/>
          </p:cNvSpPr>
          <p:nvPr/>
        </p:nvSpPr>
        <p:spPr bwMode="auto">
          <a:xfrm>
            <a:off x="307975" y="5856288"/>
            <a:ext cx="33956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Débit </a:t>
            </a:r>
            <a:r>
              <a:rPr lang="fr-FR" altLang="fr-FR" sz="3600" baseline="-25000"/>
              <a:t>biliaire</a:t>
            </a:r>
            <a:r>
              <a:rPr lang="fr-FR" altLang="fr-FR" sz="2400"/>
              <a:t>(ml/min)</a:t>
            </a:r>
            <a:endParaRPr lang="fr-FR" altLang="fr-FR" sz="3600"/>
          </a:p>
        </p:txBody>
      </p:sp>
      <p:pic>
        <p:nvPicPr>
          <p:cNvPr id="67588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546600"/>
            <a:ext cx="849312" cy="803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354513"/>
            <a:ext cx="379412" cy="11064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0" name="Text Box 13"/>
          <p:cNvSpPr txBox="1">
            <a:spLocks noChangeArrowheads="1"/>
          </p:cNvSpPr>
          <p:nvPr/>
        </p:nvSpPr>
        <p:spPr bwMode="auto">
          <a:xfrm>
            <a:off x="6602413" y="6045200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0.5-0.8</a:t>
            </a:r>
            <a:endParaRPr lang="fr-FR" altLang="fr-FR" sz="4400"/>
          </a:p>
        </p:txBody>
      </p:sp>
      <p:sp>
        <p:nvSpPr>
          <p:cNvPr id="67591" name="Text Box 14"/>
          <p:cNvSpPr txBox="1">
            <a:spLocks noChangeArrowheads="1"/>
          </p:cNvSpPr>
          <p:nvPr/>
        </p:nvSpPr>
        <p:spPr bwMode="auto">
          <a:xfrm>
            <a:off x="4049713" y="5516563"/>
            <a:ext cx="1485900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(10 kg)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0.05-0.33</a:t>
            </a:r>
            <a:endParaRPr lang="fr-FR" altLang="fr-FR" sz="4400"/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67593" name="Rectangle 16"/>
          <p:cNvSpPr>
            <a:spLocks noChangeArrowheads="1"/>
          </p:cNvSpPr>
          <p:nvPr/>
        </p:nvSpPr>
        <p:spPr bwMode="auto">
          <a:xfrm>
            <a:off x="390525" y="1181100"/>
            <a:ext cx="43211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clairance biliaire</a:t>
            </a:r>
          </a:p>
        </p:txBody>
      </p:sp>
      <p:graphicFrame>
        <p:nvGraphicFramePr>
          <p:cNvPr id="25609" name="Objet 1"/>
          <p:cNvGraphicFramePr>
            <a:graphicFrameLocks noChangeAspect="1"/>
          </p:cNvGraphicFramePr>
          <p:nvPr/>
        </p:nvGraphicFramePr>
        <p:xfrm>
          <a:off x="2454275" y="2349500"/>
          <a:ext cx="5256213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Équation" r:id="rId6" imgW="1752600" imgH="444500" progId="Equation.3">
                  <p:embed/>
                </p:oleObj>
              </mc:Choice>
              <mc:Fallback>
                <p:oleObj name="Équation" r:id="rId6" imgW="1752600" imgH="4445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454275" y="2349500"/>
                        <a:ext cx="5256213" cy="1331913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90" grpId="0"/>
      <p:bldP spid="675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métabolique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1146175" y="4581525"/>
            <a:ext cx="31956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 débit sanguin            hépatique</a:t>
            </a:r>
          </a:p>
        </p:txBody>
      </p: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5359400" y="2538413"/>
            <a:ext cx="45180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03200" indent="-2032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mécanisme enzymatique (métabolisme)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débit sanguin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liaison aux protéines plasmatiques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69640" name="Rectangle 11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  <p:graphicFrame>
        <p:nvGraphicFramePr>
          <p:cNvPr id="29702" name="Objet 2"/>
          <p:cNvGraphicFramePr>
            <a:graphicFrameLocks noChangeAspect="1"/>
          </p:cNvGraphicFramePr>
          <p:nvPr/>
        </p:nvGraphicFramePr>
        <p:xfrm>
          <a:off x="1031875" y="2303463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031875" y="2303463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èche vers le bas 3"/>
          <p:cNvSpPr/>
          <p:nvPr/>
        </p:nvSpPr>
        <p:spPr>
          <a:xfrm flipV="1">
            <a:off x="2370138" y="3500438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6200000" flipV="1">
            <a:off x="4418013" y="2460625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955675" y="1989138"/>
            <a:ext cx="2609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vitro</a:t>
            </a:r>
          </a:p>
        </p:txBody>
      </p:sp>
      <p:grpSp>
        <p:nvGrpSpPr>
          <p:cNvPr id="212047" name="Group 79"/>
          <p:cNvGrpSpPr>
            <a:grpSpLocks/>
          </p:cNvGrpSpPr>
          <p:nvPr/>
        </p:nvGrpSpPr>
        <p:grpSpPr bwMode="auto">
          <a:xfrm>
            <a:off x="261938" y="2593975"/>
            <a:ext cx="3857625" cy="819150"/>
            <a:chOff x="165" y="1486"/>
            <a:chExt cx="2430" cy="516"/>
          </a:xfrm>
        </p:grpSpPr>
        <p:grpSp>
          <p:nvGrpSpPr>
            <p:cNvPr id="31771" name="Group 52"/>
            <p:cNvGrpSpPr>
              <a:grpSpLocks/>
            </p:cNvGrpSpPr>
            <p:nvPr/>
          </p:nvGrpSpPr>
          <p:grpSpPr bwMode="auto">
            <a:xfrm>
              <a:off x="1310" y="1760"/>
              <a:ext cx="390" cy="231"/>
              <a:chOff x="550" y="1872"/>
              <a:chExt cx="376" cy="244"/>
            </a:xfrm>
          </p:grpSpPr>
          <p:sp>
            <p:nvSpPr>
              <p:cNvPr id="31774" name="Oval 53"/>
              <p:cNvSpPr>
                <a:spLocks noChangeArrowheads="1"/>
              </p:cNvSpPr>
              <p:nvPr/>
            </p:nvSpPr>
            <p:spPr bwMode="auto">
              <a:xfrm>
                <a:off x="550" y="1911"/>
                <a:ext cx="376" cy="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75" name="Text Box 54"/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2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E</a:t>
                </a:r>
              </a:p>
            </p:txBody>
          </p:sp>
        </p:grpSp>
        <p:sp>
          <p:nvSpPr>
            <p:cNvPr id="31772" name="Text Box 55"/>
            <p:cNvSpPr txBox="1">
              <a:spLocks noChangeArrowheads="1"/>
            </p:cNvSpPr>
            <p:nvPr/>
          </p:nvSpPr>
          <p:spPr bwMode="auto">
            <a:xfrm>
              <a:off x="1751" y="1752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A50021"/>
                  </a:solidFill>
                  <a:latin typeface="Arial Unicode MS" panose="020B0604020202020204" pitchFamily="34" charset="-128"/>
                </a:rPr>
                <a:t>: enzymes</a:t>
              </a:r>
            </a:p>
          </p:txBody>
        </p:sp>
        <p:sp>
          <p:nvSpPr>
            <p:cNvPr id="31773" name="Text Box 59"/>
            <p:cNvSpPr txBox="1">
              <a:spLocks noChangeArrowheads="1"/>
            </p:cNvSpPr>
            <p:nvPr/>
          </p:nvSpPr>
          <p:spPr bwMode="auto">
            <a:xfrm>
              <a:off x="165" y="148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grpSp>
        <p:nvGrpSpPr>
          <p:cNvPr id="212046" name="Group 78"/>
          <p:cNvGrpSpPr>
            <a:grpSpLocks/>
          </p:cNvGrpSpPr>
          <p:nvPr/>
        </p:nvGrpSpPr>
        <p:grpSpPr bwMode="auto">
          <a:xfrm>
            <a:off x="6253163" y="1800225"/>
            <a:ext cx="3722687" cy="2227263"/>
            <a:chOff x="3939" y="1134"/>
            <a:chExt cx="2345" cy="1403"/>
          </a:xfrm>
        </p:grpSpPr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3943" y="1429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4209" y="1550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4109" y="214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5139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256" y="2096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4940" y="1687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092" y="1762"/>
              <a:ext cx="39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4707" y="1960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4574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4724" y="170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508" y="1990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939" y="129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5434" y="1308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4" name="Rectangle 37"/>
            <p:cNvSpPr>
              <a:spLocks noChangeArrowheads="1"/>
            </p:cNvSpPr>
            <p:nvPr/>
          </p:nvSpPr>
          <p:spPr bwMode="auto">
            <a:xfrm>
              <a:off x="4262" y="2251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31765" name="Rectangle 38"/>
            <p:cNvSpPr>
              <a:spLocks noChangeArrowheads="1"/>
            </p:cNvSpPr>
            <p:nvPr/>
          </p:nvSpPr>
          <p:spPr bwMode="auto">
            <a:xfrm>
              <a:off x="5508" y="1480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31766" name="Arc 40"/>
            <p:cNvSpPr>
              <a:spLocks/>
            </p:cNvSpPr>
            <p:nvPr/>
          </p:nvSpPr>
          <p:spPr bwMode="auto">
            <a:xfrm rot="693608">
              <a:off x="5086" y="1134"/>
              <a:ext cx="973" cy="254"/>
            </a:xfrm>
            <a:custGeom>
              <a:avLst/>
              <a:gdLst>
                <a:gd name="T0" fmla="*/ 0 w 37460"/>
                <a:gd name="T1" fmla="*/ 0 h 21600"/>
                <a:gd name="T2" fmla="*/ 0 w 37460"/>
                <a:gd name="T3" fmla="*/ 0 h 21600"/>
                <a:gd name="T4" fmla="*/ 0 w 374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6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</a:path>
                <a:path w="3746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7" name="Text Box 49"/>
            <p:cNvSpPr txBox="1">
              <a:spLocks noChangeArrowheads="1"/>
            </p:cNvSpPr>
            <p:nvPr/>
          </p:nvSpPr>
          <p:spPr bwMode="auto">
            <a:xfrm>
              <a:off x="4170" y="17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68" name="Text Box 50"/>
            <p:cNvSpPr txBox="1">
              <a:spLocks noChangeArrowheads="1"/>
            </p:cNvSpPr>
            <p:nvPr/>
          </p:nvSpPr>
          <p:spPr bwMode="auto">
            <a:xfrm>
              <a:off x="4798" y="19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69" name="Text Box 51"/>
            <p:cNvSpPr txBox="1">
              <a:spLocks noChangeArrowheads="1"/>
            </p:cNvSpPr>
            <p:nvPr/>
          </p:nvSpPr>
          <p:spPr bwMode="auto">
            <a:xfrm>
              <a:off x="5033" y="16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70" name="Oval 60"/>
            <p:cNvSpPr>
              <a:spLocks noChangeArrowheads="1"/>
            </p:cNvSpPr>
            <p:nvPr/>
          </p:nvSpPr>
          <p:spPr bwMode="auto">
            <a:xfrm>
              <a:off x="5962" y="1389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1749" name="Rectangle 76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0662" name="Rectangle 77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918450" y="5080000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concentration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19350" y="981075"/>
            <a:ext cx="346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de métabolisation</a:t>
            </a: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1797050" y="1655763"/>
            <a:ext cx="7305675" cy="457200"/>
            <a:chOff x="1132" y="920"/>
            <a:chExt cx="4602" cy="288"/>
          </a:xfrm>
        </p:grpSpPr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015" y="1071"/>
              <a:ext cx="371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0" name="Text Box 6"/>
            <p:cNvSpPr txBox="1">
              <a:spLocks noChangeArrowheads="1"/>
            </p:cNvSpPr>
            <p:nvPr/>
          </p:nvSpPr>
          <p:spPr bwMode="auto">
            <a:xfrm>
              <a:off x="1132" y="92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itchFamily="18" charset="0"/>
                </a:rPr>
                <a:t>Vmax</a:t>
              </a:r>
            </a:p>
          </p:txBody>
        </p:sp>
      </p:grpSp>
      <p:grpSp>
        <p:nvGrpSpPr>
          <p:cNvPr id="342023" name="Group 7"/>
          <p:cNvGrpSpPr>
            <a:grpSpLocks/>
          </p:cNvGrpSpPr>
          <p:nvPr/>
        </p:nvGrpSpPr>
        <p:grpSpPr bwMode="auto">
          <a:xfrm>
            <a:off x="1797050" y="3167063"/>
            <a:ext cx="2139950" cy="2762250"/>
            <a:chOff x="1132" y="1872"/>
            <a:chExt cx="1348" cy="174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1132" y="1872"/>
              <a:ext cx="8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Vmax / 2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039" y="2008"/>
              <a:ext cx="27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 rot="-5400000">
              <a:off x="1722" y="2598"/>
              <a:ext cx="118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8" name="Text Box 11"/>
            <p:cNvSpPr txBox="1">
              <a:spLocks noChangeArrowheads="1"/>
            </p:cNvSpPr>
            <p:nvPr/>
          </p:nvSpPr>
          <p:spPr bwMode="auto">
            <a:xfrm>
              <a:off x="2094" y="3324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itchFamily="18" charset="0"/>
                </a:rPr>
                <a:t>K</a:t>
              </a:r>
              <a:r>
                <a:rPr lang="fr-FR" altLang="fr-FR" sz="2400" b="1" baseline="-25000">
                  <a:solidFill>
                    <a:srgbClr val="009900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graphicFrame>
        <p:nvGraphicFramePr>
          <p:cNvPr id="20487" name="Object 17"/>
          <p:cNvGraphicFramePr>
            <a:graphicFrameLocks noChangeAspect="1"/>
          </p:cNvGraphicFramePr>
          <p:nvPr/>
        </p:nvGraphicFramePr>
        <p:xfrm>
          <a:off x="2622550" y="1095555"/>
          <a:ext cx="609282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Graphique" r:id="rId4" imgW="3070832" imgH="2316406" progId="Excel.Chart.8">
                  <p:embed/>
                </p:oleObj>
              </mc:Choice>
              <mc:Fallback>
                <p:oleObj name="Graphique" r:id="rId4" imgW="3070832" imgH="2316406" progId="Excel.Chart.8">
                  <p:embed/>
                  <p:pic>
                    <p:nvPicPr>
                      <p:cNvPr id="2048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095555"/>
                        <a:ext cx="6092825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304800" y="5922963"/>
            <a:ext cx="6267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Vmax :</a:t>
            </a:r>
            <a:r>
              <a:rPr lang="fr-FR" altLang="fr-FR" sz="2400">
                <a:latin typeface="Times New Roman" pitchFamily="18" charset="0"/>
              </a:rPr>
              <a:t> relatif à la quantité d’enzymes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K</a:t>
            </a:r>
            <a:r>
              <a:rPr lang="fr-FR" altLang="fr-FR" sz="2400" b="1" baseline="-25000">
                <a:solidFill>
                  <a:srgbClr val="009900"/>
                </a:solidFill>
                <a:latin typeface="Times New Roman" pitchFamily="18" charset="0"/>
              </a:rPr>
              <a:t>M</a:t>
            </a: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 :</a:t>
            </a:r>
            <a:r>
              <a:rPr lang="fr-FR" altLang="fr-FR" sz="2400">
                <a:latin typeface="Times New Roman" pitchFamily="18" charset="0"/>
              </a:rPr>
              <a:t> relatif à l’affinité entre l’enzyme et l’analyte</a:t>
            </a:r>
            <a:endParaRPr lang="fr-FR" altLang="fr-FR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723803" y="2842663"/>
                <a:ext cx="2743764" cy="11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i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i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fr-FR" sz="3600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fr-FR" sz="36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3" y="2842663"/>
                <a:ext cx="2743764" cy="1131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510713" y="5013325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116513" y="2001838"/>
            <a:ext cx="11715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</a:t>
            </a: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1154113" y="4186238"/>
            <a:ext cx="380206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 dirty="0">
                <a:solidFill>
                  <a:srgbClr val="FF0000"/>
                </a:solidFill>
                <a:latin typeface="Times New Roman" pitchFamily="18" charset="0"/>
              </a:rPr>
              <a:t>Clairance intrinsèque 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390525" y="5589588"/>
            <a:ext cx="552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latin typeface="Times New Roman" pitchFamily="18" charset="0"/>
              </a:rPr>
              <a:t>Graphique : </a:t>
            </a:r>
            <a:r>
              <a:rPr lang="fr-FR" altLang="fr-FR" sz="3000" b="1">
                <a:solidFill>
                  <a:srgbClr val="FF0000"/>
                </a:solidFill>
                <a:latin typeface="Times New Roman" pitchFamily="18" charset="0"/>
              </a:rPr>
              <a:t>pente de la tangente</a:t>
            </a:r>
            <a:endParaRPr lang="fr-FR" altLang="fr-FR" sz="3000" b="1">
              <a:latin typeface="Times New Roman" pitchFamily="18" charset="0"/>
            </a:endParaRPr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 flipH="1">
            <a:off x="2767013" y="4797425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74" name="Freeform 10"/>
          <p:cNvSpPr>
            <a:spLocks/>
          </p:cNvSpPr>
          <p:nvPr/>
        </p:nvSpPr>
        <p:spPr bwMode="auto">
          <a:xfrm>
            <a:off x="7159625" y="3141663"/>
            <a:ext cx="1079500" cy="503237"/>
          </a:xfrm>
          <a:custGeom>
            <a:avLst/>
            <a:gdLst>
              <a:gd name="T0" fmla="*/ 0 w 120"/>
              <a:gd name="T1" fmla="*/ 2147483647 h 45"/>
              <a:gd name="T2" fmla="*/ 2147483647 w 120"/>
              <a:gd name="T3" fmla="*/ 2147483647 h 45"/>
              <a:gd name="T4" fmla="*/ 2147483647 w 120"/>
              <a:gd name="T5" fmla="*/ 2147483647 h 45"/>
              <a:gd name="T6" fmla="*/ 2147483647 w 120"/>
              <a:gd name="T7" fmla="*/ 2147483647 h 45"/>
              <a:gd name="T8" fmla="*/ 2147483647 w 120"/>
              <a:gd name="T9" fmla="*/ 2147483647 h 45"/>
              <a:gd name="T10" fmla="*/ 2147483647 w 120"/>
              <a:gd name="T11" fmla="*/ 2147483647 h 45"/>
              <a:gd name="T12" fmla="*/ 2147483647 w 120"/>
              <a:gd name="T13" fmla="*/ 2147483647 h 45"/>
              <a:gd name="T14" fmla="*/ 2147483647 w 120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" h="45">
                <a:moveTo>
                  <a:pt x="0" y="45"/>
                </a:moveTo>
                <a:lnTo>
                  <a:pt x="17" y="39"/>
                </a:lnTo>
                <a:lnTo>
                  <a:pt x="34" y="33"/>
                </a:lnTo>
                <a:lnTo>
                  <a:pt x="51" y="26"/>
                </a:lnTo>
                <a:lnTo>
                  <a:pt x="68" y="20"/>
                </a:lnTo>
                <a:lnTo>
                  <a:pt x="86" y="13"/>
                </a:lnTo>
                <a:lnTo>
                  <a:pt x="103" y="7"/>
                </a:lnTo>
                <a:lnTo>
                  <a:pt x="12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76" name="AutoShape 12"/>
          <p:cNvSpPr>
            <a:spLocks noChangeArrowheads="1"/>
          </p:cNvSpPr>
          <p:nvPr/>
        </p:nvSpPr>
        <p:spPr bwMode="auto">
          <a:xfrm flipH="1">
            <a:off x="1974850" y="1989138"/>
            <a:ext cx="1800225" cy="1511300"/>
          </a:xfrm>
          <a:prstGeom prst="wedgeEllipseCallout">
            <a:avLst>
              <a:gd name="adj1" fmla="val 6523"/>
              <a:gd name="adj2" fmla="val 101361"/>
            </a:avLst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800">
              <a:latin typeface="Times New Roman" pitchFamily="18" charset="0"/>
            </a:endParaRPr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2151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19110D4-3EF2-4117-8796-9F5965803572}" type="slidenum">
              <a:rPr lang="fr-FR" altLang="fr-FR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fr-FR" sz="1200">
              <a:latin typeface="Arial Black" pitchFamily="34" charset="0"/>
            </a:endParaRPr>
          </a:p>
        </p:txBody>
      </p:sp>
      <p:sp>
        <p:nvSpPr>
          <p:cNvPr id="21516" name="Line 5"/>
          <p:cNvSpPr>
            <a:spLocks noChangeShapeType="1"/>
          </p:cNvSpPr>
          <p:nvPr/>
        </p:nvSpPr>
        <p:spPr bwMode="auto">
          <a:xfrm>
            <a:off x="6007100" y="2924175"/>
            <a:ext cx="37449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7" name="Line 8"/>
          <p:cNvSpPr>
            <a:spLocks noChangeShapeType="1"/>
          </p:cNvSpPr>
          <p:nvPr/>
        </p:nvSpPr>
        <p:spPr bwMode="auto">
          <a:xfrm flipV="1">
            <a:off x="6007100" y="39338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" name="Line 9"/>
          <p:cNvSpPr>
            <a:spLocks noChangeShapeType="1"/>
          </p:cNvSpPr>
          <p:nvPr/>
        </p:nvSpPr>
        <p:spPr bwMode="auto">
          <a:xfrm rot="-5400000">
            <a:off x="6187281" y="4544219"/>
            <a:ext cx="1081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07100" y="3500438"/>
            <a:ext cx="576263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1520" name="Object 1023"/>
          <p:cNvGraphicFramePr>
            <a:graphicFrameLocks noChangeAspect="1"/>
          </p:cNvGraphicFramePr>
          <p:nvPr/>
        </p:nvGraphicFramePr>
        <p:xfrm>
          <a:off x="5503069" y="2281239"/>
          <a:ext cx="439261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r:id="rId4" imgW="4389500" imgH="3292125" progId="Excel.Chart.8">
                  <p:embed/>
                </p:oleObj>
              </mc:Choice>
              <mc:Fallback>
                <p:oleObj r:id="rId4" imgW="4389500" imgH="3292125" progId="Excel.Chart.8">
                  <p:embed/>
                  <p:pic>
                    <p:nvPicPr>
                      <p:cNvPr id="2152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069" y="2281239"/>
                        <a:ext cx="4392612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96076" y="2128369"/>
                <a:ext cx="3597523" cy="1232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fr-FR" sz="360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sz="360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d>
                      <m: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76" y="2128369"/>
                <a:ext cx="3597523" cy="1232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/>
      <p:bldP spid="344071" grpId="0"/>
      <p:bldP spid="344073" grpId="0" animBg="1"/>
      <p:bldP spid="344074" grpId="0" animBg="1"/>
      <p:bldP spid="34407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1470025" y="2276475"/>
            <a:ext cx="1588" cy="364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1470025" y="5876925"/>
            <a:ext cx="8426450" cy="41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1470025" y="5918200"/>
            <a:ext cx="1588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543050" y="2709863"/>
            <a:ext cx="4437063" cy="3178175"/>
            <a:chOff x="2427" y="1355"/>
            <a:chExt cx="2795" cy="2002"/>
          </a:xfrm>
        </p:grpSpPr>
        <p:sp>
          <p:nvSpPr>
            <p:cNvPr id="38902" name="Freeform 6"/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3" name="Freeform 7"/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4" name="Freeform 8"/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5" name="Line 9"/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6" name="Line 10"/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7" name="Line 11"/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8" name="Line 12"/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9" name="Line 13"/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0" name="Line 14"/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1" name="Line 15"/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2" name="Line 16"/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3" name="Line 17"/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4" name="Freeform 18"/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5" name="Line 19"/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6" name="Line 20"/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7" name="Line 21"/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8" name="Freeform 22"/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9" name="Line 23"/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0" name="Freeform 24"/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1" name="Line 25"/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2" name="Line 26"/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3" name="Line 27"/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4" name="Line 28"/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5" name="Line 29"/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6" name="Line 30"/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7" name="Line 31"/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8" name="Line 32"/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9" name="Line 33"/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0" name="Line 34"/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2" name="Line 36"/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3" name="Line 37"/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4" name="Line 38"/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6" name="Line 40"/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7" name="Line 41"/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8" name="Line 42"/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9" name="Line 43"/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0" name="Line 44"/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1" name="Line 45"/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2" name="Line 46"/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3" name="Line 47"/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4" name="Line 48"/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5" name="Line 49"/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Line 50"/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Line 51"/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8" name="Line 52"/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9" name="Line 53"/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0" name="Line 54"/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1" name="Line 55"/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2" name="Freeform 56"/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3" name="Line 57"/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4" name="Freeform 58"/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5" name="Line 59"/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6" name="Freeform 60"/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7" name="Line 61"/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8" name="Freeform 62"/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9" name="Line 63"/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0" name="Freeform 64"/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1" name="Line 65"/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2" name="Freeform 66"/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3" name="Line 67"/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Freeform 68"/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Line 69"/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6" name="Freeform 70"/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7" name="Line 71"/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8" name="Freeform 72"/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9" name="Freeform 73"/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0" name="Line 74"/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1" name="Freeform 75"/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2" name="Line 76"/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3" name="Freeform 77"/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4" name="Freeform 78"/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5" name="Freeform 79"/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6" name="Line 80"/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7" name="Freeform 81"/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8" name="Freeform 82"/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9" name="Line 83"/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0" name="Freeform 84"/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1" name="Freeform 85"/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2" name="Line 86"/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3" name="Freeform 87"/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4" name="Freeform 88"/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5" name="Line 89"/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6" name="Freeform 90"/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7" name="Line 91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8" name="Line 92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9" name="Freeform 93"/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0" name="Freeform 94"/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1" name="Line 95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2" name="Line 96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3" name="Freeform 97"/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4" name="Freeform 98"/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5" name="Line 99"/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6" name="Freeform 100"/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7" name="Line 101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8" name="Line 102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9" name="Freeform 103"/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0" name="Line 104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1" name="Line 105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2" name="Freeform 106"/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3" name="Freeform 107"/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4" name="Line 108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5" name="Line 109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6" name="Freeform 110"/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7" name="Line 111"/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8" name="Freeform 112"/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9" name="Line 113"/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0" name="Freeform 114"/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1" name="Line 115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2" name="Line 116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3" name="Freeform 117"/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4" name="Freeform 118"/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5" name="Line 119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6" name="Line 120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7" name="Freeform 121"/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8" name="Line 122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9" name="Line 123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0" name="Freeform 124"/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1" name="Freeform 125"/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2" name="Line 126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3" name="Line 127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4" name="Line 128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5" name="Line 129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6" name="Freeform 130"/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7" name="Freeform 131"/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8" name="Line 132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9" name="Line 133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0" name="Freeform 134"/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1" name="Line 135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2" name="Line 136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3" name="Line 137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4" name="Freeform 138"/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5" name="Line 139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6" name="Line 140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7" name="Line 141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8" name="Line 142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9" name="Freeform 143"/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0" name="Line 144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1" name="Line 145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2" name="Freeform 146"/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3" name="Line 147"/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4" name="Freeform 148"/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5" name="Line 149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6" name="Line 150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7" name="Line 151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8" name="Line 152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9" name="Freeform 153"/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0" name="Line 154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1" name="Line 155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2" name="Freeform 156"/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3" name="Line 157"/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4" name="Freeform 158"/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5" name="Line 159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6" name="Line 160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7" name="Line 161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8" name="Line 162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9" name="Freeform 163"/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0" name="Line 164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1" name="Line 165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2" name="Freeform 166"/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3" name="Line 167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4" name="Line 168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5" name="Freeform 169"/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6" name="Line 170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7" name="Line 171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8" name="Line 172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9" name="Line 173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0" name="Line 174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1" name="Freeform 175"/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2" name="Line 176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3" name="Line 177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4" name="Freeform 178"/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5" name="Line 179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6" name="Line 180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7" name="Freeform 181"/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8" name="Line 182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9" name="Line 183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0" name="Line 184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1" name="Line 185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2" name="Line 186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3" name="Freeform 187"/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4" name="Line 188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5" name="Line 189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6" name="Line 190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7" name="Freeform 191"/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8" name="Line 192"/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9" name="Freeform 193"/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0" name="Line 194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1" name="Line 195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2" name="Line 196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3" name="Line 197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4" name="Line 198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5" name="Line 199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6" name="Freeform 200"/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7" name="Line 201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8" name="Line 202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9" name="Line 203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0" name="Line 204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1" name="Line 205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2" name="Freeform 206"/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3" name="Freeform 207"/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4" name="Line 208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5" name="Line 209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6" name="Line 210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7" name="Line 211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8" name="Line 212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9" name="Line 213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0" name="Freeform 214"/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1" name="Line 215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2" name="Line 216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3" name="Line 217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4" name="Line 218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5" name="Line 219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6" name="Line 220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7" name="Freeform 221"/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8" name="Line 222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9" name="Line 223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0" name="Freeform 224"/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1" name="Line 225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2" name="Line 226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3" name="Line 227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4" name="Freeform 228"/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5" name="Line 229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6" name="Line 230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7" name="Line 231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8" name="Line 232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9" name="Line 233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0" name="Line 234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1" name="Line 235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2" name="Freeform 236"/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3" name="Line 237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4" name="Line 238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5" name="Line 239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6" name="Line 240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7" name="Line 241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8" name="Line 242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9" name="Line 243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0" name="Freeform 244"/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1" name="Freeform 245"/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2" name="Line 246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3" name="Line 247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4" name="Line 248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5" name="Line 249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6" name="Line 250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7" name="Line 251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8" name="Line 252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9" name="Freeform 253"/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0" name="Line 254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1" name="Line 255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2" name="Line 256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3" name="Line 257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4" name="Line 258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5" name="Line 259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6" name="Line 260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7" name="Freeform 261"/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8" name="Line 262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9" name="Line 263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0" name="Line 264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1" name="Line 265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2" name="Line 266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3" name="Line 267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4" name="Line 268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5" name="Line 269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6" name="Freeform 270"/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7" name="Line 271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8" name="Line 272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9" name="Line 273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0" name="Line 274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1" name="Line 275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2" name="Line 276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3" name="Line 277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4" name="Line 278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5" name="Freeform 279"/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6" name="Line 280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7" name="Line 281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8" name="Line 282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9" name="Line 283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0" name="Line 284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1" name="Line 285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2" name="Line 286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3" name="Line 287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4" name="Line 288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5" name="Freeform 289"/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6" name="Line 290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7" name="Line 291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8" name="Line 292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9" name="Line 293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0" name="Line 294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1" name="Line 295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2" name="Line 296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3" name="Line 297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4" name="Line 298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5" name="Freeform 299"/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6" name="Freeform 300"/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7" name="Line 301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8" name="Line 302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9" name="Line 303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0" name="Line 304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1" name="Line 305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2" name="Line 306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3" name="Line 307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4" name="Line 308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5" name="Freeform 309"/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6" name="Line 310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7" name="Line 311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8" name="Line 312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9" name="Line 313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0" name="Line 314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1" name="Line 315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2" name="Line 316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3" name="Line 317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4" name="Line 318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5" name="Line 319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6" name="Freeform 320"/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7" name="Line 321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8" name="Line 322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9" name="Line 323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0" name="Line 324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1" name="Line 325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2" name="Line 326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3" name="Line 327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4" name="Line 328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5" name="Line 329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6" name="Line 330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7" name="Freeform 331"/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8" name="Line 332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9" name="Line 333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0" name="Line 334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1" name="Line 335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2" name="Line 336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3" name="Line 337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4" name="Freeform 338"/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5" name="Line 339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6" name="Line 340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7" name="Line 341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8" name="Freeform 342"/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9" name="Line 34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0" name="Line 344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1" name="Line 345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2" name="Line 346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3" name="Line 347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4" name="Line 348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5" name="Line 349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6" name="Line 35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7" name="Line 351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8" name="Line 352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9" name="Line 35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0" name="Freeform 354"/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1" name="Line 35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2" name="Line 356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3" name="Line 357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4" name="Line 358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5" name="Line 359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6" name="Line 360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7" name="Line 361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8" name="Line 36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9" name="Line 363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0" name="Line 364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1" name="Line 36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2" name="Freeform 366"/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3" name="Line 36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4" name="Line 36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5" name="Line 369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6" name="Line 370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7" name="Line 371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8" name="Line 372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9" name="Line 373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0" name="Line 37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1" name="Line 37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2" name="Line 376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3" name="Line 37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4" name="Line 37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5" name="Freeform 379"/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6" name="Line 380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7" name="Line 381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8" name="Line 382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9" name="Line 383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0" name="Line 384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1" name="Line 385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2" name="Line 386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3" name="Freeform 387"/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4" name="Line 388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5" name="Line 389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6" name="Line 390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7" name="Line 391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8" name="Freeform 392"/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9" name="Line 39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0" name="Line 39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1" name="Line 39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2" name="Line 396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3" name="Line 397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4" name="Line 398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5" name="Line 399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6" name="Line 40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7" name="Line 40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8" name="Line 40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9" name="Line 40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0" name="Line 40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1" name="Line 40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2" name="Freeform 406"/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3" name="Line 40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4" name="Line 40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5" name="Line 40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6" name="Line 410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7" name="Line 411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8" name="Line 412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9" name="Line 413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0" name="Line 41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1" name="Line 41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2" name="Line 41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3" name="Line 41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4" name="Line 41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5" name="Line 41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6" name="Freeform 420"/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7" name="Line 42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8" name="Line 42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9" name="Line 42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0" name="Line 424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1" name="Line 425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2" name="Line 426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3" name="Line 427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4" name="Line 42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5" name="Line 42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6" name="Line 43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7" name="Line 43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8" name="Line 43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9" name="Line 43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0" name="Freeform 434"/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1" name="Line 43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2" name="Line 43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3" name="Line 43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4" name="Line 43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5" name="Line 439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6" name="Line 440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7" name="Line 441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8" name="Line 44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9" name="Line 44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0" name="Line 44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1" name="Line 44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2" name="Line 44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3" name="Line 44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4" name="Line 44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5" name="Freeform 449"/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6" name="Line 450"/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7" name="Freeform 451"/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8" name="Line 45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9" name="Line 45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0" name="Line 45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1" name="Line 455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2" name="Line 456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3" name="Line 457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4" name="Line 458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5" name="Line 45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6" name="Line 46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7" name="Line 46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8" name="Line 46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9" name="Line 46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0" name="Line 46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1" name="Freeform 465"/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2" name="Line 46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3" name="Line 46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4" name="Line 46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5" name="Line 46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6" name="Line 47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7" name="Line 471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8" name="Line 472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9" name="Line 47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0" name="Line 47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1" name="Line 47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2" name="Line 47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3" name="Line 47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4" name="Line 47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5" name="Line 47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6" name="Line 48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7" name="Freeform 481"/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8" name="Line 48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9" name="Line 48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0" name="Line 48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1" name="Line 48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2" name="Line 48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3" name="Line 487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4" name="Line 488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5" name="Line 48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6" name="Line 49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7" name="Line 49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8" name="Line 49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9" name="Line 49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0" name="Line 49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1" name="Line 49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2" name="Line 49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3" name="Freeform 497"/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4" name="Line 49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5" name="Line 49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6" name="Line 50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7" name="Line 50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8" name="Line 50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9" name="Line 50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0" name="Line 504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1" name="Line 50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2" name="Line 50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3" name="Line 50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4" name="Line 50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5" name="Line 50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6" name="Line 51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7" name="Line 51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8" name="Line 51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9" name="Line 51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0" name="Freeform 514"/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1" name="Line 51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2" name="Line 51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3" name="Line 51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4" name="Line 51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5" name="Line 51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6" name="Line 52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7" name="Line 52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8" name="Line 52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9" name="Line 52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0" name="Line 52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1" name="Line 52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2" name="Line 52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3" name="Line 52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4" name="Line 52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5" name="Line 52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6" name="Line 53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7" name="Line 53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8" name="Freeform 532"/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9" name="Line 533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0" name="Line 534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1" name="Line 535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2" name="Line 536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3" name="Line 537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4" name="Line 538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5" name="Freeform 539"/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6" name="Line 54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7" name="Line 541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8" name="Line 542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9" name="Line 543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0" name="Line 544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1" name="Line 545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2" name="Line 546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3" name="Line 54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4" name="Line 548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5" name="Line 549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6" name="Line 55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7" name="Freeform 551"/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8" name="Line 55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9" name="Line 55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0" name="Line 55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1" name="Line 55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2" name="Line 55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3" name="Line 55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4" name="Line 55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5" name="Line 55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6" name="Line 56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7" name="Line 56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8" name="Line 56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9" name="Line 56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0" name="Line 56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1" name="Line 56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2" name="Line 56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3" name="Line 56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4" name="Line 56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5" name="Line 56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6" name="Freeform 570"/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7" name="Line 57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8" name="Line 57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9" name="Line 57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0" name="Line 57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1" name="Line 57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2" name="Line 57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3" name="Line 57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4" name="Line 57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5" name="Line 57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6" name="Line 58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7" name="Line 58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8" name="Line 58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9" name="Line 58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0" name="Line 58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1" name="Line 58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2" name="Line 58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3" name="Line 58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4" name="Line 58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5" name="Freeform 589"/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6" name="Line 59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7" name="Line 59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8" name="Line 59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9" name="Line 59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0" name="Line 59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1" name="Line 59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2" name="Line 59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3" name="Line 59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4" name="Line 59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5" name="Line 59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6" name="Line 60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7" name="Line 60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8" name="Line 60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9" name="Line 60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0" name="Line 60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1" name="Line 60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2" name="Line 60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3" name="Line 60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4" name="Line 60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5" name="Line 60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6" name="Freeform 610"/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7" name="Line 61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8" name="Line 61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9" name="Line 61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0" name="Line 61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1" name="Line 61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2" name="Line 61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3" name="Line 61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4" name="Line 61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5" name="Line 61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6" name="Line 62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7" name="Line 62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8" name="Line 62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9" name="Line 62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0" name="Line 62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1" name="Line 62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2" name="Line 62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3" name="Line 62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4" name="Line 62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5" name="Line 62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6" name="Line 63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7" name="Freeform 631"/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8" name="Line 63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9" name="Line 63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0" name="Line 63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1" name="Line 63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2" name="Line 63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3" name="Line 63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4" name="Line 63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5" name="Line 63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6" name="Line 64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7" name="Line 64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8" name="Line 64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9" name="Line 64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0" name="Line 64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1" name="Line 64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2" name="Line 64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3" name="Line 64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4" name="Line 64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5" name="Line 64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6" name="Line 65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7" name="Line 65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8" name="Line 65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9" name="Freeform 653"/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0" name="Line 65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1" name="Line 65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2" name="Line 65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3" name="Line 65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4" name="Line 65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5" name="Line 65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6" name="Line 660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7" name="Line 66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8" name="Line 66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9" name="Line 66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0" name="Line 66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1" name="Line 66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2" name="Line 66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3" name="Line 66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4" name="Line 66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5" name="Line 66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6" name="Freeform 670"/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7" name="Line 671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8" name="Line 672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9" name="Line 673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0" name="Line 674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1" name="Line 675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2" name="Freeform 676"/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3" name="Line 67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4" name="Line 67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5" name="Line 67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6" name="Line 68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7" name="Line 68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8" name="Line 68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9" name="Line 68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0" name="Line 68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1" name="Line 68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2" name="Line 68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3" name="Line 68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4" name="Line 68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5" name="Line 68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6" name="Line 69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7" name="Line 69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8" name="Line 69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9" name="Line 69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0" name="Line 69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1" name="Line 69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2" name="Line 69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3" name="Line 69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4" name="Line 69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5" name="Freeform 699"/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6" name="Line 70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7" name="Line 70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8" name="Line 70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9" name="Line 70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0" name="Line 70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1" name="Line 70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2" name="Line 70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3" name="Line 70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4" name="Line 70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5" name="Line 70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6" name="Line 71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7" name="Line 71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8" name="Line 71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9" name="Line 71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0" name="Line 71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1" name="Line 71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2" name="Line 71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3" name="Line 71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4" name="Line 71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5" name="Line 71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6" name="Line 72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7" name="Line 72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8" name="Line 72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9" name="Freeform 723"/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0" name="Line 72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1" name="Line 72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2" name="Line 72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3" name="Line 72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4" name="Line 72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5" name="Line 72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6" name="Line 73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7" name="Line 73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8" name="Line 73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9" name="Line 73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0" name="Line 73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1" name="Line 73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2" name="Line 73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3" name="Line 73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4" name="Line 73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5" name="Line 73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6" name="Line 74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7" name="Line 74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8" name="Line 74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9" name="Line 74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0" name="Line 74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1" name="Line 74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2" name="Line 74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3" name="Line 74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4" name="Freeform 748"/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5" name="Line 74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6" name="Line 75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7" name="Line 75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8" name="Line 75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9" name="Line 75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0" name="Line 75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1" name="Line 75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2" name="Line 75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3" name="Line 75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4" name="Line 75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5" name="Line 75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6" name="Line 76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7" name="Line 76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8" name="Line 76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9" name="Line 76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0" name="Line 76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1" name="Line 76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2" name="Line 76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3" name="Line 76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4" name="Line 76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5" name="Line 76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6" name="Line 77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7" name="Line 77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8" name="Line 77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9" name="Line 77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0" name="Freeform 774"/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1" name="Line 77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2" name="Line 77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3" name="Line 77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4" name="Line 77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5" name="Line 77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6" name="Line 78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7" name="Line 78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8" name="Line 78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9" name="Line 78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0" name="Line 78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1" name="Line 78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2" name="Line 78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3" name="Line 78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4" name="Line 78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5" name="Line 78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6" name="Line 79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7" name="Line 79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8" name="Line 79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9" name="Line 79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0" name="Line 79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1" name="Line 79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2" name="Line 79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3" name="Line 79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4" name="Line 79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5" name="Line 79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6" name="Line 80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7" name="Freeform 801"/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8" name="Line 80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9" name="Line 80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0" name="Line 80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1" name="Line 80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2" name="Line 80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3" name="Line 80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4" name="Line 80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5" name="Line 80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6" name="Line 81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7" name="Line 81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8" name="Line 81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9" name="Line 81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0" name="Line 81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1" name="Line 81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2" name="Line 81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3" name="Line 81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4" name="Line 81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5" name="Line 81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6" name="Line 82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7" name="Line 82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8" name="Line 82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9" name="Line 82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0" name="Line 82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1" name="Line 82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2" name="Line 82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3" name="Line 82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4" name="Line 82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5" name="Freeform 829"/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6" name="Line 83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7" name="Line 83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8" name="Line 83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9" name="Line 83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0" name="Line 83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1" name="Line 83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2" name="Line 83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3" name="Line 83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4" name="Line 83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5" name="Line 83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6" name="Line 84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7" name="Line 84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8" name="Line 84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9" name="Line 84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0" name="Line 84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1" name="Line 84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2" name="Line 84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3" name="Line 84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4" name="Line 84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5" name="Line 84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6" name="Line 85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7" name="Line 85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8" name="Line 85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9" name="Line 85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0" name="Line 85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1" name="Line 85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2" name="Line 85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3" name="Line 85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4" name="Freeform 858"/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5" name="Line 85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6" name="Line 86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7" name="Line 86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8" name="Line 86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9" name="Line 86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0" name="Line 86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1" name="Line 86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2" name="Line 86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3" name="Line 86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4" name="Line 86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5" name="Line 86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6" name="Line 87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7" name="Line 87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8" name="Line 87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9" name="Line 87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0" name="Line 87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1" name="Line 87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2" name="Line 87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3" name="Line 87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4" name="Line 87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5" name="Line 87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6" name="Line 88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7" name="Freeform 881"/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8" name="Line 882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9" name="Line 883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0" name="Line 884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1" name="Line 885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2" name="Line 886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3" name="Line 887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4" name="Freeform 888"/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5" name="Line 88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6" name="Line 89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7" name="Line 89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8" name="Line 89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9" name="Line 89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0" name="Line 89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1" name="Line 89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2" name="Line 89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3" name="Line 89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4" name="Line 89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5" name="Line 89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6" name="Line 90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7" name="Line 90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8" name="Line 90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9" name="Line 90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0" name="Line 90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1" name="Line 90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2" name="Line 90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3" name="Line 90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4" name="Line 90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5" name="Line 90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6" name="Line 91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7" name="Line 91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8" name="Line 91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9" name="Line 91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0" name="Line 91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1" name="Line 91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2" name="Line 91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3" name="Line 91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4" name="Line 91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5" name="Freeform 919"/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6" name="Line 92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7" name="Line 92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8" name="Line 92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9" name="Line 92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0" name="Line 92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1" name="Line 92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2" name="Line 92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3" name="Line 92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4" name="Line 92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5" name="Line 92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6" name="Line 93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7" name="Line 93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8" name="Line 93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9" name="Line 93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0" name="Line 93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1" name="Line 93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2" name="Line 93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3" name="Line 93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4" name="Line 93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5" name="Line 93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6" name="Line 94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7" name="Line 94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8" name="Line 94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9" name="Line 94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0" name="Line 94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1" name="Line 94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2" name="Line 94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3" name="Line 94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4" name="Line 94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5" name="Line 94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6" name="Freeform 950"/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7" name="Line 95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8" name="Line 95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9" name="Line 95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0" name="Line 95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1" name="Line 95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2" name="Line 95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3" name="Line 95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4" name="Line 95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5" name="Line 95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6" name="Line 96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7" name="Line 96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8" name="Line 96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9" name="Line 96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0" name="Line 96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1" name="Line 96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2" name="Line 96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3" name="Line 96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4" name="Line 96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5" name="Line 96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6" name="Line 97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7" name="Line 97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8" name="Line 97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9" name="Line 97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0" name="Line 97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1" name="Line 97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2" name="Line 97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3" name="Line 97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4" name="Line 97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5" name="Line 97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6" name="Line 98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7" name="Line 98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8" name="Line 98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9" name="Line 98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0" name="Freeform 984"/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1" name="Line 98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2" name="Line 98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3" name="Line 98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4" name="Line 98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5" name="Line 98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6" name="Line 990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7" name="Line 991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8" name="Line 99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9" name="Line 99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0" name="Line 99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1" name="Line 99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2" name="Line 99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3" name="Line 99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4" name="Line 99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5" name="Line 99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894" name="Rectangle 1000"/>
          <p:cNvSpPr>
            <a:spLocks noChangeArrowheads="1"/>
          </p:cNvSpPr>
          <p:nvPr/>
        </p:nvSpPr>
        <p:spPr bwMode="auto">
          <a:xfrm>
            <a:off x="390525" y="404813"/>
            <a:ext cx="964882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Conséquences du phénomène d’amplification des effets passant par un récepteur</a:t>
            </a:r>
          </a:p>
        </p:txBody>
      </p:sp>
      <p:sp>
        <p:nvSpPr>
          <p:cNvPr id="37895" name="Text Box 1001"/>
          <p:cNvSpPr txBox="1">
            <a:spLocks noChangeArrowheads="1"/>
          </p:cNvSpPr>
          <p:nvPr/>
        </p:nvSpPr>
        <p:spPr bwMode="auto">
          <a:xfrm>
            <a:off x="8512175" y="5975350"/>
            <a:ext cx="156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Log[conc.]</a:t>
            </a:r>
          </a:p>
        </p:txBody>
      </p:sp>
      <p:grpSp>
        <p:nvGrpSpPr>
          <p:cNvPr id="37896" name="Group 1002"/>
          <p:cNvGrpSpPr>
            <a:grpSpLocks/>
          </p:cNvGrpSpPr>
          <p:nvPr/>
        </p:nvGrpSpPr>
        <p:grpSpPr bwMode="auto">
          <a:xfrm>
            <a:off x="4810125" y="2709863"/>
            <a:ext cx="4437063" cy="3178175"/>
            <a:chOff x="2427" y="1355"/>
            <a:chExt cx="2795" cy="2002"/>
          </a:xfrm>
        </p:grpSpPr>
        <p:sp>
          <p:nvSpPr>
            <p:cNvPr id="37908" name="Freeform 1003"/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09" name="Freeform 1004"/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0" name="Freeform 1005"/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1" name="Line 1006"/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2" name="Line 1007"/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3" name="Line 1008"/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4" name="Line 1009"/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5" name="Line 1010"/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6" name="Line 1011"/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7" name="Line 1012"/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8" name="Line 1013"/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9" name="Line 1014"/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0" name="Freeform 1015"/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1" name="Line 1016"/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2" name="Line 1017"/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3" name="Line 1018"/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4" name="Freeform 1019"/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5" name="Line 1020"/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6" name="Freeform 1021"/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7" name="Line 1022"/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8" name="Line 1023"/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9" name="Line 1024"/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0" name="Line 1025"/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1" name="Line 1026"/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2" name="Line 1027"/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3" name="Line 1028"/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4" name="Line 1029"/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935" name="Line 1030"/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6" name="Line 1031"/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7" name="Line 1032"/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8" name="Line 1033"/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9" name="Line 1034"/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0" name="Line 1035"/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1" name="Line 1036"/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2" name="Line 1037"/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3" name="Line 1038"/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4" name="Line 1039"/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5" name="Line 1040"/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6" name="Line 1041"/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7" name="Line 1042"/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8" name="Line 1043"/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9" name="Line 1044"/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0" name="Line 1045"/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1" name="Line 1046"/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2" name="Line 1047"/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3" name="Line 1048"/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4" name="Line 1049"/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5" name="Line 1050"/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6" name="Line 1051"/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7" name="Line 1052"/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8" name="Freeform 1053"/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9" name="Line 1054"/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0" name="Freeform 1055"/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1" name="Line 1056"/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2" name="Freeform 1057"/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3" name="Line 1058"/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4" name="Freeform 1059"/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5" name="Line 1060"/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6" name="Freeform 1061"/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7" name="Line 1062"/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8" name="Freeform 1063"/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9" name="Line 1064"/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0" name="Freeform 1065"/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1" name="Line 1066"/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2" name="Freeform 1067"/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3" name="Line 1068"/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4" name="Freeform 1069"/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5" name="Freeform 1070"/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6" name="Line 1071"/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7" name="Freeform 1072"/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8" name="Line 1073"/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9" name="Freeform 1074"/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0" name="Freeform 1075"/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1" name="Freeform 1076"/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2" name="Line 1077"/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3" name="Freeform 1078"/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4" name="Freeform 1079"/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5" name="Line 1080"/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6" name="Freeform 1081"/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7" name="Freeform 1082"/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8" name="Line 1083"/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9" name="Freeform 1084"/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0" name="Freeform 1085"/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1" name="Line 1086"/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2" name="Freeform 1087"/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3" name="Line 1088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4" name="Line 1089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5" name="Freeform 1090"/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6" name="Freeform 1091"/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7" name="Line 1092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8" name="Line 1093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9" name="Freeform 1094"/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0" name="Freeform 1095"/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1" name="Line 1096"/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2" name="Freeform 1097"/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3" name="Line 1098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4" name="Line 1099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5" name="Freeform 1100"/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6" name="Line 1101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7" name="Line 1102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8" name="Freeform 1103"/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9" name="Freeform 1104"/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0" name="Line 1105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1" name="Line 1106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2" name="Freeform 1107"/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3" name="Line 1108"/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4" name="Freeform 1109"/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5" name="Line 1110"/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6" name="Freeform 1111"/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7" name="Line 1112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8" name="Line 1113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9" name="Freeform 1114"/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0" name="Freeform 1115"/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1" name="Line 1116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2" name="Line 1117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3" name="Freeform 1118"/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4" name="Line 1119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5" name="Line 1120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6" name="Freeform 1121"/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7" name="Freeform 1122"/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8" name="Line 1123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9" name="Line 1124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0" name="Line 1125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1" name="Line 1126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2" name="Freeform 1127"/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3" name="Freeform 1128"/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4" name="Line 1129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5" name="Line 1130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6" name="Freeform 1131"/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7" name="Line 1132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8" name="Line 1133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9" name="Line 1134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0" name="Freeform 1135"/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1" name="Line 1136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2" name="Line 1137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3" name="Line 1138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4" name="Line 1139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5" name="Freeform 1140"/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6" name="Line 1141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7" name="Line 1142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8" name="Freeform 1143"/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9" name="Line 1144"/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0" name="Freeform 1145"/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1" name="Line 1146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2" name="Line 1147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3" name="Line 1148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4" name="Line 1149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5" name="Freeform 1150"/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6" name="Line 1151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7" name="Line 1152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8" name="Freeform 1153"/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9" name="Line 1154"/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0" name="Freeform 1155"/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1" name="Line 1156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2" name="Line 1157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3" name="Line 1158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4" name="Line 1159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5" name="Freeform 1160"/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6" name="Line 1161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7" name="Line 1162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8" name="Freeform 1163"/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9" name="Line 1164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0" name="Line 1165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1" name="Freeform 1166"/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2" name="Line 1167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3" name="Line 1168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4" name="Line 1169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5" name="Line 1170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6" name="Line 1171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7" name="Freeform 1172"/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8" name="Line 1173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9" name="Line 1174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0" name="Freeform 1175"/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1" name="Line 1176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2" name="Line 1177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3" name="Freeform 1178"/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4" name="Line 1179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5" name="Line 1180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6" name="Line 1181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7" name="Line 1182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8" name="Line 1183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9" name="Freeform 1184"/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0" name="Line 1185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1" name="Line 1186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2" name="Line 1187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3" name="Freeform 1188"/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4" name="Line 1189"/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5" name="Freeform 1190"/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6" name="Line 1191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7" name="Line 1192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8" name="Line 1193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9" name="Line 1194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0" name="Line 1195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1" name="Line 1196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2" name="Freeform 1197"/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3" name="Line 1198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4" name="Line 1199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5" name="Line 1200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6" name="Line 1201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7" name="Line 1202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8" name="Freeform 1203"/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9" name="Freeform 1204"/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0" name="Line 1205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1" name="Line 1206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2" name="Line 1207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3" name="Line 1208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4" name="Line 1209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5" name="Line 1210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6" name="Freeform 1211"/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7" name="Line 1212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8" name="Line 1213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9" name="Line 1214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0" name="Line 1215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1" name="Line 1216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2" name="Line 1217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3" name="Freeform 1218"/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4" name="Line 1219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5" name="Line 1220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6" name="Freeform 1221"/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7" name="Line 1222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8" name="Line 1223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9" name="Line 1224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0" name="Freeform 1225"/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1" name="Line 1226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2" name="Line 1227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3" name="Line 1228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4" name="Line 1229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5" name="Line 1230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6" name="Line 1231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7" name="Line 1232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8" name="Freeform 1233"/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9" name="Line 1234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0" name="Line 1235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1" name="Line 1236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2" name="Line 1237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3" name="Line 1238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4" name="Line 1239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5" name="Line 1240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6" name="Freeform 1241"/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7" name="Freeform 1242"/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8" name="Line 1243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9" name="Line 1244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0" name="Line 1245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1" name="Line 1246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2" name="Line 1247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3" name="Line 1248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4" name="Line 1249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5" name="Freeform 1250"/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6" name="Line 1251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7" name="Line 1252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8" name="Line 1253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9" name="Line 1254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0" name="Line 1255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1" name="Line 1256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2" name="Line 1257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3" name="Freeform 1258"/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4" name="Line 1259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5" name="Line 1260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6" name="Line 1261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7" name="Line 1262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8" name="Line 1263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9" name="Line 1264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0" name="Line 1265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1" name="Line 1266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2" name="Freeform 1267"/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3" name="Line 1268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4" name="Line 1269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5" name="Line 1270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6" name="Line 1271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7" name="Line 1272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8" name="Line 1273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9" name="Line 1274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0" name="Line 1275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1" name="Freeform 1276"/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2" name="Line 1277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3" name="Line 1278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4" name="Line 1279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5" name="Line 1280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6" name="Line 1281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7" name="Line 1282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8" name="Line 1283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9" name="Line 1284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0" name="Line 1285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1" name="Freeform 1286"/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2" name="Line 1287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3" name="Line 1288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4" name="Line 1289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5" name="Line 1290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6" name="Line 1291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7" name="Line 1292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8" name="Line 1293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9" name="Line 1294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0" name="Line 1295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1" name="Freeform 1296"/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2" name="Freeform 1297"/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3" name="Line 1298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4" name="Line 1299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5" name="Line 1300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6" name="Line 1301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7" name="Line 1302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8" name="Line 1303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9" name="Line 1304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0" name="Line 1305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1" name="Freeform 1306"/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2" name="Line 1307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3" name="Line 1308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4" name="Line 1309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5" name="Line 1310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6" name="Line 1311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7" name="Line 1312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8" name="Line 1313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9" name="Line 1314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0" name="Line 1315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1" name="Line 1316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2" name="Freeform 1317"/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3" name="Line 1318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4" name="Line 1319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5" name="Line 1320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6" name="Line 1321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7" name="Line 1322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8" name="Line 1323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9" name="Line 1324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0" name="Line 1325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1" name="Line 1326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2" name="Line 1327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3" name="Freeform 1328"/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4" name="Line 1329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5" name="Line 1330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6" name="Line 1331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7" name="Line 1332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8" name="Line 1333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9" name="Line 1334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0" name="Freeform 1335"/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1" name="Line 1336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2" name="Line 1337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3" name="Line 1338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4" name="Freeform 1339"/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5" name="Line 134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6" name="Line 1341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7" name="Line 1342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8" name="Line 134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9" name="Line 1344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0" name="Line 1345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1" name="Line 1346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2" name="Line 1347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3" name="Line 1348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4" name="Line 1349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5" name="Line 135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6" name="Freeform 1351"/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7" name="Line 135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8" name="Line 1353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9" name="Line 1354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0" name="Line 135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1" name="Line 1356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2" name="Line 1357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3" name="Line 1358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4" name="Line 1359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5" name="Line 1360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6" name="Line 1361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7" name="Line 136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8" name="Freeform 1363"/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9" name="Line 136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0" name="Line 136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1" name="Line 1366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2" name="Line 136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3" name="Line 136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4" name="Line 1369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5" name="Line 1370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6" name="Line 1371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7" name="Line 1372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8" name="Line 1373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9" name="Line 137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0" name="Line 137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1" name="Freeform 1376"/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2" name="Line 1377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3" name="Line 1378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4" name="Line 1379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5" name="Line 1380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6" name="Line 1381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7" name="Line 1382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8" name="Line 1383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9" name="Freeform 1384"/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0" name="Line 1385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1" name="Line 1386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2" name="Line 1387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3" name="Line 1388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4" name="Freeform 1389"/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5" name="Line 139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6" name="Line 139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7" name="Line 139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8" name="Line 139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9" name="Line 139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0" name="Line 139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1" name="Line 1396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2" name="Line 1397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3" name="Line 1398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4" name="Line 1399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5" name="Line 140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6" name="Line 140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7" name="Line 140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8" name="Freeform 1403"/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9" name="Line 140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0" name="Line 140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1" name="Line 140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2" name="Line 140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3" name="Line 140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4" name="Line 140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5" name="Line 1410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6" name="Line 1411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7" name="Line 1412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8" name="Line 1413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9" name="Line 141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0" name="Line 141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1" name="Line 141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2" name="Freeform 1417"/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3" name="Line 141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4" name="Line 141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5" name="Line 142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6" name="Line 142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7" name="Line 142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8" name="Line 142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9" name="Line 1424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0" name="Line 1425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1" name="Line 1426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2" name="Line 1427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3" name="Line 142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4" name="Line 142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5" name="Line 143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6" name="Freeform 1431"/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7" name="Line 143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8" name="Line 143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9" name="Line 143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0" name="Line 143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1" name="Line 143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2" name="Line 143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3" name="Line 143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4" name="Line 1439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5" name="Line 1440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6" name="Line 1441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7" name="Line 144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8" name="Line 144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9" name="Line 144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0" name="Line 144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1" name="Freeform 1446"/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2" name="Line 1447"/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3" name="Freeform 1448"/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4" name="Line 144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5" name="Line 145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6" name="Line 145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7" name="Line 145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8" name="Line 145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9" name="Line 145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0" name="Line 1455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1" name="Line 1456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2" name="Line 1457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3" name="Line 1458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4" name="Line 145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5" name="Line 146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6" name="Line 146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7" name="Freeform 1462"/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8" name="Line 146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9" name="Line 146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0" name="Line 146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1" name="Line 146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2" name="Line 146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3" name="Line 146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4" name="Line 146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5" name="Line 147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6" name="Line 1471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7" name="Line 1472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8" name="Line 147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9" name="Line 147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0" name="Line 147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1" name="Line 147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2" name="Line 147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3" name="Freeform 1478"/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4" name="Line 147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5" name="Line 148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6" name="Line 148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7" name="Line 148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8" name="Line 148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9" name="Line 148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0" name="Line 148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1" name="Line 148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2" name="Line 1487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3" name="Line 1488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4" name="Line 148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5" name="Line 149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6" name="Line 149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7" name="Line 149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8" name="Line 149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9" name="Freeform 1494"/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0" name="Line 149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1" name="Line 149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2" name="Line 149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3" name="Line 149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4" name="Line 149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5" name="Line 150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6" name="Line 150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7" name="Line 150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8" name="Line 150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9" name="Line 1504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0" name="Line 150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1" name="Line 150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2" name="Line 150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3" name="Line 150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4" name="Line 150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5" name="Line 151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6" name="Freeform 1511"/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7" name="Line 151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8" name="Line 151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9" name="Line 151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0" name="Line 151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1" name="Line 151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2" name="Line 151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3" name="Line 151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4" name="Line 151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5" name="Line 152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6" name="Line 152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7" name="Line 152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8" name="Line 152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9" name="Line 152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0" name="Line 152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1" name="Line 152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2" name="Line 152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3" name="Line 152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4" name="Freeform 1529"/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5" name="Line 1530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6" name="Line 1531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7" name="Line 1532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8" name="Line 1533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9" name="Line 1534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0" name="Line 1535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1" name="Freeform 1536"/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2" name="Line 153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3" name="Line 1538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4" name="Line 1539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5" name="Line 154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6" name="Line 1541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7" name="Line 1542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8" name="Line 1543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9" name="Line 1544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0" name="Line 1545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1" name="Line 1546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2" name="Line 154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3" name="Freeform 1548"/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4" name="Line 154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5" name="Line 155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6" name="Line 155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7" name="Line 155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8" name="Line 155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9" name="Line 155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0" name="Line 155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1" name="Line 155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2" name="Line 155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3" name="Line 155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4" name="Line 155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5" name="Line 156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6" name="Line 156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7" name="Line 156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8" name="Line 156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9" name="Line 156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0" name="Line 156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1" name="Line 156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2" name="Freeform 1567"/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3" name="Line 156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4" name="Line 156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5" name="Line 157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6" name="Line 157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7" name="Line 157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8" name="Line 157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9" name="Line 157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0" name="Line 157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1" name="Line 157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2" name="Line 157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3" name="Line 157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4" name="Line 157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5" name="Line 158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6" name="Line 158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7" name="Line 158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8" name="Line 158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9" name="Line 158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0" name="Line 158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1" name="Freeform 1586"/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2" name="Line 158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3" name="Line 158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4" name="Line 158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5" name="Line 159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6" name="Line 159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7" name="Line 159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8" name="Line 159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9" name="Line 159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0" name="Line 159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1" name="Line 159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2" name="Line 159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3" name="Line 159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4" name="Line 159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5" name="Line 160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6" name="Line 160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7" name="Line 160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8" name="Line 160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9" name="Line 160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0" name="Line 160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1" name="Line 160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2" name="Freeform 1607"/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3" name="Line 160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4" name="Line 160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5" name="Line 161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6" name="Line 161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7" name="Line 161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8" name="Line 161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9" name="Line 161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0" name="Line 161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1" name="Line 161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2" name="Line 161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3" name="Line 161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4" name="Line 161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5" name="Line 162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6" name="Line 162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7" name="Line 162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8" name="Line 162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9" name="Line 162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0" name="Line 162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1" name="Line 162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2" name="Line 162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3" name="Freeform 1628"/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4" name="Line 162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5" name="Line 163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6" name="Line 163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7" name="Line 163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8" name="Line 163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9" name="Line 163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0" name="Line 163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1" name="Line 163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2" name="Line 163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3" name="Line 163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4" name="Line 163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5" name="Line 164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6" name="Line 164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7" name="Line 164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8" name="Line 164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9" name="Line 164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0" name="Line 164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1" name="Line 164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2" name="Line 164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3" name="Line 164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4" name="Line 164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5" name="Freeform 1650"/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6" name="Line 165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7" name="Line 165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8" name="Line 165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9" name="Line 165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0" name="Line 165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1" name="Line 165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2" name="Line 165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3" name="Line 165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4" name="Line 165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5" name="Line 1660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6" name="Line 166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7" name="Line 166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8" name="Line 166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9" name="Line 166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0" name="Line 166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1" name="Line 166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2" name="Freeform 1667"/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3" name="Line 1668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4" name="Line 1669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5" name="Line 1670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6" name="Line 1671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7" name="Line 1672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8" name="Freeform 1673"/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9" name="Line 167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0" name="Line 167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1" name="Line 167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2" name="Line 167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3" name="Line 167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4" name="Line 167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5" name="Line 168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6" name="Line 168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7" name="Line 168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8" name="Line 168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9" name="Line 168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0" name="Line 168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1" name="Line 168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2" name="Line 168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3" name="Line 168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4" name="Line 168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5" name="Line 169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6" name="Line 169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7" name="Line 169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8" name="Line 169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9" name="Line 169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0" name="Line 169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1" name="Freeform 1696"/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2" name="Line 169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3" name="Line 169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4" name="Line 169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5" name="Line 170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6" name="Line 170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7" name="Line 170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8" name="Line 170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9" name="Line 170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0" name="Line 170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1" name="Line 170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2" name="Line 170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3" name="Line 170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4" name="Line 170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5" name="Line 171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6" name="Line 171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7" name="Line 171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8" name="Line 171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9" name="Line 171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0" name="Line 171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1" name="Line 171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2" name="Line 171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3" name="Line 171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4" name="Line 171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5" name="Freeform 1720"/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6" name="Line 172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7" name="Line 172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8" name="Line 172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9" name="Line 172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0" name="Line 172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1" name="Line 172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2" name="Line 172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3" name="Line 172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4" name="Line 172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5" name="Line 173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6" name="Line 173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7" name="Line 173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8" name="Line 173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9" name="Line 173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0" name="Line 173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1" name="Line 173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2" name="Line 173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3" name="Line 173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4" name="Line 173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5" name="Line 174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6" name="Line 174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7" name="Line 174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8" name="Line 174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9" name="Line 174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0" name="Freeform 1745"/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1" name="Line 174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2" name="Line 174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3" name="Line 174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4" name="Line 174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5" name="Line 175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6" name="Line 175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7" name="Line 175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8" name="Line 175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9" name="Line 175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0" name="Line 175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1" name="Line 175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2" name="Line 175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3" name="Line 175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4" name="Line 175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5" name="Line 176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6" name="Line 176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7" name="Line 176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8" name="Line 176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9" name="Line 176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0" name="Line 176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1" name="Line 176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2" name="Line 176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3" name="Line 176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4" name="Line 176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5" name="Line 177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6" name="Freeform 1771"/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7" name="Line 177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8" name="Line 177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9" name="Line 177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0" name="Line 177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1" name="Line 177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2" name="Line 177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3" name="Line 177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4" name="Line 177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5" name="Line 178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6" name="Line 178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7" name="Line 178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8" name="Line 178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9" name="Line 178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0" name="Line 178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1" name="Line 178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2" name="Line 178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3" name="Line 178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4" name="Line 178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5" name="Line 179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6" name="Line 179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7" name="Line 179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8" name="Line 179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9" name="Line 179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0" name="Line 179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1" name="Line 179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2" name="Line 179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3" name="Freeform 1798"/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4" name="Line 179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5" name="Line 180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6" name="Line 180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7" name="Line 180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8" name="Line 180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9" name="Line 180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0" name="Line 180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1" name="Line 180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2" name="Line 180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3" name="Line 180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4" name="Line 180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5" name="Line 181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6" name="Line 181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7" name="Line 181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8" name="Line 181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9" name="Line 181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0" name="Line 181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1" name="Line 181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2" name="Line 181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3" name="Line 181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4" name="Line 181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5" name="Line 182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6" name="Line 182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7" name="Line 182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8" name="Line 182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9" name="Line 182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0" name="Line 182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1" name="Freeform 1826"/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2" name="Line 182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3" name="Line 182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4" name="Line 182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5" name="Line 183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6" name="Line 183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7" name="Line 183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8" name="Line 183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9" name="Line 183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0" name="Line 183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1" name="Line 183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2" name="Line 183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3" name="Line 183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4" name="Line 183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5" name="Line 184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6" name="Line 184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7" name="Line 184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8" name="Line 184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9" name="Line 184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0" name="Line 184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1" name="Line 184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2" name="Line 184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3" name="Line 184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4" name="Line 184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5" name="Line 185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6" name="Line 185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7" name="Line 185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8" name="Line 185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9" name="Line 185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0" name="Freeform 1855"/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1" name="Line 185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2" name="Line 185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3" name="Line 185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4" name="Line 185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5" name="Line 186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6" name="Line 186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7" name="Line 186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8" name="Line 186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9" name="Line 186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0" name="Line 186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1" name="Line 186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2" name="Line 186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3" name="Line 186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4" name="Line 186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5" name="Line 187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6" name="Line 187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7" name="Line 187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8" name="Line 187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9" name="Line 187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0" name="Line 187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1" name="Line 187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2" name="Line 187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3" name="Freeform 1878"/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4" name="Line 1879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5" name="Line 1880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6" name="Line 1881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7" name="Line 1882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8" name="Line 1883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9" name="Line 1884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0" name="Freeform 1885"/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1" name="Line 188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2" name="Line 188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3" name="Line 188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4" name="Line 188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5" name="Line 189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6" name="Line 189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7" name="Line 189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8" name="Line 189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9" name="Line 189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0" name="Line 189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1" name="Line 189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2" name="Line 189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3" name="Line 189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4" name="Line 189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5" name="Line 190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6" name="Line 190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7" name="Line 190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8" name="Line 190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9" name="Line 190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0" name="Line 190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1" name="Line 190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2" name="Line 190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3" name="Line 190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4" name="Line 190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5" name="Line 191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6" name="Line 191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7" name="Line 191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8" name="Line 191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9" name="Line 191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0" name="Line 191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1" name="Freeform 1916"/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2" name="Line 191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3" name="Line 191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4" name="Line 191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5" name="Line 192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6" name="Line 192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7" name="Line 192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8" name="Line 192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9" name="Line 192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0" name="Line 192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1" name="Line 192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2" name="Line 192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3" name="Line 192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4" name="Line 192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5" name="Line 193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6" name="Line 193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7" name="Line 193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8" name="Line 193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9" name="Line 193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0" name="Line 193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1" name="Line 193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2" name="Line 193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3" name="Line 193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4" name="Line 193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5" name="Line 194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6" name="Line 194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7" name="Line 194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8" name="Line 194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9" name="Line 194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0" name="Line 194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1" name="Line 194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2" name="Freeform 1947"/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3" name="Line 194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4" name="Line 194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5" name="Line 195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6" name="Line 195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7" name="Line 195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8" name="Line 195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9" name="Line 195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0" name="Line 195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1" name="Line 195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2" name="Line 195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3" name="Line 195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4" name="Line 195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5" name="Line 196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6" name="Line 196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7" name="Line 196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8" name="Line 196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9" name="Line 196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0" name="Line 196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1" name="Line 196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2" name="Line 196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3" name="Line 196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4" name="Line 196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5" name="Line 197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6" name="Line 197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7" name="Line 197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8" name="Line 197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9" name="Line 197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0" name="Line 197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1" name="Line 197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2" name="Line 197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3" name="Line 197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4" name="Line 197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5" name="Line 198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6" name="Freeform 1981"/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7" name="Line 198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8" name="Line 198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9" name="Line 198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0" name="Line 198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1" name="Line 198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2" name="Line 198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3" name="Line 198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4" name="Line 198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5" name="Line 1990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6" name="Line 1991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7" name="Line 199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8" name="Line 199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9" name="Line 199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0" name="Line 199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1" name="Line 199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37" name="Text Box 1997"/>
          <p:cNvSpPr txBox="1">
            <a:spLocks noChangeArrowheads="1"/>
          </p:cNvSpPr>
          <p:nvPr/>
        </p:nvSpPr>
        <p:spPr bwMode="auto">
          <a:xfrm>
            <a:off x="174625" y="1425575"/>
            <a:ext cx="5468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A50021"/>
                </a:solidFill>
              </a:rPr>
              <a:t>Gamme de concentrations thérapeutiques :</a:t>
            </a:r>
          </a:p>
        </p:txBody>
      </p:sp>
      <p:sp>
        <p:nvSpPr>
          <p:cNvPr id="37898" name="Line 1998"/>
          <p:cNvSpPr>
            <a:spLocks noChangeShapeType="1"/>
          </p:cNvSpPr>
          <p:nvPr/>
        </p:nvSpPr>
        <p:spPr bwMode="auto">
          <a:xfrm flipV="1">
            <a:off x="1400175" y="2565400"/>
            <a:ext cx="7343775" cy="238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9" name="Text Box 1999"/>
          <p:cNvSpPr txBox="1">
            <a:spLocks noChangeArrowheads="1"/>
          </p:cNvSpPr>
          <p:nvPr/>
        </p:nvSpPr>
        <p:spPr bwMode="auto">
          <a:xfrm>
            <a:off x="390525" y="23495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  <a:latin typeface="Times New Roman" panose="02020603050405020304" pitchFamily="18" charset="0"/>
              </a:rPr>
              <a:t>100 %</a:t>
            </a:r>
            <a:endParaRPr lang="fr-FR" altLang="fr-FR" sz="2400" b="1" baseline="-2500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Text Box 2000"/>
          <p:cNvSpPr txBox="1">
            <a:spLocks noChangeArrowheads="1"/>
          </p:cNvSpPr>
          <p:nvPr/>
        </p:nvSpPr>
        <p:spPr bwMode="auto">
          <a:xfrm>
            <a:off x="390525" y="3933825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  <a:latin typeface="Times New Roman" panose="02020603050405020304" pitchFamily="18" charset="0"/>
              </a:rPr>
              <a:t>50 %</a:t>
            </a:r>
            <a:endParaRPr lang="fr-FR" altLang="fr-FR" sz="2400" b="1" baseline="-2500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Line 2001"/>
          <p:cNvSpPr>
            <a:spLocks noChangeShapeType="1"/>
          </p:cNvSpPr>
          <p:nvPr/>
        </p:nvSpPr>
        <p:spPr bwMode="auto">
          <a:xfrm>
            <a:off x="7096125" y="4149725"/>
            <a:ext cx="0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2" name="Line 2003"/>
          <p:cNvSpPr>
            <a:spLocks noChangeShapeType="1"/>
          </p:cNvSpPr>
          <p:nvPr/>
        </p:nvSpPr>
        <p:spPr bwMode="auto">
          <a:xfrm>
            <a:off x="3775075" y="4221163"/>
            <a:ext cx="0" cy="18002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3" name="Text Box 2004"/>
          <p:cNvSpPr txBox="1">
            <a:spLocks noChangeArrowheads="1"/>
          </p:cNvSpPr>
          <p:nvPr/>
        </p:nvSpPr>
        <p:spPr bwMode="auto">
          <a:xfrm>
            <a:off x="3414713" y="6092825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EC</a:t>
            </a:r>
            <a:r>
              <a:rPr lang="fr-FR" altLang="fr-FR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22544" name="Text Box 2005"/>
          <p:cNvSpPr txBox="1">
            <a:spLocks noChangeArrowheads="1"/>
          </p:cNvSpPr>
          <p:nvPr/>
        </p:nvSpPr>
        <p:spPr bwMode="auto">
          <a:xfrm>
            <a:off x="6656388" y="1425575"/>
            <a:ext cx="36306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 pas de saturation des enzymes</a:t>
            </a:r>
          </a:p>
        </p:txBody>
      </p:sp>
      <p:sp>
        <p:nvSpPr>
          <p:cNvPr id="22545" name="Rectangle 2006"/>
          <p:cNvSpPr>
            <a:spLocks noChangeArrowheads="1"/>
          </p:cNvSpPr>
          <p:nvPr/>
        </p:nvSpPr>
        <p:spPr bwMode="auto">
          <a:xfrm>
            <a:off x="4422775" y="2133600"/>
            <a:ext cx="1225550" cy="3959225"/>
          </a:xfrm>
          <a:prstGeom prst="rect">
            <a:avLst/>
          </a:prstGeom>
          <a:gradFill rotWithShape="1">
            <a:gsLst>
              <a:gs pos="0">
                <a:srgbClr val="33CC33">
                  <a:alpha val="60001"/>
                </a:srgbClr>
              </a:gs>
              <a:gs pos="100000">
                <a:srgbClr val="228822">
                  <a:alpha val="60001"/>
                </a:srgbClr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906" name="Line 2007"/>
          <p:cNvSpPr>
            <a:spLocks noChangeShapeType="1"/>
          </p:cNvSpPr>
          <p:nvPr/>
        </p:nvSpPr>
        <p:spPr bwMode="auto">
          <a:xfrm flipV="1">
            <a:off x="1328738" y="4149725"/>
            <a:ext cx="5759450" cy="238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7" name="Text Box 2003"/>
          <p:cNvSpPr txBox="1">
            <a:spLocks noChangeArrowheads="1"/>
          </p:cNvSpPr>
          <p:nvPr/>
        </p:nvSpPr>
        <p:spPr bwMode="auto">
          <a:xfrm>
            <a:off x="6831013" y="6021388"/>
            <a:ext cx="16240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K</a:t>
            </a:r>
            <a:r>
              <a:rPr lang="fr-FR" altLang="fr-FR" sz="2000" b="1" baseline="-25000" dirty="0">
                <a:solidFill>
                  <a:srgbClr val="009900"/>
                </a:solidFill>
                <a:latin typeface="Times New Roman" panose="02020603050405020304" pitchFamily="18" charset="0"/>
              </a:rPr>
              <a:t>M</a:t>
            </a:r>
            <a:r>
              <a:rPr lang="fr-FR" altLang="fr-FR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enzyme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 dirty="0">
                <a:latin typeface="Times New Roman" panose="02020603050405020304" pitchFamily="18" charset="0"/>
              </a:rPr>
              <a:t>K</a:t>
            </a:r>
            <a:r>
              <a:rPr lang="fr-FR" altLang="fr-FR" sz="2000" b="1" baseline="-25000" dirty="0">
                <a:latin typeface="Times New Roman" panose="02020603050405020304" pitchFamily="18" charset="0"/>
              </a:rPr>
              <a:t>D</a:t>
            </a:r>
            <a:r>
              <a:rPr lang="fr-FR" altLang="fr-FR" sz="2000" b="1" dirty="0">
                <a:latin typeface="Times New Roman" panose="02020603050405020304" pitchFamily="18" charset="0"/>
              </a:rPr>
              <a:t> récepteur</a:t>
            </a:r>
            <a:endParaRPr lang="fr-FR" altLang="fr-FR" sz="2000" b="1" baseline="-25000" dirty="0">
              <a:latin typeface="Times New Roman" panose="02020603050405020304" pitchFamily="18" charset="0"/>
            </a:endParaRPr>
          </a:p>
        </p:txBody>
      </p:sp>
      <p:grpSp>
        <p:nvGrpSpPr>
          <p:cNvPr id="2008" name="Group 1002">
            <a:extLst>
              <a:ext uri="{FF2B5EF4-FFF2-40B4-BE49-F238E27FC236}">
                <a16:creationId xmlns:a16="http://schemas.microsoft.com/office/drawing/2014/main" id="{F6DA25D2-0640-457D-AEE4-26FD24909E83}"/>
              </a:ext>
            </a:extLst>
          </p:cNvPr>
          <p:cNvGrpSpPr>
            <a:grpSpLocks/>
          </p:cNvGrpSpPr>
          <p:nvPr/>
        </p:nvGrpSpPr>
        <p:grpSpPr bwMode="auto">
          <a:xfrm>
            <a:off x="4888859" y="2745581"/>
            <a:ext cx="4437063" cy="3178175"/>
            <a:chOff x="2427" y="1355"/>
            <a:chExt cx="2795" cy="2002"/>
          </a:xfrm>
        </p:grpSpPr>
        <p:sp>
          <p:nvSpPr>
            <p:cNvPr id="2009" name="Freeform 1003">
              <a:extLst>
                <a:ext uri="{FF2B5EF4-FFF2-40B4-BE49-F238E27FC236}">
                  <a16:creationId xmlns:a16="http://schemas.microsoft.com/office/drawing/2014/main" id="{8D4AFA9E-6E87-4288-BC98-D604AD1E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0" name="Freeform 1004">
              <a:extLst>
                <a:ext uri="{FF2B5EF4-FFF2-40B4-BE49-F238E27FC236}">
                  <a16:creationId xmlns:a16="http://schemas.microsoft.com/office/drawing/2014/main" id="{7DEB8376-8486-480D-9CC9-3D5E63E5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1" name="Freeform 1005">
              <a:extLst>
                <a:ext uri="{FF2B5EF4-FFF2-40B4-BE49-F238E27FC236}">
                  <a16:creationId xmlns:a16="http://schemas.microsoft.com/office/drawing/2014/main" id="{344E3264-50EC-4B24-AC8A-9EEE017B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2" name="Line 1006">
              <a:extLst>
                <a:ext uri="{FF2B5EF4-FFF2-40B4-BE49-F238E27FC236}">
                  <a16:creationId xmlns:a16="http://schemas.microsoft.com/office/drawing/2014/main" id="{B23254C3-3500-4ADD-B22C-0A5FD66C0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3" name="Line 1007">
              <a:extLst>
                <a:ext uri="{FF2B5EF4-FFF2-40B4-BE49-F238E27FC236}">
                  <a16:creationId xmlns:a16="http://schemas.microsoft.com/office/drawing/2014/main" id="{B075A0B3-8208-4E99-A828-C1FAD3B87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4" name="Line 1008">
              <a:extLst>
                <a:ext uri="{FF2B5EF4-FFF2-40B4-BE49-F238E27FC236}">
                  <a16:creationId xmlns:a16="http://schemas.microsoft.com/office/drawing/2014/main" id="{B09F79D6-886C-489B-AD53-85FBE91E4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5" name="Line 1009">
              <a:extLst>
                <a:ext uri="{FF2B5EF4-FFF2-40B4-BE49-F238E27FC236}">
                  <a16:creationId xmlns:a16="http://schemas.microsoft.com/office/drawing/2014/main" id="{E907F76F-1504-454A-81D9-821FECD2B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6" name="Line 1010">
              <a:extLst>
                <a:ext uri="{FF2B5EF4-FFF2-40B4-BE49-F238E27FC236}">
                  <a16:creationId xmlns:a16="http://schemas.microsoft.com/office/drawing/2014/main" id="{18E1D9EE-5AC0-4052-BEF3-1A3109F2B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7" name="Line 1011">
              <a:extLst>
                <a:ext uri="{FF2B5EF4-FFF2-40B4-BE49-F238E27FC236}">
                  <a16:creationId xmlns:a16="http://schemas.microsoft.com/office/drawing/2014/main" id="{7A3EFE0E-48AC-4EE2-8CBB-6B456345A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8" name="Line 1012">
              <a:extLst>
                <a:ext uri="{FF2B5EF4-FFF2-40B4-BE49-F238E27FC236}">
                  <a16:creationId xmlns:a16="http://schemas.microsoft.com/office/drawing/2014/main" id="{13D74622-BCB8-4B6E-9DBE-327E7820C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9" name="Line 1013">
              <a:extLst>
                <a:ext uri="{FF2B5EF4-FFF2-40B4-BE49-F238E27FC236}">
                  <a16:creationId xmlns:a16="http://schemas.microsoft.com/office/drawing/2014/main" id="{3995F4CB-3586-4070-867E-1E522BCDD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0" name="Line 1014">
              <a:extLst>
                <a:ext uri="{FF2B5EF4-FFF2-40B4-BE49-F238E27FC236}">
                  <a16:creationId xmlns:a16="http://schemas.microsoft.com/office/drawing/2014/main" id="{66CB3B45-9127-4284-A78E-87216727C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1" name="Freeform 1015">
              <a:extLst>
                <a:ext uri="{FF2B5EF4-FFF2-40B4-BE49-F238E27FC236}">
                  <a16:creationId xmlns:a16="http://schemas.microsoft.com/office/drawing/2014/main" id="{1002358A-27DD-48E5-8121-0574B637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2" name="Line 1016">
              <a:extLst>
                <a:ext uri="{FF2B5EF4-FFF2-40B4-BE49-F238E27FC236}">
                  <a16:creationId xmlns:a16="http://schemas.microsoft.com/office/drawing/2014/main" id="{5E1FBB1F-16C7-4C22-A7E3-A8C262EF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3" name="Line 1017">
              <a:extLst>
                <a:ext uri="{FF2B5EF4-FFF2-40B4-BE49-F238E27FC236}">
                  <a16:creationId xmlns:a16="http://schemas.microsoft.com/office/drawing/2014/main" id="{16FC511C-D7DD-4142-8DA5-8B90B1D85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4" name="Line 1018">
              <a:extLst>
                <a:ext uri="{FF2B5EF4-FFF2-40B4-BE49-F238E27FC236}">
                  <a16:creationId xmlns:a16="http://schemas.microsoft.com/office/drawing/2014/main" id="{F926AEC8-4707-4605-AF01-16368C3DA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5" name="Freeform 1019">
              <a:extLst>
                <a:ext uri="{FF2B5EF4-FFF2-40B4-BE49-F238E27FC236}">
                  <a16:creationId xmlns:a16="http://schemas.microsoft.com/office/drawing/2014/main" id="{6BCFE23F-54AF-466D-BC66-57615A0F8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6" name="Line 1020">
              <a:extLst>
                <a:ext uri="{FF2B5EF4-FFF2-40B4-BE49-F238E27FC236}">
                  <a16:creationId xmlns:a16="http://schemas.microsoft.com/office/drawing/2014/main" id="{4C46DE5C-F9B2-40CC-89D0-0D40D2587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7" name="Freeform 1021">
              <a:extLst>
                <a:ext uri="{FF2B5EF4-FFF2-40B4-BE49-F238E27FC236}">
                  <a16:creationId xmlns:a16="http://schemas.microsoft.com/office/drawing/2014/main" id="{E2403A1B-C161-44EE-BEAA-2B402B550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8" name="Line 1022">
              <a:extLst>
                <a:ext uri="{FF2B5EF4-FFF2-40B4-BE49-F238E27FC236}">
                  <a16:creationId xmlns:a16="http://schemas.microsoft.com/office/drawing/2014/main" id="{DF3F4C79-0DEE-4742-BDF0-A6E91FD82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9" name="Line 1023">
              <a:extLst>
                <a:ext uri="{FF2B5EF4-FFF2-40B4-BE49-F238E27FC236}">
                  <a16:creationId xmlns:a16="http://schemas.microsoft.com/office/drawing/2014/main" id="{459D7F1A-A90E-4C3D-A569-5493AA2B4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0" name="Line 1024">
              <a:extLst>
                <a:ext uri="{FF2B5EF4-FFF2-40B4-BE49-F238E27FC236}">
                  <a16:creationId xmlns:a16="http://schemas.microsoft.com/office/drawing/2014/main" id="{F5337EEA-F367-439F-B807-F030EBD4F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1" name="Line 1025">
              <a:extLst>
                <a:ext uri="{FF2B5EF4-FFF2-40B4-BE49-F238E27FC236}">
                  <a16:creationId xmlns:a16="http://schemas.microsoft.com/office/drawing/2014/main" id="{4F0F5D73-6874-40A2-BA04-7856B7095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2" name="Line 1026">
              <a:extLst>
                <a:ext uri="{FF2B5EF4-FFF2-40B4-BE49-F238E27FC236}">
                  <a16:creationId xmlns:a16="http://schemas.microsoft.com/office/drawing/2014/main" id="{621B5AE6-7584-4AAF-B9DD-0404144D0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3" name="Line 1027">
              <a:extLst>
                <a:ext uri="{FF2B5EF4-FFF2-40B4-BE49-F238E27FC236}">
                  <a16:creationId xmlns:a16="http://schemas.microsoft.com/office/drawing/2014/main" id="{7785BC14-548B-4CDA-92F9-AA78F8E53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4" name="Line 1028">
              <a:extLst>
                <a:ext uri="{FF2B5EF4-FFF2-40B4-BE49-F238E27FC236}">
                  <a16:creationId xmlns:a16="http://schemas.microsoft.com/office/drawing/2014/main" id="{5F34633E-5361-4412-9913-F1E6527AF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5" name="Line 1029">
              <a:extLst>
                <a:ext uri="{FF2B5EF4-FFF2-40B4-BE49-F238E27FC236}">
                  <a16:creationId xmlns:a16="http://schemas.microsoft.com/office/drawing/2014/main" id="{308BF770-64A9-4AD3-A094-C050E7706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6" name="Line 1030">
              <a:extLst>
                <a:ext uri="{FF2B5EF4-FFF2-40B4-BE49-F238E27FC236}">
                  <a16:creationId xmlns:a16="http://schemas.microsoft.com/office/drawing/2014/main" id="{7B7C38D9-E515-4E1F-94E9-1123EDF60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7" name="Line 1031">
              <a:extLst>
                <a:ext uri="{FF2B5EF4-FFF2-40B4-BE49-F238E27FC236}">
                  <a16:creationId xmlns:a16="http://schemas.microsoft.com/office/drawing/2014/main" id="{ACE1511C-67D8-420E-9C04-D37CDE320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8" name="Line 1032">
              <a:extLst>
                <a:ext uri="{FF2B5EF4-FFF2-40B4-BE49-F238E27FC236}">
                  <a16:creationId xmlns:a16="http://schemas.microsoft.com/office/drawing/2014/main" id="{BE972284-481B-4CBD-BDC4-041D5C426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9" name="Line 1033">
              <a:extLst>
                <a:ext uri="{FF2B5EF4-FFF2-40B4-BE49-F238E27FC236}">
                  <a16:creationId xmlns:a16="http://schemas.microsoft.com/office/drawing/2014/main" id="{2F04E2A1-8150-41E1-A6F8-426DFD55F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0" name="Line 1034">
              <a:extLst>
                <a:ext uri="{FF2B5EF4-FFF2-40B4-BE49-F238E27FC236}">
                  <a16:creationId xmlns:a16="http://schemas.microsoft.com/office/drawing/2014/main" id="{0FD002AA-A504-4D2F-8AAD-18D78A015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1" name="Line 1035">
              <a:extLst>
                <a:ext uri="{FF2B5EF4-FFF2-40B4-BE49-F238E27FC236}">
                  <a16:creationId xmlns:a16="http://schemas.microsoft.com/office/drawing/2014/main" id="{B5FDE372-83D7-4593-9C16-7512DCFD5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2" name="Line 1036">
              <a:extLst>
                <a:ext uri="{FF2B5EF4-FFF2-40B4-BE49-F238E27FC236}">
                  <a16:creationId xmlns:a16="http://schemas.microsoft.com/office/drawing/2014/main" id="{7AD5BBAA-922A-4D5E-801C-5A0F02E2A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3" name="Line 1037">
              <a:extLst>
                <a:ext uri="{FF2B5EF4-FFF2-40B4-BE49-F238E27FC236}">
                  <a16:creationId xmlns:a16="http://schemas.microsoft.com/office/drawing/2014/main" id="{43EFB320-3153-49D1-B06C-EABCEDF2A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4" name="Line 1038">
              <a:extLst>
                <a:ext uri="{FF2B5EF4-FFF2-40B4-BE49-F238E27FC236}">
                  <a16:creationId xmlns:a16="http://schemas.microsoft.com/office/drawing/2014/main" id="{36592281-3037-4759-9B5C-82235F7CB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5" name="Line 1039">
              <a:extLst>
                <a:ext uri="{FF2B5EF4-FFF2-40B4-BE49-F238E27FC236}">
                  <a16:creationId xmlns:a16="http://schemas.microsoft.com/office/drawing/2014/main" id="{8A31DF5E-00ED-48F5-952D-D8A48AA39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6" name="Line 1040">
              <a:extLst>
                <a:ext uri="{FF2B5EF4-FFF2-40B4-BE49-F238E27FC236}">
                  <a16:creationId xmlns:a16="http://schemas.microsoft.com/office/drawing/2014/main" id="{FCF7C661-83B4-4219-B361-716D2741D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7" name="Line 1041">
              <a:extLst>
                <a:ext uri="{FF2B5EF4-FFF2-40B4-BE49-F238E27FC236}">
                  <a16:creationId xmlns:a16="http://schemas.microsoft.com/office/drawing/2014/main" id="{0E49D693-2D1B-4D64-9D77-03D0406C6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8" name="Line 1042">
              <a:extLst>
                <a:ext uri="{FF2B5EF4-FFF2-40B4-BE49-F238E27FC236}">
                  <a16:creationId xmlns:a16="http://schemas.microsoft.com/office/drawing/2014/main" id="{9860DBF2-0FB6-4DE5-9EA3-8A5367E36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" name="Line 1043">
              <a:extLst>
                <a:ext uri="{FF2B5EF4-FFF2-40B4-BE49-F238E27FC236}">
                  <a16:creationId xmlns:a16="http://schemas.microsoft.com/office/drawing/2014/main" id="{8DEAB701-1DF5-43E1-AB24-3F8C5FE1E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" name="Line 1044">
              <a:extLst>
                <a:ext uri="{FF2B5EF4-FFF2-40B4-BE49-F238E27FC236}">
                  <a16:creationId xmlns:a16="http://schemas.microsoft.com/office/drawing/2014/main" id="{65BDF109-6639-4004-948F-3316DF512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1" name="Line 1045">
              <a:extLst>
                <a:ext uri="{FF2B5EF4-FFF2-40B4-BE49-F238E27FC236}">
                  <a16:creationId xmlns:a16="http://schemas.microsoft.com/office/drawing/2014/main" id="{AAF881EE-DAD5-48C0-972B-D18CF86B2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" name="Line 1046">
              <a:extLst>
                <a:ext uri="{FF2B5EF4-FFF2-40B4-BE49-F238E27FC236}">
                  <a16:creationId xmlns:a16="http://schemas.microsoft.com/office/drawing/2014/main" id="{A0BEF344-EB7C-4150-84FE-610D378E5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3" name="Line 1047">
              <a:extLst>
                <a:ext uri="{FF2B5EF4-FFF2-40B4-BE49-F238E27FC236}">
                  <a16:creationId xmlns:a16="http://schemas.microsoft.com/office/drawing/2014/main" id="{17B48F13-AE4A-4E35-B486-7E60849CE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Line 1048">
              <a:extLst>
                <a:ext uri="{FF2B5EF4-FFF2-40B4-BE49-F238E27FC236}">
                  <a16:creationId xmlns:a16="http://schemas.microsoft.com/office/drawing/2014/main" id="{1CA8ED6F-2295-4C8B-BC12-D0264D823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" name="Line 1049">
              <a:extLst>
                <a:ext uri="{FF2B5EF4-FFF2-40B4-BE49-F238E27FC236}">
                  <a16:creationId xmlns:a16="http://schemas.microsoft.com/office/drawing/2014/main" id="{18666B02-CDD9-4DBD-9AA6-86A524BC0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" name="Line 1050">
              <a:extLst>
                <a:ext uri="{FF2B5EF4-FFF2-40B4-BE49-F238E27FC236}">
                  <a16:creationId xmlns:a16="http://schemas.microsoft.com/office/drawing/2014/main" id="{19798F41-5F70-49C9-8D57-AF3F2F13A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Line 1051">
              <a:extLst>
                <a:ext uri="{FF2B5EF4-FFF2-40B4-BE49-F238E27FC236}">
                  <a16:creationId xmlns:a16="http://schemas.microsoft.com/office/drawing/2014/main" id="{B39356AC-1B0C-424C-B2A3-A8DD0EEEF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Line 1052">
              <a:extLst>
                <a:ext uri="{FF2B5EF4-FFF2-40B4-BE49-F238E27FC236}">
                  <a16:creationId xmlns:a16="http://schemas.microsoft.com/office/drawing/2014/main" id="{8D70E294-C0E5-48AB-B9DA-0BDB4E4D3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1053">
              <a:extLst>
                <a:ext uri="{FF2B5EF4-FFF2-40B4-BE49-F238E27FC236}">
                  <a16:creationId xmlns:a16="http://schemas.microsoft.com/office/drawing/2014/main" id="{B3CF198E-FF3B-48EB-9152-CE4BEFB3B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Line 1054">
              <a:extLst>
                <a:ext uri="{FF2B5EF4-FFF2-40B4-BE49-F238E27FC236}">
                  <a16:creationId xmlns:a16="http://schemas.microsoft.com/office/drawing/2014/main" id="{FEB08432-1E52-462F-A641-4A2732F1D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Freeform 1055">
              <a:extLst>
                <a:ext uri="{FF2B5EF4-FFF2-40B4-BE49-F238E27FC236}">
                  <a16:creationId xmlns:a16="http://schemas.microsoft.com/office/drawing/2014/main" id="{57375038-B09C-4104-8CDF-B53D2B6F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Line 1056">
              <a:extLst>
                <a:ext uri="{FF2B5EF4-FFF2-40B4-BE49-F238E27FC236}">
                  <a16:creationId xmlns:a16="http://schemas.microsoft.com/office/drawing/2014/main" id="{30552FEB-A875-4FE5-9695-7BF049566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Freeform 1057">
              <a:extLst>
                <a:ext uri="{FF2B5EF4-FFF2-40B4-BE49-F238E27FC236}">
                  <a16:creationId xmlns:a16="http://schemas.microsoft.com/office/drawing/2014/main" id="{25EE5258-7A0E-400C-A912-4D9E8F2B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Line 1058">
              <a:extLst>
                <a:ext uri="{FF2B5EF4-FFF2-40B4-BE49-F238E27FC236}">
                  <a16:creationId xmlns:a16="http://schemas.microsoft.com/office/drawing/2014/main" id="{5861A57D-5C93-433C-BE1E-EFA2CD5CC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1059">
              <a:extLst>
                <a:ext uri="{FF2B5EF4-FFF2-40B4-BE49-F238E27FC236}">
                  <a16:creationId xmlns:a16="http://schemas.microsoft.com/office/drawing/2014/main" id="{2585E2E6-45AD-4C5E-9CEA-18BD4CDD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Line 1060">
              <a:extLst>
                <a:ext uri="{FF2B5EF4-FFF2-40B4-BE49-F238E27FC236}">
                  <a16:creationId xmlns:a16="http://schemas.microsoft.com/office/drawing/2014/main" id="{A606C525-447A-48EC-AFCD-4BF93B916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Freeform 1061">
              <a:extLst>
                <a:ext uri="{FF2B5EF4-FFF2-40B4-BE49-F238E27FC236}">
                  <a16:creationId xmlns:a16="http://schemas.microsoft.com/office/drawing/2014/main" id="{711F619B-1403-447E-9BEB-E43AD324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Line 1062">
              <a:extLst>
                <a:ext uri="{FF2B5EF4-FFF2-40B4-BE49-F238E27FC236}">
                  <a16:creationId xmlns:a16="http://schemas.microsoft.com/office/drawing/2014/main" id="{2D11C76D-85A6-43DB-A9D4-91F92F2E5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Freeform 1063">
              <a:extLst>
                <a:ext uri="{FF2B5EF4-FFF2-40B4-BE49-F238E27FC236}">
                  <a16:creationId xmlns:a16="http://schemas.microsoft.com/office/drawing/2014/main" id="{859B2796-EF95-4584-A750-B6A41092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Line 1064">
              <a:extLst>
                <a:ext uri="{FF2B5EF4-FFF2-40B4-BE49-F238E27FC236}">
                  <a16:creationId xmlns:a16="http://schemas.microsoft.com/office/drawing/2014/main" id="{E92C7889-FEC2-4CA2-B997-C0ECEBF2F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Freeform 1065">
              <a:extLst>
                <a:ext uri="{FF2B5EF4-FFF2-40B4-BE49-F238E27FC236}">
                  <a16:creationId xmlns:a16="http://schemas.microsoft.com/office/drawing/2014/main" id="{C6D85132-7979-44F8-9050-A773B2BB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Line 1066">
              <a:extLst>
                <a:ext uri="{FF2B5EF4-FFF2-40B4-BE49-F238E27FC236}">
                  <a16:creationId xmlns:a16="http://schemas.microsoft.com/office/drawing/2014/main" id="{2FE28FF0-A26F-4DDB-B2BC-7E40BC2C2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Freeform 1067">
              <a:extLst>
                <a:ext uri="{FF2B5EF4-FFF2-40B4-BE49-F238E27FC236}">
                  <a16:creationId xmlns:a16="http://schemas.microsoft.com/office/drawing/2014/main" id="{B3A81D61-20DB-4348-A119-8F507BE5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Line 1068">
              <a:extLst>
                <a:ext uri="{FF2B5EF4-FFF2-40B4-BE49-F238E27FC236}">
                  <a16:creationId xmlns:a16="http://schemas.microsoft.com/office/drawing/2014/main" id="{86ED5D8B-6225-4076-A669-0385175DE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Freeform 1069">
              <a:extLst>
                <a:ext uri="{FF2B5EF4-FFF2-40B4-BE49-F238E27FC236}">
                  <a16:creationId xmlns:a16="http://schemas.microsoft.com/office/drawing/2014/main" id="{16CEB4E8-41BE-4B3F-BC31-0B8A1790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6" name="Freeform 1070">
              <a:extLst>
                <a:ext uri="{FF2B5EF4-FFF2-40B4-BE49-F238E27FC236}">
                  <a16:creationId xmlns:a16="http://schemas.microsoft.com/office/drawing/2014/main" id="{097B39E1-8607-4B60-9F05-64832AE7E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Line 1071">
              <a:extLst>
                <a:ext uri="{FF2B5EF4-FFF2-40B4-BE49-F238E27FC236}">
                  <a16:creationId xmlns:a16="http://schemas.microsoft.com/office/drawing/2014/main" id="{BF2C9C64-1E26-415E-BE5E-4B59FA3F6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Freeform 1072">
              <a:extLst>
                <a:ext uri="{FF2B5EF4-FFF2-40B4-BE49-F238E27FC236}">
                  <a16:creationId xmlns:a16="http://schemas.microsoft.com/office/drawing/2014/main" id="{838820E8-5DEA-40F3-864C-AA94A61AF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Line 1073">
              <a:extLst>
                <a:ext uri="{FF2B5EF4-FFF2-40B4-BE49-F238E27FC236}">
                  <a16:creationId xmlns:a16="http://schemas.microsoft.com/office/drawing/2014/main" id="{C3DF0331-6967-4704-A23F-5B33C3E3F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Freeform 1074">
              <a:extLst>
                <a:ext uri="{FF2B5EF4-FFF2-40B4-BE49-F238E27FC236}">
                  <a16:creationId xmlns:a16="http://schemas.microsoft.com/office/drawing/2014/main" id="{0ECBE055-527E-4670-8337-FAFAEDA4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Freeform 1075">
              <a:extLst>
                <a:ext uri="{FF2B5EF4-FFF2-40B4-BE49-F238E27FC236}">
                  <a16:creationId xmlns:a16="http://schemas.microsoft.com/office/drawing/2014/main" id="{8BFE29CB-113A-4DF3-9267-6684426E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1076">
              <a:extLst>
                <a:ext uri="{FF2B5EF4-FFF2-40B4-BE49-F238E27FC236}">
                  <a16:creationId xmlns:a16="http://schemas.microsoft.com/office/drawing/2014/main" id="{EFFCD457-E1B4-449D-9799-EFABB978B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Line 1077">
              <a:extLst>
                <a:ext uri="{FF2B5EF4-FFF2-40B4-BE49-F238E27FC236}">
                  <a16:creationId xmlns:a16="http://schemas.microsoft.com/office/drawing/2014/main" id="{8DD916D2-0685-46C8-B007-AAF72FD7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Freeform 1078">
              <a:extLst>
                <a:ext uri="{FF2B5EF4-FFF2-40B4-BE49-F238E27FC236}">
                  <a16:creationId xmlns:a16="http://schemas.microsoft.com/office/drawing/2014/main" id="{42A082B4-D704-4AC6-8CA0-094EF0920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Freeform 1079">
              <a:extLst>
                <a:ext uri="{FF2B5EF4-FFF2-40B4-BE49-F238E27FC236}">
                  <a16:creationId xmlns:a16="http://schemas.microsoft.com/office/drawing/2014/main" id="{971BAF70-D2FA-4A05-9041-4FD202E9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Line 1080">
              <a:extLst>
                <a:ext uri="{FF2B5EF4-FFF2-40B4-BE49-F238E27FC236}">
                  <a16:creationId xmlns:a16="http://schemas.microsoft.com/office/drawing/2014/main" id="{BDD0F5DF-2E09-4E1D-A4F8-AC4EBC532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Freeform 1081">
              <a:extLst>
                <a:ext uri="{FF2B5EF4-FFF2-40B4-BE49-F238E27FC236}">
                  <a16:creationId xmlns:a16="http://schemas.microsoft.com/office/drawing/2014/main" id="{AF61FB63-4FEF-414D-9EAD-1B65C3C51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reeform 1082">
              <a:extLst>
                <a:ext uri="{FF2B5EF4-FFF2-40B4-BE49-F238E27FC236}">
                  <a16:creationId xmlns:a16="http://schemas.microsoft.com/office/drawing/2014/main" id="{A49D6A1E-5439-4A1F-9D7C-FD89E587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Line 1083">
              <a:extLst>
                <a:ext uri="{FF2B5EF4-FFF2-40B4-BE49-F238E27FC236}">
                  <a16:creationId xmlns:a16="http://schemas.microsoft.com/office/drawing/2014/main" id="{78DCD5F9-3578-4124-B3AB-1C06888DA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Freeform 1084">
              <a:extLst>
                <a:ext uri="{FF2B5EF4-FFF2-40B4-BE49-F238E27FC236}">
                  <a16:creationId xmlns:a16="http://schemas.microsoft.com/office/drawing/2014/main" id="{453C807C-0148-40AC-AB09-E9DBD23F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1" name="Freeform 1085">
              <a:extLst>
                <a:ext uri="{FF2B5EF4-FFF2-40B4-BE49-F238E27FC236}">
                  <a16:creationId xmlns:a16="http://schemas.microsoft.com/office/drawing/2014/main" id="{8C126AE1-086C-4AAE-B6E3-17E93AD5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2" name="Line 1086">
              <a:extLst>
                <a:ext uri="{FF2B5EF4-FFF2-40B4-BE49-F238E27FC236}">
                  <a16:creationId xmlns:a16="http://schemas.microsoft.com/office/drawing/2014/main" id="{C7B28F6A-312A-46CC-8B3D-897E5ED62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3" name="Freeform 1087">
              <a:extLst>
                <a:ext uri="{FF2B5EF4-FFF2-40B4-BE49-F238E27FC236}">
                  <a16:creationId xmlns:a16="http://schemas.microsoft.com/office/drawing/2014/main" id="{9ADA5A29-54CE-47EA-A95F-E4A57642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4" name="Line 1088">
              <a:extLst>
                <a:ext uri="{FF2B5EF4-FFF2-40B4-BE49-F238E27FC236}">
                  <a16:creationId xmlns:a16="http://schemas.microsoft.com/office/drawing/2014/main" id="{23FBA3D7-8352-462B-9DB2-29382F343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Line 1089">
              <a:extLst>
                <a:ext uri="{FF2B5EF4-FFF2-40B4-BE49-F238E27FC236}">
                  <a16:creationId xmlns:a16="http://schemas.microsoft.com/office/drawing/2014/main" id="{CC08C653-5D4A-47B7-A557-557C11039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6" name="Freeform 1090">
              <a:extLst>
                <a:ext uri="{FF2B5EF4-FFF2-40B4-BE49-F238E27FC236}">
                  <a16:creationId xmlns:a16="http://schemas.microsoft.com/office/drawing/2014/main" id="{5884B7AA-4CDD-42D1-B6A7-84730395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Freeform 1091">
              <a:extLst>
                <a:ext uri="{FF2B5EF4-FFF2-40B4-BE49-F238E27FC236}">
                  <a16:creationId xmlns:a16="http://schemas.microsoft.com/office/drawing/2014/main" id="{F3E193DF-360D-45B3-855A-09DF51743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8" name="Line 1092">
              <a:extLst>
                <a:ext uri="{FF2B5EF4-FFF2-40B4-BE49-F238E27FC236}">
                  <a16:creationId xmlns:a16="http://schemas.microsoft.com/office/drawing/2014/main" id="{05A37247-35DD-4ABF-A847-D596198FF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9" name="Line 1093">
              <a:extLst>
                <a:ext uri="{FF2B5EF4-FFF2-40B4-BE49-F238E27FC236}">
                  <a16:creationId xmlns:a16="http://schemas.microsoft.com/office/drawing/2014/main" id="{078B144F-7E8A-4F39-87B1-D48D0C4B1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0" name="Freeform 1094">
              <a:extLst>
                <a:ext uri="{FF2B5EF4-FFF2-40B4-BE49-F238E27FC236}">
                  <a16:creationId xmlns:a16="http://schemas.microsoft.com/office/drawing/2014/main" id="{960E11DD-87E5-4BDF-94AF-781E1A68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1" name="Freeform 1095">
              <a:extLst>
                <a:ext uri="{FF2B5EF4-FFF2-40B4-BE49-F238E27FC236}">
                  <a16:creationId xmlns:a16="http://schemas.microsoft.com/office/drawing/2014/main" id="{454555DC-E962-4514-8E58-074ED9CA0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2" name="Line 1096">
              <a:extLst>
                <a:ext uri="{FF2B5EF4-FFF2-40B4-BE49-F238E27FC236}">
                  <a16:creationId xmlns:a16="http://schemas.microsoft.com/office/drawing/2014/main" id="{AF616CE1-1264-4514-AF31-A6F5FB9A7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3" name="Freeform 1097">
              <a:extLst>
                <a:ext uri="{FF2B5EF4-FFF2-40B4-BE49-F238E27FC236}">
                  <a16:creationId xmlns:a16="http://schemas.microsoft.com/office/drawing/2014/main" id="{4DDBE93B-6840-4CCE-98E8-71DF0694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Line 1098">
              <a:extLst>
                <a:ext uri="{FF2B5EF4-FFF2-40B4-BE49-F238E27FC236}">
                  <a16:creationId xmlns:a16="http://schemas.microsoft.com/office/drawing/2014/main" id="{782D4A8F-953F-4839-B09E-30500BD5A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Line 1099">
              <a:extLst>
                <a:ext uri="{FF2B5EF4-FFF2-40B4-BE49-F238E27FC236}">
                  <a16:creationId xmlns:a16="http://schemas.microsoft.com/office/drawing/2014/main" id="{382680E1-2397-435D-B3A0-AD92AEF77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Freeform 1100">
              <a:extLst>
                <a:ext uri="{FF2B5EF4-FFF2-40B4-BE49-F238E27FC236}">
                  <a16:creationId xmlns:a16="http://schemas.microsoft.com/office/drawing/2014/main" id="{5DB886C4-1347-4D94-93E3-DE6B3738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Line 1101">
              <a:extLst>
                <a:ext uri="{FF2B5EF4-FFF2-40B4-BE49-F238E27FC236}">
                  <a16:creationId xmlns:a16="http://schemas.microsoft.com/office/drawing/2014/main" id="{2A09EE0F-AEE6-4233-93E2-719B83820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8" name="Line 1102">
              <a:extLst>
                <a:ext uri="{FF2B5EF4-FFF2-40B4-BE49-F238E27FC236}">
                  <a16:creationId xmlns:a16="http://schemas.microsoft.com/office/drawing/2014/main" id="{9E2E4CA2-2317-4E35-A430-A9CE0A697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9" name="Freeform 1103">
              <a:extLst>
                <a:ext uri="{FF2B5EF4-FFF2-40B4-BE49-F238E27FC236}">
                  <a16:creationId xmlns:a16="http://schemas.microsoft.com/office/drawing/2014/main" id="{58CEAB9A-14B9-421C-900F-16632663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Freeform 1104">
              <a:extLst>
                <a:ext uri="{FF2B5EF4-FFF2-40B4-BE49-F238E27FC236}">
                  <a16:creationId xmlns:a16="http://schemas.microsoft.com/office/drawing/2014/main" id="{A6A8E25F-4FDB-4945-8D2B-8B0E876E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1" name="Line 1105">
              <a:extLst>
                <a:ext uri="{FF2B5EF4-FFF2-40B4-BE49-F238E27FC236}">
                  <a16:creationId xmlns:a16="http://schemas.microsoft.com/office/drawing/2014/main" id="{2D749A84-2541-42E4-8106-A707350EA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2" name="Line 1106">
              <a:extLst>
                <a:ext uri="{FF2B5EF4-FFF2-40B4-BE49-F238E27FC236}">
                  <a16:creationId xmlns:a16="http://schemas.microsoft.com/office/drawing/2014/main" id="{E0100DE4-0A15-48A6-8B22-C70AF1F05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3" name="Freeform 1107">
              <a:extLst>
                <a:ext uri="{FF2B5EF4-FFF2-40B4-BE49-F238E27FC236}">
                  <a16:creationId xmlns:a16="http://schemas.microsoft.com/office/drawing/2014/main" id="{E6C898C9-59F8-419A-91A7-B203253B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4" name="Line 1108">
              <a:extLst>
                <a:ext uri="{FF2B5EF4-FFF2-40B4-BE49-F238E27FC236}">
                  <a16:creationId xmlns:a16="http://schemas.microsoft.com/office/drawing/2014/main" id="{A2F42185-653B-4235-A26D-F195E82D8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5" name="Freeform 1109">
              <a:extLst>
                <a:ext uri="{FF2B5EF4-FFF2-40B4-BE49-F238E27FC236}">
                  <a16:creationId xmlns:a16="http://schemas.microsoft.com/office/drawing/2014/main" id="{0D405579-BB74-4EDA-B23B-B30A1348A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6" name="Line 1110">
              <a:extLst>
                <a:ext uri="{FF2B5EF4-FFF2-40B4-BE49-F238E27FC236}">
                  <a16:creationId xmlns:a16="http://schemas.microsoft.com/office/drawing/2014/main" id="{2A3E8E2A-026F-46F8-8FD3-2D7085822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7" name="Freeform 1111">
              <a:extLst>
                <a:ext uri="{FF2B5EF4-FFF2-40B4-BE49-F238E27FC236}">
                  <a16:creationId xmlns:a16="http://schemas.microsoft.com/office/drawing/2014/main" id="{F159088C-9388-44C6-93F2-9D150C58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8" name="Line 1112">
              <a:extLst>
                <a:ext uri="{FF2B5EF4-FFF2-40B4-BE49-F238E27FC236}">
                  <a16:creationId xmlns:a16="http://schemas.microsoft.com/office/drawing/2014/main" id="{75474B23-75C8-494C-9397-CAE27FED6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9" name="Line 1113">
              <a:extLst>
                <a:ext uri="{FF2B5EF4-FFF2-40B4-BE49-F238E27FC236}">
                  <a16:creationId xmlns:a16="http://schemas.microsoft.com/office/drawing/2014/main" id="{AE4ABE6D-DBD6-488A-B508-867D06350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0" name="Freeform 1114">
              <a:extLst>
                <a:ext uri="{FF2B5EF4-FFF2-40B4-BE49-F238E27FC236}">
                  <a16:creationId xmlns:a16="http://schemas.microsoft.com/office/drawing/2014/main" id="{473888C9-DD70-4A06-AF60-917C4F8F2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1" name="Freeform 1115">
              <a:extLst>
                <a:ext uri="{FF2B5EF4-FFF2-40B4-BE49-F238E27FC236}">
                  <a16:creationId xmlns:a16="http://schemas.microsoft.com/office/drawing/2014/main" id="{216EE678-762B-4E19-B3F4-3255C868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2" name="Line 1116">
              <a:extLst>
                <a:ext uri="{FF2B5EF4-FFF2-40B4-BE49-F238E27FC236}">
                  <a16:creationId xmlns:a16="http://schemas.microsoft.com/office/drawing/2014/main" id="{B0EF0847-A99C-49C1-B11A-533AF2A16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3" name="Line 1117">
              <a:extLst>
                <a:ext uri="{FF2B5EF4-FFF2-40B4-BE49-F238E27FC236}">
                  <a16:creationId xmlns:a16="http://schemas.microsoft.com/office/drawing/2014/main" id="{A4E35CA6-C825-41C7-A27B-813B19AB5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4" name="Freeform 1118">
              <a:extLst>
                <a:ext uri="{FF2B5EF4-FFF2-40B4-BE49-F238E27FC236}">
                  <a16:creationId xmlns:a16="http://schemas.microsoft.com/office/drawing/2014/main" id="{89EE1A86-87CA-4E37-A5C7-13487723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5" name="Line 1119">
              <a:extLst>
                <a:ext uri="{FF2B5EF4-FFF2-40B4-BE49-F238E27FC236}">
                  <a16:creationId xmlns:a16="http://schemas.microsoft.com/office/drawing/2014/main" id="{40EE74C0-4B71-4CA6-AA7E-6546E3DE3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6" name="Line 1120">
              <a:extLst>
                <a:ext uri="{FF2B5EF4-FFF2-40B4-BE49-F238E27FC236}">
                  <a16:creationId xmlns:a16="http://schemas.microsoft.com/office/drawing/2014/main" id="{DB23C2FF-5E88-4796-ACFD-68CC257F1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7" name="Freeform 1121">
              <a:extLst>
                <a:ext uri="{FF2B5EF4-FFF2-40B4-BE49-F238E27FC236}">
                  <a16:creationId xmlns:a16="http://schemas.microsoft.com/office/drawing/2014/main" id="{5C415B89-F0AA-4A32-A56A-27CA6858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8" name="Freeform 1122">
              <a:extLst>
                <a:ext uri="{FF2B5EF4-FFF2-40B4-BE49-F238E27FC236}">
                  <a16:creationId xmlns:a16="http://schemas.microsoft.com/office/drawing/2014/main" id="{7CFB277B-3719-4D60-8A19-3FB3EB3F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9" name="Line 1123">
              <a:extLst>
                <a:ext uri="{FF2B5EF4-FFF2-40B4-BE49-F238E27FC236}">
                  <a16:creationId xmlns:a16="http://schemas.microsoft.com/office/drawing/2014/main" id="{D983900C-3B25-463E-9B06-C37CD963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0" name="Line 1124">
              <a:extLst>
                <a:ext uri="{FF2B5EF4-FFF2-40B4-BE49-F238E27FC236}">
                  <a16:creationId xmlns:a16="http://schemas.microsoft.com/office/drawing/2014/main" id="{72B21B57-72DA-4E41-88BB-019AA1799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1" name="Line 1125">
              <a:extLst>
                <a:ext uri="{FF2B5EF4-FFF2-40B4-BE49-F238E27FC236}">
                  <a16:creationId xmlns:a16="http://schemas.microsoft.com/office/drawing/2014/main" id="{D909CD8C-8322-4F8C-8A6A-008C413E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2" name="Line 1126">
              <a:extLst>
                <a:ext uri="{FF2B5EF4-FFF2-40B4-BE49-F238E27FC236}">
                  <a16:creationId xmlns:a16="http://schemas.microsoft.com/office/drawing/2014/main" id="{7EB99ABA-7647-4ED6-9BC7-496BA37B4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3" name="Freeform 1127">
              <a:extLst>
                <a:ext uri="{FF2B5EF4-FFF2-40B4-BE49-F238E27FC236}">
                  <a16:creationId xmlns:a16="http://schemas.microsoft.com/office/drawing/2014/main" id="{118B8FA8-6C37-4798-AB0E-37D5D2EF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4" name="Freeform 1128">
              <a:extLst>
                <a:ext uri="{FF2B5EF4-FFF2-40B4-BE49-F238E27FC236}">
                  <a16:creationId xmlns:a16="http://schemas.microsoft.com/office/drawing/2014/main" id="{7E281BF9-78D7-4C3E-9B08-7D83E99C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5" name="Line 1129">
              <a:extLst>
                <a:ext uri="{FF2B5EF4-FFF2-40B4-BE49-F238E27FC236}">
                  <a16:creationId xmlns:a16="http://schemas.microsoft.com/office/drawing/2014/main" id="{8504FF05-13B8-4DA6-8B18-385B2CDA2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6" name="Line 1130">
              <a:extLst>
                <a:ext uri="{FF2B5EF4-FFF2-40B4-BE49-F238E27FC236}">
                  <a16:creationId xmlns:a16="http://schemas.microsoft.com/office/drawing/2014/main" id="{8B66CA9B-FA1E-4349-A7AA-91E408484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7" name="Freeform 1131">
              <a:extLst>
                <a:ext uri="{FF2B5EF4-FFF2-40B4-BE49-F238E27FC236}">
                  <a16:creationId xmlns:a16="http://schemas.microsoft.com/office/drawing/2014/main" id="{C378B86E-22D9-4E2C-AC78-699B823A3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8" name="Line 1132">
              <a:extLst>
                <a:ext uri="{FF2B5EF4-FFF2-40B4-BE49-F238E27FC236}">
                  <a16:creationId xmlns:a16="http://schemas.microsoft.com/office/drawing/2014/main" id="{E1299DCC-F54F-40A5-ADBA-99DB03D38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9" name="Line 1133">
              <a:extLst>
                <a:ext uri="{FF2B5EF4-FFF2-40B4-BE49-F238E27FC236}">
                  <a16:creationId xmlns:a16="http://schemas.microsoft.com/office/drawing/2014/main" id="{1F0A6234-B394-4DCC-A326-963D71D1B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0" name="Line 1134">
              <a:extLst>
                <a:ext uri="{FF2B5EF4-FFF2-40B4-BE49-F238E27FC236}">
                  <a16:creationId xmlns:a16="http://schemas.microsoft.com/office/drawing/2014/main" id="{8B9077CD-5DD6-4FDB-BCDA-220F74943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1" name="Freeform 1135">
              <a:extLst>
                <a:ext uri="{FF2B5EF4-FFF2-40B4-BE49-F238E27FC236}">
                  <a16:creationId xmlns:a16="http://schemas.microsoft.com/office/drawing/2014/main" id="{4C9D1E42-22C7-441E-B342-CE9289E5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2" name="Line 1136">
              <a:extLst>
                <a:ext uri="{FF2B5EF4-FFF2-40B4-BE49-F238E27FC236}">
                  <a16:creationId xmlns:a16="http://schemas.microsoft.com/office/drawing/2014/main" id="{CC85FCD1-A447-4055-9DAC-6C25D9773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3" name="Line 1137">
              <a:extLst>
                <a:ext uri="{FF2B5EF4-FFF2-40B4-BE49-F238E27FC236}">
                  <a16:creationId xmlns:a16="http://schemas.microsoft.com/office/drawing/2014/main" id="{09DED51B-838D-46B4-BAAA-34757204B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4" name="Line 1138">
              <a:extLst>
                <a:ext uri="{FF2B5EF4-FFF2-40B4-BE49-F238E27FC236}">
                  <a16:creationId xmlns:a16="http://schemas.microsoft.com/office/drawing/2014/main" id="{09780731-78C9-47FD-B6C9-E7330C442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5" name="Line 1139">
              <a:extLst>
                <a:ext uri="{FF2B5EF4-FFF2-40B4-BE49-F238E27FC236}">
                  <a16:creationId xmlns:a16="http://schemas.microsoft.com/office/drawing/2014/main" id="{539A8FB2-33C6-47A1-90A2-367B3FAC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6" name="Freeform 1140">
              <a:extLst>
                <a:ext uri="{FF2B5EF4-FFF2-40B4-BE49-F238E27FC236}">
                  <a16:creationId xmlns:a16="http://schemas.microsoft.com/office/drawing/2014/main" id="{25D2710D-A4A5-4D8E-9513-540E4FD2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7" name="Line 1141">
              <a:extLst>
                <a:ext uri="{FF2B5EF4-FFF2-40B4-BE49-F238E27FC236}">
                  <a16:creationId xmlns:a16="http://schemas.microsoft.com/office/drawing/2014/main" id="{D430773C-692A-4457-BA3A-453C82B62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8" name="Line 1142">
              <a:extLst>
                <a:ext uri="{FF2B5EF4-FFF2-40B4-BE49-F238E27FC236}">
                  <a16:creationId xmlns:a16="http://schemas.microsoft.com/office/drawing/2014/main" id="{CF8AC758-CFBF-413D-9E13-B61AB6EAF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9" name="Freeform 1143">
              <a:extLst>
                <a:ext uri="{FF2B5EF4-FFF2-40B4-BE49-F238E27FC236}">
                  <a16:creationId xmlns:a16="http://schemas.microsoft.com/office/drawing/2014/main" id="{A8E87344-E566-4009-B131-F4DF2C3B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" name="Line 1144">
              <a:extLst>
                <a:ext uri="{FF2B5EF4-FFF2-40B4-BE49-F238E27FC236}">
                  <a16:creationId xmlns:a16="http://schemas.microsoft.com/office/drawing/2014/main" id="{2031BECF-3415-4A32-821F-931D4E2BB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" name="Freeform 1145">
              <a:extLst>
                <a:ext uri="{FF2B5EF4-FFF2-40B4-BE49-F238E27FC236}">
                  <a16:creationId xmlns:a16="http://schemas.microsoft.com/office/drawing/2014/main" id="{6F2CAA6E-5E71-40EF-B32E-8D9BEE6F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" name="Line 1146">
              <a:extLst>
                <a:ext uri="{FF2B5EF4-FFF2-40B4-BE49-F238E27FC236}">
                  <a16:creationId xmlns:a16="http://schemas.microsoft.com/office/drawing/2014/main" id="{A59AA22F-B77C-4F83-8DC3-19D987B99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" name="Line 1147">
              <a:extLst>
                <a:ext uri="{FF2B5EF4-FFF2-40B4-BE49-F238E27FC236}">
                  <a16:creationId xmlns:a16="http://schemas.microsoft.com/office/drawing/2014/main" id="{9D231C9B-AA54-44F1-85E5-39A9D6F70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" name="Line 1148">
              <a:extLst>
                <a:ext uri="{FF2B5EF4-FFF2-40B4-BE49-F238E27FC236}">
                  <a16:creationId xmlns:a16="http://schemas.microsoft.com/office/drawing/2014/main" id="{75D21EA1-6A1F-4102-B3A2-C0167477F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5" name="Line 1149">
              <a:extLst>
                <a:ext uri="{FF2B5EF4-FFF2-40B4-BE49-F238E27FC236}">
                  <a16:creationId xmlns:a16="http://schemas.microsoft.com/office/drawing/2014/main" id="{88B3D62C-8863-488A-9C90-4E3665025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" name="Freeform 1150">
              <a:extLst>
                <a:ext uri="{FF2B5EF4-FFF2-40B4-BE49-F238E27FC236}">
                  <a16:creationId xmlns:a16="http://schemas.microsoft.com/office/drawing/2014/main" id="{E7BC8282-E549-489A-B4FC-E56D454F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7" name="Line 1151">
              <a:extLst>
                <a:ext uri="{FF2B5EF4-FFF2-40B4-BE49-F238E27FC236}">
                  <a16:creationId xmlns:a16="http://schemas.microsoft.com/office/drawing/2014/main" id="{35F17DC4-FF76-41E6-A27D-2F3D6F2D5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8" name="Line 1152">
              <a:extLst>
                <a:ext uri="{FF2B5EF4-FFF2-40B4-BE49-F238E27FC236}">
                  <a16:creationId xmlns:a16="http://schemas.microsoft.com/office/drawing/2014/main" id="{12BB53E3-3EC8-44FE-B437-784F3597D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9" name="Freeform 1153">
              <a:extLst>
                <a:ext uri="{FF2B5EF4-FFF2-40B4-BE49-F238E27FC236}">
                  <a16:creationId xmlns:a16="http://schemas.microsoft.com/office/drawing/2014/main" id="{89EB9A97-CDC3-4624-BB9B-697EC43D9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0" name="Line 1154">
              <a:extLst>
                <a:ext uri="{FF2B5EF4-FFF2-40B4-BE49-F238E27FC236}">
                  <a16:creationId xmlns:a16="http://schemas.microsoft.com/office/drawing/2014/main" id="{C6BB8102-25EE-4DD0-A05F-575786860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1" name="Freeform 1155">
              <a:extLst>
                <a:ext uri="{FF2B5EF4-FFF2-40B4-BE49-F238E27FC236}">
                  <a16:creationId xmlns:a16="http://schemas.microsoft.com/office/drawing/2014/main" id="{94DD2256-DBB9-41AA-BE9F-F1FBB77F5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2" name="Line 1156">
              <a:extLst>
                <a:ext uri="{FF2B5EF4-FFF2-40B4-BE49-F238E27FC236}">
                  <a16:creationId xmlns:a16="http://schemas.microsoft.com/office/drawing/2014/main" id="{F50E55D0-491A-4CE2-8899-739FDB8C7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3" name="Line 1157">
              <a:extLst>
                <a:ext uri="{FF2B5EF4-FFF2-40B4-BE49-F238E27FC236}">
                  <a16:creationId xmlns:a16="http://schemas.microsoft.com/office/drawing/2014/main" id="{867BEA28-3A4E-49FB-9B8D-1246C27EA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4" name="Line 1158">
              <a:extLst>
                <a:ext uri="{FF2B5EF4-FFF2-40B4-BE49-F238E27FC236}">
                  <a16:creationId xmlns:a16="http://schemas.microsoft.com/office/drawing/2014/main" id="{B64D6216-9753-485E-8145-F4DCD2BB5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5" name="Line 1159">
              <a:extLst>
                <a:ext uri="{FF2B5EF4-FFF2-40B4-BE49-F238E27FC236}">
                  <a16:creationId xmlns:a16="http://schemas.microsoft.com/office/drawing/2014/main" id="{E1D188A8-8FF2-4A75-B304-7C075B16B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6" name="Freeform 1160">
              <a:extLst>
                <a:ext uri="{FF2B5EF4-FFF2-40B4-BE49-F238E27FC236}">
                  <a16:creationId xmlns:a16="http://schemas.microsoft.com/office/drawing/2014/main" id="{9706A56A-B13B-49CA-960D-86E2A72E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7" name="Line 1161">
              <a:extLst>
                <a:ext uri="{FF2B5EF4-FFF2-40B4-BE49-F238E27FC236}">
                  <a16:creationId xmlns:a16="http://schemas.microsoft.com/office/drawing/2014/main" id="{E1EBA5DA-E2AC-4C52-A83C-B9DD11A6C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8" name="Line 1162">
              <a:extLst>
                <a:ext uri="{FF2B5EF4-FFF2-40B4-BE49-F238E27FC236}">
                  <a16:creationId xmlns:a16="http://schemas.microsoft.com/office/drawing/2014/main" id="{EAAC8B30-0BA4-4405-9A57-ACC016B1A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9" name="Freeform 1163">
              <a:extLst>
                <a:ext uri="{FF2B5EF4-FFF2-40B4-BE49-F238E27FC236}">
                  <a16:creationId xmlns:a16="http://schemas.microsoft.com/office/drawing/2014/main" id="{F4EAF04B-61C0-4BB0-8ADE-67FC7E00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0" name="Line 1164">
              <a:extLst>
                <a:ext uri="{FF2B5EF4-FFF2-40B4-BE49-F238E27FC236}">
                  <a16:creationId xmlns:a16="http://schemas.microsoft.com/office/drawing/2014/main" id="{5A0F0536-A72B-49C1-8146-55153A533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1" name="Line 1165">
              <a:extLst>
                <a:ext uri="{FF2B5EF4-FFF2-40B4-BE49-F238E27FC236}">
                  <a16:creationId xmlns:a16="http://schemas.microsoft.com/office/drawing/2014/main" id="{076B7228-B05F-4214-9486-50C45DB5F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2" name="Freeform 1166">
              <a:extLst>
                <a:ext uri="{FF2B5EF4-FFF2-40B4-BE49-F238E27FC236}">
                  <a16:creationId xmlns:a16="http://schemas.microsoft.com/office/drawing/2014/main" id="{93D76BF9-46DE-411A-A3E8-380C2AB0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3" name="Line 1167">
              <a:extLst>
                <a:ext uri="{FF2B5EF4-FFF2-40B4-BE49-F238E27FC236}">
                  <a16:creationId xmlns:a16="http://schemas.microsoft.com/office/drawing/2014/main" id="{4311C42C-1FFF-4231-95DA-9CB0155B5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4" name="Line 1168">
              <a:extLst>
                <a:ext uri="{FF2B5EF4-FFF2-40B4-BE49-F238E27FC236}">
                  <a16:creationId xmlns:a16="http://schemas.microsoft.com/office/drawing/2014/main" id="{8E720EDF-19A4-4B5C-B92E-42B1ED462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5" name="Line 1169">
              <a:extLst>
                <a:ext uri="{FF2B5EF4-FFF2-40B4-BE49-F238E27FC236}">
                  <a16:creationId xmlns:a16="http://schemas.microsoft.com/office/drawing/2014/main" id="{AD7A7FF8-0C75-453A-8B7A-AC859C61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6" name="Line 1170">
              <a:extLst>
                <a:ext uri="{FF2B5EF4-FFF2-40B4-BE49-F238E27FC236}">
                  <a16:creationId xmlns:a16="http://schemas.microsoft.com/office/drawing/2014/main" id="{04CC0EC0-CA08-45BA-A3A5-6EF220EEE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7" name="Line 1171">
              <a:extLst>
                <a:ext uri="{FF2B5EF4-FFF2-40B4-BE49-F238E27FC236}">
                  <a16:creationId xmlns:a16="http://schemas.microsoft.com/office/drawing/2014/main" id="{E0B52253-CE62-47D6-A227-C6ACF0C77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8" name="Freeform 1172">
              <a:extLst>
                <a:ext uri="{FF2B5EF4-FFF2-40B4-BE49-F238E27FC236}">
                  <a16:creationId xmlns:a16="http://schemas.microsoft.com/office/drawing/2014/main" id="{9E641DC3-9815-4937-92D8-81FA4583B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9" name="Line 1173">
              <a:extLst>
                <a:ext uri="{FF2B5EF4-FFF2-40B4-BE49-F238E27FC236}">
                  <a16:creationId xmlns:a16="http://schemas.microsoft.com/office/drawing/2014/main" id="{D66E48E2-7632-4B58-BDF6-A3BA15E14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0" name="Line 1174">
              <a:extLst>
                <a:ext uri="{FF2B5EF4-FFF2-40B4-BE49-F238E27FC236}">
                  <a16:creationId xmlns:a16="http://schemas.microsoft.com/office/drawing/2014/main" id="{4254E68C-B07A-41A1-805D-8E700150E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1" name="Freeform 1175">
              <a:extLst>
                <a:ext uri="{FF2B5EF4-FFF2-40B4-BE49-F238E27FC236}">
                  <a16:creationId xmlns:a16="http://schemas.microsoft.com/office/drawing/2014/main" id="{DE91023E-7A98-45D9-9C1E-647B2224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2" name="Line 1176">
              <a:extLst>
                <a:ext uri="{FF2B5EF4-FFF2-40B4-BE49-F238E27FC236}">
                  <a16:creationId xmlns:a16="http://schemas.microsoft.com/office/drawing/2014/main" id="{48DA87F8-3B81-4310-9215-C6FA1FA1E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3" name="Line 1177">
              <a:extLst>
                <a:ext uri="{FF2B5EF4-FFF2-40B4-BE49-F238E27FC236}">
                  <a16:creationId xmlns:a16="http://schemas.microsoft.com/office/drawing/2014/main" id="{624A265F-5719-4D45-AF33-AE42F2C61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4" name="Freeform 1178">
              <a:extLst>
                <a:ext uri="{FF2B5EF4-FFF2-40B4-BE49-F238E27FC236}">
                  <a16:creationId xmlns:a16="http://schemas.microsoft.com/office/drawing/2014/main" id="{2484904F-4E71-4B7B-BDE6-04DCEF87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5" name="Line 1179">
              <a:extLst>
                <a:ext uri="{FF2B5EF4-FFF2-40B4-BE49-F238E27FC236}">
                  <a16:creationId xmlns:a16="http://schemas.microsoft.com/office/drawing/2014/main" id="{BF8F0B44-4238-4DC2-BA2A-C38CE321F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6" name="Line 1180">
              <a:extLst>
                <a:ext uri="{FF2B5EF4-FFF2-40B4-BE49-F238E27FC236}">
                  <a16:creationId xmlns:a16="http://schemas.microsoft.com/office/drawing/2014/main" id="{60C17DA7-88BA-4AE8-88C2-4FD8FE70E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7" name="Line 1181">
              <a:extLst>
                <a:ext uri="{FF2B5EF4-FFF2-40B4-BE49-F238E27FC236}">
                  <a16:creationId xmlns:a16="http://schemas.microsoft.com/office/drawing/2014/main" id="{1D73B503-0559-44E3-A5B0-5203726AB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8" name="Line 1182">
              <a:extLst>
                <a:ext uri="{FF2B5EF4-FFF2-40B4-BE49-F238E27FC236}">
                  <a16:creationId xmlns:a16="http://schemas.microsoft.com/office/drawing/2014/main" id="{B08700D2-7BC7-4DDA-A1F4-0A910F363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9" name="Line 1183">
              <a:extLst>
                <a:ext uri="{FF2B5EF4-FFF2-40B4-BE49-F238E27FC236}">
                  <a16:creationId xmlns:a16="http://schemas.microsoft.com/office/drawing/2014/main" id="{3372DA39-BEED-4DDF-9ADC-007C5CC08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0" name="Freeform 1184">
              <a:extLst>
                <a:ext uri="{FF2B5EF4-FFF2-40B4-BE49-F238E27FC236}">
                  <a16:creationId xmlns:a16="http://schemas.microsoft.com/office/drawing/2014/main" id="{68EBCBF7-F1C9-483D-86A5-723DEC9C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1" name="Line 1185">
              <a:extLst>
                <a:ext uri="{FF2B5EF4-FFF2-40B4-BE49-F238E27FC236}">
                  <a16:creationId xmlns:a16="http://schemas.microsoft.com/office/drawing/2014/main" id="{B5D2BC1C-F22B-4662-97C5-BA3BF2A7D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2" name="Line 1186">
              <a:extLst>
                <a:ext uri="{FF2B5EF4-FFF2-40B4-BE49-F238E27FC236}">
                  <a16:creationId xmlns:a16="http://schemas.microsoft.com/office/drawing/2014/main" id="{5A0C4697-4CC0-4744-98F9-CA6A0FE34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3" name="Line 1187">
              <a:extLst>
                <a:ext uri="{FF2B5EF4-FFF2-40B4-BE49-F238E27FC236}">
                  <a16:creationId xmlns:a16="http://schemas.microsoft.com/office/drawing/2014/main" id="{AF62B589-222F-4EE9-B78C-7B05B3CF8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4" name="Freeform 1188">
              <a:extLst>
                <a:ext uri="{FF2B5EF4-FFF2-40B4-BE49-F238E27FC236}">
                  <a16:creationId xmlns:a16="http://schemas.microsoft.com/office/drawing/2014/main" id="{FB241096-2C2E-40FA-9F7A-2677E873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5" name="Line 1189">
              <a:extLst>
                <a:ext uri="{FF2B5EF4-FFF2-40B4-BE49-F238E27FC236}">
                  <a16:creationId xmlns:a16="http://schemas.microsoft.com/office/drawing/2014/main" id="{71621961-2B20-4721-B278-69ADA6D90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6" name="Freeform 1190">
              <a:extLst>
                <a:ext uri="{FF2B5EF4-FFF2-40B4-BE49-F238E27FC236}">
                  <a16:creationId xmlns:a16="http://schemas.microsoft.com/office/drawing/2014/main" id="{2FBD17D3-4103-4E21-9F1A-22CFCB8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7" name="Line 1191">
              <a:extLst>
                <a:ext uri="{FF2B5EF4-FFF2-40B4-BE49-F238E27FC236}">
                  <a16:creationId xmlns:a16="http://schemas.microsoft.com/office/drawing/2014/main" id="{A16C58B2-FC03-4C21-9F54-0E72F5D8B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8" name="Line 1192">
              <a:extLst>
                <a:ext uri="{FF2B5EF4-FFF2-40B4-BE49-F238E27FC236}">
                  <a16:creationId xmlns:a16="http://schemas.microsoft.com/office/drawing/2014/main" id="{770BE58C-F955-41A9-9B15-F5E17FA9C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9" name="Line 1193">
              <a:extLst>
                <a:ext uri="{FF2B5EF4-FFF2-40B4-BE49-F238E27FC236}">
                  <a16:creationId xmlns:a16="http://schemas.microsoft.com/office/drawing/2014/main" id="{754116D1-AFF1-48E2-9576-5EA368FD1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0" name="Line 1194">
              <a:extLst>
                <a:ext uri="{FF2B5EF4-FFF2-40B4-BE49-F238E27FC236}">
                  <a16:creationId xmlns:a16="http://schemas.microsoft.com/office/drawing/2014/main" id="{023C84BA-6F1A-42DE-B7A5-539235AC4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1" name="Line 1195">
              <a:extLst>
                <a:ext uri="{FF2B5EF4-FFF2-40B4-BE49-F238E27FC236}">
                  <a16:creationId xmlns:a16="http://schemas.microsoft.com/office/drawing/2014/main" id="{A3910F56-F2D5-4FC2-B76E-FD3C74E17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2" name="Line 1196">
              <a:extLst>
                <a:ext uri="{FF2B5EF4-FFF2-40B4-BE49-F238E27FC236}">
                  <a16:creationId xmlns:a16="http://schemas.microsoft.com/office/drawing/2014/main" id="{C46D3EB2-D2F5-446F-9E4B-F0F322998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3" name="Freeform 1197">
              <a:extLst>
                <a:ext uri="{FF2B5EF4-FFF2-40B4-BE49-F238E27FC236}">
                  <a16:creationId xmlns:a16="http://schemas.microsoft.com/office/drawing/2014/main" id="{4879971D-CDAF-40B0-A0C0-0AB666FA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4" name="Line 1198">
              <a:extLst>
                <a:ext uri="{FF2B5EF4-FFF2-40B4-BE49-F238E27FC236}">
                  <a16:creationId xmlns:a16="http://schemas.microsoft.com/office/drawing/2014/main" id="{D3B4A6E2-4813-4E86-A652-01F395A66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5" name="Line 1199">
              <a:extLst>
                <a:ext uri="{FF2B5EF4-FFF2-40B4-BE49-F238E27FC236}">
                  <a16:creationId xmlns:a16="http://schemas.microsoft.com/office/drawing/2014/main" id="{B01DFFAA-F362-4022-AB33-EA15066D9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6" name="Line 1200">
              <a:extLst>
                <a:ext uri="{FF2B5EF4-FFF2-40B4-BE49-F238E27FC236}">
                  <a16:creationId xmlns:a16="http://schemas.microsoft.com/office/drawing/2014/main" id="{CBDFCCBE-2978-4F74-89E1-AC6FE2D0B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7" name="Line 1201">
              <a:extLst>
                <a:ext uri="{FF2B5EF4-FFF2-40B4-BE49-F238E27FC236}">
                  <a16:creationId xmlns:a16="http://schemas.microsoft.com/office/drawing/2014/main" id="{2DEF86D4-9659-48F4-A101-3112C5CAA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8" name="Line 1202">
              <a:extLst>
                <a:ext uri="{FF2B5EF4-FFF2-40B4-BE49-F238E27FC236}">
                  <a16:creationId xmlns:a16="http://schemas.microsoft.com/office/drawing/2014/main" id="{B7DF6010-454E-4318-876B-F96C1A58B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9" name="Freeform 1203">
              <a:extLst>
                <a:ext uri="{FF2B5EF4-FFF2-40B4-BE49-F238E27FC236}">
                  <a16:creationId xmlns:a16="http://schemas.microsoft.com/office/drawing/2014/main" id="{10EF37A2-487B-456F-970A-CA482B656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0" name="Freeform 1204">
              <a:extLst>
                <a:ext uri="{FF2B5EF4-FFF2-40B4-BE49-F238E27FC236}">
                  <a16:creationId xmlns:a16="http://schemas.microsoft.com/office/drawing/2014/main" id="{3F58B3E2-2048-4566-B318-2AE75518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1" name="Line 1205">
              <a:extLst>
                <a:ext uri="{FF2B5EF4-FFF2-40B4-BE49-F238E27FC236}">
                  <a16:creationId xmlns:a16="http://schemas.microsoft.com/office/drawing/2014/main" id="{FFAB97A3-D69C-4276-90BB-33318FA05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2" name="Line 1206">
              <a:extLst>
                <a:ext uri="{FF2B5EF4-FFF2-40B4-BE49-F238E27FC236}">
                  <a16:creationId xmlns:a16="http://schemas.microsoft.com/office/drawing/2014/main" id="{51434320-6D2E-4BB8-9157-E5F01BD32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3" name="Line 1207">
              <a:extLst>
                <a:ext uri="{FF2B5EF4-FFF2-40B4-BE49-F238E27FC236}">
                  <a16:creationId xmlns:a16="http://schemas.microsoft.com/office/drawing/2014/main" id="{15CA3ADF-67BA-4358-8855-B27809238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4" name="Line 1208">
              <a:extLst>
                <a:ext uri="{FF2B5EF4-FFF2-40B4-BE49-F238E27FC236}">
                  <a16:creationId xmlns:a16="http://schemas.microsoft.com/office/drawing/2014/main" id="{48A14C8D-167E-4BE3-8246-12EEC0952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5" name="Line 1209">
              <a:extLst>
                <a:ext uri="{FF2B5EF4-FFF2-40B4-BE49-F238E27FC236}">
                  <a16:creationId xmlns:a16="http://schemas.microsoft.com/office/drawing/2014/main" id="{F79773E0-4A25-4DFB-9AC0-CE09B611E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6" name="Line 1210">
              <a:extLst>
                <a:ext uri="{FF2B5EF4-FFF2-40B4-BE49-F238E27FC236}">
                  <a16:creationId xmlns:a16="http://schemas.microsoft.com/office/drawing/2014/main" id="{113552FD-88C3-4D8A-821F-56353C047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7" name="Freeform 1211">
              <a:extLst>
                <a:ext uri="{FF2B5EF4-FFF2-40B4-BE49-F238E27FC236}">
                  <a16:creationId xmlns:a16="http://schemas.microsoft.com/office/drawing/2014/main" id="{D7CBCCC3-9BDC-41FC-BE13-FFEF3AA1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8" name="Line 1212">
              <a:extLst>
                <a:ext uri="{FF2B5EF4-FFF2-40B4-BE49-F238E27FC236}">
                  <a16:creationId xmlns:a16="http://schemas.microsoft.com/office/drawing/2014/main" id="{51CBFA97-01A1-49A8-8E6A-DDCEEC8A1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9" name="Line 1213">
              <a:extLst>
                <a:ext uri="{FF2B5EF4-FFF2-40B4-BE49-F238E27FC236}">
                  <a16:creationId xmlns:a16="http://schemas.microsoft.com/office/drawing/2014/main" id="{915495F9-3A89-4A57-809D-7F074D7CA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0" name="Line 1214">
              <a:extLst>
                <a:ext uri="{FF2B5EF4-FFF2-40B4-BE49-F238E27FC236}">
                  <a16:creationId xmlns:a16="http://schemas.microsoft.com/office/drawing/2014/main" id="{D112F566-9CB3-4269-8308-75F0C8E05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1" name="Line 1215">
              <a:extLst>
                <a:ext uri="{FF2B5EF4-FFF2-40B4-BE49-F238E27FC236}">
                  <a16:creationId xmlns:a16="http://schemas.microsoft.com/office/drawing/2014/main" id="{322959FE-F5A1-48EF-977C-336A643EC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2" name="Line 1216">
              <a:extLst>
                <a:ext uri="{FF2B5EF4-FFF2-40B4-BE49-F238E27FC236}">
                  <a16:creationId xmlns:a16="http://schemas.microsoft.com/office/drawing/2014/main" id="{F4CAFDAB-6816-4184-9668-D583250B2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3" name="Line 1217">
              <a:extLst>
                <a:ext uri="{FF2B5EF4-FFF2-40B4-BE49-F238E27FC236}">
                  <a16:creationId xmlns:a16="http://schemas.microsoft.com/office/drawing/2014/main" id="{9526E750-558D-4AE6-8A42-513A7B5ED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4" name="Freeform 1218">
              <a:extLst>
                <a:ext uri="{FF2B5EF4-FFF2-40B4-BE49-F238E27FC236}">
                  <a16:creationId xmlns:a16="http://schemas.microsoft.com/office/drawing/2014/main" id="{D177EA30-BF63-4D9B-9E40-769C0222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5" name="Line 1219">
              <a:extLst>
                <a:ext uri="{FF2B5EF4-FFF2-40B4-BE49-F238E27FC236}">
                  <a16:creationId xmlns:a16="http://schemas.microsoft.com/office/drawing/2014/main" id="{7FF618DA-EBC8-43CA-8979-DE20803AF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6" name="Line 1220">
              <a:extLst>
                <a:ext uri="{FF2B5EF4-FFF2-40B4-BE49-F238E27FC236}">
                  <a16:creationId xmlns:a16="http://schemas.microsoft.com/office/drawing/2014/main" id="{12C325D8-0878-4719-97F2-AFEFF7C66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7" name="Freeform 1221">
              <a:extLst>
                <a:ext uri="{FF2B5EF4-FFF2-40B4-BE49-F238E27FC236}">
                  <a16:creationId xmlns:a16="http://schemas.microsoft.com/office/drawing/2014/main" id="{C6E21E8D-0728-4DEF-8D27-2A2543A5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8" name="Line 1222">
              <a:extLst>
                <a:ext uri="{FF2B5EF4-FFF2-40B4-BE49-F238E27FC236}">
                  <a16:creationId xmlns:a16="http://schemas.microsoft.com/office/drawing/2014/main" id="{3DFC286E-7F7B-4182-9275-91EC301A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9" name="Line 1223">
              <a:extLst>
                <a:ext uri="{FF2B5EF4-FFF2-40B4-BE49-F238E27FC236}">
                  <a16:creationId xmlns:a16="http://schemas.microsoft.com/office/drawing/2014/main" id="{E0B8DECD-8E89-486F-852D-AD9E6FC7B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0" name="Line 1224">
              <a:extLst>
                <a:ext uri="{FF2B5EF4-FFF2-40B4-BE49-F238E27FC236}">
                  <a16:creationId xmlns:a16="http://schemas.microsoft.com/office/drawing/2014/main" id="{5668E9F7-B175-4D1B-871E-2E4E716A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1" name="Freeform 1225">
              <a:extLst>
                <a:ext uri="{FF2B5EF4-FFF2-40B4-BE49-F238E27FC236}">
                  <a16:creationId xmlns:a16="http://schemas.microsoft.com/office/drawing/2014/main" id="{9F725379-5DCB-469E-8E44-FC6AC675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2" name="Line 1226">
              <a:extLst>
                <a:ext uri="{FF2B5EF4-FFF2-40B4-BE49-F238E27FC236}">
                  <a16:creationId xmlns:a16="http://schemas.microsoft.com/office/drawing/2014/main" id="{3605CF8A-6F40-4BAF-92EA-143790937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3" name="Line 1227">
              <a:extLst>
                <a:ext uri="{FF2B5EF4-FFF2-40B4-BE49-F238E27FC236}">
                  <a16:creationId xmlns:a16="http://schemas.microsoft.com/office/drawing/2014/main" id="{588B5B8F-63E9-46BF-B50F-FE46AEEF7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4" name="Line 1228">
              <a:extLst>
                <a:ext uri="{FF2B5EF4-FFF2-40B4-BE49-F238E27FC236}">
                  <a16:creationId xmlns:a16="http://schemas.microsoft.com/office/drawing/2014/main" id="{FF6086E0-D91D-4163-8194-7F03F2B40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5" name="Line 1229">
              <a:extLst>
                <a:ext uri="{FF2B5EF4-FFF2-40B4-BE49-F238E27FC236}">
                  <a16:creationId xmlns:a16="http://schemas.microsoft.com/office/drawing/2014/main" id="{31F7535E-0F3A-446D-8314-9B9D60057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6" name="Line 1230">
              <a:extLst>
                <a:ext uri="{FF2B5EF4-FFF2-40B4-BE49-F238E27FC236}">
                  <a16:creationId xmlns:a16="http://schemas.microsoft.com/office/drawing/2014/main" id="{D7C4E6CE-2755-4C59-A869-D0DE3C8D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7" name="Line 1231">
              <a:extLst>
                <a:ext uri="{FF2B5EF4-FFF2-40B4-BE49-F238E27FC236}">
                  <a16:creationId xmlns:a16="http://schemas.microsoft.com/office/drawing/2014/main" id="{557826A6-7E87-4E49-AB3F-3519C24FB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8" name="Line 1232">
              <a:extLst>
                <a:ext uri="{FF2B5EF4-FFF2-40B4-BE49-F238E27FC236}">
                  <a16:creationId xmlns:a16="http://schemas.microsoft.com/office/drawing/2014/main" id="{E0832D41-8044-4C77-8AF7-4EAB27A48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9" name="Freeform 1233">
              <a:extLst>
                <a:ext uri="{FF2B5EF4-FFF2-40B4-BE49-F238E27FC236}">
                  <a16:creationId xmlns:a16="http://schemas.microsoft.com/office/drawing/2014/main" id="{41CA6AC7-E1D0-4A01-8ED5-1E860C8C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0" name="Line 1234">
              <a:extLst>
                <a:ext uri="{FF2B5EF4-FFF2-40B4-BE49-F238E27FC236}">
                  <a16:creationId xmlns:a16="http://schemas.microsoft.com/office/drawing/2014/main" id="{754B948E-9839-4F25-8E6F-1861AF074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1" name="Line 1235">
              <a:extLst>
                <a:ext uri="{FF2B5EF4-FFF2-40B4-BE49-F238E27FC236}">
                  <a16:creationId xmlns:a16="http://schemas.microsoft.com/office/drawing/2014/main" id="{D6D36FE6-D913-416D-8196-9C12F281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2" name="Line 1236">
              <a:extLst>
                <a:ext uri="{FF2B5EF4-FFF2-40B4-BE49-F238E27FC236}">
                  <a16:creationId xmlns:a16="http://schemas.microsoft.com/office/drawing/2014/main" id="{76213995-C724-40D5-AF3C-6FE588991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3" name="Line 1237">
              <a:extLst>
                <a:ext uri="{FF2B5EF4-FFF2-40B4-BE49-F238E27FC236}">
                  <a16:creationId xmlns:a16="http://schemas.microsoft.com/office/drawing/2014/main" id="{30A55CF4-BD6F-498D-BADC-AA6B1339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4" name="Line 1238">
              <a:extLst>
                <a:ext uri="{FF2B5EF4-FFF2-40B4-BE49-F238E27FC236}">
                  <a16:creationId xmlns:a16="http://schemas.microsoft.com/office/drawing/2014/main" id="{BDD8928B-0EA7-4F2C-A628-5BA428A61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5" name="Line 1239">
              <a:extLst>
                <a:ext uri="{FF2B5EF4-FFF2-40B4-BE49-F238E27FC236}">
                  <a16:creationId xmlns:a16="http://schemas.microsoft.com/office/drawing/2014/main" id="{E59A7241-6018-48C8-B234-25D4FE074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6" name="Line 1240">
              <a:extLst>
                <a:ext uri="{FF2B5EF4-FFF2-40B4-BE49-F238E27FC236}">
                  <a16:creationId xmlns:a16="http://schemas.microsoft.com/office/drawing/2014/main" id="{0CAFDC4F-05F8-4A3F-98AB-8DFF6B5E1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7" name="Freeform 1241">
              <a:extLst>
                <a:ext uri="{FF2B5EF4-FFF2-40B4-BE49-F238E27FC236}">
                  <a16:creationId xmlns:a16="http://schemas.microsoft.com/office/drawing/2014/main" id="{425B5437-8A5E-4595-9983-5AFEFD95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8" name="Freeform 1242">
              <a:extLst>
                <a:ext uri="{FF2B5EF4-FFF2-40B4-BE49-F238E27FC236}">
                  <a16:creationId xmlns:a16="http://schemas.microsoft.com/office/drawing/2014/main" id="{BEBB7EF9-30AF-40AD-9E97-97C040DF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9" name="Line 1243">
              <a:extLst>
                <a:ext uri="{FF2B5EF4-FFF2-40B4-BE49-F238E27FC236}">
                  <a16:creationId xmlns:a16="http://schemas.microsoft.com/office/drawing/2014/main" id="{4DEC8893-9192-4A94-B56B-880543DAD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0" name="Line 1244">
              <a:extLst>
                <a:ext uri="{FF2B5EF4-FFF2-40B4-BE49-F238E27FC236}">
                  <a16:creationId xmlns:a16="http://schemas.microsoft.com/office/drawing/2014/main" id="{0F0B023C-99FB-45FC-8F65-4F4DEC83E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1" name="Line 1245">
              <a:extLst>
                <a:ext uri="{FF2B5EF4-FFF2-40B4-BE49-F238E27FC236}">
                  <a16:creationId xmlns:a16="http://schemas.microsoft.com/office/drawing/2014/main" id="{6FD95D92-22C9-41A2-B772-FF95FF39F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2" name="Line 1246">
              <a:extLst>
                <a:ext uri="{FF2B5EF4-FFF2-40B4-BE49-F238E27FC236}">
                  <a16:creationId xmlns:a16="http://schemas.microsoft.com/office/drawing/2014/main" id="{75EA3C52-4664-46A6-8AC4-D029C462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3" name="Line 1247">
              <a:extLst>
                <a:ext uri="{FF2B5EF4-FFF2-40B4-BE49-F238E27FC236}">
                  <a16:creationId xmlns:a16="http://schemas.microsoft.com/office/drawing/2014/main" id="{686CCE56-746C-400A-AE35-A387CA91A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" name="Line 1248">
              <a:extLst>
                <a:ext uri="{FF2B5EF4-FFF2-40B4-BE49-F238E27FC236}">
                  <a16:creationId xmlns:a16="http://schemas.microsoft.com/office/drawing/2014/main" id="{7E262CC6-25B1-4047-98F4-4BD06E7B5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" name="Line 1249">
              <a:extLst>
                <a:ext uri="{FF2B5EF4-FFF2-40B4-BE49-F238E27FC236}">
                  <a16:creationId xmlns:a16="http://schemas.microsoft.com/office/drawing/2014/main" id="{3375E4B1-3907-40B2-AFE0-339DDF426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" name="Freeform 1250">
              <a:extLst>
                <a:ext uri="{FF2B5EF4-FFF2-40B4-BE49-F238E27FC236}">
                  <a16:creationId xmlns:a16="http://schemas.microsoft.com/office/drawing/2014/main" id="{C4A3BB36-B8CB-489C-841B-CF9819FA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" name="Line 1251">
              <a:extLst>
                <a:ext uri="{FF2B5EF4-FFF2-40B4-BE49-F238E27FC236}">
                  <a16:creationId xmlns:a16="http://schemas.microsoft.com/office/drawing/2014/main" id="{A09C5F0E-13AC-4A79-8DB9-1A91F743C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" name="Line 1252">
              <a:extLst>
                <a:ext uri="{FF2B5EF4-FFF2-40B4-BE49-F238E27FC236}">
                  <a16:creationId xmlns:a16="http://schemas.microsoft.com/office/drawing/2014/main" id="{E6343669-4294-4FFC-86DA-E19BB995F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" name="Line 1253">
              <a:extLst>
                <a:ext uri="{FF2B5EF4-FFF2-40B4-BE49-F238E27FC236}">
                  <a16:creationId xmlns:a16="http://schemas.microsoft.com/office/drawing/2014/main" id="{7595A4F8-9F49-440F-9F73-C1DA0BA94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" name="Line 1254">
              <a:extLst>
                <a:ext uri="{FF2B5EF4-FFF2-40B4-BE49-F238E27FC236}">
                  <a16:creationId xmlns:a16="http://schemas.microsoft.com/office/drawing/2014/main" id="{572109DE-1571-468A-B8C2-897365BD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1" name="Line 1255">
              <a:extLst>
                <a:ext uri="{FF2B5EF4-FFF2-40B4-BE49-F238E27FC236}">
                  <a16:creationId xmlns:a16="http://schemas.microsoft.com/office/drawing/2014/main" id="{A0B64DEF-865D-4205-831E-32F8FD9E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2" name="Line 1256">
              <a:extLst>
                <a:ext uri="{FF2B5EF4-FFF2-40B4-BE49-F238E27FC236}">
                  <a16:creationId xmlns:a16="http://schemas.microsoft.com/office/drawing/2014/main" id="{A54945D3-BB90-4C3C-A2C3-D5F871A7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3" name="Line 1257">
              <a:extLst>
                <a:ext uri="{FF2B5EF4-FFF2-40B4-BE49-F238E27FC236}">
                  <a16:creationId xmlns:a16="http://schemas.microsoft.com/office/drawing/2014/main" id="{D3C6391D-8966-46CB-B74C-01B4FD729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" name="Freeform 1258">
              <a:extLst>
                <a:ext uri="{FF2B5EF4-FFF2-40B4-BE49-F238E27FC236}">
                  <a16:creationId xmlns:a16="http://schemas.microsoft.com/office/drawing/2014/main" id="{6B038188-7601-40A1-ADAD-5FF46AD7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5" name="Line 1259">
              <a:extLst>
                <a:ext uri="{FF2B5EF4-FFF2-40B4-BE49-F238E27FC236}">
                  <a16:creationId xmlns:a16="http://schemas.microsoft.com/office/drawing/2014/main" id="{053DAE26-4A12-40FC-BA8C-CD56799CE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6" name="Line 1260">
              <a:extLst>
                <a:ext uri="{FF2B5EF4-FFF2-40B4-BE49-F238E27FC236}">
                  <a16:creationId xmlns:a16="http://schemas.microsoft.com/office/drawing/2014/main" id="{1E25ED8C-C4C5-4156-89CC-C434CBCF4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7" name="Line 1261">
              <a:extLst>
                <a:ext uri="{FF2B5EF4-FFF2-40B4-BE49-F238E27FC236}">
                  <a16:creationId xmlns:a16="http://schemas.microsoft.com/office/drawing/2014/main" id="{0C014DF9-5AA8-4176-9E6C-378AB27E7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8" name="Line 1262">
              <a:extLst>
                <a:ext uri="{FF2B5EF4-FFF2-40B4-BE49-F238E27FC236}">
                  <a16:creationId xmlns:a16="http://schemas.microsoft.com/office/drawing/2014/main" id="{5A01500B-B8B7-4963-BCB4-65CE88821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9" name="Line 1263">
              <a:extLst>
                <a:ext uri="{FF2B5EF4-FFF2-40B4-BE49-F238E27FC236}">
                  <a16:creationId xmlns:a16="http://schemas.microsoft.com/office/drawing/2014/main" id="{27973653-6ACA-4D40-9E57-EDFF03809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0" name="Line 1264">
              <a:extLst>
                <a:ext uri="{FF2B5EF4-FFF2-40B4-BE49-F238E27FC236}">
                  <a16:creationId xmlns:a16="http://schemas.microsoft.com/office/drawing/2014/main" id="{1F65D1EE-9D2A-40A9-B108-3B3590953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1" name="Line 1265">
              <a:extLst>
                <a:ext uri="{FF2B5EF4-FFF2-40B4-BE49-F238E27FC236}">
                  <a16:creationId xmlns:a16="http://schemas.microsoft.com/office/drawing/2014/main" id="{16FAD0D9-5DF9-43C4-BEB7-405A8634E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2" name="Line 1266">
              <a:extLst>
                <a:ext uri="{FF2B5EF4-FFF2-40B4-BE49-F238E27FC236}">
                  <a16:creationId xmlns:a16="http://schemas.microsoft.com/office/drawing/2014/main" id="{BB523312-B7E3-4CE0-954A-C1739850C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3" name="Freeform 1267">
              <a:extLst>
                <a:ext uri="{FF2B5EF4-FFF2-40B4-BE49-F238E27FC236}">
                  <a16:creationId xmlns:a16="http://schemas.microsoft.com/office/drawing/2014/main" id="{9BF17C0C-369B-440A-BF8F-2952A3B7D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4" name="Line 1268">
              <a:extLst>
                <a:ext uri="{FF2B5EF4-FFF2-40B4-BE49-F238E27FC236}">
                  <a16:creationId xmlns:a16="http://schemas.microsoft.com/office/drawing/2014/main" id="{B45261BF-772F-4EB9-A627-FBEFBA8E4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5" name="Line 1269">
              <a:extLst>
                <a:ext uri="{FF2B5EF4-FFF2-40B4-BE49-F238E27FC236}">
                  <a16:creationId xmlns:a16="http://schemas.microsoft.com/office/drawing/2014/main" id="{9F776871-9702-44FF-A7FC-B652860F9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6" name="Line 1270">
              <a:extLst>
                <a:ext uri="{FF2B5EF4-FFF2-40B4-BE49-F238E27FC236}">
                  <a16:creationId xmlns:a16="http://schemas.microsoft.com/office/drawing/2014/main" id="{2D71FC9D-777C-4B8D-AD9E-690B4E1B7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7" name="Line 1271">
              <a:extLst>
                <a:ext uri="{FF2B5EF4-FFF2-40B4-BE49-F238E27FC236}">
                  <a16:creationId xmlns:a16="http://schemas.microsoft.com/office/drawing/2014/main" id="{F4E5C7FC-966A-4242-ACD9-7AD23834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8" name="Line 1272">
              <a:extLst>
                <a:ext uri="{FF2B5EF4-FFF2-40B4-BE49-F238E27FC236}">
                  <a16:creationId xmlns:a16="http://schemas.microsoft.com/office/drawing/2014/main" id="{17B71A8E-5682-4432-AA48-B3F71CCFF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9" name="Line 1273">
              <a:extLst>
                <a:ext uri="{FF2B5EF4-FFF2-40B4-BE49-F238E27FC236}">
                  <a16:creationId xmlns:a16="http://schemas.microsoft.com/office/drawing/2014/main" id="{B4A9282A-648F-427C-892A-3405B6AC3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0" name="Line 1274">
              <a:extLst>
                <a:ext uri="{FF2B5EF4-FFF2-40B4-BE49-F238E27FC236}">
                  <a16:creationId xmlns:a16="http://schemas.microsoft.com/office/drawing/2014/main" id="{C9838C4C-A371-4F79-B945-64E117ABF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1" name="Line 1275">
              <a:extLst>
                <a:ext uri="{FF2B5EF4-FFF2-40B4-BE49-F238E27FC236}">
                  <a16:creationId xmlns:a16="http://schemas.microsoft.com/office/drawing/2014/main" id="{A916ECF4-3AC4-431C-9A57-1C01D3C0B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2" name="Freeform 1276">
              <a:extLst>
                <a:ext uri="{FF2B5EF4-FFF2-40B4-BE49-F238E27FC236}">
                  <a16:creationId xmlns:a16="http://schemas.microsoft.com/office/drawing/2014/main" id="{164FF08B-5347-4867-B6AD-5D07233D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3" name="Line 1277">
              <a:extLst>
                <a:ext uri="{FF2B5EF4-FFF2-40B4-BE49-F238E27FC236}">
                  <a16:creationId xmlns:a16="http://schemas.microsoft.com/office/drawing/2014/main" id="{DBF81363-0182-4D63-B712-6292C591D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4" name="Line 1278">
              <a:extLst>
                <a:ext uri="{FF2B5EF4-FFF2-40B4-BE49-F238E27FC236}">
                  <a16:creationId xmlns:a16="http://schemas.microsoft.com/office/drawing/2014/main" id="{58890142-50DE-4286-94ED-9DB72D71A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5" name="Line 1279">
              <a:extLst>
                <a:ext uri="{FF2B5EF4-FFF2-40B4-BE49-F238E27FC236}">
                  <a16:creationId xmlns:a16="http://schemas.microsoft.com/office/drawing/2014/main" id="{CB219A69-6A0D-4755-96C3-93C6CA1C1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6" name="Line 1280">
              <a:extLst>
                <a:ext uri="{FF2B5EF4-FFF2-40B4-BE49-F238E27FC236}">
                  <a16:creationId xmlns:a16="http://schemas.microsoft.com/office/drawing/2014/main" id="{FCDA56AC-FED3-4C87-BA1C-BA875D911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7" name="Line 1281">
              <a:extLst>
                <a:ext uri="{FF2B5EF4-FFF2-40B4-BE49-F238E27FC236}">
                  <a16:creationId xmlns:a16="http://schemas.microsoft.com/office/drawing/2014/main" id="{28D627DB-9F81-4EC1-B52A-EC77B5A59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8" name="Line 1282">
              <a:extLst>
                <a:ext uri="{FF2B5EF4-FFF2-40B4-BE49-F238E27FC236}">
                  <a16:creationId xmlns:a16="http://schemas.microsoft.com/office/drawing/2014/main" id="{8A40689F-2FA0-4A9C-8F23-70F21BF43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9" name="Line 1283">
              <a:extLst>
                <a:ext uri="{FF2B5EF4-FFF2-40B4-BE49-F238E27FC236}">
                  <a16:creationId xmlns:a16="http://schemas.microsoft.com/office/drawing/2014/main" id="{4ED709C0-EE83-492A-9159-4452B95AC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0" name="Line 1284">
              <a:extLst>
                <a:ext uri="{FF2B5EF4-FFF2-40B4-BE49-F238E27FC236}">
                  <a16:creationId xmlns:a16="http://schemas.microsoft.com/office/drawing/2014/main" id="{1B31E56E-C915-4A4F-B19F-E2D6A6024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1" name="Line 1285">
              <a:extLst>
                <a:ext uri="{FF2B5EF4-FFF2-40B4-BE49-F238E27FC236}">
                  <a16:creationId xmlns:a16="http://schemas.microsoft.com/office/drawing/2014/main" id="{536B1FB9-108E-4A4E-AED6-C03EFBF8D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2" name="Freeform 1286">
              <a:extLst>
                <a:ext uri="{FF2B5EF4-FFF2-40B4-BE49-F238E27FC236}">
                  <a16:creationId xmlns:a16="http://schemas.microsoft.com/office/drawing/2014/main" id="{32B81CB4-5C19-4071-9483-0A610648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3" name="Line 1287">
              <a:extLst>
                <a:ext uri="{FF2B5EF4-FFF2-40B4-BE49-F238E27FC236}">
                  <a16:creationId xmlns:a16="http://schemas.microsoft.com/office/drawing/2014/main" id="{ADC75BF4-14D3-454E-9072-BEE655DC1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4" name="Line 1288">
              <a:extLst>
                <a:ext uri="{FF2B5EF4-FFF2-40B4-BE49-F238E27FC236}">
                  <a16:creationId xmlns:a16="http://schemas.microsoft.com/office/drawing/2014/main" id="{9426E136-1054-402E-AD9A-2134F579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5" name="Line 1289">
              <a:extLst>
                <a:ext uri="{FF2B5EF4-FFF2-40B4-BE49-F238E27FC236}">
                  <a16:creationId xmlns:a16="http://schemas.microsoft.com/office/drawing/2014/main" id="{6569D161-C967-4C76-B2BA-B52788627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6" name="Line 1290">
              <a:extLst>
                <a:ext uri="{FF2B5EF4-FFF2-40B4-BE49-F238E27FC236}">
                  <a16:creationId xmlns:a16="http://schemas.microsoft.com/office/drawing/2014/main" id="{10D4745C-3996-4FB9-8ABA-40503C9E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7" name="Line 1291">
              <a:extLst>
                <a:ext uri="{FF2B5EF4-FFF2-40B4-BE49-F238E27FC236}">
                  <a16:creationId xmlns:a16="http://schemas.microsoft.com/office/drawing/2014/main" id="{9404A616-6598-41CC-97C6-382A805DC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8" name="Line 1292">
              <a:extLst>
                <a:ext uri="{FF2B5EF4-FFF2-40B4-BE49-F238E27FC236}">
                  <a16:creationId xmlns:a16="http://schemas.microsoft.com/office/drawing/2014/main" id="{B5109A72-58BF-4FC5-A901-2905CF34C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9" name="Line 1293">
              <a:extLst>
                <a:ext uri="{FF2B5EF4-FFF2-40B4-BE49-F238E27FC236}">
                  <a16:creationId xmlns:a16="http://schemas.microsoft.com/office/drawing/2014/main" id="{4444EFD8-1870-4307-B782-C525783B5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0" name="Line 1294">
              <a:extLst>
                <a:ext uri="{FF2B5EF4-FFF2-40B4-BE49-F238E27FC236}">
                  <a16:creationId xmlns:a16="http://schemas.microsoft.com/office/drawing/2014/main" id="{B99FB5A5-5A5B-4448-8C81-3FF8F72B9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1" name="Line 1295">
              <a:extLst>
                <a:ext uri="{FF2B5EF4-FFF2-40B4-BE49-F238E27FC236}">
                  <a16:creationId xmlns:a16="http://schemas.microsoft.com/office/drawing/2014/main" id="{40413357-793D-40B1-9CFC-FA3F1892A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2" name="Freeform 1296">
              <a:extLst>
                <a:ext uri="{FF2B5EF4-FFF2-40B4-BE49-F238E27FC236}">
                  <a16:creationId xmlns:a16="http://schemas.microsoft.com/office/drawing/2014/main" id="{77C2A23D-5516-4C63-86A2-B5731FFD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3" name="Freeform 1297">
              <a:extLst>
                <a:ext uri="{FF2B5EF4-FFF2-40B4-BE49-F238E27FC236}">
                  <a16:creationId xmlns:a16="http://schemas.microsoft.com/office/drawing/2014/main" id="{C86EE563-E34C-4D68-8A06-AD3595BE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4" name="Line 1298">
              <a:extLst>
                <a:ext uri="{FF2B5EF4-FFF2-40B4-BE49-F238E27FC236}">
                  <a16:creationId xmlns:a16="http://schemas.microsoft.com/office/drawing/2014/main" id="{DB49089B-A581-408B-AF67-9422EB2BD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5" name="Line 1299">
              <a:extLst>
                <a:ext uri="{FF2B5EF4-FFF2-40B4-BE49-F238E27FC236}">
                  <a16:creationId xmlns:a16="http://schemas.microsoft.com/office/drawing/2014/main" id="{9423AB77-C22C-4B67-A76B-4418BB6CA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6" name="Line 1300">
              <a:extLst>
                <a:ext uri="{FF2B5EF4-FFF2-40B4-BE49-F238E27FC236}">
                  <a16:creationId xmlns:a16="http://schemas.microsoft.com/office/drawing/2014/main" id="{0B3694D1-17CD-4A19-845B-9C77B6B7B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7" name="Line 1301">
              <a:extLst>
                <a:ext uri="{FF2B5EF4-FFF2-40B4-BE49-F238E27FC236}">
                  <a16:creationId xmlns:a16="http://schemas.microsoft.com/office/drawing/2014/main" id="{B216B0A1-125E-4302-82FE-7527688E1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8" name="Line 1302">
              <a:extLst>
                <a:ext uri="{FF2B5EF4-FFF2-40B4-BE49-F238E27FC236}">
                  <a16:creationId xmlns:a16="http://schemas.microsoft.com/office/drawing/2014/main" id="{A93EB43D-AEBD-4C28-B613-64E439A3F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9" name="Line 1303">
              <a:extLst>
                <a:ext uri="{FF2B5EF4-FFF2-40B4-BE49-F238E27FC236}">
                  <a16:creationId xmlns:a16="http://schemas.microsoft.com/office/drawing/2014/main" id="{10CF92B1-4293-454A-BE56-747F0AF95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0" name="Line 1304">
              <a:extLst>
                <a:ext uri="{FF2B5EF4-FFF2-40B4-BE49-F238E27FC236}">
                  <a16:creationId xmlns:a16="http://schemas.microsoft.com/office/drawing/2014/main" id="{0402BFD5-A388-4513-AFAE-DD79E6F3A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1" name="Line 1305">
              <a:extLst>
                <a:ext uri="{FF2B5EF4-FFF2-40B4-BE49-F238E27FC236}">
                  <a16:creationId xmlns:a16="http://schemas.microsoft.com/office/drawing/2014/main" id="{D2D55B56-7555-452E-AF28-84F2427D5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2" name="Freeform 1306">
              <a:extLst>
                <a:ext uri="{FF2B5EF4-FFF2-40B4-BE49-F238E27FC236}">
                  <a16:creationId xmlns:a16="http://schemas.microsoft.com/office/drawing/2014/main" id="{D606B221-B70B-47A0-B069-3DD6A5CD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3" name="Line 1307">
              <a:extLst>
                <a:ext uri="{FF2B5EF4-FFF2-40B4-BE49-F238E27FC236}">
                  <a16:creationId xmlns:a16="http://schemas.microsoft.com/office/drawing/2014/main" id="{FC259545-6273-4E2A-86F3-1FAC9A28E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4" name="Line 1308">
              <a:extLst>
                <a:ext uri="{FF2B5EF4-FFF2-40B4-BE49-F238E27FC236}">
                  <a16:creationId xmlns:a16="http://schemas.microsoft.com/office/drawing/2014/main" id="{52F05EEC-95CA-45E8-87AA-7B9D54097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5" name="Line 1309">
              <a:extLst>
                <a:ext uri="{FF2B5EF4-FFF2-40B4-BE49-F238E27FC236}">
                  <a16:creationId xmlns:a16="http://schemas.microsoft.com/office/drawing/2014/main" id="{8A941E88-EC95-405D-82D9-1D361DF6A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6" name="Line 1310">
              <a:extLst>
                <a:ext uri="{FF2B5EF4-FFF2-40B4-BE49-F238E27FC236}">
                  <a16:creationId xmlns:a16="http://schemas.microsoft.com/office/drawing/2014/main" id="{19B48A58-0F3B-404F-9870-0776DC813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7" name="Line 1311">
              <a:extLst>
                <a:ext uri="{FF2B5EF4-FFF2-40B4-BE49-F238E27FC236}">
                  <a16:creationId xmlns:a16="http://schemas.microsoft.com/office/drawing/2014/main" id="{6C077F59-6094-4207-AF06-6192B8885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8" name="Line 1312">
              <a:extLst>
                <a:ext uri="{FF2B5EF4-FFF2-40B4-BE49-F238E27FC236}">
                  <a16:creationId xmlns:a16="http://schemas.microsoft.com/office/drawing/2014/main" id="{C1AE3269-2304-4FFA-8013-A213BCF3A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9" name="Line 1313">
              <a:extLst>
                <a:ext uri="{FF2B5EF4-FFF2-40B4-BE49-F238E27FC236}">
                  <a16:creationId xmlns:a16="http://schemas.microsoft.com/office/drawing/2014/main" id="{2CEF0001-1E44-4701-ABEE-893DA26C7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0" name="Line 1314">
              <a:extLst>
                <a:ext uri="{FF2B5EF4-FFF2-40B4-BE49-F238E27FC236}">
                  <a16:creationId xmlns:a16="http://schemas.microsoft.com/office/drawing/2014/main" id="{5FEA8036-64CC-4F9A-8943-E29E406EF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1" name="Line 1315">
              <a:extLst>
                <a:ext uri="{FF2B5EF4-FFF2-40B4-BE49-F238E27FC236}">
                  <a16:creationId xmlns:a16="http://schemas.microsoft.com/office/drawing/2014/main" id="{B9637792-9EE9-413B-97C3-9CDB4EF5B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2" name="Line 1316">
              <a:extLst>
                <a:ext uri="{FF2B5EF4-FFF2-40B4-BE49-F238E27FC236}">
                  <a16:creationId xmlns:a16="http://schemas.microsoft.com/office/drawing/2014/main" id="{6D7192B0-12A9-43F2-A3D9-5A7D82568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3" name="Freeform 1317">
              <a:extLst>
                <a:ext uri="{FF2B5EF4-FFF2-40B4-BE49-F238E27FC236}">
                  <a16:creationId xmlns:a16="http://schemas.microsoft.com/office/drawing/2014/main" id="{8A5B38BD-70A2-48E5-9F00-F42B4FDC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4" name="Line 1318">
              <a:extLst>
                <a:ext uri="{FF2B5EF4-FFF2-40B4-BE49-F238E27FC236}">
                  <a16:creationId xmlns:a16="http://schemas.microsoft.com/office/drawing/2014/main" id="{2C4A8F7E-49EC-4BD6-96D9-ED05834E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5" name="Line 1319">
              <a:extLst>
                <a:ext uri="{FF2B5EF4-FFF2-40B4-BE49-F238E27FC236}">
                  <a16:creationId xmlns:a16="http://schemas.microsoft.com/office/drawing/2014/main" id="{45BF310D-0467-422B-A03C-6E87DBB67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6" name="Line 1320">
              <a:extLst>
                <a:ext uri="{FF2B5EF4-FFF2-40B4-BE49-F238E27FC236}">
                  <a16:creationId xmlns:a16="http://schemas.microsoft.com/office/drawing/2014/main" id="{291DF677-01D8-4679-8D0E-FAB3425D3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7" name="Line 1321">
              <a:extLst>
                <a:ext uri="{FF2B5EF4-FFF2-40B4-BE49-F238E27FC236}">
                  <a16:creationId xmlns:a16="http://schemas.microsoft.com/office/drawing/2014/main" id="{94F05BCA-4D34-4330-810E-FDF8D7271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8" name="Line 1322">
              <a:extLst>
                <a:ext uri="{FF2B5EF4-FFF2-40B4-BE49-F238E27FC236}">
                  <a16:creationId xmlns:a16="http://schemas.microsoft.com/office/drawing/2014/main" id="{5E761C56-180C-4F08-A640-5CAE81F99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9" name="Line 1323">
              <a:extLst>
                <a:ext uri="{FF2B5EF4-FFF2-40B4-BE49-F238E27FC236}">
                  <a16:creationId xmlns:a16="http://schemas.microsoft.com/office/drawing/2014/main" id="{A88AF535-63DA-4072-97FD-6E8F34535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0" name="Line 1324">
              <a:extLst>
                <a:ext uri="{FF2B5EF4-FFF2-40B4-BE49-F238E27FC236}">
                  <a16:creationId xmlns:a16="http://schemas.microsoft.com/office/drawing/2014/main" id="{50CF0DAD-CBE5-4674-A52B-8CC8F232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1" name="Line 1325">
              <a:extLst>
                <a:ext uri="{FF2B5EF4-FFF2-40B4-BE49-F238E27FC236}">
                  <a16:creationId xmlns:a16="http://schemas.microsoft.com/office/drawing/2014/main" id="{28EB9925-504C-46C9-9E20-481D22DE1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2" name="Line 1326">
              <a:extLst>
                <a:ext uri="{FF2B5EF4-FFF2-40B4-BE49-F238E27FC236}">
                  <a16:creationId xmlns:a16="http://schemas.microsoft.com/office/drawing/2014/main" id="{B9A581E8-68DE-47EC-B41C-97D930EA7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3" name="Line 1327">
              <a:extLst>
                <a:ext uri="{FF2B5EF4-FFF2-40B4-BE49-F238E27FC236}">
                  <a16:creationId xmlns:a16="http://schemas.microsoft.com/office/drawing/2014/main" id="{57754D66-0AD8-49CC-A0DC-CEDFDD7CE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4" name="Freeform 1328">
              <a:extLst>
                <a:ext uri="{FF2B5EF4-FFF2-40B4-BE49-F238E27FC236}">
                  <a16:creationId xmlns:a16="http://schemas.microsoft.com/office/drawing/2014/main" id="{5216C62B-7184-4503-9C00-CBA3C4844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5" name="Line 1329">
              <a:extLst>
                <a:ext uri="{FF2B5EF4-FFF2-40B4-BE49-F238E27FC236}">
                  <a16:creationId xmlns:a16="http://schemas.microsoft.com/office/drawing/2014/main" id="{16AE36F6-0C2C-4560-9949-F21EE8D2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6" name="Line 1330">
              <a:extLst>
                <a:ext uri="{FF2B5EF4-FFF2-40B4-BE49-F238E27FC236}">
                  <a16:creationId xmlns:a16="http://schemas.microsoft.com/office/drawing/2014/main" id="{BD3F9817-D8DB-4B7F-B2F4-30B3ABD3E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7" name="Line 1331">
              <a:extLst>
                <a:ext uri="{FF2B5EF4-FFF2-40B4-BE49-F238E27FC236}">
                  <a16:creationId xmlns:a16="http://schemas.microsoft.com/office/drawing/2014/main" id="{BA76518E-D58B-4ECC-A5D8-A1CB95A88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8" name="Line 1332">
              <a:extLst>
                <a:ext uri="{FF2B5EF4-FFF2-40B4-BE49-F238E27FC236}">
                  <a16:creationId xmlns:a16="http://schemas.microsoft.com/office/drawing/2014/main" id="{1319A4F4-D374-4406-B287-D7977E091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9" name="Line 1333">
              <a:extLst>
                <a:ext uri="{FF2B5EF4-FFF2-40B4-BE49-F238E27FC236}">
                  <a16:creationId xmlns:a16="http://schemas.microsoft.com/office/drawing/2014/main" id="{54E64791-BFA4-4CD4-9FB4-291CC0C53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0" name="Line 1334">
              <a:extLst>
                <a:ext uri="{FF2B5EF4-FFF2-40B4-BE49-F238E27FC236}">
                  <a16:creationId xmlns:a16="http://schemas.microsoft.com/office/drawing/2014/main" id="{2638B767-6F74-4EAA-A972-A23F4E942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1" name="Freeform 1335">
              <a:extLst>
                <a:ext uri="{FF2B5EF4-FFF2-40B4-BE49-F238E27FC236}">
                  <a16:creationId xmlns:a16="http://schemas.microsoft.com/office/drawing/2014/main" id="{7796275E-715B-4734-B407-54497592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2" name="Line 1336">
              <a:extLst>
                <a:ext uri="{FF2B5EF4-FFF2-40B4-BE49-F238E27FC236}">
                  <a16:creationId xmlns:a16="http://schemas.microsoft.com/office/drawing/2014/main" id="{F192B0AB-BF14-4746-88A8-1BE6CB69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3" name="Line 1337">
              <a:extLst>
                <a:ext uri="{FF2B5EF4-FFF2-40B4-BE49-F238E27FC236}">
                  <a16:creationId xmlns:a16="http://schemas.microsoft.com/office/drawing/2014/main" id="{131AA652-30E8-4FCF-92A6-370A9F9C5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4" name="Line 1338">
              <a:extLst>
                <a:ext uri="{FF2B5EF4-FFF2-40B4-BE49-F238E27FC236}">
                  <a16:creationId xmlns:a16="http://schemas.microsoft.com/office/drawing/2014/main" id="{37C5FCB3-EA48-4903-B578-36D411F2B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5" name="Freeform 1339">
              <a:extLst>
                <a:ext uri="{FF2B5EF4-FFF2-40B4-BE49-F238E27FC236}">
                  <a16:creationId xmlns:a16="http://schemas.microsoft.com/office/drawing/2014/main" id="{86081EEE-C302-4E01-9E01-9D916679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6" name="Line 1340">
              <a:extLst>
                <a:ext uri="{FF2B5EF4-FFF2-40B4-BE49-F238E27FC236}">
                  <a16:creationId xmlns:a16="http://schemas.microsoft.com/office/drawing/2014/main" id="{96BBFB7A-F8B6-4B81-A1A1-145A0B6A2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7" name="Line 1341">
              <a:extLst>
                <a:ext uri="{FF2B5EF4-FFF2-40B4-BE49-F238E27FC236}">
                  <a16:creationId xmlns:a16="http://schemas.microsoft.com/office/drawing/2014/main" id="{E657C898-C5E3-4A96-8692-B6C07D6F7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8" name="Line 1342">
              <a:extLst>
                <a:ext uri="{FF2B5EF4-FFF2-40B4-BE49-F238E27FC236}">
                  <a16:creationId xmlns:a16="http://schemas.microsoft.com/office/drawing/2014/main" id="{14C5FCA6-08CB-402F-8E4F-CEC38149E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9" name="Line 1343">
              <a:extLst>
                <a:ext uri="{FF2B5EF4-FFF2-40B4-BE49-F238E27FC236}">
                  <a16:creationId xmlns:a16="http://schemas.microsoft.com/office/drawing/2014/main" id="{B283B9C9-FB4C-40F9-8E34-AD4794F8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0" name="Line 1344">
              <a:extLst>
                <a:ext uri="{FF2B5EF4-FFF2-40B4-BE49-F238E27FC236}">
                  <a16:creationId xmlns:a16="http://schemas.microsoft.com/office/drawing/2014/main" id="{10C3AA21-FDD0-40DA-B1F5-E9DE0E2CA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1" name="Line 1345">
              <a:extLst>
                <a:ext uri="{FF2B5EF4-FFF2-40B4-BE49-F238E27FC236}">
                  <a16:creationId xmlns:a16="http://schemas.microsoft.com/office/drawing/2014/main" id="{3E22E7A9-6B11-4B69-9CF0-7692DD6B9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2" name="Line 1346">
              <a:extLst>
                <a:ext uri="{FF2B5EF4-FFF2-40B4-BE49-F238E27FC236}">
                  <a16:creationId xmlns:a16="http://schemas.microsoft.com/office/drawing/2014/main" id="{6A0E633B-036D-4BF3-8FE4-3E3EDF213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3" name="Line 1347">
              <a:extLst>
                <a:ext uri="{FF2B5EF4-FFF2-40B4-BE49-F238E27FC236}">
                  <a16:creationId xmlns:a16="http://schemas.microsoft.com/office/drawing/2014/main" id="{6E708D20-928D-4829-86FC-A532DAFC3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4" name="Line 1348">
              <a:extLst>
                <a:ext uri="{FF2B5EF4-FFF2-40B4-BE49-F238E27FC236}">
                  <a16:creationId xmlns:a16="http://schemas.microsoft.com/office/drawing/2014/main" id="{98C78BF5-3CF4-4C93-A71E-E1FB8A2BE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5" name="Line 1349">
              <a:extLst>
                <a:ext uri="{FF2B5EF4-FFF2-40B4-BE49-F238E27FC236}">
                  <a16:creationId xmlns:a16="http://schemas.microsoft.com/office/drawing/2014/main" id="{7C36FAE7-C530-4106-BDF6-1379C5BE4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" name="Line 1350">
              <a:extLst>
                <a:ext uri="{FF2B5EF4-FFF2-40B4-BE49-F238E27FC236}">
                  <a16:creationId xmlns:a16="http://schemas.microsoft.com/office/drawing/2014/main" id="{D841BC55-2534-4BB6-A047-203280CB8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" name="Freeform 1351">
              <a:extLst>
                <a:ext uri="{FF2B5EF4-FFF2-40B4-BE49-F238E27FC236}">
                  <a16:creationId xmlns:a16="http://schemas.microsoft.com/office/drawing/2014/main" id="{5DF4B205-BD4F-4077-B611-E94D25B6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" name="Line 1352">
              <a:extLst>
                <a:ext uri="{FF2B5EF4-FFF2-40B4-BE49-F238E27FC236}">
                  <a16:creationId xmlns:a16="http://schemas.microsoft.com/office/drawing/2014/main" id="{BEFBEA5F-C808-473F-82B7-CA2C29E1A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9" name="Line 1353">
              <a:extLst>
                <a:ext uri="{FF2B5EF4-FFF2-40B4-BE49-F238E27FC236}">
                  <a16:creationId xmlns:a16="http://schemas.microsoft.com/office/drawing/2014/main" id="{0F6B817A-5C7C-469D-A252-AB7CD4E87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0" name="Line 1354">
              <a:extLst>
                <a:ext uri="{FF2B5EF4-FFF2-40B4-BE49-F238E27FC236}">
                  <a16:creationId xmlns:a16="http://schemas.microsoft.com/office/drawing/2014/main" id="{7CFC3BF8-9FD1-4F22-B7DB-749ACC895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1" name="Line 1355">
              <a:extLst>
                <a:ext uri="{FF2B5EF4-FFF2-40B4-BE49-F238E27FC236}">
                  <a16:creationId xmlns:a16="http://schemas.microsoft.com/office/drawing/2014/main" id="{5C926EFA-CE07-45F3-944E-870EF1CA6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2" name="Line 1356">
              <a:extLst>
                <a:ext uri="{FF2B5EF4-FFF2-40B4-BE49-F238E27FC236}">
                  <a16:creationId xmlns:a16="http://schemas.microsoft.com/office/drawing/2014/main" id="{3F9CE68F-3A0A-4F4E-AE60-8D9C05693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3" name="Line 1357">
              <a:extLst>
                <a:ext uri="{FF2B5EF4-FFF2-40B4-BE49-F238E27FC236}">
                  <a16:creationId xmlns:a16="http://schemas.microsoft.com/office/drawing/2014/main" id="{E392337B-4091-4975-8F9B-5B9AB20E3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4" name="Line 1358">
              <a:extLst>
                <a:ext uri="{FF2B5EF4-FFF2-40B4-BE49-F238E27FC236}">
                  <a16:creationId xmlns:a16="http://schemas.microsoft.com/office/drawing/2014/main" id="{E2682C8F-B454-463E-B23C-CFCAB44D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5" name="Line 1359">
              <a:extLst>
                <a:ext uri="{FF2B5EF4-FFF2-40B4-BE49-F238E27FC236}">
                  <a16:creationId xmlns:a16="http://schemas.microsoft.com/office/drawing/2014/main" id="{4EC061DE-06F4-4A3E-899F-DFC305440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6" name="Line 1360">
              <a:extLst>
                <a:ext uri="{FF2B5EF4-FFF2-40B4-BE49-F238E27FC236}">
                  <a16:creationId xmlns:a16="http://schemas.microsoft.com/office/drawing/2014/main" id="{BFF252A7-FC05-4E10-84EC-32A0A065D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7" name="Line 1361">
              <a:extLst>
                <a:ext uri="{FF2B5EF4-FFF2-40B4-BE49-F238E27FC236}">
                  <a16:creationId xmlns:a16="http://schemas.microsoft.com/office/drawing/2014/main" id="{70ABD049-3F1C-427A-A65A-D05332229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8" name="Line 1362">
              <a:extLst>
                <a:ext uri="{FF2B5EF4-FFF2-40B4-BE49-F238E27FC236}">
                  <a16:creationId xmlns:a16="http://schemas.microsoft.com/office/drawing/2014/main" id="{4C274231-0614-4358-BA69-23AD49AF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9" name="Freeform 1363">
              <a:extLst>
                <a:ext uri="{FF2B5EF4-FFF2-40B4-BE49-F238E27FC236}">
                  <a16:creationId xmlns:a16="http://schemas.microsoft.com/office/drawing/2014/main" id="{22D164F0-8998-4A3B-B1BF-D81CB6036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0" name="Line 1364">
              <a:extLst>
                <a:ext uri="{FF2B5EF4-FFF2-40B4-BE49-F238E27FC236}">
                  <a16:creationId xmlns:a16="http://schemas.microsoft.com/office/drawing/2014/main" id="{E2B7301C-9123-42AF-8F66-BACDDF491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1" name="Line 1365">
              <a:extLst>
                <a:ext uri="{FF2B5EF4-FFF2-40B4-BE49-F238E27FC236}">
                  <a16:creationId xmlns:a16="http://schemas.microsoft.com/office/drawing/2014/main" id="{0EC9DBE7-49E6-4635-B2E9-20F920EE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2" name="Line 1366">
              <a:extLst>
                <a:ext uri="{FF2B5EF4-FFF2-40B4-BE49-F238E27FC236}">
                  <a16:creationId xmlns:a16="http://schemas.microsoft.com/office/drawing/2014/main" id="{ECD8BFF1-5984-41E7-ACFD-41BF770B4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3" name="Line 1367">
              <a:extLst>
                <a:ext uri="{FF2B5EF4-FFF2-40B4-BE49-F238E27FC236}">
                  <a16:creationId xmlns:a16="http://schemas.microsoft.com/office/drawing/2014/main" id="{A6D37764-5FDC-45F7-800E-25EFDA160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4" name="Line 1368">
              <a:extLst>
                <a:ext uri="{FF2B5EF4-FFF2-40B4-BE49-F238E27FC236}">
                  <a16:creationId xmlns:a16="http://schemas.microsoft.com/office/drawing/2014/main" id="{7DED5747-F0A4-48EF-B9E3-58FD51D2C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5" name="Line 1369">
              <a:extLst>
                <a:ext uri="{FF2B5EF4-FFF2-40B4-BE49-F238E27FC236}">
                  <a16:creationId xmlns:a16="http://schemas.microsoft.com/office/drawing/2014/main" id="{BD911E80-CDAD-496C-AE86-DF2A1481F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6" name="Line 1370">
              <a:extLst>
                <a:ext uri="{FF2B5EF4-FFF2-40B4-BE49-F238E27FC236}">
                  <a16:creationId xmlns:a16="http://schemas.microsoft.com/office/drawing/2014/main" id="{E908F892-AF93-42F3-9016-3F9A78F5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7" name="Line 1371">
              <a:extLst>
                <a:ext uri="{FF2B5EF4-FFF2-40B4-BE49-F238E27FC236}">
                  <a16:creationId xmlns:a16="http://schemas.microsoft.com/office/drawing/2014/main" id="{04F5DF71-3127-437B-9788-2FE5A6024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8" name="Line 1372">
              <a:extLst>
                <a:ext uri="{FF2B5EF4-FFF2-40B4-BE49-F238E27FC236}">
                  <a16:creationId xmlns:a16="http://schemas.microsoft.com/office/drawing/2014/main" id="{9E6C0B67-22FE-4138-9E24-A0A882F4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9" name="Line 1373">
              <a:extLst>
                <a:ext uri="{FF2B5EF4-FFF2-40B4-BE49-F238E27FC236}">
                  <a16:creationId xmlns:a16="http://schemas.microsoft.com/office/drawing/2014/main" id="{DB872DC3-F0E9-42EC-977F-A9054DAA0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0" name="Line 1374">
              <a:extLst>
                <a:ext uri="{FF2B5EF4-FFF2-40B4-BE49-F238E27FC236}">
                  <a16:creationId xmlns:a16="http://schemas.microsoft.com/office/drawing/2014/main" id="{7F63AC73-DCD8-4724-A988-55603EE72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1" name="Line 1375">
              <a:extLst>
                <a:ext uri="{FF2B5EF4-FFF2-40B4-BE49-F238E27FC236}">
                  <a16:creationId xmlns:a16="http://schemas.microsoft.com/office/drawing/2014/main" id="{982AB2F2-3481-42EE-AF1C-308BEA8C4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2" name="Freeform 1376">
              <a:extLst>
                <a:ext uri="{FF2B5EF4-FFF2-40B4-BE49-F238E27FC236}">
                  <a16:creationId xmlns:a16="http://schemas.microsoft.com/office/drawing/2014/main" id="{BDE3393F-618A-448A-87CC-639AB8F4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3" name="Line 1377">
              <a:extLst>
                <a:ext uri="{FF2B5EF4-FFF2-40B4-BE49-F238E27FC236}">
                  <a16:creationId xmlns:a16="http://schemas.microsoft.com/office/drawing/2014/main" id="{BD0975C5-5FE8-4504-AFB1-CC6045658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4" name="Line 1378">
              <a:extLst>
                <a:ext uri="{FF2B5EF4-FFF2-40B4-BE49-F238E27FC236}">
                  <a16:creationId xmlns:a16="http://schemas.microsoft.com/office/drawing/2014/main" id="{78682FDA-9F6B-4A77-A4EF-59951E11D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5" name="Line 1379">
              <a:extLst>
                <a:ext uri="{FF2B5EF4-FFF2-40B4-BE49-F238E27FC236}">
                  <a16:creationId xmlns:a16="http://schemas.microsoft.com/office/drawing/2014/main" id="{7CAD726A-6825-4B7D-8A77-50A639953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6" name="Line 1380">
              <a:extLst>
                <a:ext uri="{FF2B5EF4-FFF2-40B4-BE49-F238E27FC236}">
                  <a16:creationId xmlns:a16="http://schemas.microsoft.com/office/drawing/2014/main" id="{A3BFC3E8-C703-4914-98CA-057238341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7" name="Line 1381">
              <a:extLst>
                <a:ext uri="{FF2B5EF4-FFF2-40B4-BE49-F238E27FC236}">
                  <a16:creationId xmlns:a16="http://schemas.microsoft.com/office/drawing/2014/main" id="{4AA8C0F5-CA3D-4014-8F98-0B44BC69A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8" name="Line 1382">
              <a:extLst>
                <a:ext uri="{FF2B5EF4-FFF2-40B4-BE49-F238E27FC236}">
                  <a16:creationId xmlns:a16="http://schemas.microsoft.com/office/drawing/2014/main" id="{F67E8451-0A05-49FF-8D5E-F0CB12659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9" name="Line 1383">
              <a:extLst>
                <a:ext uri="{FF2B5EF4-FFF2-40B4-BE49-F238E27FC236}">
                  <a16:creationId xmlns:a16="http://schemas.microsoft.com/office/drawing/2014/main" id="{E2CC3B2E-F4FC-4CE3-AFBB-39E9CAF45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0" name="Freeform 1384">
              <a:extLst>
                <a:ext uri="{FF2B5EF4-FFF2-40B4-BE49-F238E27FC236}">
                  <a16:creationId xmlns:a16="http://schemas.microsoft.com/office/drawing/2014/main" id="{A4D58769-6A07-4F01-98C9-41368771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1" name="Line 1385">
              <a:extLst>
                <a:ext uri="{FF2B5EF4-FFF2-40B4-BE49-F238E27FC236}">
                  <a16:creationId xmlns:a16="http://schemas.microsoft.com/office/drawing/2014/main" id="{3AEE5D83-D287-4B91-B3E6-F0C593AED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2" name="Line 1386">
              <a:extLst>
                <a:ext uri="{FF2B5EF4-FFF2-40B4-BE49-F238E27FC236}">
                  <a16:creationId xmlns:a16="http://schemas.microsoft.com/office/drawing/2014/main" id="{99A89799-E939-41FF-8850-9384608A0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3" name="Line 1387">
              <a:extLst>
                <a:ext uri="{FF2B5EF4-FFF2-40B4-BE49-F238E27FC236}">
                  <a16:creationId xmlns:a16="http://schemas.microsoft.com/office/drawing/2014/main" id="{4CCBAD64-B964-4CB6-8731-2EAA4AA7E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4" name="Line 1388">
              <a:extLst>
                <a:ext uri="{FF2B5EF4-FFF2-40B4-BE49-F238E27FC236}">
                  <a16:creationId xmlns:a16="http://schemas.microsoft.com/office/drawing/2014/main" id="{81011159-7568-4C99-B463-7C38AA075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5" name="Freeform 1389">
              <a:extLst>
                <a:ext uri="{FF2B5EF4-FFF2-40B4-BE49-F238E27FC236}">
                  <a16:creationId xmlns:a16="http://schemas.microsoft.com/office/drawing/2014/main" id="{611441F1-F0B3-4AAD-BB6A-5CF3DFED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6" name="Line 1390">
              <a:extLst>
                <a:ext uri="{FF2B5EF4-FFF2-40B4-BE49-F238E27FC236}">
                  <a16:creationId xmlns:a16="http://schemas.microsoft.com/office/drawing/2014/main" id="{AD42C1FE-6F4C-4CDD-A92C-3321B9D46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7" name="Line 1391">
              <a:extLst>
                <a:ext uri="{FF2B5EF4-FFF2-40B4-BE49-F238E27FC236}">
                  <a16:creationId xmlns:a16="http://schemas.microsoft.com/office/drawing/2014/main" id="{D7C45CFB-EEC4-4375-B6A0-EDCF06DF5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8" name="Line 1392">
              <a:extLst>
                <a:ext uri="{FF2B5EF4-FFF2-40B4-BE49-F238E27FC236}">
                  <a16:creationId xmlns:a16="http://schemas.microsoft.com/office/drawing/2014/main" id="{A5CB2110-42A3-4A1B-B0EA-41068C34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9" name="Line 1393">
              <a:extLst>
                <a:ext uri="{FF2B5EF4-FFF2-40B4-BE49-F238E27FC236}">
                  <a16:creationId xmlns:a16="http://schemas.microsoft.com/office/drawing/2014/main" id="{808AD6BE-3CE1-42F5-A7D5-D18CE60B4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0" name="Line 1394">
              <a:extLst>
                <a:ext uri="{FF2B5EF4-FFF2-40B4-BE49-F238E27FC236}">
                  <a16:creationId xmlns:a16="http://schemas.microsoft.com/office/drawing/2014/main" id="{B5EEF288-187E-43B6-B595-3F8E0891A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1" name="Line 1395">
              <a:extLst>
                <a:ext uri="{FF2B5EF4-FFF2-40B4-BE49-F238E27FC236}">
                  <a16:creationId xmlns:a16="http://schemas.microsoft.com/office/drawing/2014/main" id="{6F00C6E7-E24A-4549-93C9-4ED69851D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2" name="Line 1396">
              <a:extLst>
                <a:ext uri="{FF2B5EF4-FFF2-40B4-BE49-F238E27FC236}">
                  <a16:creationId xmlns:a16="http://schemas.microsoft.com/office/drawing/2014/main" id="{A04F233A-CA7D-48E7-8ACB-CFFAEF452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3" name="Line 1397">
              <a:extLst>
                <a:ext uri="{FF2B5EF4-FFF2-40B4-BE49-F238E27FC236}">
                  <a16:creationId xmlns:a16="http://schemas.microsoft.com/office/drawing/2014/main" id="{9AA1D068-1AB8-4E0E-B59F-C52B0BD62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4" name="Line 1398">
              <a:extLst>
                <a:ext uri="{FF2B5EF4-FFF2-40B4-BE49-F238E27FC236}">
                  <a16:creationId xmlns:a16="http://schemas.microsoft.com/office/drawing/2014/main" id="{4E85687B-AA7B-4D67-9053-20AA9C10C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5" name="Line 1399">
              <a:extLst>
                <a:ext uri="{FF2B5EF4-FFF2-40B4-BE49-F238E27FC236}">
                  <a16:creationId xmlns:a16="http://schemas.microsoft.com/office/drawing/2014/main" id="{1E873326-7BA9-4A05-B8F4-0E768B074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6" name="Line 1400">
              <a:extLst>
                <a:ext uri="{FF2B5EF4-FFF2-40B4-BE49-F238E27FC236}">
                  <a16:creationId xmlns:a16="http://schemas.microsoft.com/office/drawing/2014/main" id="{755335CB-F46C-437E-B94E-FC5581206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7" name="Line 1401">
              <a:extLst>
                <a:ext uri="{FF2B5EF4-FFF2-40B4-BE49-F238E27FC236}">
                  <a16:creationId xmlns:a16="http://schemas.microsoft.com/office/drawing/2014/main" id="{0F66798B-32C5-4DA8-834A-9745C3E07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8" name="Line 1402">
              <a:extLst>
                <a:ext uri="{FF2B5EF4-FFF2-40B4-BE49-F238E27FC236}">
                  <a16:creationId xmlns:a16="http://schemas.microsoft.com/office/drawing/2014/main" id="{C39B42A5-BDB4-43DB-9227-E6D496E2F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9" name="Freeform 1403">
              <a:extLst>
                <a:ext uri="{FF2B5EF4-FFF2-40B4-BE49-F238E27FC236}">
                  <a16:creationId xmlns:a16="http://schemas.microsoft.com/office/drawing/2014/main" id="{D5BE4D49-AB90-4CED-8AF0-B0E5EB34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0" name="Line 1404">
              <a:extLst>
                <a:ext uri="{FF2B5EF4-FFF2-40B4-BE49-F238E27FC236}">
                  <a16:creationId xmlns:a16="http://schemas.microsoft.com/office/drawing/2014/main" id="{41B280EB-7BDF-405B-BD6E-0872E316E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1" name="Line 1405">
              <a:extLst>
                <a:ext uri="{FF2B5EF4-FFF2-40B4-BE49-F238E27FC236}">
                  <a16:creationId xmlns:a16="http://schemas.microsoft.com/office/drawing/2014/main" id="{FA8B8DE1-82D5-4D52-AD35-D7664547B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2" name="Line 1406">
              <a:extLst>
                <a:ext uri="{FF2B5EF4-FFF2-40B4-BE49-F238E27FC236}">
                  <a16:creationId xmlns:a16="http://schemas.microsoft.com/office/drawing/2014/main" id="{5F7FB095-8273-49BC-B4ED-2E033C7C1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3" name="Line 1407">
              <a:extLst>
                <a:ext uri="{FF2B5EF4-FFF2-40B4-BE49-F238E27FC236}">
                  <a16:creationId xmlns:a16="http://schemas.microsoft.com/office/drawing/2014/main" id="{10F85EC6-FBF6-457A-9F3E-7F53A5308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4" name="Line 1408">
              <a:extLst>
                <a:ext uri="{FF2B5EF4-FFF2-40B4-BE49-F238E27FC236}">
                  <a16:creationId xmlns:a16="http://schemas.microsoft.com/office/drawing/2014/main" id="{A107C878-9923-4D9C-9740-E2035A597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5" name="Line 1409">
              <a:extLst>
                <a:ext uri="{FF2B5EF4-FFF2-40B4-BE49-F238E27FC236}">
                  <a16:creationId xmlns:a16="http://schemas.microsoft.com/office/drawing/2014/main" id="{1BA4FA6F-7A64-44B9-B76F-DA628770F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6" name="Line 1410">
              <a:extLst>
                <a:ext uri="{FF2B5EF4-FFF2-40B4-BE49-F238E27FC236}">
                  <a16:creationId xmlns:a16="http://schemas.microsoft.com/office/drawing/2014/main" id="{BB836BD9-A24F-44F7-A156-A7C69FDD9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7" name="Line 1411">
              <a:extLst>
                <a:ext uri="{FF2B5EF4-FFF2-40B4-BE49-F238E27FC236}">
                  <a16:creationId xmlns:a16="http://schemas.microsoft.com/office/drawing/2014/main" id="{CF11F024-519D-4A8C-9378-0B3E2F91A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8" name="Line 1412">
              <a:extLst>
                <a:ext uri="{FF2B5EF4-FFF2-40B4-BE49-F238E27FC236}">
                  <a16:creationId xmlns:a16="http://schemas.microsoft.com/office/drawing/2014/main" id="{3D2BE077-FFC4-47B0-949E-7A9225492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9" name="Line 1413">
              <a:extLst>
                <a:ext uri="{FF2B5EF4-FFF2-40B4-BE49-F238E27FC236}">
                  <a16:creationId xmlns:a16="http://schemas.microsoft.com/office/drawing/2014/main" id="{AEA8D4C3-694D-462A-A558-555F61518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0" name="Line 1414">
              <a:extLst>
                <a:ext uri="{FF2B5EF4-FFF2-40B4-BE49-F238E27FC236}">
                  <a16:creationId xmlns:a16="http://schemas.microsoft.com/office/drawing/2014/main" id="{FBEFAC8B-9A95-4BBA-B84E-74B42BC02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1" name="Line 1415">
              <a:extLst>
                <a:ext uri="{FF2B5EF4-FFF2-40B4-BE49-F238E27FC236}">
                  <a16:creationId xmlns:a16="http://schemas.microsoft.com/office/drawing/2014/main" id="{CA030895-2FD8-479F-86F7-62AAE975A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2" name="Line 1416">
              <a:extLst>
                <a:ext uri="{FF2B5EF4-FFF2-40B4-BE49-F238E27FC236}">
                  <a16:creationId xmlns:a16="http://schemas.microsoft.com/office/drawing/2014/main" id="{A44D0678-958C-4539-954F-F16569E09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3" name="Freeform 1417">
              <a:extLst>
                <a:ext uri="{FF2B5EF4-FFF2-40B4-BE49-F238E27FC236}">
                  <a16:creationId xmlns:a16="http://schemas.microsoft.com/office/drawing/2014/main" id="{FD54216A-4F4E-4CA3-9C3F-01425C8B5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4" name="Line 1418">
              <a:extLst>
                <a:ext uri="{FF2B5EF4-FFF2-40B4-BE49-F238E27FC236}">
                  <a16:creationId xmlns:a16="http://schemas.microsoft.com/office/drawing/2014/main" id="{26CF595C-4663-4A39-97BA-D9E970E2F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5" name="Line 1419">
              <a:extLst>
                <a:ext uri="{FF2B5EF4-FFF2-40B4-BE49-F238E27FC236}">
                  <a16:creationId xmlns:a16="http://schemas.microsoft.com/office/drawing/2014/main" id="{33B332A1-8265-4975-9CA4-7D7356A24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6" name="Line 1420">
              <a:extLst>
                <a:ext uri="{FF2B5EF4-FFF2-40B4-BE49-F238E27FC236}">
                  <a16:creationId xmlns:a16="http://schemas.microsoft.com/office/drawing/2014/main" id="{98A620AE-08AB-4C76-82B5-0F8B9C547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" name="Line 1421">
              <a:extLst>
                <a:ext uri="{FF2B5EF4-FFF2-40B4-BE49-F238E27FC236}">
                  <a16:creationId xmlns:a16="http://schemas.microsoft.com/office/drawing/2014/main" id="{F9CA999B-1866-48F7-AF03-66AA560A8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8" name="Line 1422">
              <a:extLst>
                <a:ext uri="{FF2B5EF4-FFF2-40B4-BE49-F238E27FC236}">
                  <a16:creationId xmlns:a16="http://schemas.microsoft.com/office/drawing/2014/main" id="{FE185444-FE4B-4EDD-B76A-65F4A9E25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9" name="Line 1423">
              <a:extLst>
                <a:ext uri="{FF2B5EF4-FFF2-40B4-BE49-F238E27FC236}">
                  <a16:creationId xmlns:a16="http://schemas.microsoft.com/office/drawing/2014/main" id="{FF4B7528-F7BE-4C72-A12B-83390C08B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0" name="Line 1424">
              <a:extLst>
                <a:ext uri="{FF2B5EF4-FFF2-40B4-BE49-F238E27FC236}">
                  <a16:creationId xmlns:a16="http://schemas.microsoft.com/office/drawing/2014/main" id="{6D48E9BB-7AA1-408D-8F68-21FE17F4A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1" name="Line 1425">
              <a:extLst>
                <a:ext uri="{FF2B5EF4-FFF2-40B4-BE49-F238E27FC236}">
                  <a16:creationId xmlns:a16="http://schemas.microsoft.com/office/drawing/2014/main" id="{F1AE00A4-C27E-4D7A-896E-B3493FCFE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2" name="Line 1426">
              <a:extLst>
                <a:ext uri="{FF2B5EF4-FFF2-40B4-BE49-F238E27FC236}">
                  <a16:creationId xmlns:a16="http://schemas.microsoft.com/office/drawing/2014/main" id="{D897C62F-18C5-4BC0-965C-E3D625E38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3" name="Line 1427">
              <a:extLst>
                <a:ext uri="{FF2B5EF4-FFF2-40B4-BE49-F238E27FC236}">
                  <a16:creationId xmlns:a16="http://schemas.microsoft.com/office/drawing/2014/main" id="{57666347-A313-499D-8860-2254DBBE2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4" name="Line 1428">
              <a:extLst>
                <a:ext uri="{FF2B5EF4-FFF2-40B4-BE49-F238E27FC236}">
                  <a16:creationId xmlns:a16="http://schemas.microsoft.com/office/drawing/2014/main" id="{6CE0B62C-5919-4858-A27F-EE4057241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5" name="Line 1429">
              <a:extLst>
                <a:ext uri="{FF2B5EF4-FFF2-40B4-BE49-F238E27FC236}">
                  <a16:creationId xmlns:a16="http://schemas.microsoft.com/office/drawing/2014/main" id="{D9537E8E-7A8A-4D26-A952-9922A3F3A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6" name="Line 1430">
              <a:extLst>
                <a:ext uri="{FF2B5EF4-FFF2-40B4-BE49-F238E27FC236}">
                  <a16:creationId xmlns:a16="http://schemas.microsoft.com/office/drawing/2014/main" id="{BA1B1AC1-A0DA-426C-BC28-D6549B2C0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7" name="Freeform 1431">
              <a:extLst>
                <a:ext uri="{FF2B5EF4-FFF2-40B4-BE49-F238E27FC236}">
                  <a16:creationId xmlns:a16="http://schemas.microsoft.com/office/drawing/2014/main" id="{0FD04508-2668-4E53-B15C-931C17D8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8" name="Line 1432">
              <a:extLst>
                <a:ext uri="{FF2B5EF4-FFF2-40B4-BE49-F238E27FC236}">
                  <a16:creationId xmlns:a16="http://schemas.microsoft.com/office/drawing/2014/main" id="{0B81ED07-2E5A-4241-B4C0-D76C92ADD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9" name="Line 1433">
              <a:extLst>
                <a:ext uri="{FF2B5EF4-FFF2-40B4-BE49-F238E27FC236}">
                  <a16:creationId xmlns:a16="http://schemas.microsoft.com/office/drawing/2014/main" id="{3B8EDB0A-4834-4EFD-A5BD-693363BC1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0" name="Line 1434">
              <a:extLst>
                <a:ext uri="{FF2B5EF4-FFF2-40B4-BE49-F238E27FC236}">
                  <a16:creationId xmlns:a16="http://schemas.microsoft.com/office/drawing/2014/main" id="{369F4927-CE83-4D56-9C45-42518FFAD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1" name="Line 1435">
              <a:extLst>
                <a:ext uri="{FF2B5EF4-FFF2-40B4-BE49-F238E27FC236}">
                  <a16:creationId xmlns:a16="http://schemas.microsoft.com/office/drawing/2014/main" id="{AC54C469-5A75-4E7E-BA7D-0219269D3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2" name="Line 1436">
              <a:extLst>
                <a:ext uri="{FF2B5EF4-FFF2-40B4-BE49-F238E27FC236}">
                  <a16:creationId xmlns:a16="http://schemas.microsoft.com/office/drawing/2014/main" id="{348068A1-23CA-4E74-8F4F-AF41845C1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3" name="Line 1437">
              <a:extLst>
                <a:ext uri="{FF2B5EF4-FFF2-40B4-BE49-F238E27FC236}">
                  <a16:creationId xmlns:a16="http://schemas.microsoft.com/office/drawing/2014/main" id="{C75ADB3C-835E-46C9-858B-92CD2F9E2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4" name="Line 1438">
              <a:extLst>
                <a:ext uri="{FF2B5EF4-FFF2-40B4-BE49-F238E27FC236}">
                  <a16:creationId xmlns:a16="http://schemas.microsoft.com/office/drawing/2014/main" id="{ED110834-64AC-49B9-AE69-88CAD38AA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5" name="Line 1439">
              <a:extLst>
                <a:ext uri="{FF2B5EF4-FFF2-40B4-BE49-F238E27FC236}">
                  <a16:creationId xmlns:a16="http://schemas.microsoft.com/office/drawing/2014/main" id="{44E31ED7-78DB-41BA-9C30-785FF58D5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6" name="Line 1440">
              <a:extLst>
                <a:ext uri="{FF2B5EF4-FFF2-40B4-BE49-F238E27FC236}">
                  <a16:creationId xmlns:a16="http://schemas.microsoft.com/office/drawing/2014/main" id="{2390BF2E-CC65-4F11-A1FA-0CFC51B2E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7" name="Line 1441">
              <a:extLst>
                <a:ext uri="{FF2B5EF4-FFF2-40B4-BE49-F238E27FC236}">
                  <a16:creationId xmlns:a16="http://schemas.microsoft.com/office/drawing/2014/main" id="{55A99C57-4B46-46F3-8ABF-DCEADCD2C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8" name="Line 1442">
              <a:extLst>
                <a:ext uri="{FF2B5EF4-FFF2-40B4-BE49-F238E27FC236}">
                  <a16:creationId xmlns:a16="http://schemas.microsoft.com/office/drawing/2014/main" id="{55A5698D-48FB-4C24-BDB3-453C9E6A1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9" name="Line 1443">
              <a:extLst>
                <a:ext uri="{FF2B5EF4-FFF2-40B4-BE49-F238E27FC236}">
                  <a16:creationId xmlns:a16="http://schemas.microsoft.com/office/drawing/2014/main" id="{B60E2C0F-459A-4FBC-B797-8DE105BF6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0" name="Line 1444">
              <a:extLst>
                <a:ext uri="{FF2B5EF4-FFF2-40B4-BE49-F238E27FC236}">
                  <a16:creationId xmlns:a16="http://schemas.microsoft.com/office/drawing/2014/main" id="{1D818B49-627B-4049-9D33-E7A0FE209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1" name="Line 1445">
              <a:extLst>
                <a:ext uri="{FF2B5EF4-FFF2-40B4-BE49-F238E27FC236}">
                  <a16:creationId xmlns:a16="http://schemas.microsoft.com/office/drawing/2014/main" id="{73FB8E5C-0B46-4A60-94E7-79D4F93D2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2" name="Freeform 1446">
              <a:extLst>
                <a:ext uri="{FF2B5EF4-FFF2-40B4-BE49-F238E27FC236}">
                  <a16:creationId xmlns:a16="http://schemas.microsoft.com/office/drawing/2014/main" id="{80B9FBB7-88FE-4489-AAEE-92938A45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3" name="Line 1447">
              <a:extLst>
                <a:ext uri="{FF2B5EF4-FFF2-40B4-BE49-F238E27FC236}">
                  <a16:creationId xmlns:a16="http://schemas.microsoft.com/office/drawing/2014/main" id="{AD6BB1F2-E349-4685-8630-84894F08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4" name="Freeform 1448">
              <a:extLst>
                <a:ext uri="{FF2B5EF4-FFF2-40B4-BE49-F238E27FC236}">
                  <a16:creationId xmlns:a16="http://schemas.microsoft.com/office/drawing/2014/main" id="{E119A42B-E14D-42EE-91AC-F079D0E5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5" name="Line 1449">
              <a:extLst>
                <a:ext uri="{FF2B5EF4-FFF2-40B4-BE49-F238E27FC236}">
                  <a16:creationId xmlns:a16="http://schemas.microsoft.com/office/drawing/2014/main" id="{DA5D8C70-DAC4-4E9E-8BB4-173BAE5E7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6" name="Line 1450">
              <a:extLst>
                <a:ext uri="{FF2B5EF4-FFF2-40B4-BE49-F238E27FC236}">
                  <a16:creationId xmlns:a16="http://schemas.microsoft.com/office/drawing/2014/main" id="{8ACB6752-004B-4CA9-8E7E-E2218FE2E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7" name="Line 1451">
              <a:extLst>
                <a:ext uri="{FF2B5EF4-FFF2-40B4-BE49-F238E27FC236}">
                  <a16:creationId xmlns:a16="http://schemas.microsoft.com/office/drawing/2014/main" id="{C70A98F0-83B4-4FAE-85E9-2D1262094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8" name="Line 1452">
              <a:extLst>
                <a:ext uri="{FF2B5EF4-FFF2-40B4-BE49-F238E27FC236}">
                  <a16:creationId xmlns:a16="http://schemas.microsoft.com/office/drawing/2014/main" id="{A7B22C86-839F-4257-96A5-F64431991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9" name="Line 1453">
              <a:extLst>
                <a:ext uri="{FF2B5EF4-FFF2-40B4-BE49-F238E27FC236}">
                  <a16:creationId xmlns:a16="http://schemas.microsoft.com/office/drawing/2014/main" id="{5E4711AE-BB38-4A66-9CE7-85C553367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0" name="Line 1454">
              <a:extLst>
                <a:ext uri="{FF2B5EF4-FFF2-40B4-BE49-F238E27FC236}">
                  <a16:creationId xmlns:a16="http://schemas.microsoft.com/office/drawing/2014/main" id="{BA7AD83A-A851-4DA3-A420-5A6FF807D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" name="Line 1455">
              <a:extLst>
                <a:ext uri="{FF2B5EF4-FFF2-40B4-BE49-F238E27FC236}">
                  <a16:creationId xmlns:a16="http://schemas.microsoft.com/office/drawing/2014/main" id="{AB37CD1F-E9CC-4D74-84E2-3D7734DD0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2" name="Line 1456">
              <a:extLst>
                <a:ext uri="{FF2B5EF4-FFF2-40B4-BE49-F238E27FC236}">
                  <a16:creationId xmlns:a16="http://schemas.microsoft.com/office/drawing/2014/main" id="{F4FDB85E-65F2-43B7-80D2-3A712E080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3" name="Line 1457">
              <a:extLst>
                <a:ext uri="{FF2B5EF4-FFF2-40B4-BE49-F238E27FC236}">
                  <a16:creationId xmlns:a16="http://schemas.microsoft.com/office/drawing/2014/main" id="{684FED03-5F58-439F-9CE8-28C28C132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4" name="Line 1458">
              <a:extLst>
                <a:ext uri="{FF2B5EF4-FFF2-40B4-BE49-F238E27FC236}">
                  <a16:creationId xmlns:a16="http://schemas.microsoft.com/office/drawing/2014/main" id="{901869FD-C6CE-4A40-B439-27D31B132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5" name="Line 1459">
              <a:extLst>
                <a:ext uri="{FF2B5EF4-FFF2-40B4-BE49-F238E27FC236}">
                  <a16:creationId xmlns:a16="http://schemas.microsoft.com/office/drawing/2014/main" id="{9FECF160-7E78-4595-8E9B-9F3429A9C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6" name="Line 1460">
              <a:extLst>
                <a:ext uri="{FF2B5EF4-FFF2-40B4-BE49-F238E27FC236}">
                  <a16:creationId xmlns:a16="http://schemas.microsoft.com/office/drawing/2014/main" id="{3D2949D7-1A7F-421C-AB3C-9538E8FF0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7" name="Line 1461">
              <a:extLst>
                <a:ext uri="{FF2B5EF4-FFF2-40B4-BE49-F238E27FC236}">
                  <a16:creationId xmlns:a16="http://schemas.microsoft.com/office/drawing/2014/main" id="{3CA88708-4AC1-4686-8387-80919D71C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" name="Freeform 1462">
              <a:extLst>
                <a:ext uri="{FF2B5EF4-FFF2-40B4-BE49-F238E27FC236}">
                  <a16:creationId xmlns:a16="http://schemas.microsoft.com/office/drawing/2014/main" id="{A8326B46-91A7-4EEB-9CDF-70C7462F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9" name="Line 1463">
              <a:extLst>
                <a:ext uri="{FF2B5EF4-FFF2-40B4-BE49-F238E27FC236}">
                  <a16:creationId xmlns:a16="http://schemas.microsoft.com/office/drawing/2014/main" id="{784A56A3-22BE-4CD6-8579-DFBAA451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0" name="Line 1464">
              <a:extLst>
                <a:ext uri="{FF2B5EF4-FFF2-40B4-BE49-F238E27FC236}">
                  <a16:creationId xmlns:a16="http://schemas.microsoft.com/office/drawing/2014/main" id="{73DCFD1E-E156-4777-AB5A-99B01079C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1" name="Line 1465">
              <a:extLst>
                <a:ext uri="{FF2B5EF4-FFF2-40B4-BE49-F238E27FC236}">
                  <a16:creationId xmlns:a16="http://schemas.microsoft.com/office/drawing/2014/main" id="{6F8B1478-3C68-454B-AD69-4DFE5CBBC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2" name="Line 1466">
              <a:extLst>
                <a:ext uri="{FF2B5EF4-FFF2-40B4-BE49-F238E27FC236}">
                  <a16:creationId xmlns:a16="http://schemas.microsoft.com/office/drawing/2014/main" id="{F151B7D7-B747-461B-8E28-3DF9DC69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3" name="Line 1467">
              <a:extLst>
                <a:ext uri="{FF2B5EF4-FFF2-40B4-BE49-F238E27FC236}">
                  <a16:creationId xmlns:a16="http://schemas.microsoft.com/office/drawing/2014/main" id="{087C0DFF-51F2-4B31-B682-5853A0CD3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4" name="Line 1468">
              <a:extLst>
                <a:ext uri="{FF2B5EF4-FFF2-40B4-BE49-F238E27FC236}">
                  <a16:creationId xmlns:a16="http://schemas.microsoft.com/office/drawing/2014/main" id="{70AA8684-E4A1-49DE-82A3-5BE60DC83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5" name="Line 1469">
              <a:extLst>
                <a:ext uri="{FF2B5EF4-FFF2-40B4-BE49-F238E27FC236}">
                  <a16:creationId xmlns:a16="http://schemas.microsoft.com/office/drawing/2014/main" id="{E2E2FD1E-B0AF-4BBE-BCC2-B660EDF45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6" name="Line 1470">
              <a:extLst>
                <a:ext uri="{FF2B5EF4-FFF2-40B4-BE49-F238E27FC236}">
                  <a16:creationId xmlns:a16="http://schemas.microsoft.com/office/drawing/2014/main" id="{BCA8069A-8F88-41FB-84C9-A59CB4C87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7" name="Line 1471">
              <a:extLst>
                <a:ext uri="{FF2B5EF4-FFF2-40B4-BE49-F238E27FC236}">
                  <a16:creationId xmlns:a16="http://schemas.microsoft.com/office/drawing/2014/main" id="{9A7AFDE0-F0BD-4D02-ACCC-712C78A29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" name="Line 1472">
              <a:extLst>
                <a:ext uri="{FF2B5EF4-FFF2-40B4-BE49-F238E27FC236}">
                  <a16:creationId xmlns:a16="http://schemas.microsoft.com/office/drawing/2014/main" id="{97A06B28-86E9-48D4-AA12-31F6E91D8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9" name="Line 1473">
              <a:extLst>
                <a:ext uri="{FF2B5EF4-FFF2-40B4-BE49-F238E27FC236}">
                  <a16:creationId xmlns:a16="http://schemas.microsoft.com/office/drawing/2014/main" id="{9F970934-8917-467D-A403-A36BE59B0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0" name="Line 1474">
              <a:extLst>
                <a:ext uri="{FF2B5EF4-FFF2-40B4-BE49-F238E27FC236}">
                  <a16:creationId xmlns:a16="http://schemas.microsoft.com/office/drawing/2014/main" id="{6331686C-1638-43C3-868D-B987EEADB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1" name="Line 1475">
              <a:extLst>
                <a:ext uri="{FF2B5EF4-FFF2-40B4-BE49-F238E27FC236}">
                  <a16:creationId xmlns:a16="http://schemas.microsoft.com/office/drawing/2014/main" id="{F1B1D727-F2A0-4E25-B754-C4E2AFB26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2" name="Line 1476">
              <a:extLst>
                <a:ext uri="{FF2B5EF4-FFF2-40B4-BE49-F238E27FC236}">
                  <a16:creationId xmlns:a16="http://schemas.microsoft.com/office/drawing/2014/main" id="{F489857D-62DF-4FFA-8C67-200A5863A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3" name="Line 1477">
              <a:extLst>
                <a:ext uri="{FF2B5EF4-FFF2-40B4-BE49-F238E27FC236}">
                  <a16:creationId xmlns:a16="http://schemas.microsoft.com/office/drawing/2014/main" id="{05C2C893-09C5-4EB3-9828-09690DFBC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4" name="Freeform 1478">
              <a:extLst>
                <a:ext uri="{FF2B5EF4-FFF2-40B4-BE49-F238E27FC236}">
                  <a16:creationId xmlns:a16="http://schemas.microsoft.com/office/drawing/2014/main" id="{E723E5D0-8343-4859-AF05-A9C6D4AB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5" name="Line 1479">
              <a:extLst>
                <a:ext uri="{FF2B5EF4-FFF2-40B4-BE49-F238E27FC236}">
                  <a16:creationId xmlns:a16="http://schemas.microsoft.com/office/drawing/2014/main" id="{D0FC4CD6-D7B9-496D-8AC2-C6932EF80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6" name="Line 1480">
              <a:extLst>
                <a:ext uri="{FF2B5EF4-FFF2-40B4-BE49-F238E27FC236}">
                  <a16:creationId xmlns:a16="http://schemas.microsoft.com/office/drawing/2014/main" id="{600DBD6C-6E44-4CD0-A7FB-D9A4B1B08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7" name="Line 1481">
              <a:extLst>
                <a:ext uri="{FF2B5EF4-FFF2-40B4-BE49-F238E27FC236}">
                  <a16:creationId xmlns:a16="http://schemas.microsoft.com/office/drawing/2014/main" id="{B4249CD8-E1ED-4A54-B0E0-AA8CDA877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8" name="Line 1482">
              <a:extLst>
                <a:ext uri="{FF2B5EF4-FFF2-40B4-BE49-F238E27FC236}">
                  <a16:creationId xmlns:a16="http://schemas.microsoft.com/office/drawing/2014/main" id="{F23E2E00-6938-4F31-AB7B-72DF36818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9" name="Line 1483">
              <a:extLst>
                <a:ext uri="{FF2B5EF4-FFF2-40B4-BE49-F238E27FC236}">
                  <a16:creationId xmlns:a16="http://schemas.microsoft.com/office/drawing/2014/main" id="{A974EBF1-F071-4EE4-A797-7FC1BDD99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0" name="Line 1484">
              <a:extLst>
                <a:ext uri="{FF2B5EF4-FFF2-40B4-BE49-F238E27FC236}">
                  <a16:creationId xmlns:a16="http://schemas.microsoft.com/office/drawing/2014/main" id="{E6445007-7EF3-498B-B441-6AE9FF882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1" name="Line 1485">
              <a:extLst>
                <a:ext uri="{FF2B5EF4-FFF2-40B4-BE49-F238E27FC236}">
                  <a16:creationId xmlns:a16="http://schemas.microsoft.com/office/drawing/2014/main" id="{50527C60-E1B0-46E9-974E-CDB8A235F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2" name="Line 1486">
              <a:extLst>
                <a:ext uri="{FF2B5EF4-FFF2-40B4-BE49-F238E27FC236}">
                  <a16:creationId xmlns:a16="http://schemas.microsoft.com/office/drawing/2014/main" id="{C26E15F4-521B-4627-ACBD-F0D588147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3" name="Line 1487">
              <a:extLst>
                <a:ext uri="{FF2B5EF4-FFF2-40B4-BE49-F238E27FC236}">
                  <a16:creationId xmlns:a16="http://schemas.microsoft.com/office/drawing/2014/main" id="{D087AD46-3A75-4F08-812F-AFC016F1C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4" name="Line 1488">
              <a:extLst>
                <a:ext uri="{FF2B5EF4-FFF2-40B4-BE49-F238E27FC236}">
                  <a16:creationId xmlns:a16="http://schemas.microsoft.com/office/drawing/2014/main" id="{3E6B92CB-9B3E-405C-8D0C-5CA95D4C4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5" name="Line 1489">
              <a:extLst>
                <a:ext uri="{FF2B5EF4-FFF2-40B4-BE49-F238E27FC236}">
                  <a16:creationId xmlns:a16="http://schemas.microsoft.com/office/drawing/2014/main" id="{BC575F7F-EBF7-4706-8B60-85E7C9608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6" name="Line 1490">
              <a:extLst>
                <a:ext uri="{FF2B5EF4-FFF2-40B4-BE49-F238E27FC236}">
                  <a16:creationId xmlns:a16="http://schemas.microsoft.com/office/drawing/2014/main" id="{A6B03D27-5336-4DAD-8758-C8E7B413A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7" name="Line 1491">
              <a:extLst>
                <a:ext uri="{FF2B5EF4-FFF2-40B4-BE49-F238E27FC236}">
                  <a16:creationId xmlns:a16="http://schemas.microsoft.com/office/drawing/2014/main" id="{BE68A763-53ED-4870-BB2B-CD2558C2F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8" name="Line 1492">
              <a:extLst>
                <a:ext uri="{FF2B5EF4-FFF2-40B4-BE49-F238E27FC236}">
                  <a16:creationId xmlns:a16="http://schemas.microsoft.com/office/drawing/2014/main" id="{17C92D29-EB5A-4461-904C-9F472C454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9" name="Line 1493">
              <a:extLst>
                <a:ext uri="{FF2B5EF4-FFF2-40B4-BE49-F238E27FC236}">
                  <a16:creationId xmlns:a16="http://schemas.microsoft.com/office/drawing/2014/main" id="{83C6DD6F-6CD9-461D-9954-7351B8573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0" name="Freeform 1494">
              <a:extLst>
                <a:ext uri="{FF2B5EF4-FFF2-40B4-BE49-F238E27FC236}">
                  <a16:creationId xmlns:a16="http://schemas.microsoft.com/office/drawing/2014/main" id="{EF3046E9-C54F-478D-9D9D-66DC25E4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1" name="Line 1495">
              <a:extLst>
                <a:ext uri="{FF2B5EF4-FFF2-40B4-BE49-F238E27FC236}">
                  <a16:creationId xmlns:a16="http://schemas.microsoft.com/office/drawing/2014/main" id="{23C74EB0-9518-466F-A4C3-0CD0B6C4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2" name="Line 1496">
              <a:extLst>
                <a:ext uri="{FF2B5EF4-FFF2-40B4-BE49-F238E27FC236}">
                  <a16:creationId xmlns:a16="http://schemas.microsoft.com/office/drawing/2014/main" id="{78AECC3C-83DF-4DE5-92A0-B91095A71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3" name="Line 1497">
              <a:extLst>
                <a:ext uri="{FF2B5EF4-FFF2-40B4-BE49-F238E27FC236}">
                  <a16:creationId xmlns:a16="http://schemas.microsoft.com/office/drawing/2014/main" id="{68910AD7-D627-4CA3-AC5C-6EDD8BE19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4" name="Line 1498">
              <a:extLst>
                <a:ext uri="{FF2B5EF4-FFF2-40B4-BE49-F238E27FC236}">
                  <a16:creationId xmlns:a16="http://schemas.microsoft.com/office/drawing/2014/main" id="{43382219-0832-41CF-A372-874AD8B3E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5" name="Line 1499">
              <a:extLst>
                <a:ext uri="{FF2B5EF4-FFF2-40B4-BE49-F238E27FC236}">
                  <a16:creationId xmlns:a16="http://schemas.microsoft.com/office/drawing/2014/main" id="{4979F0BB-581B-4B98-819C-136AE900F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6" name="Line 1500">
              <a:extLst>
                <a:ext uri="{FF2B5EF4-FFF2-40B4-BE49-F238E27FC236}">
                  <a16:creationId xmlns:a16="http://schemas.microsoft.com/office/drawing/2014/main" id="{2789A9F3-AA95-4B46-AAB9-9F513CCB0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7" name="Line 1501">
              <a:extLst>
                <a:ext uri="{FF2B5EF4-FFF2-40B4-BE49-F238E27FC236}">
                  <a16:creationId xmlns:a16="http://schemas.microsoft.com/office/drawing/2014/main" id="{C1667433-4616-475B-8056-6581BE902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8" name="Line 1502">
              <a:extLst>
                <a:ext uri="{FF2B5EF4-FFF2-40B4-BE49-F238E27FC236}">
                  <a16:creationId xmlns:a16="http://schemas.microsoft.com/office/drawing/2014/main" id="{FE710427-A6AF-4B0E-A5FD-54A80E10C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9" name="Line 1503">
              <a:extLst>
                <a:ext uri="{FF2B5EF4-FFF2-40B4-BE49-F238E27FC236}">
                  <a16:creationId xmlns:a16="http://schemas.microsoft.com/office/drawing/2014/main" id="{0DF9219D-7ECA-4C21-9FB1-378D07373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0" name="Line 1504">
              <a:extLst>
                <a:ext uri="{FF2B5EF4-FFF2-40B4-BE49-F238E27FC236}">
                  <a16:creationId xmlns:a16="http://schemas.microsoft.com/office/drawing/2014/main" id="{5FC9A7E5-0530-46A6-81B9-496AA4A01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1" name="Line 1505">
              <a:extLst>
                <a:ext uri="{FF2B5EF4-FFF2-40B4-BE49-F238E27FC236}">
                  <a16:creationId xmlns:a16="http://schemas.microsoft.com/office/drawing/2014/main" id="{58A3239F-DD01-4C71-888B-365BF5B3A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2" name="Line 1506">
              <a:extLst>
                <a:ext uri="{FF2B5EF4-FFF2-40B4-BE49-F238E27FC236}">
                  <a16:creationId xmlns:a16="http://schemas.microsoft.com/office/drawing/2014/main" id="{96A3DEAC-DA4E-4F16-9CC9-0AD79AB3F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3" name="Line 1507">
              <a:extLst>
                <a:ext uri="{FF2B5EF4-FFF2-40B4-BE49-F238E27FC236}">
                  <a16:creationId xmlns:a16="http://schemas.microsoft.com/office/drawing/2014/main" id="{54EBAAE5-4583-415F-9B7C-678172723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4" name="Line 1508">
              <a:extLst>
                <a:ext uri="{FF2B5EF4-FFF2-40B4-BE49-F238E27FC236}">
                  <a16:creationId xmlns:a16="http://schemas.microsoft.com/office/drawing/2014/main" id="{8FBB9477-4D51-4740-8039-9F01913CC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5" name="Line 1509">
              <a:extLst>
                <a:ext uri="{FF2B5EF4-FFF2-40B4-BE49-F238E27FC236}">
                  <a16:creationId xmlns:a16="http://schemas.microsoft.com/office/drawing/2014/main" id="{C20B41C5-2577-44DF-BF62-1EF5F3CC2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6" name="Line 1510">
              <a:extLst>
                <a:ext uri="{FF2B5EF4-FFF2-40B4-BE49-F238E27FC236}">
                  <a16:creationId xmlns:a16="http://schemas.microsoft.com/office/drawing/2014/main" id="{1D4F943B-2FE3-481F-8FBE-7FFB443EB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7" name="Freeform 1511">
              <a:extLst>
                <a:ext uri="{FF2B5EF4-FFF2-40B4-BE49-F238E27FC236}">
                  <a16:creationId xmlns:a16="http://schemas.microsoft.com/office/drawing/2014/main" id="{349B6C29-71D7-473C-8445-FEB4AC5E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8" name="Line 1512">
              <a:extLst>
                <a:ext uri="{FF2B5EF4-FFF2-40B4-BE49-F238E27FC236}">
                  <a16:creationId xmlns:a16="http://schemas.microsoft.com/office/drawing/2014/main" id="{084247AF-EE2A-46D9-937A-D03CF5DB0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9" name="Line 1513">
              <a:extLst>
                <a:ext uri="{FF2B5EF4-FFF2-40B4-BE49-F238E27FC236}">
                  <a16:creationId xmlns:a16="http://schemas.microsoft.com/office/drawing/2014/main" id="{47799D95-AFD7-44FF-BEBE-EFDF1B174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0" name="Line 1514">
              <a:extLst>
                <a:ext uri="{FF2B5EF4-FFF2-40B4-BE49-F238E27FC236}">
                  <a16:creationId xmlns:a16="http://schemas.microsoft.com/office/drawing/2014/main" id="{3648E638-9C5A-4499-A828-C5D77BFE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1" name="Line 1515">
              <a:extLst>
                <a:ext uri="{FF2B5EF4-FFF2-40B4-BE49-F238E27FC236}">
                  <a16:creationId xmlns:a16="http://schemas.microsoft.com/office/drawing/2014/main" id="{82EBBECB-EC84-40A2-BBB8-FD29DD651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2" name="Line 1516">
              <a:extLst>
                <a:ext uri="{FF2B5EF4-FFF2-40B4-BE49-F238E27FC236}">
                  <a16:creationId xmlns:a16="http://schemas.microsoft.com/office/drawing/2014/main" id="{AE93B4AA-8E39-4DA3-86D9-BADB7C3F0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3" name="Line 1517">
              <a:extLst>
                <a:ext uri="{FF2B5EF4-FFF2-40B4-BE49-F238E27FC236}">
                  <a16:creationId xmlns:a16="http://schemas.microsoft.com/office/drawing/2014/main" id="{04678FD1-AACC-44E9-8F76-9A85A1171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4" name="Line 1518">
              <a:extLst>
                <a:ext uri="{FF2B5EF4-FFF2-40B4-BE49-F238E27FC236}">
                  <a16:creationId xmlns:a16="http://schemas.microsoft.com/office/drawing/2014/main" id="{11E87991-1E0F-4CC5-AAD0-36A03BB4B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5" name="Line 1519">
              <a:extLst>
                <a:ext uri="{FF2B5EF4-FFF2-40B4-BE49-F238E27FC236}">
                  <a16:creationId xmlns:a16="http://schemas.microsoft.com/office/drawing/2014/main" id="{FE88BA46-1431-4A82-8608-AC0FC9217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6" name="Line 1520">
              <a:extLst>
                <a:ext uri="{FF2B5EF4-FFF2-40B4-BE49-F238E27FC236}">
                  <a16:creationId xmlns:a16="http://schemas.microsoft.com/office/drawing/2014/main" id="{03DD0FDA-EB00-4F4D-8419-A643E9FAF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7" name="Line 1521">
              <a:extLst>
                <a:ext uri="{FF2B5EF4-FFF2-40B4-BE49-F238E27FC236}">
                  <a16:creationId xmlns:a16="http://schemas.microsoft.com/office/drawing/2014/main" id="{4CA65760-C799-4539-97CB-61B39239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8" name="Line 1522">
              <a:extLst>
                <a:ext uri="{FF2B5EF4-FFF2-40B4-BE49-F238E27FC236}">
                  <a16:creationId xmlns:a16="http://schemas.microsoft.com/office/drawing/2014/main" id="{3087C16E-04AB-4033-B3CC-AE330379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9" name="Line 1523">
              <a:extLst>
                <a:ext uri="{FF2B5EF4-FFF2-40B4-BE49-F238E27FC236}">
                  <a16:creationId xmlns:a16="http://schemas.microsoft.com/office/drawing/2014/main" id="{E90D5C31-7672-4AEB-88C8-D7E19DCE1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0" name="Line 1524">
              <a:extLst>
                <a:ext uri="{FF2B5EF4-FFF2-40B4-BE49-F238E27FC236}">
                  <a16:creationId xmlns:a16="http://schemas.microsoft.com/office/drawing/2014/main" id="{174277F2-7C36-475B-8B91-84B5866AC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1" name="Line 1525">
              <a:extLst>
                <a:ext uri="{FF2B5EF4-FFF2-40B4-BE49-F238E27FC236}">
                  <a16:creationId xmlns:a16="http://schemas.microsoft.com/office/drawing/2014/main" id="{392A806F-FC59-4A27-BD2D-AFA2F3F64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2" name="Line 1526">
              <a:extLst>
                <a:ext uri="{FF2B5EF4-FFF2-40B4-BE49-F238E27FC236}">
                  <a16:creationId xmlns:a16="http://schemas.microsoft.com/office/drawing/2014/main" id="{BEFACF64-D218-40FA-876B-045ACBFED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3" name="Line 1527">
              <a:extLst>
                <a:ext uri="{FF2B5EF4-FFF2-40B4-BE49-F238E27FC236}">
                  <a16:creationId xmlns:a16="http://schemas.microsoft.com/office/drawing/2014/main" id="{02002920-C775-429F-B21B-0E0A032F7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4" name="Line 1528">
              <a:extLst>
                <a:ext uri="{FF2B5EF4-FFF2-40B4-BE49-F238E27FC236}">
                  <a16:creationId xmlns:a16="http://schemas.microsoft.com/office/drawing/2014/main" id="{8F2A3F0B-8D9B-4925-BCF8-CDF13593C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5" name="Freeform 1529">
              <a:extLst>
                <a:ext uri="{FF2B5EF4-FFF2-40B4-BE49-F238E27FC236}">
                  <a16:creationId xmlns:a16="http://schemas.microsoft.com/office/drawing/2014/main" id="{76116DB7-5F78-4A25-8FEE-64873801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6" name="Line 1530">
              <a:extLst>
                <a:ext uri="{FF2B5EF4-FFF2-40B4-BE49-F238E27FC236}">
                  <a16:creationId xmlns:a16="http://schemas.microsoft.com/office/drawing/2014/main" id="{F81B381D-AF67-4C1F-B060-464A514CC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7" name="Line 1531">
              <a:extLst>
                <a:ext uri="{FF2B5EF4-FFF2-40B4-BE49-F238E27FC236}">
                  <a16:creationId xmlns:a16="http://schemas.microsoft.com/office/drawing/2014/main" id="{CD23DD2D-9ADC-43B7-9946-11CC7D8E1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8" name="Line 1532">
              <a:extLst>
                <a:ext uri="{FF2B5EF4-FFF2-40B4-BE49-F238E27FC236}">
                  <a16:creationId xmlns:a16="http://schemas.microsoft.com/office/drawing/2014/main" id="{47BB9A1F-8C51-405D-BA35-B920534CC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9" name="Line 1533">
              <a:extLst>
                <a:ext uri="{FF2B5EF4-FFF2-40B4-BE49-F238E27FC236}">
                  <a16:creationId xmlns:a16="http://schemas.microsoft.com/office/drawing/2014/main" id="{FF53BC3F-8DC6-40DA-BDAC-C0D463446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0" name="Line 1534">
              <a:extLst>
                <a:ext uri="{FF2B5EF4-FFF2-40B4-BE49-F238E27FC236}">
                  <a16:creationId xmlns:a16="http://schemas.microsoft.com/office/drawing/2014/main" id="{E6242592-8B69-4D50-A92D-14258F79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1" name="Line 1535">
              <a:extLst>
                <a:ext uri="{FF2B5EF4-FFF2-40B4-BE49-F238E27FC236}">
                  <a16:creationId xmlns:a16="http://schemas.microsoft.com/office/drawing/2014/main" id="{7D8F8CB6-31DA-41B3-B19E-DCBEF2D77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2" name="Freeform 1536">
              <a:extLst>
                <a:ext uri="{FF2B5EF4-FFF2-40B4-BE49-F238E27FC236}">
                  <a16:creationId xmlns:a16="http://schemas.microsoft.com/office/drawing/2014/main" id="{DF39EBAD-0D93-4EE4-BD3E-562957CE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3" name="Line 1537">
              <a:extLst>
                <a:ext uri="{FF2B5EF4-FFF2-40B4-BE49-F238E27FC236}">
                  <a16:creationId xmlns:a16="http://schemas.microsoft.com/office/drawing/2014/main" id="{6AFF34EA-22F1-42E5-BEBB-62894B3EA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4" name="Line 1538">
              <a:extLst>
                <a:ext uri="{FF2B5EF4-FFF2-40B4-BE49-F238E27FC236}">
                  <a16:creationId xmlns:a16="http://schemas.microsoft.com/office/drawing/2014/main" id="{52EF7D55-60B0-4581-8F95-9A3DA343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5" name="Line 1539">
              <a:extLst>
                <a:ext uri="{FF2B5EF4-FFF2-40B4-BE49-F238E27FC236}">
                  <a16:creationId xmlns:a16="http://schemas.microsoft.com/office/drawing/2014/main" id="{28052250-15BD-4854-8595-4B106F837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6" name="Line 1540">
              <a:extLst>
                <a:ext uri="{FF2B5EF4-FFF2-40B4-BE49-F238E27FC236}">
                  <a16:creationId xmlns:a16="http://schemas.microsoft.com/office/drawing/2014/main" id="{9EAD2110-B52F-4FB2-B6FA-D7A4163C1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7" name="Line 1541">
              <a:extLst>
                <a:ext uri="{FF2B5EF4-FFF2-40B4-BE49-F238E27FC236}">
                  <a16:creationId xmlns:a16="http://schemas.microsoft.com/office/drawing/2014/main" id="{8A5C2292-B6C0-4421-9882-75E60C619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8" name="Line 1542">
              <a:extLst>
                <a:ext uri="{FF2B5EF4-FFF2-40B4-BE49-F238E27FC236}">
                  <a16:creationId xmlns:a16="http://schemas.microsoft.com/office/drawing/2014/main" id="{4934B1C8-A500-4471-82D1-A490AF77D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9" name="Line 1543">
              <a:extLst>
                <a:ext uri="{FF2B5EF4-FFF2-40B4-BE49-F238E27FC236}">
                  <a16:creationId xmlns:a16="http://schemas.microsoft.com/office/drawing/2014/main" id="{C2B21287-6125-414F-BDDA-D9BD619D3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0" name="Line 1544">
              <a:extLst>
                <a:ext uri="{FF2B5EF4-FFF2-40B4-BE49-F238E27FC236}">
                  <a16:creationId xmlns:a16="http://schemas.microsoft.com/office/drawing/2014/main" id="{5957719D-E89D-466B-B764-74EFD4595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1" name="Line 1545">
              <a:extLst>
                <a:ext uri="{FF2B5EF4-FFF2-40B4-BE49-F238E27FC236}">
                  <a16:creationId xmlns:a16="http://schemas.microsoft.com/office/drawing/2014/main" id="{DA2663AA-4319-4059-A8D2-8B37F826F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2" name="Line 1546">
              <a:extLst>
                <a:ext uri="{FF2B5EF4-FFF2-40B4-BE49-F238E27FC236}">
                  <a16:creationId xmlns:a16="http://schemas.microsoft.com/office/drawing/2014/main" id="{C7855CBF-C318-4FFB-A3AE-624E97DD7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3" name="Line 1547">
              <a:extLst>
                <a:ext uri="{FF2B5EF4-FFF2-40B4-BE49-F238E27FC236}">
                  <a16:creationId xmlns:a16="http://schemas.microsoft.com/office/drawing/2014/main" id="{548468F9-06B1-4D58-AA53-07C74C3F7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4" name="Freeform 1548">
              <a:extLst>
                <a:ext uri="{FF2B5EF4-FFF2-40B4-BE49-F238E27FC236}">
                  <a16:creationId xmlns:a16="http://schemas.microsoft.com/office/drawing/2014/main" id="{DC3BC28F-A930-47BA-9C84-B4D1CEE3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5" name="Line 1549">
              <a:extLst>
                <a:ext uri="{FF2B5EF4-FFF2-40B4-BE49-F238E27FC236}">
                  <a16:creationId xmlns:a16="http://schemas.microsoft.com/office/drawing/2014/main" id="{9B15EB5B-FFB8-456B-B477-38FDAC28B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6" name="Line 1550">
              <a:extLst>
                <a:ext uri="{FF2B5EF4-FFF2-40B4-BE49-F238E27FC236}">
                  <a16:creationId xmlns:a16="http://schemas.microsoft.com/office/drawing/2014/main" id="{5012C3F6-2231-4C6E-9EA6-D1C8E3201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7" name="Line 1551">
              <a:extLst>
                <a:ext uri="{FF2B5EF4-FFF2-40B4-BE49-F238E27FC236}">
                  <a16:creationId xmlns:a16="http://schemas.microsoft.com/office/drawing/2014/main" id="{9CB8FA81-4652-40DC-8D2A-4537877DF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8" name="Line 1552">
              <a:extLst>
                <a:ext uri="{FF2B5EF4-FFF2-40B4-BE49-F238E27FC236}">
                  <a16:creationId xmlns:a16="http://schemas.microsoft.com/office/drawing/2014/main" id="{3652AF75-4D08-4BC4-8816-C7BE5980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9" name="Line 1553">
              <a:extLst>
                <a:ext uri="{FF2B5EF4-FFF2-40B4-BE49-F238E27FC236}">
                  <a16:creationId xmlns:a16="http://schemas.microsoft.com/office/drawing/2014/main" id="{620608CD-B11F-4F89-BFD1-A86718DCE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0" name="Line 1554">
              <a:extLst>
                <a:ext uri="{FF2B5EF4-FFF2-40B4-BE49-F238E27FC236}">
                  <a16:creationId xmlns:a16="http://schemas.microsoft.com/office/drawing/2014/main" id="{097ACC30-A057-4824-B1A1-C436E7A5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1" name="Line 1555">
              <a:extLst>
                <a:ext uri="{FF2B5EF4-FFF2-40B4-BE49-F238E27FC236}">
                  <a16:creationId xmlns:a16="http://schemas.microsoft.com/office/drawing/2014/main" id="{DB188CAE-02B5-4199-9FB0-B6016BDA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" name="Line 1556">
              <a:extLst>
                <a:ext uri="{FF2B5EF4-FFF2-40B4-BE49-F238E27FC236}">
                  <a16:creationId xmlns:a16="http://schemas.microsoft.com/office/drawing/2014/main" id="{94756358-BD26-44F6-9363-72D6B7E3F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" name="Line 1557">
              <a:extLst>
                <a:ext uri="{FF2B5EF4-FFF2-40B4-BE49-F238E27FC236}">
                  <a16:creationId xmlns:a16="http://schemas.microsoft.com/office/drawing/2014/main" id="{721F4A04-7F51-4002-B72C-F91DB39C8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4" name="Line 1558">
              <a:extLst>
                <a:ext uri="{FF2B5EF4-FFF2-40B4-BE49-F238E27FC236}">
                  <a16:creationId xmlns:a16="http://schemas.microsoft.com/office/drawing/2014/main" id="{65F0A1DB-3AE6-438F-A2BE-F8D7F50A9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5" name="Line 1559">
              <a:extLst>
                <a:ext uri="{FF2B5EF4-FFF2-40B4-BE49-F238E27FC236}">
                  <a16:creationId xmlns:a16="http://schemas.microsoft.com/office/drawing/2014/main" id="{348052E5-293E-4BC4-A6B2-13053D714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6" name="Line 1560">
              <a:extLst>
                <a:ext uri="{FF2B5EF4-FFF2-40B4-BE49-F238E27FC236}">
                  <a16:creationId xmlns:a16="http://schemas.microsoft.com/office/drawing/2014/main" id="{B51239F3-34D3-4F53-A37D-3D728828F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7" name="Line 1561">
              <a:extLst>
                <a:ext uri="{FF2B5EF4-FFF2-40B4-BE49-F238E27FC236}">
                  <a16:creationId xmlns:a16="http://schemas.microsoft.com/office/drawing/2014/main" id="{8B77B186-EA00-41A1-BCA1-F1971348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8" name="Line 1562">
              <a:extLst>
                <a:ext uri="{FF2B5EF4-FFF2-40B4-BE49-F238E27FC236}">
                  <a16:creationId xmlns:a16="http://schemas.microsoft.com/office/drawing/2014/main" id="{6FE68B25-2369-4955-B4F8-7A5D84423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9" name="Line 1563">
              <a:extLst>
                <a:ext uri="{FF2B5EF4-FFF2-40B4-BE49-F238E27FC236}">
                  <a16:creationId xmlns:a16="http://schemas.microsoft.com/office/drawing/2014/main" id="{7AC9EBF6-2B78-4DA2-81B4-4B900E242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0" name="Line 1564">
              <a:extLst>
                <a:ext uri="{FF2B5EF4-FFF2-40B4-BE49-F238E27FC236}">
                  <a16:creationId xmlns:a16="http://schemas.microsoft.com/office/drawing/2014/main" id="{2A7D610E-FFBA-4226-997F-960226E72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1" name="Line 1565">
              <a:extLst>
                <a:ext uri="{FF2B5EF4-FFF2-40B4-BE49-F238E27FC236}">
                  <a16:creationId xmlns:a16="http://schemas.microsoft.com/office/drawing/2014/main" id="{BB2C5B45-383B-41A5-B70E-61E780F30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2" name="Line 1566">
              <a:extLst>
                <a:ext uri="{FF2B5EF4-FFF2-40B4-BE49-F238E27FC236}">
                  <a16:creationId xmlns:a16="http://schemas.microsoft.com/office/drawing/2014/main" id="{C2427704-FEE2-4EC6-819F-C48F6A62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3" name="Freeform 1567">
              <a:extLst>
                <a:ext uri="{FF2B5EF4-FFF2-40B4-BE49-F238E27FC236}">
                  <a16:creationId xmlns:a16="http://schemas.microsoft.com/office/drawing/2014/main" id="{51D210CD-9FA4-4F35-85D6-9AFA611A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4" name="Line 1568">
              <a:extLst>
                <a:ext uri="{FF2B5EF4-FFF2-40B4-BE49-F238E27FC236}">
                  <a16:creationId xmlns:a16="http://schemas.microsoft.com/office/drawing/2014/main" id="{95834065-905D-46C5-AA6C-E562AFE90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5" name="Line 1569">
              <a:extLst>
                <a:ext uri="{FF2B5EF4-FFF2-40B4-BE49-F238E27FC236}">
                  <a16:creationId xmlns:a16="http://schemas.microsoft.com/office/drawing/2014/main" id="{89C027AC-43F3-4D1F-8132-D87113EF4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6" name="Line 1570">
              <a:extLst>
                <a:ext uri="{FF2B5EF4-FFF2-40B4-BE49-F238E27FC236}">
                  <a16:creationId xmlns:a16="http://schemas.microsoft.com/office/drawing/2014/main" id="{8EB6F398-2627-46DD-A10F-302828CB2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7" name="Line 1571">
              <a:extLst>
                <a:ext uri="{FF2B5EF4-FFF2-40B4-BE49-F238E27FC236}">
                  <a16:creationId xmlns:a16="http://schemas.microsoft.com/office/drawing/2014/main" id="{B47F16FE-EBCC-4B94-8543-BB7BE9D57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8" name="Line 1572">
              <a:extLst>
                <a:ext uri="{FF2B5EF4-FFF2-40B4-BE49-F238E27FC236}">
                  <a16:creationId xmlns:a16="http://schemas.microsoft.com/office/drawing/2014/main" id="{5753E33B-02D2-479B-B13E-7CB893C40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9" name="Line 1573">
              <a:extLst>
                <a:ext uri="{FF2B5EF4-FFF2-40B4-BE49-F238E27FC236}">
                  <a16:creationId xmlns:a16="http://schemas.microsoft.com/office/drawing/2014/main" id="{4FB16BB8-A4EB-4E3A-BE23-287B285AC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0" name="Line 1574">
              <a:extLst>
                <a:ext uri="{FF2B5EF4-FFF2-40B4-BE49-F238E27FC236}">
                  <a16:creationId xmlns:a16="http://schemas.microsoft.com/office/drawing/2014/main" id="{5391E5FA-265D-4D33-B3A9-96A558048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1" name="Line 1575">
              <a:extLst>
                <a:ext uri="{FF2B5EF4-FFF2-40B4-BE49-F238E27FC236}">
                  <a16:creationId xmlns:a16="http://schemas.microsoft.com/office/drawing/2014/main" id="{4DAFC5E1-6437-4B3B-8DD1-B8A36ED7A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2" name="Line 1576">
              <a:extLst>
                <a:ext uri="{FF2B5EF4-FFF2-40B4-BE49-F238E27FC236}">
                  <a16:creationId xmlns:a16="http://schemas.microsoft.com/office/drawing/2014/main" id="{E56BAA3B-0E26-446B-A138-9291385A8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3" name="Line 1577">
              <a:extLst>
                <a:ext uri="{FF2B5EF4-FFF2-40B4-BE49-F238E27FC236}">
                  <a16:creationId xmlns:a16="http://schemas.microsoft.com/office/drawing/2014/main" id="{4EE160F6-519B-4ABD-8397-B4B3A8D11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4" name="Line 1578">
              <a:extLst>
                <a:ext uri="{FF2B5EF4-FFF2-40B4-BE49-F238E27FC236}">
                  <a16:creationId xmlns:a16="http://schemas.microsoft.com/office/drawing/2014/main" id="{3AAA8BBB-64EA-41B7-9C8D-9F1D16108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5" name="Line 1579">
              <a:extLst>
                <a:ext uri="{FF2B5EF4-FFF2-40B4-BE49-F238E27FC236}">
                  <a16:creationId xmlns:a16="http://schemas.microsoft.com/office/drawing/2014/main" id="{BED3D6D4-F056-47B5-A793-A5C6B3D7B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6" name="Line 1580">
              <a:extLst>
                <a:ext uri="{FF2B5EF4-FFF2-40B4-BE49-F238E27FC236}">
                  <a16:creationId xmlns:a16="http://schemas.microsoft.com/office/drawing/2014/main" id="{B7911FCD-2907-4DAD-824E-7DE7E8C06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7" name="Line 1581">
              <a:extLst>
                <a:ext uri="{FF2B5EF4-FFF2-40B4-BE49-F238E27FC236}">
                  <a16:creationId xmlns:a16="http://schemas.microsoft.com/office/drawing/2014/main" id="{6BAA52BA-4DED-44DC-B890-5CD939B9A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8" name="Line 1582">
              <a:extLst>
                <a:ext uri="{FF2B5EF4-FFF2-40B4-BE49-F238E27FC236}">
                  <a16:creationId xmlns:a16="http://schemas.microsoft.com/office/drawing/2014/main" id="{D087EE06-1364-45BC-BE64-A6E678634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9" name="Line 1583">
              <a:extLst>
                <a:ext uri="{FF2B5EF4-FFF2-40B4-BE49-F238E27FC236}">
                  <a16:creationId xmlns:a16="http://schemas.microsoft.com/office/drawing/2014/main" id="{C6573D0B-CFAC-4591-BDC0-0FB445AF1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0" name="Line 1584">
              <a:extLst>
                <a:ext uri="{FF2B5EF4-FFF2-40B4-BE49-F238E27FC236}">
                  <a16:creationId xmlns:a16="http://schemas.microsoft.com/office/drawing/2014/main" id="{0BBB0EC0-DD43-4545-8F07-594D4BB13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1" name="Line 1585">
              <a:extLst>
                <a:ext uri="{FF2B5EF4-FFF2-40B4-BE49-F238E27FC236}">
                  <a16:creationId xmlns:a16="http://schemas.microsoft.com/office/drawing/2014/main" id="{B4E5D9EA-F494-4028-8B77-102158333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2" name="Freeform 1586">
              <a:extLst>
                <a:ext uri="{FF2B5EF4-FFF2-40B4-BE49-F238E27FC236}">
                  <a16:creationId xmlns:a16="http://schemas.microsoft.com/office/drawing/2014/main" id="{3E0AC950-705B-45E3-B3C9-8C353A33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3" name="Line 1587">
              <a:extLst>
                <a:ext uri="{FF2B5EF4-FFF2-40B4-BE49-F238E27FC236}">
                  <a16:creationId xmlns:a16="http://schemas.microsoft.com/office/drawing/2014/main" id="{42CCB17C-DDC9-4403-ACEB-BB52ADA8B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4" name="Line 1588">
              <a:extLst>
                <a:ext uri="{FF2B5EF4-FFF2-40B4-BE49-F238E27FC236}">
                  <a16:creationId xmlns:a16="http://schemas.microsoft.com/office/drawing/2014/main" id="{A25C1CD2-E381-459B-97F3-AE41D94A5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5" name="Line 1589">
              <a:extLst>
                <a:ext uri="{FF2B5EF4-FFF2-40B4-BE49-F238E27FC236}">
                  <a16:creationId xmlns:a16="http://schemas.microsoft.com/office/drawing/2014/main" id="{7A020968-BA7D-49EC-9664-99E351731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6" name="Line 1590">
              <a:extLst>
                <a:ext uri="{FF2B5EF4-FFF2-40B4-BE49-F238E27FC236}">
                  <a16:creationId xmlns:a16="http://schemas.microsoft.com/office/drawing/2014/main" id="{7FC7EC3D-8D7B-4858-9276-DB9897CAD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7" name="Line 1591">
              <a:extLst>
                <a:ext uri="{FF2B5EF4-FFF2-40B4-BE49-F238E27FC236}">
                  <a16:creationId xmlns:a16="http://schemas.microsoft.com/office/drawing/2014/main" id="{2A4C12B4-A274-4B17-92D5-95B33462B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8" name="Line 1592">
              <a:extLst>
                <a:ext uri="{FF2B5EF4-FFF2-40B4-BE49-F238E27FC236}">
                  <a16:creationId xmlns:a16="http://schemas.microsoft.com/office/drawing/2014/main" id="{FE91530A-3ECE-4BBB-B783-6576A2CD2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9" name="Line 1593">
              <a:extLst>
                <a:ext uri="{FF2B5EF4-FFF2-40B4-BE49-F238E27FC236}">
                  <a16:creationId xmlns:a16="http://schemas.microsoft.com/office/drawing/2014/main" id="{073033E7-FE5C-4B4D-99F1-2BD86F85B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" name="Line 1594">
              <a:extLst>
                <a:ext uri="{FF2B5EF4-FFF2-40B4-BE49-F238E27FC236}">
                  <a16:creationId xmlns:a16="http://schemas.microsoft.com/office/drawing/2014/main" id="{6B684B05-5A96-4DB1-91F9-4C4FAE8E1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1" name="Line 1595">
              <a:extLst>
                <a:ext uri="{FF2B5EF4-FFF2-40B4-BE49-F238E27FC236}">
                  <a16:creationId xmlns:a16="http://schemas.microsoft.com/office/drawing/2014/main" id="{25921649-6E73-4CE7-B331-8F0F0BB5F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2" name="Line 1596">
              <a:extLst>
                <a:ext uri="{FF2B5EF4-FFF2-40B4-BE49-F238E27FC236}">
                  <a16:creationId xmlns:a16="http://schemas.microsoft.com/office/drawing/2014/main" id="{03EC7E4F-0B43-4699-966D-909E75FBC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" name="Line 1597">
              <a:extLst>
                <a:ext uri="{FF2B5EF4-FFF2-40B4-BE49-F238E27FC236}">
                  <a16:creationId xmlns:a16="http://schemas.microsoft.com/office/drawing/2014/main" id="{462829CD-4D80-497B-91B3-361B72691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4" name="Line 1598">
              <a:extLst>
                <a:ext uri="{FF2B5EF4-FFF2-40B4-BE49-F238E27FC236}">
                  <a16:creationId xmlns:a16="http://schemas.microsoft.com/office/drawing/2014/main" id="{D647BB67-8035-49F6-B437-E3B96E29C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5" name="Line 1599">
              <a:extLst>
                <a:ext uri="{FF2B5EF4-FFF2-40B4-BE49-F238E27FC236}">
                  <a16:creationId xmlns:a16="http://schemas.microsoft.com/office/drawing/2014/main" id="{FB1AAEA3-FF0C-40FD-A04F-8179BE450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6" name="Line 1600">
              <a:extLst>
                <a:ext uri="{FF2B5EF4-FFF2-40B4-BE49-F238E27FC236}">
                  <a16:creationId xmlns:a16="http://schemas.microsoft.com/office/drawing/2014/main" id="{BC64DAAC-DCF3-4817-90F5-8802E3795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" name="Line 1601">
              <a:extLst>
                <a:ext uri="{FF2B5EF4-FFF2-40B4-BE49-F238E27FC236}">
                  <a16:creationId xmlns:a16="http://schemas.microsoft.com/office/drawing/2014/main" id="{6E949CF9-A0D7-4F64-805E-9E4805611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" name="Line 1602">
              <a:extLst>
                <a:ext uri="{FF2B5EF4-FFF2-40B4-BE49-F238E27FC236}">
                  <a16:creationId xmlns:a16="http://schemas.microsoft.com/office/drawing/2014/main" id="{03406C9B-3DB1-444F-870D-71A82C9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9" name="Line 1603">
              <a:extLst>
                <a:ext uri="{FF2B5EF4-FFF2-40B4-BE49-F238E27FC236}">
                  <a16:creationId xmlns:a16="http://schemas.microsoft.com/office/drawing/2014/main" id="{CD52DA72-000C-48CF-8482-70D0A541F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0" name="Line 1604">
              <a:extLst>
                <a:ext uri="{FF2B5EF4-FFF2-40B4-BE49-F238E27FC236}">
                  <a16:creationId xmlns:a16="http://schemas.microsoft.com/office/drawing/2014/main" id="{6E3945E3-BD1C-4EB5-B5F2-E5CF88772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1" name="Line 1605">
              <a:extLst>
                <a:ext uri="{FF2B5EF4-FFF2-40B4-BE49-F238E27FC236}">
                  <a16:creationId xmlns:a16="http://schemas.microsoft.com/office/drawing/2014/main" id="{435D0D1F-A359-4A69-8F60-3E1089A9D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2" name="Line 1606">
              <a:extLst>
                <a:ext uri="{FF2B5EF4-FFF2-40B4-BE49-F238E27FC236}">
                  <a16:creationId xmlns:a16="http://schemas.microsoft.com/office/drawing/2014/main" id="{3755F990-B2FE-4B5A-9B4A-81492C88B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3" name="Freeform 1607">
              <a:extLst>
                <a:ext uri="{FF2B5EF4-FFF2-40B4-BE49-F238E27FC236}">
                  <a16:creationId xmlns:a16="http://schemas.microsoft.com/office/drawing/2014/main" id="{B99382E3-85E1-4AB2-8DB3-FC79A149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4" name="Line 1608">
              <a:extLst>
                <a:ext uri="{FF2B5EF4-FFF2-40B4-BE49-F238E27FC236}">
                  <a16:creationId xmlns:a16="http://schemas.microsoft.com/office/drawing/2014/main" id="{36BF69CD-9862-49C7-85DC-9762162EB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5" name="Line 1609">
              <a:extLst>
                <a:ext uri="{FF2B5EF4-FFF2-40B4-BE49-F238E27FC236}">
                  <a16:creationId xmlns:a16="http://schemas.microsoft.com/office/drawing/2014/main" id="{62E3CBA2-CBDF-4AA9-B95E-A3F898F22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6" name="Line 1610">
              <a:extLst>
                <a:ext uri="{FF2B5EF4-FFF2-40B4-BE49-F238E27FC236}">
                  <a16:creationId xmlns:a16="http://schemas.microsoft.com/office/drawing/2014/main" id="{67614C6D-07CE-4031-B5CC-4428C3917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7" name="Line 1611">
              <a:extLst>
                <a:ext uri="{FF2B5EF4-FFF2-40B4-BE49-F238E27FC236}">
                  <a16:creationId xmlns:a16="http://schemas.microsoft.com/office/drawing/2014/main" id="{5B14D8DD-FEFC-4BC2-A76C-B5A1DBBB0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8" name="Line 1612">
              <a:extLst>
                <a:ext uri="{FF2B5EF4-FFF2-40B4-BE49-F238E27FC236}">
                  <a16:creationId xmlns:a16="http://schemas.microsoft.com/office/drawing/2014/main" id="{1F6F6C7B-CE4C-460F-B838-C96BFD202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9" name="Line 1613">
              <a:extLst>
                <a:ext uri="{FF2B5EF4-FFF2-40B4-BE49-F238E27FC236}">
                  <a16:creationId xmlns:a16="http://schemas.microsoft.com/office/drawing/2014/main" id="{68486D49-9695-430D-A5B3-A7D10CEE4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0" name="Line 1614">
              <a:extLst>
                <a:ext uri="{FF2B5EF4-FFF2-40B4-BE49-F238E27FC236}">
                  <a16:creationId xmlns:a16="http://schemas.microsoft.com/office/drawing/2014/main" id="{9866D46B-F554-4E1E-9E4A-EB29E8AF7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1" name="Line 1615">
              <a:extLst>
                <a:ext uri="{FF2B5EF4-FFF2-40B4-BE49-F238E27FC236}">
                  <a16:creationId xmlns:a16="http://schemas.microsoft.com/office/drawing/2014/main" id="{E11C89B9-CA9E-4A5C-BD52-69F60D46B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2" name="Line 1616">
              <a:extLst>
                <a:ext uri="{FF2B5EF4-FFF2-40B4-BE49-F238E27FC236}">
                  <a16:creationId xmlns:a16="http://schemas.microsoft.com/office/drawing/2014/main" id="{76E90C73-4DBF-4991-AC0E-DB0F07D36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3" name="Line 1617">
              <a:extLst>
                <a:ext uri="{FF2B5EF4-FFF2-40B4-BE49-F238E27FC236}">
                  <a16:creationId xmlns:a16="http://schemas.microsoft.com/office/drawing/2014/main" id="{886A4DAE-113C-4396-B272-0C144D2A8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4" name="Line 1618">
              <a:extLst>
                <a:ext uri="{FF2B5EF4-FFF2-40B4-BE49-F238E27FC236}">
                  <a16:creationId xmlns:a16="http://schemas.microsoft.com/office/drawing/2014/main" id="{4A45BBFD-B067-4795-B92D-80FB0B9F6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5" name="Line 1619">
              <a:extLst>
                <a:ext uri="{FF2B5EF4-FFF2-40B4-BE49-F238E27FC236}">
                  <a16:creationId xmlns:a16="http://schemas.microsoft.com/office/drawing/2014/main" id="{C4BEBE07-1D86-44B8-807D-D9F7BF069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6" name="Line 1620">
              <a:extLst>
                <a:ext uri="{FF2B5EF4-FFF2-40B4-BE49-F238E27FC236}">
                  <a16:creationId xmlns:a16="http://schemas.microsoft.com/office/drawing/2014/main" id="{793F0686-890C-4A69-8B6E-86EC90166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7" name="Line 1621">
              <a:extLst>
                <a:ext uri="{FF2B5EF4-FFF2-40B4-BE49-F238E27FC236}">
                  <a16:creationId xmlns:a16="http://schemas.microsoft.com/office/drawing/2014/main" id="{DEBED099-C9EA-484A-89B9-FA5F6E0F4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8" name="Line 1622">
              <a:extLst>
                <a:ext uri="{FF2B5EF4-FFF2-40B4-BE49-F238E27FC236}">
                  <a16:creationId xmlns:a16="http://schemas.microsoft.com/office/drawing/2014/main" id="{DA49241A-8266-4856-A83B-C685FEE46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9" name="Line 1623">
              <a:extLst>
                <a:ext uri="{FF2B5EF4-FFF2-40B4-BE49-F238E27FC236}">
                  <a16:creationId xmlns:a16="http://schemas.microsoft.com/office/drawing/2014/main" id="{F2AAE4BF-C3E4-4C72-9141-9C66D333B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0" name="Line 1624">
              <a:extLst>
                <a:ext uri="{FF2B5EF4-FFF2-40B4-BE49-F238E27FC236}">
                  <a16:creationId xmlns:a16="http://schemas.microsoft.com/office/drawing/2014/main" id="{1CCE4DD0-1ED9-4209-892E-19DF80945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1" name="Line 1625">
              <a:extLst>
                <a:ext uri="{FF2B5EF4-FFF2-40B4-BE49-F238E27FC236}">
                  <a16:creationId xmlns:a16="http://schemas.microsoft.com/office/drawing/2014/main" id="{8A08B7AF-03E4-477B-A60A-0252E0DD2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2" name="Line 1626">
              <a:extLst>
                <a:ext uri="{FF2B5EF4-FFF2-40B4-BE49-F238E27FC236}">
                  <a16:creationId xmlns:a16="http://schemas.microsoft.com/office/drawing/2014/main" id="{0AC81F28-F935-4BD3-95CC-7B389963E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3" name="Line 1627">
              <a:extLst>
                <a:ext uri="{FF2B5EF4-FFF2-40B4-BE49-F238E27FC236}">
                  <a16:creationId xmlns:a16="http://schemas.microsoft.com/office/drawing/2014/main" id="{77DAAE05-D4F4-4150-A384-732E9778E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4" name="Freeform 1628">
              <a:extLst>
                <a:ext uri="{FF2B5EF4-FFF2-40B4-BE49-F238E27FC236}">
                  <a16:creationId xmlns:a16="http://schemas.microsoft.com/office/drawing/2014/main" id="{66534E2F-DFB8-4C1D-A807-65A526BF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5" name="Line 1629">
              <a:extLst>
                <a:ext uri="{FF2B5EF4-FFF2-40B4-BE49-F238E27FC236}">
                  <a16:creationId xmlns:a16="http://schemas.microsoft.com/office/drawing/2014/main" id="{FD0266A7-0658-49B9-85D0-503B4187E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6" name="Line 1630">
              <a:extLst>
                <a:ext uri="{FF2B5EF4-FFF2-40B4-BE49-F238E27FC236}">
                  <a16:creationId xmlns:a16="http://schemas.microsoft.com/office/drawing/2014/main" id="{4B24DE03-D381-4F10-AE32-75EAE15E7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7" name="Line 1631">
              <a:extLst>
                <a:ext uri="{FF2B5EF4-FFF2-40B4-BE49-F238E27FC236}">
                  <a16:creationId xmlns:a16="http://schemas.microsoft.com/office/drawing/2014/main" id="{2FEEE2FF-EFAA-47A0-9940-31D18C77C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8" name="Line 1632">
              <a:extLst>
                <a:ext uri="{FF2B5EF4-FFF2-40B4-BE49-F238E27FC236}">
                  <a16:creationId xmlns:a16="http://schemas.microsoft.com/office/drawing/2014/main" id="{5D664070-F977-4748-B547-0072D95D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9" name="Line 1633">
              <a:extLst>
                <a:ext uri="{FF2B5EF4-FFF2-40B4-BE49-F238E27FC236}">
                  <a16:creationId xmlns:a16="http://schemas.microsoft.com/office/drawing/2014/main" id="{207E9CD6-9795-4DC4-BC58-654CD6DDD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0" name="Line 1634">
              <a:extLst>
                <a:ext uri="{FF2B5EF4-FFF2-40B4-BE49-F238E27FC236}">
                  <a16:creationId xmlns:a16="http://schemas.microsoft.com/office/drawing/2014/main" id="{02199D84-1F65-4B5D-89B9-7456B25BC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1" name="Line 1635">
              <a:extLst>
                <a:ext uri="{FF2B5EF4-FFF2-40B4-BE49-F238E27FC236}">
                  <a16:creationId xmlns:a16="http://schemas.microsoft.com/office/drawing/2014/main" id="{F6532E36-D418-4D38-94E3-0F20D85FE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2" name="Line 1636">
              <a:extLst>
                <a:ext uri="{FF2B5EF4-FFF2-40B4-BE49-F238E27FC236}">
                  <a16:creationId xmlns:a16="http://schemas.microsoft.com/office/drawing/2014/main" id="{BE3D4D66-127D-407F-B318-867F8EA85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3" name="Line 1637">
              <a:extLst>
                <a:ext uri="{FF2B5EF4-FFF2-40B4-BE49-F238E27FC236}">
                  <a16:creationId xmlns:a16="http://schemas.microsoft.com/office/drawing/2014/main" id="{780D19E9-3203-401A-9A2F-3E7A6FCA8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4" name="Line 1638">
              <a:extLst>
                <a:ext uri="{FF2B5EF4-FFF2-40B4-BE49-F238E27FC236}">
                  <a16:creationId xmlns:a16="http://schemas.microsoft.com/office/drawing/2014/main" id="{09F4B06E-EA32-4A56-B045-B82AA3216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5" name="Line 1639">
              <a:extLst>
                <a:ext uri="{FF2B5EF4-FFF2-40B4-BE49-F238E27FC236}">
                  <a16:creationId xmlns:a16="http://schemas.microsoft.com/office/drawing/2014/main" id="{BF96A924-DB4A-46A5-B5D4-B0E7E9503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6" name="Line 1640">
              <a:extLst>
                <a:ext uri="{FF2B5EF4-FFF2-40B4-BE49-F238E27FC236}">
                  <a16:creationId xmlns:a16="http://schemas.microsoft.com/office/drawing/2014/main" id="{EB8C5AF0-C94F-4919-BF10-31DE7A0A1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7" name="Line 1641">
              <a:extLst>
                <a:ext uri="{FF2B5EF4-FFF2-40B4-BE49-F238E27FC236}">
                  <a16:creationId xmlns:a16="http://schemas.microsoft.com/office/drawing/2014/main" id="{1E04D2EF-D447-4248-B573-E3B1AB82A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8" name="Line 1642">
              <a:extLst>
                <a:ext uri="{FF2B5EF4-FFF2-40B4-BE49-F238E27FC236}">
                  <a16:creationId xmlns:a16="http://schemas.microsoft.com/office/drawing/2014/main" id="{8563FC11-A10D-4FDF-9EC9-33EA62067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9" name="Line 1643">
              <a:extLst>
                <a:ext uri="{FF2B5EF4-FFF2-40B4-BE49-F238E27FC236}">
                  <a16:creationId xmlns:a16="http://schemas.microsoft.com/office/drawing/2014/main" id="{321136BB-A559-4994-A5B0-2CD14AB45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0" name="Line 1644">
              <a:extLst>
                <a:ext uri="{FF2B5EF4-FFF2-40B4-BE49-F238E27FC236}">
                  <a16:creationId xmlns:a16="http://schemas.microsoft.com/office/drawing/2014/main" id="{70955FD5-25CD-44A0-A626-DAC0C12B9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1" name="Line 1645">
              <a:extLst>
                <a:ext uri="{FF2B5EF4-FFF2-40B4-BE49-F238E27FC236}">
                  <a16:creationId xmlns:a16="http://schemas.microsoft.com/office/drawing/2014/main" id="{3641E685-476E-425A-B8EF-0B6B81041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2" name="Line 1646">
              <a:extLst>
                <a:ext uri="{FF2B5EF4-FFF2-40B4-BE49-F238E27FC236}">
                  <a16:creationId xmlns:a16="http://schemas.microsoft.com/office/drawing/2014/main" id="{C13616BB-0B31-475E-8429-FA8BD4DD2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3" name="Line 1647">
              <a:extLst>
                <a:ext uri="{FF2B5EF4-FFF2-40B4-BE49-F238E27FC236}">
                  <a16:creationId xmlns:a16="http://schemas.microsoft.com/office/drawing/2014/main" id="{64702D0B-6AE4-4967-89EC-9DF9E7A1F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4" name="Line 1648">
              <a:extLst>
                <a:ext uri="{FF2B5EF4-FFF2-40B4-BE49-F238E27FC236}">
                  <a16:creationId xmlns:a16="http://schemas.microsoft.com/office/drawing/2014/main" id="{D29A97C4-1EC1-45B5-AF47-0DBDAEB36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5" name="Line 1649">
              <a:extLst>
                <a:ext uri="{FF2B5EF4-FFF2-40B4-BE49-F238E27FC236}">
                  <a16:creationId xmlns:a16="http://schemas.microsoft.com/office/drawing/2014/main" id="{1E80BA69-7157-482E-B73D-D4238D1BC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6" name="Freeform 1650">
              <a:extLst>
                <a:ext uri="{FF2B5EF4-FFF2-40B4-BE49-F238E27FC236}">
                  <a16:creationId xmlns:a16="http://schemas.microsoft.com/office/drawing/2014/main" id="{2F798023-15FE-4155-A349-279931B5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7" name="Line 1651">
              <a:extLst>
                <a:ext uri="{FF2B5EF4-FFF2-40B4-BE49-F238E27FC236}">
                  <a16:creationId xmlns:a16="http://schemas.microsoft.com/office/drawing/2014/main" id="{CF1D289B-8429-4A50-BB50-B2D83C76E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8" name="Line 1652">
              <a:extLst>
                <a:ext uri="{FF2B5EF4-FFF2-40B4-BE49-F238E27FC236}">
                  <a16:creationId xmlns:a16="http://schemas.microsoft.com/office/drawing/2014/main" id="{838D5AEC-686E-4A21-B5DD-A76BB8D46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9" name="Line 1653">
              <a:extLst>
                <a:ext uri="{FF2B5EF4-FFF2-40B4-BE49-F238E27FC236}">
                  <a16:creationId xmlns:a16="http://schemas.microsoft.com/office/drawing/2014/main" id="{48FE76A5-CF74-4DF8-8219-0C68793B1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0" name="Line 1654">
              <a:extLst>
                <a:ext uri="{FF2B5EF4-FFF2-40B4-BE49-F238E27FC236}">
                  <a16:creationId xmlns:a16="http://schemas.microsoft.com/office/drawing/2014/main" id="{8A34EFD6-EFA1-4477-B6AB-C35AAE5CA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1" name="Line 1655">
              <a:extLst>
                <a:ext uri="{FF2B5EF4-FFF2-40B4-BE49-F238E27FC236}">
                  <a16:creationId xmlns:a16="http://schemas.microsoft.com/office/drawing/2014/main" id="{16A03D2A-D99B-48EF-A08B-78D420909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2" name="Line 1656">
              <a:extLst>
                <a:ext uri="{FF2B5EF4-FFF2-40B4-BE49-F238E27FC236}">
                  <a16:creationId xmlns:a16="http://schemas.microsoft.com/office/drawing/2014/main" id="{9DC99DD6-A9CE-4FEB-AD94-B893426E9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3" name="Line 1657">
              <a:extLst>
                <a:ext uri="{FF2B5EF4-FFF2-40B4-BE49-F238E27FC236}">
                  <a16:creationId xmlns:a16="http://schemas.microsoft.com/office/drawing/2014/main" id="{B4BC3375-0A42-4D8D-9267-4889E38D0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4" name="Line 1658">
              <a:extLst>
                <a:ext uri="{FF2B5EF4-FFF2-40B4-BE49-F238E27FC236}">
                  <a16:creationId xmlns:a16="http://schemas.microsoft.com/office/drawing/2014/main" id="{7907B4C8-0E2B-47A8-A9A7-8D5A0BAB0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5" name="Line 1659">
              <a:extLst>
                <a:ext uri="{FF2B5EF4-FFF2-40B4-BE49-F238E27FC236}">
                  <a16:creationId xmlns:a16="http://schemas.microsoft.com/office/drawing/2014/main" id="{BD181223-C512-44A3-B69A-134F23AD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6" name="Line 1660">
              <a:extLst>
                <a:ext uri="{FF2B5EF4-FFF2-40B4-BE49-F238E27FC236}">
                  <a16:creationId xmlns:a16="http://schemas.microsoft.com/office/drawing/2014/main" id="{43BBC145-C0DE-4488-8F3D-DFB67DA9C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" name="Line 1661">
              <a:extLst>
                <a:ext uri="{FF2B5EF4-FFF2-40B4-BE49-F238E27FC236}">
                  <a16:creationId xmlns:a16="http://schemas.microsoft.com/office/drawing/2014/main" id="{4EC46221-7967-49CA-A4FA-77AEC1273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" name="Line 1662">
              <a:extLst>
                <a:ext uri="{FF2B5EF4-FFF2-40B4-BE49-F238E27FC236}">
                  <a16:creationId xmlns:a16="http://schemas.microsoft.com/office/drawing/2014/main" id="{B493E1D9-C443-4C33-8C45-B0B22F075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" name="Line 1663">
              <a:extLst>
                <a:ext uri="{FF2B5EF4-FFF2-40B4-BE49-F238E27FC236}">
                  <a16:creationId xmlns:a16="http://schemas.microsoft.com/office/drawing/2014/main" id="{FB49A2A6-479B-461D-ACC9-FD99F3609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" name="Line 1664">
              <a:extLst>
                <a:ext uri="{FF2B5EF4-FFF2-40B4-BE49-F238E27FC236}">
                  <a16:creationId xmlns:a16="http://schemas.microsoft.com/office/drawing/2014/main" id="{1FF27990-CD81-4BAC-9CA0-8903B577F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" name="Line 1665">
              <a:extLst>
                <a:ext uri="{FF2B5EF4-FFF2-40B4-BE49-F238E27FC236}">
                  <a16:creationId xmlns:a16="http://schemas.microsoft.com/office/drawing/2014/main" id="{3A98A98B-19F5-48BD-AAF4-800CB0841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" name="Line 1666">
              <a:extLst>
                <a:ext uri="{FF2B5EF4-FFF2-40B4-BE49-F238E27FC236}">
                  <a16:creationId xmlns:a16="http://schemas.microsoft.com/office/drawing/2014/main" id="{F8652265-0802-4C70-8694-1E2C6728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" name="Freeform 1667">
              <a:extLst>
                <a:ext uri="{FF2B5EF4-FFF2-40B4-BE49-F238E27FC236}">
                  <a16:creationId xmlns:a16="http://schemas.microsoft.com/office/drawing/2014/main" id="{89E2D42E-9983-4AA0-A3FD-01CAFBFC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" name="Line 1668">
              <a:extLst>
                <a:ext uri="{FF2B5EF4-FFF2-40B4-BE49-F238E27FC236}">
                  <a16:creationId xmlns:a16="http://schemas.microsoft.com/office/drawing/2014/main" id="{1C163DFA-F847-4F83-8CAE-65F93E50A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5" name="Line 1669">
              <a:extLst>
                <a:ext uri="{FF2B5EF4-FFF2-40B4-BE49-F238E27FC236}">
                  <a16:creationId xmlns:a16="http://schemas.microsoft.com/office/drawing/2014/main" id="{C6A68DAB-D5F0-4476-A85D-BB9F685DD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6" name="Line 1670">
              <a:extLst>
                <a:ext uri="{FF2B5EF4-FFF2-40B4-BE49-F238E27FC236}">
                  <a16:creationId xmlns:a16="http://schemas.microsoft.com/office/drawing/2014/main" id="{3BD22CBF-C3F8-4A83-9D04-04E39350B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7" name="Line 1671">
              <a:extLst>
                <a:ext uri="{FF2B5EF4-FFF2-40B4-BE49-F238E27FC236}">
                  <a16:creationId xmlns:a16="http://schemas.microsoft.com/office/drawing/2014/main" id="{DA74570A-CDA8-4066-88AA-09085926B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8" name="Line 1672">
              <a:extLst>
                <a:ext uri="{FF2B5EF4-FFF2-40B4-BE49-F238E27FC236}">
                  <a16:creationId xmlns:a16="http://schemas.microsoft.com/office/drawing/2014/main" id="{AACC83EA-F5CA-4E35-B2ED-FBFFC3F2A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9" name="Freeform 1673">
              <a:extLst>
                <a:ext uri="{FF2B5EF4-FFF2-40B4-BE49-F238E27FC236}">
                  <a16:creationId xmlns:a16="http://schemas.microsoft.com/office/drawing/2014/main" id="{18D4805F-BED6-44A9-88AD-05BD7AF8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0" name="Line 1674">
              <a:extLst>
                <a:ext uri="{FF2B5EF4-FFF2-40B4-BE49-F238E27FC236}">
                  <a16:creationId xmlns:a16="http://schemas.microsoft.com/office/drawing/2014/main" id="{9A088907-D8AD-4B1E-A24B-2F1145AB3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1" name="Line 1675">
              <a:extLst>
                <a:ext uri="{FF2B5EF4-FFF2-40B4-BE49-F238E27FC236}">
                  <a16:creationId xmlns:a16="http://schemas.microsoft.com/office/drawing/2014/main" id="{114772B6-FAE0-4D13-ADA4-690C99C47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2" name="Line 1676">
              <a:extLst>
                <a:ext uri="{FF2B5EF4-FFF2-40B4-BE49-F238E27FC236}">
                  <a16:creationId xmlns:a16="http://schemas.microsoft.com/office/drawing/2014/main" id="{7FB5079E-83F0-4110-AB20-D63F0074E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3" name="Line 1677">
              <a:extLst>
                <a:ext uri="{FF2B5EF4-FFF2-40B4-BE49-F238E27FC236}">
                  <a16:creationId xmlns:a16="http://schemas.microsoft.com/office/drawing/2014/main" id="{02414A74-70D7-4B63-94D3-0DCA9D045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4" name="Line 1678">
              <a:extLst>
                <a:ext uri="{FF2B5EF4-FFF2-40B4-BE49-F238E27FC236}">
                  <a16:creationId xmlns:a16="http://schemas.microsoft.com/office/drawing/2014/main" id="{72D48DE3-6D3C-473E-A5A3-7853E0E4E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5" name="Line 1679">
              <a:extLst>
                <a:ext uri="{FF2B5EF4-FFF2-40B4-BE49-F238E27FC236}">
                  <a16:creationId xmlns:a16="http://schemas.microsoft.com/office/drawing/2014/main" id="{0C58D97E-BEDC-42F1-A18D-49706A3EA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6" name="Line 1680">
              <a:extLst>
                <a:ext uri="{FF2B5EF4-FFF2-40B4-BE49-F238E27FC236}">
                  <a16:creationId xmlns:a16="http://schemas.microsoft.com/office/drawing/2014/main" id="{BE9F91AD-8C17-42C2-94DF-B9F97983B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7" name="Line 1681">
              <a:extLst>
                <a:ext uri="{FF2B5EF4-FFF2-40B4-BE49-F238E27FC236}">
                  <a16:creationId xmlns:a16="http://schemas.microsoft.com/office/drawing/2014/main" id="{C4510DB2-DE4B-470E-9411-48FB146ED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8" name="Line 1682">
              <a:extLst>
                <a:ext uri="{FF2B5EF4-FFF2-40B4-BE49-F238E27FC236}">
                  <a16:creationId xmlns:a16="http://schemas.microsoft.com/office/drawing/2014/main" id="{127BF21D-9320-449A-B1D7-640A87EBF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9" name="Line 1683">
              <a:extLst>
                <a:ext uri="{FF2B5EF4-FFF2-40B4-BE49-F238E27FC236}">
                  <a16:creationId xmlns:a16="http://schemas.microsoft.com/office/drawing/2014/main" id="{907AFE21-3867-4D42-BC13-1FCC527E2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0" name="Line 1684">
              <a:extLst>
                <a:ext uri="{FF2B5EF4-FFF2-40B4-BE49-F238E27FC236}">
                  <a16:creationId xmlns:a16="http://schemas.microsoft.com/office/drawing/2014/main" id="{10A75EB2-DD37-426F-A05A-B9A4579AA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1" name="Line 1685">
              <a:extLst>
                <a:ext uri="{FF2B5EF4-FFF2-40B4-BE49-F238E27FC236}">
                  <a16:creationId xmlns:a16="http://schemas.microsoft.com/office/drawing/2014/main" id="{942CA500-9827-4812-A93F-0DB322F27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2" name="Line 1686">
              <a:extLst>
                <a:ext uri="{FF2B5EF4-FFF2-40B4-BE49-F238E27FC236}">
                  <a16:creationId xmlns:a16="http://schemas.microsoft.com/office/drawing/2014/main" id="{C7E278D1-A079-412D-BC8A-36799E899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3" name="Line 1687">
              <a:extLst>
                <a:ext uri="{FF2B5EF4-FFF2-40B4-BE49-F238E27FC236}">
                  <a16:creationId xmlns:a16="http://schemas.microsoft.com/office/drawing/2014/main" id="{8891CABA-F873-4424-8E5F-59C86E6A9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4" name="Line 1688">
              <a:extLst>
                <a:ext uri="{FF2B5EF4-FFF2-40B4-BE49-F238E27FC236}">
                  <a16:creationId xmlns:a16="http://schemas.microsoft.com/office/drawing/2014/main" id="{CA57AEB3-49E7-466C-9AE6-0FF14765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5" name="Line 1689">
              <a:extLst>
                <a:ext uri="{FF2B5EF4-FFF2-40B4-BE49-F238E27FC236}">
                  <a16:creationId xmlns:a16="http://schemas.microsoft.com/office/drawing/2014/main" id="{73A6F12F-9268-427A-B288-E114C571A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6" name="Line 1690">
              <a:extLst>
                <a:ext uri="{FF2B5EF4-FFF2-40B4-BE49-F238E27FC236}">
                  <a16:creationId xmlns:a16="http://schemas.microsoft.com/office/drawing/2014/main" id="{08C51616-5922-48D1-9961-BDDC31617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7" name="Line 1691">
              <a:extLst>
                <a:ext uri="{FF2B5EF4-FFF2-40B4-BE49-F238E27FC236}">
                  <a16:creationId xmlns:a16="http://schemas.microsoft.com/office/drawing/2014/main" id="{2C09203B-B857-4DC4-A652-CFDDFAB84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8" name="Line 1692">
              <a:extLst>
                <a:ext uri="{FF2B5EF4-FFF2-40B4-BE49-F238E27FC236}">
                  <a16:creationId xmlns:a16="http://schemas.microsoft.com/office/drawing/2014/main" id="{BAC0E801-EAC2-41AA-B07F-5B326A571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9" name="Line 1693">
              <a:extLst>
                <a:ext uri="{FF2B5EF4-FFF2-40B4-BE49-F238E27FC236}">
                  <a16:creationId xmlns:a16="http://schemas.microsoft.com/office/drawing/2014/main" id="{7394DCF6-93F0-41C3-B540-1C34677F8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0" name="Line 1694">
              <a:extLst>
                <a:ext uri="{FF2B5EF4-FFF2-40B4-BE49-F238E27FC236}">
                  <a16:creationId xmlns:a16="http://schemas.microsoft.com/office/drawing/2014/main" id="{3D8BCF4A-0427-4C5D-BCF6-651A6779D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1" name="Line 1695">
              <a:extLst>
                <a:ext uri="{FF2B5EF4-FFF2-40B4-BE49-F238E27FC236}">
                  <a16:creationId xmlns:a16="http://schemas.microsoft.com/office/drawing/2014/main" id="{B397356B-2837-40B1-B4C1-15D880B5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2" name="Freeform 1696">
              <a:extLst>
                <a:ext uri="{FF2B5EF4-FFF2-40B4-BE49-F238E27FC236}">
                  <a16:creationId xmlns:a16="http://schemas.microsoft.com/office/drawing/2014/main" id="{8FE7A64D-32AF-4354-BB93-F00C9E79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3" name="Line 1697">
              <a:extLst>
                <a:ext uri="{FF2B5EF4-FFF2-40B4-BE49-F238E27FC236}">
                  <a16:creationId xmlns:a16="http://schemas.microsoft.com/office/drawing/2014/main" id="{0E699351-125B-426F-BC36-2C11252BA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4" name="Line 1698">
              <a:extLst>
                <a:ext uri="{FF2B5EF4-FFF2-40B4-BE49-F238E27FC236}">
                  <a16:creationId xmlns:a16="http://schemas.microsoft.com/office/drawing/2014/main" id="{2D070303-B07F-419E-9957-29F647356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5" name="Line 1699">
              <a:extLst>
                <a:ext uri="{FF2B5EF4-FFF2-40B4-BE49-F238E27FC236}">
                  <a16:creationId xmlns:a16="http://schemas.microsoft.com/office/drawing/2014/main" id="{ED581F31-FF5C-4F67-A425-A80B9628C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6" name="Line 1700">
              <a:extLst>
                <a:ext uri="{FF2B5EF4-FFF2-40B4-BE49-F238E27FC236}">
                  <a16:creationId xmlns:a16="http://schemas.microsoft.com/office/drawing/2014/main" id="{8AECBAB2-F80E-487B-8622-842CC9001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7" name="Line 1701">
              <a:extLst>
                <a:ext uri="{FF2B5EF4-FFF2-40B4-BE49-F238E27FC236}">
                  <a16:creationId xmlns:a16="http://schemas.microsoft.com/office/drawing/2014/main" id="{5ED6F8E9-AB3B-4955-A4DA-DB7AED1B3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8" name="Line 1702">
              <a:extLst>
                <a:ext uri="{FF2B5EF4-FFF2-40B4-BE49-F238E27FC236}">
                  <a16:creationId xmlns:a16="http://schemas.microsoft.com/office/drawing/2014/main" id="{332F8891-D809-4148-9E4A-CD822B95F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9" name="Line 1703">
              <a:extLst>
                <a:ext uri="{FF2B5EF4-FFF2-40B4-BE49-F238E27FC236}">
                  <a16:creationId xmlns:a16="http://schemas.microsoft.com/office/drawing/2014/main" id="{35C967DD-6BB7-4AAB-A365-F96DA94C7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0" name="Line 1704">
              <a:extLst>
                <a:ext uri="{FF2B5EF4-FFF2-40B4-BE49-F238E27FC236}">
                  <a16:creationId xmlns:a16="http://schemas.microsoft.com/office/drawing/2014/main" id="{A6C32518-3ECD-47A7-8CDC-EAC3A9999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1" name="Line 1705">
              <a:extLst>
                <a:ext uri="{FF2B5EF4-FFF2-40B4-BE49-F238E27FC236}">
                  <a16:creationId xmlns:a16="http://schemas.microsoft.com/office/drawing/2014/main" id="{AC62FFF1-6E74-4386-86C8-DC1BAE93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2" name="Line 1706">
              <a:extLst>
                <a:ext uri="{FF2B5EF4-FFF2-40B4-BE49-F238E27FC236}">
                  <a16:creationId xmlns:a16="http://schemas.microsoft.com/office/drawing/2014/main" id="{7BD70E95-A7FD-48DD-9883-FB16A5316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3" name="Line 1707">
              <a:extLst>
                <a:ext uri="{FF2B5EF4-FFF2-40B4-BE49-F238E27FC236}">
                  <a16:creationId xmlns:a16="http://schemas.microsoft.com/office/drawing/2014/main" id="{F5C3DD71-02C3-4371-9DDA-DFF244D1E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4" name="Line 1708">
              <a:extLst>
                <a:ext uri="{FF2B5EF4-FFF2-40B4-BE49-F238E27FC236}">
                  <a16:creationId xmlns:a16="http://schemas.microsoft.com/office/drawing/2014/main" id="{CD65736A-C94B-4145-A405-DC1F7FF37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5" name="Line 1709">
              <a:extLst>
                <a:ext uri="{FF2B5EF4-FFF2-40B4-BE49-F238E27FC236}">
                  <a16:creationId xmlns:a16="http://schemas.microsoft.com/office/drawing/2014/main" id="{6F93018B-7399-4E3B-A451-C42D4FCDD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6" name="Line 1710">
              <a:extLst>
                <a:ext uri="{FF2B5EF4-FFF2-40B4-BE49-F238E27FC236}">
                  <a16:creationId xmlns:a16="http://schemas.microsoft.com/office/drawing/2014/main" id="{56D41950-CF2A-452D-A48D-7116E008A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7" name="Line 1711">
              <a:extLst>
                <a:ext uri="{FF2B5EF4-FFF2-40B4-BE49-F238E27FC236}">
                  <a16:creationId xmlns:a16="http://schemas.microsoft.com/office/drawing/2014/main" id="{16BAEED2-52F7-4609-8D1D-A9B307719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8" name="Line 1712">
              <a:extLst>
                <a:ext uri="{FF2B5EF4-FFF2-40B4-BE49-F238E27FC236}">
                  <a16:creationId xmlns:a16="http://schemas.microsoft.com/office/drawing/2014/main" id="{2C06D7FE-409D-4B2F-A2B1-8C15400B3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9" name="Line 1713">
              <a:extLst>
                <a:ext uri="{FF2B5EF4-FFF2-40B4-BE49-F238E27FC236}">
                  <a16:creationId xmlns:a16="http://schemas.microsoft.com/office/drawing/2014/main" id="{9DA4BFED-8DC6-4675-81D5-ABC48A81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0" name="Line 1714">
              <a:extLst>
                <a:ext uri="{FF2B5EF4-FFF2-40B4-BE49-F238E27FC236}">
                  <a16:creationId xmlns:a16="http://schemas.microsoft.com/office/drawing/2014/main" id="{30F2862B-DBE5-47AE-BB02-0A7623E65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1" name="Line 1715">
              <a:extLst>
                <a:ext uri="{FF2B5EF4-FFF2-40B4-BE49-F238E27FC236}">
                  <a16:creationId xmlns:a16="http://schemas.microsoft.com/office/drawing/2014/main" id="{A24783F8-94D1-494A-8BF3-CB6C35728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2" name="Line 1716">
              <a:extLst>
                <a:ext uri="{FF2B5EF4-FFF2-40B4-BE49-F238E27FC236}">
                  <a16:creationId xmlns:a16="http://schemas.microsoft.com/office/drawing/2014/main" id="{C2D51D83-8F1D-46CD-A824-0B76F3D9D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3" name="Line 1717">
              <a:extLst>
                <a:ext uri="{FF2B5EF4-FFF2-40B4-BE49-F238E27FC236}">
                  <a16:creationId xmlns:a16="http://schemas.microsoft.com/office/drawing/2014/main" id="{B257881F-3CE7-4096-98A0-811B6B38D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4" name="Line 1718">
              <a:extLst>
                <a:ext uri="{FF2B5EF4-FFF2-40B4-BE49-F238E27FC236}">
                  <a16:creationId xmlns:a16="http://schemas.microsoft.com/office/drawing/2014/main" id="{7E614F93-50B7-4684-9345-EF8D9FBC5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5" name="Line 1719">
              <a:extLst>
                <a:ext uri="{FF2B5EF4-FFF2-40B4-BE49-F238E27FC236}">
                  <a16:creationId xmlns:a16="http://schemas.microsoft.com/office/drawing/2014/main" id="{E762E4AC-8A9B-4FD6-804C-97085BA0D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6" name="Freeform 1720">
              <a:extLst>
                <a:ext uri="{FF2B5EF4-FFF2-40B4-BE49-F238E27FC236}">
                  <a16:creationId xmlns:a16="http://schemas.microsoft.com/office/drawing/2014/main" id="{B1E20BE2-EA0C-42C6-AFB5-5119AC8B2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7" name="Line 1721">
              <a:extLst>
                <a:ext uri="{FF2B5EF4-FFF2-40B4-BE49-F238E27FC236}">
                  <a16:creationId xmlns:a16="http://schemas.microsoft.com/office/drawing/2014/main" id="{47B92448-81F8-4D96-9EBB-FD17D7556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8" name="Line 1722">
              <a:extLst>
                <a:ext uri="{FF2B5EF4-FFF2-40B4-BE49-F238E27FC236}">
                  <a16:creationId xmlns:a16="http://schemas.microsoft.com/office/drawing/2014/main" id="{C876DF52-F953-4C29-922B-6577E4AF0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9" name="Line 1723">
              <a:extLst>
                <a:ext uri="{FF2B5EF4-FFF2-40B4-BE49-F238E27FC236}">
                  <a16:creationId xmlns:a16="http://schemas.microsoft.com/office/drawing/2014/main" id="{AD6F7F7E-FD0A-4183-8DC4-BC5F9B212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0" name="Line 1724">
              <a:extLst>
                <a:ext uri="{FF2B5EF4-FFF2-40B4-BE49-F238E27FC236}">
                  <a16:creationId xmlns:a16="http://schemas.microsoft.com/office/drawing/2014/main" id="{4B887D46-E717-4917-9487-AAADF631A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1" name="Line 1725">
              <a:extLst>
                <a:ext uri="{FF2B5EF4-FFF2-40B4-BE49-F238E27FC236}">
                  <a16:creationId xmlns:a16="http://schemas.microsoft.com/office/drawing/2014/main" id="{7E87BF39-12D7-46AD-84CA-19B9B3671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2" name="Line 1726">
              <a:extLst>
                <a:ext uri="{FF2B5EF4-FFF2-40B4-BE49-F238E27FC236}">
                  <a16:creationId xmlns:a16="http://schemas.microsoft.com/office/drawing/2014/main" id="{8AF49487-70EC-482F-8A15-FFA40F183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3" name="Line 1727">
              <a:extLst>
                <a:ext uri="{FF2B5EF4-FFF2-40B4-BE49-F238E27FC236}">
                  <a16:creationId xmlns:a16="http://schemas.microsoft.com/office/drawing/2014/main" id="{85BF53DE-6BD9-4178-8407-567F8255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4" name="Line 1728">
              <a:extLst>
                <a:ext uri="{FF2B5EF4-FFF2-40B4-BE49-F238E27FC236}">
                  <a16:creationId xmlns:a16="http://schemas.microsoft.com/office/drawing/2014/main" id="{377B5DFD-3ABC-454A-A720-D6122BD17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5" name="Line 1729">
              <a:extLst>
                <a:ext uri="{FF2B5EF4-FFF2-40B4-BE49-F238E27FC236}">
                  <a16:creationId xmlns:a16="http://schemas.microsoft.com/office/drawing/2014/main" id="{AADDE68A-E984-4B23-A608-B2FE211C4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6" name="Line 1730">
              <a:extLst>
                <a:ext uri="{FF2B5EF4-FFF2-40B4-BE49-F238E27FC236}">
                  <a16:creationId xmlns:a16="http://schemas.microsoft.com/office/drawing/2014/main" id="{C673FB17-0022-4CC0-8944-DCF8E9866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7" name="Line 1731">
              <a:extLst>
                <a:ext uri="{FF2B5EF4-FFF2-40B4-BE49-F238E27FC236}">
                  <a16:creationId xmlns:a16="http://schemas.microsoft.com/office/drawing/2014/main" id="{04440707-94D0-4DC0-B61D-E6FAFFFB3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8" name="Line 1732">
              <a:extLst>
                <a:ext uri="{FF2B5EF4-FFF2-40B4-BE49-F238E27FC236}">
                  <a16:creationId xmlns:a16="http://schemas.microsoft.com/office/drawing/2014/main" id="{C83073B1-3A20-4365-85B8-43CF2623A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9" name="Line 1733">
              <a:extLst>
                <a:ext uri="{FF2B5EF4-FFF2-40B4-BE49-F238E27FC236}">
                  <a16:creationId xmlns:a16="http://schemas.microsoft.com/office/drawing/2014/main" id="{62140841-692E-4915-BEF2-FCD03B74F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0" name="Line 1734">
              <a:extLst>
                <a:ext uri="{FF2B5EF4-FFF2-40B4-BE49-F238E27FC236}">
                  <a16:creationId xmlns:a16="http://schemas.microsoft.com/office/drawing/2014/main" id="{FE4558A6-77B6-4E08-87D5-D04E121C4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1" name="Line 1735">
              <a:extLst>
                <a:ext uri="{FF2B5EF4-FFF2-40B4-BE49-F238E27FC236}">
                  <a16:creationId xmlns:a16="http://schemas.microsoft.com/office/drawing/2014/main" id="{62ACAE28-BFE9-4FB2-84DE-51BBB7B13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2" name="Line 1736">
              <a:extLst>
                <a:ext uri="{FF2B5EF4-FFF2-40B4-BE49-F238E27FC236}">
                  <a16:creationId xmlns:a16="http://schemas.microsoft.com/office/drawing/2014/main" id="{79D01052-2AFA-42C1-B139-974025E97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3" name="Line 1737">
              <a:extLst>
                <a:ext uri="{FF2B5EF4-FFF2-40B4-BE49-F238E27FC236}">
                  <a16:creationId xmlns:a16="http://schemas.microsoft.com/office/drawing/2014/main" id="{DC0D4329-CB36-4B43-88DE-3E9DDA4D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4" name="Line 1738">
              <a:extLst>
                <a:ext uri="{FF2B5EF4-FFF2-40B4-BE49-F238E27FC236}">
                  <a16:creationId xmlns:a16="http://schemas.microsoft.com/office/drawing/2014/main" id="{5A364DD9-7BFC-42BF-A510-E044E7ECB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5" name="Line 1739">
              <a:extLst>
                <a:ext uri="{FF2B5EF4-FFF2-40B4-BE49-F238E27FC236}">
                  <a16:creationId xmlns:a16="http://schemas.microsoft.com/office/drawing/2014/main" id="{EA22BC28-02FD-4691-96D5-42486F35D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6" name="Line 1740">
              <a:extLst>
                <a:ext uri="{FF2B5EF4-FFF2-40B4-BE49-F238E27FC236}">
                  <a16:creationId xmlns:a16="http://schemas.microsoft.com/office/drawing/2014/main" id="{859704B3-A75E-4D4F-A91D-46204EDA2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7" name="Line 1741">
              <a:extLst>
                <a:ext uri="{FF2B5EF4-FFF2-40B4-BE49-F238E27FC236}">
                  <a16:creationId xmlns:a16="http://schemas.microsoft.com/office/drawing/2014/main" id="{74E7EE2E-86B5-4CB6-BF01-A402A8C62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8" name="Line 1742">
              <a:extLst>
                <a:ext uri="{FF2B5EF4-FFF2-40B4-BE49-F238E27FC236}">
                  <a16:creationId xmlns:a16="http://schemas.microsoft.com/office/drawing/2014/main" id="{C789F631-DD59-4616-8A09-AA8CF5C1B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9" name="Line 1743">
              <a:extLst>
                <a:ext uri="{FF2B5EF4-FFF2-40B4-BE49-F238E27FC236}">
                  <a16:creationId xmlns:a16="http://schemas.microsoft.com/office/drawing/2014/main" id="{B1884B70-CE74-4150-B4BF-BDA44B1EE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0" name="Line 1744">
              <a:extLst>
                <a:ext uri="{FF2B5EF4-FFF2-40B4-BE49-F238E27FC236}">
                  <a16:creationId xmlns:a16="http://schemas.microsoft.com/office/drawing/2014/main" id="{20BD45F3-9834-4444-81B8-21026F1A9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1" name="Freeform 1745">
              <a:extLst>
                <a:ext uri="{FF2B5EF4-FFF2-40B4-BE49-F238E27FC236}">
                  <a16:creationId xmlns:a16="http://schemas.microsoft.com/office/drawing/2014/main" id="{756348E8-97B7-4578-AFA8-513CB697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2" name="Line 1746">
              <a:extLst>
                <a:ext uri="{FF2B5EF4-FFF2-40B4-BE49-F238E27FC236}">
                  <a16:creationId xmlns:a16="http://schemas.microsoft.com/office/drawing/2014/main" id="{48BD77D6-6DEC-4BD2-98C1-1F3CD88F6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3" name="Line 1747">
              <a:extLst>
                <a:ext uri="{FF2B5EF4-FFF2-40B4-BE49-F238E27FC236}">
                  <a16:creationId xmlns:a16="http://schemas.microsoft.com/office/drawing/2014/main" id="{2AD9EE22-5252-4CB3-92FE-7A1BD19FA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4" name="Line 1748">
              <a:extLst>
                <a:ext uri="{FF2B5EF4-FFF2-40B4-BE49-F238E27FC236}">
                  <a16:creationId xmlns:a16="http://schemas.microsoft.com/office/drawing/2014/main" id="{6743A5F1-7B2D-48F5-9438-EFE635C05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5" name="Line 1749">
              <a:extLst>
                <a:ext uri="{FF2B5EF4-FFF2-40B4-BE49-F238E27FC236}">
                  <a16:creationId xmlns:a16="http://schemas.microsoft.com/office/drawing/2014/main" id="{328F1F15-9052-4D6A-BF11-963F9C11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6" name="Line 1750">
              <a:extLst>
                <a:ext uri="{FF2B5EF4-FFF2-40B4-BE49-F238E27FC236}">
                  <a16:creationId xmlns:a16="http://schemas.microsoft.com/office/drawing/2014/main" id="{0D15A4BE-A22A-4033-AF2C-ACEA2A62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7" name="Line 1751">
              <a:extLst>
                <a:ext uri="{FF2B5EF4-FFF2-40B4-BE49-F238E27FC236}">
                  <a16:creationId xmlns:a16="http://schemas.microsoft.com/office/drawing/2014/main" id="{0BA8E587-B8CF-4733-B518-839587E3F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8" name="Line 1752">
              <a:extLst>
                <a:ext uri="{FF2B5EF4-FFF2-40B4-BE49-F238E27FC236}">
                  <a16:creationId xmlns:a16="http://schemas.microsoft.com/office/drawing/2014/main" id="{447E66E8-D051-4F08-AED2-CB87324FB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9" name="Line 1753">
              <a:extLst>
                <a:ext uri="{FF2B5EF4-FFF2-40B4-BE49-F238E27FC236}">
                  <a16:creationId xmlns:a16="http://schemas.microsoft.com/office/drawing/2014/main" id="{7B2F9125-B7D6-44E1-BF49-D7498150A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0" name="Line 1754">
              <a:extLst>
                <a:ext uri="{FF2B5EF4-FFF2-40B4-BE49-F238E27FC236}">
                  <a16:creationId xmlns:a16="http://schemas.microsoft.com/office/drawing/2014/main" id="{8C0C0637-98E1-4756-AF5E-541362FF8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1" name="Line 1755">
              <a:extLst>
                <a:ext uri="{FF2B5EF4-FFF2-40B4-BE49-F238E27FC236}">
                  <a16:creationId xmlns:a16="http://schemas.microsoft.com/office/drawing/2014/main" id="{E5531E8A-7F8A-4882-9BAD-06B248F6A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2" name="Line 1756">
              <a:extLst>
                <a:ext uri="{FF2B5EF4-FFF2-40B4-BE49-F238E27FC236}">
                  <a16:creationId xmlns:a16="http://schemas.microsoft.com/office/drawing/2014/main" id="{76E3C937-A0C0-4419-9E2A-1AE5E6E39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3" name="Line 1757">
              <a:extLst>
                <a:ext uri="{FF2B5EF4-FFF2-40B4-BE49-F238E27FC236}">
                  <a16:creationId xmlns:a16="http://schemas.microsoft.com/office/drawing/2014/main" id="{D15950DA-C8F5-4EF4-953F-5EFB94B4C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4" name="Line 1758">
              <a:extLst>
                <a:ext uri="{FF2B5EF4-FFF2-40B4-BE49-F238E27FC236}">
                  <a16:creationId xmlns:a16="http://schemas.microsoft.com/office/drawing/2014/main" id="{1CBB38B0-155F-44B5-A251-043E31046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5" name="Line 1759">
              <a:extLst>
                <a:ext uri="{FF2B5EF4-FFF2-40B4-BE49-F238E27FC236}">
                  <a16:creationId xmlns:a16="http://schemas.microsoft.com/office/drawing/2014/main" id="{30DAF9A5-637B-4DE3-B5FF-249A37BA3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" name="Line 1760">
              <a:extLst>
                <a:ext uri="{FF2B5EF4-FFF2-40B4-BE49-F238E27FC236}">
                  <a16:creationId xmlns:a16="http://schemas.microsoft.com/office/drawing/2014/main" id="{F98BCE14-E410-43CE-9E19-476E4F306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" name="Line 1761">
              <a:extLst>
                <a:ext uri="{FF2B5EF4-FFF2-40B4-BE49-F238E27FC236}">
                  <a16:creationId xmlns:a16="http://schemas.microsoft.com/office/drawing/2014/main" id="{3124535F-4BBC-4A74-BED8-5E8A634F2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" name="Line 1762">
              <a:extLst>
                <a:ext uri="{FF2B5EF4-FFF2-40B4-BE49-F238E27FC236}">
                  <a16:creationId xmlns:a16="http://schemas.microsoft.com/office/drawing/2014/main" id="{173A4668-2132-4049-89F0-05EE61830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" name="Line 1763">
              <a:extLst>
                <a:ext uri="{FF2B5EF4-FFF2-40B4-BE49-F238E27FC236}">
                  <a16:creationId xmlns:a16="http://schemas.microsoft.com/office/drawing/2014/main" id="{4BC09513-F865-44A5-891F-58CFF80D5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" name="Line 1764">
              <a:extLst>
                <a:ext uri="{FF2B5EF4-FFF2-40B4-BE49-F238E27FC236}">
                  <a16:creationId xmlns:a16="http://schemas.microsoft.com/office/drawing/2014/main" id="{6B6DBBDD-0B01-4064-B444-DF9391FFA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" name="Line 1765">
              <a:extLst>
                <a:ext uri="{FF2B5EF4-FFF2-40B4-BE49-F238E27FC236}">
                  <a16:creationId xmlns:a16="http://schemas.microsoft.com/office/drawing/2014/main" id="{4366CBC2-531F-4FE3-AC92-62083BA86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" name="Line 1766">
              <a:extLst>
                <a:ext uri="{FF2B5EF4-FFF2-40B4-BE49-F238E27FC236}">
                  <a16:creationId xmlns:a16="http://schemas.microsoft.com/office/drawing/2014/main" id="{21DB6E72-5108-4B1E-A7EF-94503F6E1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" name="Line 1767">
              <a:extLst>
                <a:ext uri="{FF2B5EF4-FFF2-40B4-BE49-F238E27FC236}">
                  <a16:creationId xmlns:a16="http://schemas.microsoft.com/office/drawing/2014/main" id="{3D4F8134-68C1-4FE6-A0ED-AEC980530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" name="Line 1768">
              <a:extLst>
                <a:ext uri="{FF2B5EF4-FFF2-40B4-BE49-F238E27FC236}">
                  <a16:creationId xmlns:a16="http://schemas.microsoft.com/office/drawing/2014/main" id="{590440E3-94A2-42B8-ADFE-6A708AED2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" name="Line 1769">
              <a:extLst>
                <a:ext uri="{FF2B5EF4-FFF2-40B4-BE49-F238E27FC236}">
                  <a16:creationId xmlns:a16="http://schemas.microsoft.com/office/drawing/2014/main" id="{AAC292F4-86CB-4161-B781-F07576717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" name="Line 1770">
              <a:extLst>
                <a:ext uri="{FF2B5EF4-FFF2-40B4-BE49-F238E27FC236}">
                  <a16:creationId xmlns:a16="http://schemas.microsoft.com/office/drawing/2014/main" id="{C3FCD169-5C6B-4818-833E-2CB6BE4CE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" name="Freeform 1771">
              <a:extLst>
                <a:ext uri="{FF2B5EF4-FFF2-40B4-BE49-F238E27FC236}">
                  <a16:creationId xmlns:a16="http://schemas.microsoft.com/office/drawing/2014/main" id="{B571BA21-92F6-4827-BC43-9F92D3D5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" name="Line 1772">
              <a:extLst>
                <a:ext uri="{FF2B5EF4-FFF2-40B4-BE49-F238E27FC236}">
                  <a16:creationId xmlns:a16="http://schemas.microsoft.com/office/drawing/2014/main" id="{56E21B11-C827-4CF2-B326-2C14CBB7A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" name="Line 1773">
              <a:extLst>
                <a:ext uri="{FF2B5EF4-FFF2-40B4-BE49-F238E27FC236}">
                  <a16:creationId xmlns:a16="http://schemas.microsoft.com/office/drawing/2014/main" id="{0615EFEC-72C9-40BC-A46C-BFF66519C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0" name="Line 1774">
              <a:extLst>
                <a:ext uri="{FF2B5EF4-FFF2-40B4-BE49-F238E27FC236}">
                  <a16:creationId xmlns:a16="http://schemas.microsoft.com/office/drawing/2014/main" id="{21E67B2E-600F-4FDA-8FED-9E7154E55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1" name="Line 1775">
              <a:extLst>
                <a:ext uri="{FF2B5EF4-FFF2-40B4-BE49-F238E27FC236}">
                  <a16:creationId xmlns:a16="http://schemas.microsoft.com/office/drawing/2014/main" id="{F4559611-9E5A-4466-B6B4-9B27DD0CD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2" name="Line 1776">
              <a:extLst>
                <a:ext uri="{FF2B5EF4-FFF2-40B4-BE49-F238E27FC236}">
                  <a16:creationId xmlns:a16="http://schemas.microsoft.com/office/drawing/2014/main" id="{7838562A-AFAE-4859-8B35-23F2BC87F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3" name="Line 1777">
              <a:extLst>
                <a:ext uri="{FF2B5EF4-FFF2-40B4-BE49-F238E27FC236}">
                  <a16:creationId xmlns:a16="http://schemas.microsoft.com/office/drawing/2014/main" id="{FE1F2EEF-B9A7-4B80-850F-250B6E896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4" name="Line 1778">
              <a:extLst>
                <a:ext uri="{FF2B5EF4-FFF2-40B4-BE49-F238E27FC236}">
                  <a16:creationId xmlns:a16="http://schemas.microsoft.com/office/drawing/2014/main" id="{0EA6EF83-FF72-42CB-AC1D-C85CCC769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5" name="Line 1779">
              <a:extLst>
                <a:ext uri="{FF2B5EF4-FFF2-40B4-BE49-F238E27FC236}">
                  <a16:creationId xmlns:a16="http://schemas.microsoft.com/office/drawing/2014/main" id="{8AA4F7BC-B1E5-473D-8ABC-72A9727D4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6" name="Line 1780">
              <a:extLst>
                <a:ext uri="{FF2B5EF4-FFF2-40B4-BE49-F238E27FC236}">
                  <a16:creationId xmlns:a16="http://schemas.microsoft.com/office/drawing/2014/main" id="{69750E19-4980-4D72-A28C-5C9903919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7" name="Line 1781">
              <a:extLst>
                <a:ext uri="{FF2B5EF4-FFF2-40B4-BE49-F238E27FC236}">
                  <a16:creationId xmlns:a16="http://schemas.microsoft.com/office/drawing/2014/main" id="{720D68E7-F553-459E-AB5A-759DABCA5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8" name="Line 1782">
              <a:extLst>
                <a:ext uri="{FF2B5EF4-FFF2-40B4-BE49-F238E27FC236}">
                  <a16:creationId xmlns:a16="http://schemas.microsoft.com/office/drawing/2014/main" id="{0811ED2F-B747-43A1-939A-019EB3981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9" name="Line 1783">
              <a:extLst>
                <a:ext uri="{FF2B5EF4-FFF2-40B4-BE49-F238E27FC236}">
                  <a16:creationId xmlns:a16="http://schemas.microsoft.com/office/drawing/2014/main" id="{7C1BFF03-5F05-49B3-91CB-29182E362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0" name="Line 1784">
              <a:extLst>
                <a:ext uri="{FF2B5EF4-FFF2-40B4-BE49-F238E27FC236}">
                  <a16:creationId xmlns:a16="http://schemas.microsoft.com/office/drawing/2014/main" id="{083DF5DC-C777-4C33-BB1E-800C5A75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1" name="Line 1785">
              <a:extLst>
                <a:ext uri="{FF2B5EF4-FFF2-40B4-BE49-F238E27FC236}">
                  <a16:creationId xmlns:a16="http://schemas.microsoft.com/office/drawing/2014/main" id="{2418C7DC-880C-412E-9F1D-034094AC5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2" name="Line 1786">
              <a:extLst>
                <a:ext uri="{FF2B5EF4-FFF2-40B4-BE49-F238E27FC236}">
                  <a16:creationId xmlns:a16="http://schemas.microsoft.com/office/drawing/2014/main" id="{E68C9987-A73E-4466-9398-EC06C135B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3" name="Line 1787">
              <a:extLst>
                <a:ext uri="{FF2B5EF4-FFF2-40B4-BE49-F238E27FC236}">
                  <a16:creationId xmlns:a16="http://schemas.microsoft.com/office/drawing/2014/main" id="{16A8049D-83B5-49BD-B1BF-CB8D14887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4" name="Line 1788">
              <a:extLst>
                <a:ext uri="{FF2B5EF4-FFF2-40B4-BE49-F238E27FC236}">
                  <a16:creationId xmlns:a16="http://schemas.microsoft.com/office/drawing/2014/main" id="{687C474B-50AF-4288-8778-6E62891DA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5" name="Line 1789">
              <a:extLst>
                <a:ext uri="{FF2B5EF4-FFF2-40B4-BE49-F238E27FC236}">
                  <a16:creationId xmlns:a16="http://schemas.microsoft.com/office/drawing/2014/main" id="{13CE04CD-7A5E-4A79-A7B8-558AA2E45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6" name="Line 1790">
              <a:extLst>
                <a:ext uri="{FF2B5EF4-FFF2-40B4-BE49-F238E27FC236}">
                  <a16:creationId xmlns:a16="http://schemas.microsoft.com/office/drawing/2014/main" id="{06B9C4BB-D944-4877-9D1A-808B2D84F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7" name="Line 1791">
              <a:extLst>
                <a:ext uri="{FF2B5EF4-FFF2-40B4-BE49-F238E27FC236}">
                  <a16:creationId xmlns:a16="http://schemas.microsoft.com/office/drawing/2014/main" id="{3AC1FB5E-F3BE-4DC3-B506-5F2E3F3C9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8" name="Line 1792">
              <a:extLst>
                <a:ext uri="{FF2B5EF4-FFF2-40B4-BE49-F238E27FC236}">
                  <a16:creationId xmlns:a16="http://schemas.microsoft.com/office/drawing/2014/main" id="{8681BA25-BBB6-40F3-BD68-E7F06593E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9" name="Line 1793">
              <a:extLst>
                <a:ext uri="{FF2B5EF4-FFF2-40B4-BE49-F238E27FC236}">
                  <a16:creationId xmlns:a16="http://schemas.microsoft.com/office/drawing/2014/main" id="{C8C626D5-ED3C-423F-AC9E-1E6BB63EB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0" name="Line 1794">
              <a:extLst>
                <a:ext uri="{FF2B5EF4-FFF2-40B4-BE49-F238E27FC236}">
                  <a16:creationId xmlns:a16="http://schemas.microsoft.com/office/drawing/2014/main" id="{1CCA0F65-A1A4-49E9-AE77-7B3D0758F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1" name="Line 1795">
              <a:extLst>
                <a:ext uri="{FF2B5EF4-FFF2-40B4-BE49-F238E27FC236}">
                  <a16:creationId xmlns:a16="http://schemas.microsoft.com/office/drawing/2014/main" id="{99C84544-8AAD-4F43-BE72-59F0B7729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2" name="Line 1796">
              <a:extLst>
                <a:ext uri="{FF2B5EF4-FFF2-40B4-BE49-F238E27FC236}">
                  <a16:creationId xmlns:a16="http://schemas.microsoft.com/office/drawing/2014/main" id="{D76F9356-25C4-46CA-A9F5-078E2BD62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3" name="Line 1797">
              <a:extLst>
                <a:ext uri="{FF2B5EF4-FFF2-40B4-BE49-F238E27FC236}">
                  <a16:creationId xmlns:a16="http://schemas.microsoft.com/office/drawing/2014/main" id="{9F78ACED-F7B0-4BF3-A8CC-1F73C5C8B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4" name="Freeform 1798">
              <a:extLst>
                <a:ext uri="{FF2B5EF4-FFF2-40B4-BE49-F238E27FC236}">
                  <a16:creationId xmlns:a16="http://schemas.microsoft.com/office/drawing/2014/main" id="{1961FCC5-8D24-4DEB-A874-6937076C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5" name="Line 1799">
              <a:extLst>
                <a:ext uri="{FF2B5EF4-FFF2-40B4-BE49-F238E27FC236}">
                  <a16:creationId xmlns:a16="http://schemas.microsoft.com/office/drawing/2014/main" id="{F8F29271-9392-4A9D-8367-F72210E97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6" name="Line 1800">
              <a:extLst>
                <a:ext uri="{FF2B5EF4-FFF2-40B4-BE49-F238E27FC236}">
                  <a16:creationId xmlns:a16="http://schemas.microsoft.com/office/drawing/2014/main" id="{E74383F7-FEE0-4218-9005-418E73AF4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7" name="Line 1801">
              <a:extLst>
                <a:ext uri="{FF2B5EF4-FFF2-40B4-BE49-F238E27FC236}">
                  <a16:creationId xmlns:a16="http://schemas.microsoft.com/office/drawing/2014/main" id="{F5CB15BA-6CEF-48B4-A908-7F48D5D8D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8" name="Line 1802">
              <a:extLst>
                <a:ext uri="{FF2B5EF4-FFF2-40B4-BE49-F238E27FC236}">
                  <a16:creationId xmlns:a16="http://schemas.microsoft.com/office/drawing/2014/main" id="{7447C508-8D5F-46ED-8631-2E5651BAD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9" name="Line 1803">
              <a:extLst>
                <a:ext uri="{FF2B5EF4-FFF2-40B4-BE49-F238E27FC236}">
                  <a16:creationId xmlns:a16="http://schemas.microsoft.com/office/drawing/2014/main" id="{D4588CCB-D3BA-4FA1-ACF6-AC8114C3B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0" name="Line 1804">
              <a:extLst>
                <a:ext uri="{FF2B5EF4-FFF2-40B4-BE49-F238E27FC236}">
                  <a16:creationId xmlns:a16="http://schemas.microsoft.com/office/drawing/2014/main" id="{8436D2CD-0F44-4D72-95BD-350224648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1" name="Line 1805">
              <a:extLst>
                <a:ext uri="{FF2B5EF4-FFF2-40B4-BE49-F238E27FC236}">
                  <a16:creationId xmlns:a16="http://schemas.microsoft.com/office/drawing/2014/main" id="{33386853-F4A8-4031-B372-D49968427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2" name="Line 1806">
              <a:extLst>
                <a:ext uri="{FF2B5EF4-FFF2-40B4-BE49-F238E27FC236}">
                  <a16:creationId xmlns:a16="http://schemas.microsoft.com/office/drawing/2014/main" id="{B33ED337-825D-4B39-9E8E-BC7A3A8E6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3" name="Line 1807">
              <a:extLst>
                <a:ext uri="{FF2B5EF4-FFF2-40B4-BE49-F238E27FC236}">
                  <a16:creationId xmlns:a16="http://schemas.microsoft.com/office/drawing/2014/main" id="{0D430348-50B6-456D-9865-336820869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4" name="Line 1808">
              <a:extLst>
                <a:ext uri="{FF2B5EF4-FFF2-40B4-BE49-F238E27FC236}">
                  <a16:creationId xmlns:a16="http://schemas.microsoft.com/office/drawing/2014/main" id="{F81D0F1A-86E7-4D13-BACE-1202820E4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5" name="Line 1809">
              <a:extLst>
                <a:ext uri="{FF2B5EF4-FFF2-40B4-BE49-F238E27FC236}">
                  <a16:creationId xmlns:a16="http://schemas.microsoft.com/office/drawing/2014/main" id="{246FAE5C-9309-4425-AA9A-A793A10B3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6" name="Line 1810">
              <a:extLst>
                <a:ext uri="{FF2B5EF4-FFF2-40B4-BE49-F238E27FC236}">
                  <a16:creationId xmlns:a16="http://schemas.microsoft.com/office/drawing/2014/main" id="{A540EAE4-1B5D-4BB5-B888-5A000367E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7" name="Line 1811">
              <a:extLst>
                <a:ext uri="{FF2B5EF4-FFF2-40B4-BE49-F238E27FC236}">
                  <a16:creationId xmlns:a16="http://schemas.microsoft.com/office/drawing/2014/main" id="{519D9D9B-99CE-4043-B185-E6B851E76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8" name="Line 1812">
              <a:extLst>
                <a:ext uri="{FF2B5EF4-FFF2-40B4-BE49-F238E27FC236}">
                  <a16:creationId xmlns:a16="http://schemas.microsoft.com/office/drawing/2014/main" id="{A0B6F5F8-28BE-47B9-8CB8-27877B42C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9" name="Line 1813">
              <a:extLst>
                <a:ext uri="{FF2B5EF4-FFF2-40B4-BE49-F238E27FC236}">
                  <a16:creationId xmlns:a16="http://schemas.microsoft.com/office/drawing/2014/main" id="{2A0EC159-AFFD-4B0B-AF98-F93DDFA7A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0" name="Line 1814">
              <a:extLst>
                <a:ext uri="{FF2B5EF4-FFF2-40B4-BE49-F238E27FC236}">
                  <a16:creationId xmlns:a16="http://schemas.microsoft.com/office/drawing/2014/main" id="{61C50569-7AC5-4382-9256-5A42E994E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1" name="Line 1815">
              <a:extLst>
                <a:ext uri="{FF2B5EF4-FFF2-40B4-BE49-F238E27FC236}">
                  <a16:creationId xmlns:a16="http://schemas.microsoft.com/office/drawing/2014/main" id="{4C6E3C7B-CA08-488C-9B9A-C2DC13B43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2" name="Line 1816">
              <a:extLst>
                <a:ext uri="{FF2B5EF4-FFF2-40B4-BE49-F238E27FC236}">
                  <a16:creationId xmlns:a16="http://schemas.microsoft.com/office/drawing/2014/main" id="{1A90E5D0-AAD6-4D9C-BAA5-F477382EE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3" name="Line 1817">
              <a:extLst>
                <a:ext uri="{FF2B5EF4-FFF2-40B4-BE49-F238E27FC236}">
                  <a16:creationId xmlns:a16="http://schemas.microsoft.com/office/drawing/2014/main" id="{295B0DB1-A642-4EEA-B76C-BEC292E30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4" name="Line 1818">
              <a:extLst>
                <a:ext uri="{FF2B5EF4-FFF2-40B4-BE49-F238E27FC236}">
                  <a16:creationId xmlns:a16="http://schemas.microsoft.com/office/drawing/2014/main" id="{8F31924F-E069-4472-BD1E-CA76C0146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5" name="Line 1819">
              <a:extLst>
                <a:ext uri="{FF2B5EF4-FFF2-40B4-BE49-F238E27FC236}">
                  <a16:creationId xmlns:a16="http://schemas.microsoft.com/office/drawing/2014/main" id="{7132D6D8-1377-4E3A-8327-8F17578C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6" name="Line 1820">
              <a:extLst>
                <a:ext uri="{FF2B5EF4-FFF2-40B4-BE49-F238E27FC236}">
                  <a16:creationId xmlns:a16="http://schemas.microsoft.com/office/drawing/2014/main" id="{B9EFC9C4-E7D1-4F3F-93FF-70795AB72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7" name="Line 1821">
              <a:extLst>
                <a:ext uri="{FF2B5EF4-FFF2-40B4-BE49-F238E27FC236}">
                  <a16:creationId xmlns:a16="http://schemas.microsoft.com/office/drawing/2014/main" id="{5B50F956-D74C-4AEF-9191-87F6A6F04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8" name="Line 1822">
              <a:extLst>
                <a:ext uri="{FF2B5EF4-FFF2-40B4-BE49-F238E27FC236}">
                  <a16:creationId xmlns:a16="http://schemas.microsoft.com/office/drawing/2014/main" id="{E3E5A9AE-F494-43DD-836A-FE07CD652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9" name="Line 1823">
              <a:extLst>
                <a:ext uri="{FF2B5EF4-FFF2-40B4-BE49-F238E27FC236}">
                  <a16:creationId xmlns:a16="http://schemas.microsoft.com/office/drawing/2014/main" id="{D980DAAA-1708-4F5B-80B9-BDD22E74E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0" name="Line 1824">
              <a:extLst>
                <a:ext uri="{FF2B5EF4-FFF2-40B4-BE49-F238E27FC236}">
                  <a16:creationId xmlns:a16="http://schemas.microsoft.com/office/drawing/2014/main" id="{BF30AA2B-B399-4F12-8714-3346E9F84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1" name="Line 1825">
              <a:extLst>
                <a:ext uri="{FF2B5EF4-FFF2-40B4-BE49-F238E27FC236}">
                  <a16:creationId xmlns:a16="http://schemas.microsoft.com/office/drawing/2014/main" id="{FECE9E75-3BFF-4F21-88B6-E60299B15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2" name="Freeform 1826">
              <a:extLst>
                <a:ext uri="{FF2B5EF4-FFF2-40B4-BE49-F238E27FC236}">
                  <a16:creationId xmlns:a16="http://schemas.microsoft.com/office/drawing/2014/main" id="{F50E55D1-6EB6-4862-AAFA-528B423E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3" name="Line 1827">
              <a:extLst>
                <a:ext uri="{FF2B5EF4-FFF2-40B4-BE49-F238E27FC236}">
                  <a16:creationId xmlns:a16="http://schemas.microsoft.com/office/drawing/2014/main" id="{163A62B8-6583-4C98-BCA7-D68210057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4" name="Line 1828">
              <a:extLst>
                <a:ext uri="{FF2B5EF4-FFF2-40B4-BE49-F238E27FC236}">
                  <a16:creationId xmlns:a16="http://schemas.microsoft.com/office/drawing/2014/main" id="{278AB431-C314-426F-BB86-159606F75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5" name="Line 1829">
              <a:extLst>
                <a:ext uri="{FF2B5EF4-FFF2-40B4-BE49-F238E27FC236}">
                  <a16:creationId xmlns:a16="http://schemas.microsoft.com/office/drawing/2014/main" id="{97C2A78D-A9D5-4940-9235-83550EC90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6" name="Line 1830">
              <a:extLst>
                <a:ext uri="{FF2B5EF4-FFF2-40B4-BE49-F238E27FC236}">
                  <a16:creationId xmlns:a16="http://schemas.microsoft.com/office/drawing/2014/main" id="{C545BDA1-6A01-4F5A-8554-98588EEF8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7" name="Line 1831">
              <a:extLst>
                <a:ext uri="{FF2B5EF4-FFF2-40B4-BE49-F238E27FC236}">
                  <a16:creationId xmlns:a16="http://schemas.microsoft.com/office/drawing/2014/main" id="{506F15DA-5EB6-4826-ACEB-C22AE7F91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8" name="Line 1832">
              <a:extLst>
                <a:ext uri="{FF2B5EF4-FFF2-40B4-BE49-F238E27FC236}">
                  <a16:creationId xmlns:a16="http://schemas.microsoft.com/office/drawing/2014/main" id="{67CA6687-906B-460B-902A-DD314DE11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9" name="Line 1833">
              <a:extLst>
                <a:ext uri="{FF2B5EF4-FFF2-40B4-BE49-F238E27FC236}">
                  <a16:creationId xmlns:a16="http://schemas.microsoft.com/office/drawing/2014/main" id="{334573C9-2E02-46A0-A02D-44556FF48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0" name="Line 1834">
              <a:extLst>
                <a:ext uri="{FF2B5EF4-FFF2-40B4-BE49-F238E27FC236}">
                  <a16:creationId xmlns:a16="http://schemas.microsoft.com/office/drawing/2014/main" id="{C902E462-BC77-4CE4-8D69-6BAD0AD53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1" name="Line 1835">
              <a:extLst>
                <a:ext uri="{FF2B5EF4-FFF2-40B4-BE49-F238E27FC236}">
                  <a16:creationId xmlns:a16="http://schemas.microsoft.com/office/drawing/2014/main" id="{33181D40-4CD2-4745-9B6F-94C02A999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2" name="Line 1836">
              <a:extLst>
                <a:ext uri="{FF2B5EF4-FFF2-40B4-BE49-F238E27FC236}">
                  <a16:creationId xmlns:a16="http://schemas.microsoft.com/office/drawing/2014/main" id="{5E5576FC-D46A-4455-8FAA-1D4ED5310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3" name="Line 1837">
              <a:extLst>
                <a:ext uri="{FF2B5EF4-FFF2-40B4-BE49-F238E27FC236}">
                  <a16:creationId xmlns:a16="http://schemas.microsoft.com/office/drawing/2014/main" id="{E55FE56B-E30C-402D-A009-FBBABC372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4" name="Line 1838">
              <a:extLst>
                <a:ext uri="{FF2B5EF4-FFF2-40B4-BE49-F238E27FC236}">
                  <a16:creationId xmlns:a16="http://schemas.microsoft.com/office/drawing/2014/main" id="{F3F11A82-1916-43F5-A297-16D1BDB8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5" name="Line 1839">
              <a:extLst>
                <a:ext uri="{FF2B5EF4-FFF2-40B4-BE49-F238E27FC236}">
                  <a16:creationId xmlns:a16="http://schemas.microsoft.com/office/drawing/2014/main" id="{1A2AE897-F2EE-4D73-8047-9601A4023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6" name="Line 1840">
              <a:extLst>
                <a:ext uri="{FF2B5EF4-FFF2-40B4-BE49-F238E27FC236}">
                  <a16:creationId xmlns:a16="http://schemas.microsoft.com/office/drawing/2014/main" id="{52F7423F-6308-4D4A-B187-21653B477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" name="Line 1841">
              <a:extLst>
                <a:ext uri="{FF2B5EF4-FFF2-40B4-BE49-F238E27FC236}">
                  <a16:creationId xmlns:a16="http://schemas.microsoft.com/office/drawing/2014/main" id="{20CA15C7-DDB6-4248-B9B4-D5519AE89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8" name="Line 1842">
              <a:extLst>
                <a:ext uri="{FF2B5EF4-FFF2-40B4-BE49-F238E27FC236}">
                  <a16:creationId xmlns:a16="http://schemas.microsoft.com/office/drawing/2014/main" id="{657D4C5D-854E-484C-9C2E-5011EB378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9" name="Line 1843">
              <a:extLst>
                <a:ext uri="{FF2B5EF4-FFF2-40B4-BE49-F238E27FC236}">
                  <a16:creationId xmlns:a16="http://schemas.microsoft.com/office/drawing/2014/main" id="{2BA516D2-8312-4B43-B754-CECAE5D49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0" name="Line 1844">
              <a:extLst>
                <a:ext uri="{FF2B5EF4-FFF2-40B4-BE49-F238E27FC236}">
                  <a16:creationId xmlns:a16="http://schemas.microsoft.com/office/drawing/2014/main" id="{BF7F8143-59C7-457B-B9C9-C205CD6AA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1" name="Line 1845">
              <a:extLst>
                <a:ext uri="{FF2B5EF4-FFF2-40B4-BE49-F238E27FC236}">
                  <a16:creationId xmlns:a16="http://schemas.microsoft.com/office/drawing/2014/main" id="{62CF811B-7C90-46F7-AD5E-9BC04697C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2" name="Line 1846">
              <a:extLst>
                <a:ext uri="{FF2B5EF4-FFF2-40B4-BE49-F238E27FC236}">
                  <a16:creationId xmlns:a16="http://schemas.microsoft.com/office/drawing/2014/main" id="{40255FB0-7104-4923-8F9F-93E19DDAD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3" name="Line 1847">
              <a:extLst>
                <a:ext uri="{FF2B5EF4-FFF2-40B4-BE49-F238E27FC236}">
                  <a16:creationId xmlns:a16="http://schemas.microsoft.com/office/drawing/2014/main" id="{436361A2-2FC2-46A8-A3AC-17FE3EB0D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4" name="Line 1848">
              <a:extLst>
                <a:ext uri="{FF2B5EF4-FFF2-40B4-BE49-F238E27FC236}">
                  <a16:creationId xmlns:a16="http://schemas.microsoft.com/office/drawing/2014/main" id="{B868C953-2BA6-4870-8372-F50AF7DC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5" name="Line 1849">
              <a:extLst>
                <a:ext uri="{FF2B5EF4-FFF2-40B4-BE49-F238E27FC236}">
                  <a16:creationId xmlns:a16="http://schemas.microsoft.com/office/drawing/2014/main" id="{2BE564EC-742D-4A02-AD1A-FD2FABED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6" name="Line 1850">
              <a:extLst>
                <a:ext uri="{FF2B5EF4-FFF2-40B4-BE49-F238E27FC236}">
                  <a16:creationId xmlns:a16="http://schemas.microsoft.com/office/drawing/2014/main" id="{3A304A86-B4E2-4E07-835E-605392EE2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7" name="Line 1851">
              <a:extLst>
                <a:ext uri="{FF2B5EF4-FFF2-40B4-BE49-F238E27FC236}">
                  <a16:creationId xmlns:a16="http://schemas.microsoft.com/office/drawing/2014/main" id="{9C347983-EB65-4BEA-AD87-9CC70FB38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8" name="Line 1852">
              <a:extLst>
                <a:ext uri="{FF2B5EF4-FFF2-40B4-BE49-F238E27FC236}">
                  <a16:creationId xmlns:a16="http://schemas.microsoft.com/office/drawing/2014/main" id="{2EF73BA9-14ED-4C1F-A183-836EB16FF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9" name="Line 1853">
              <a:extLst>
                <a:ext uri="{FF2B5EF4-FFF2-40B4-BE49-F238E27FC236}">
                  <a16:creationId xmlns:a16="http://schemas.microsoft.com/office/drawing/2014/main" id="{757D8BDC-F769-44DF-8A81-F8BA06059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0" name="Line 1854">
              <a:extLst>
                <a:ext uri="{FF2B5EF4-FFF2-40B4-BE49-F238E27FC236}">
                  <a16:creationId xmlns:a16="http://schemas.microsoft.com/office/drawing/2014/main" id="{97FECB28-E818-472E-8ED4-A6FE481E6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1" name="Freeform 1855">
              <a:extLst>
                <a:ext uri="{FF2B5EF4-FFF2-40B4-BE49-F238E27FC236}">
                  <a16:creationId xmlns:a16="http://schemas.microsoft.com/office/drawing/2014/main" id="{FCAA307A-D38E-455D-AC39-AF495AB2B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2" name="Line 1856">
              <a:extLst>
                <a:ext uri="{FF2B5EF4-FFF2-40B4-BE49-F238E27FC236}">
                  <a16:creationId xmlns:a16="http://schemas.microsoft.com/office/drawing/2014/main" id="{F2C45682-DE8C-408C-B380-2A36BE51C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3" name="Line 1857">
              <a:extLst>
                <a:ext uri="{FF2B5EF4-FFF2-40B4-BE49-F238E27FC236}">
                  <a16:creationId xmlns:a16="http://schemas.microsoft.com/office/drawing/2014/main" id="{A78340A6-4A38-43DF-A2DD-C6002C193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4" name="Line 1858">
              <a:extLst>
                <a:ext uri="{FF2B5EF4-FFF2-40B4-BE49-F238E27FC236}">
                  <a16:creationId xmlns:a16="http://schemas.microsoft.com/office/drawing/2014/main" id="{6B11FA2C-7A40-4C70-A4DF-EF0340AA8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5" name="Line 1859">
              <a:extLst>
                <a:ext uri="{FF2B5EF4-FFF2-40B4-BE49-F238E27FC236}">
                  <a16:creationId xmlns:a16="http://schemas.microsoft.com/office/drawing/2014/main" id="{FBC44584-EA2C-4E2C-A2EC-DD3BF374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6" name="Line 1860">
              <a:extLst>
                <a:ext uri="{FF2B5EF4-FFF2-40B4-BE49-F238E27FC236}">
                  <a16:creationId xmlns:a16="http://schemas.microsoft.com/office/drawing/2014/main" id="{B6513C18-851A-4449-BC22-A8AAB766F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7" name="Line 1861">
              <a:extLst>
                <a:ext uri="{FF2B5EF4-FFF2-40B4-BE49-F238E27FC236}">
                  <a16:creationId xmlns:a16="http://schemas.microsoft.com/office/drawing/2014/main" id="{0091732A-0C7C-4B6B-BC29-608E0F2BA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" name="Line 1862">
              <a:extLst>
                <a:ext uri="{FF2B5EF4-FFF2-40B4-BE49-F238E27FC236}">
                  <a16:creationId xmlns:a16="http://schemas.microsoft.com/office/drawing/2014/main" id="{320CF371-DDA7-4B4B-A3DB-9B8DDC09D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" name="Line 1863">
              <a:extLst>
                <a:ext uri="{FF2B5EF4-FFF2-40B4-BE49-F238E27FC236}">
                  <a16:creationId xmlns:a16="http://schemas.microsoft.com/office/drawing/2014/main" id="{88E702D6-2F50-4803-A47D-CA5513C6B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" name="Line 1864">
              <a:extLst>
                <a:ext uri="{FF2B5EF4-FFF2-40B4-BE49-F238E27FC236}">
                  <a16:creationId xmlns:a16="http://schemas.microsoft.com/office/drawing/2014/main" id="{BD180E95-5548-45FE-ABED-036801F45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" name="Line 1865">
              <a:extLst>
                <a:ext uri="{FF2B5EF4-FFF2-40B4-BE49-F238E27FC236}">
                  <a16:creationId xmlns:a16="http://schemas.microsoft.com/office/drawing/2014/main" id="{769B0652-5C6B-4CA5-86BC-931E9C907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" name="Line 1866">
              <a:extLst>
                <a:ext uri="{FF2B5EF4-FFF2-40B4-BE49-F238E27FC236}">
                  <a16:creationId xmlns:a16="http://schemas.microsoft.com/office/drawing/2014/main" id="{52F3CE12-9A44-440E-8AFA-EA4360437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" name="Line 1867">
              <a:extLst>
                <a:ext uri="{FF2B5EF4-FFF2-40B4-BE49-F238E27FC236}">
                  <a16:creationId xmlns:a16="http://schemas.microsoft.com/office/drawing/2014/main" id="{37E1AB44-B6CE-4FEA-B75E-44B83659F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" name="Line 1868">
              <a:extLst>
                <a:ext uri="{FF2B5EF4-FFF2-40B4-BE49-F238E27FC236}">
                  <a16:creationId xmlns:a16="http://schemas.microsoft.com/office/drawing/2014/main" id="{E49BDF05-7489-44C1-8955-1A75BB188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" name="Line 1869">
              <a:extLst>
                <a:ext uri="{FF2B5EF4-FFF2-40B4-BE49-F238E27FC236}">
                  <a16:creationId xmlns:a16="http://schemas.microsoft.com/office/drawing/2014/main" id="{A6ED3F5E-EFF1-4CBC-85C1-CD25BEF03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6" name="Line 1870">
              <a:extLst>
                <a:ext uri="{FF2B5EF4-FFF2-40B4-BE49-F238E27FC236}">
                  <a16:creationId xmlns:a16="http://schemas.microsoft.com/office/drawing/2014/main" id="{2CE523AB-B6C7-4ABA-9506-0ED43CBB9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7" name="Line 1871">
              <a:extLst>
                <a:ext uri="{FF2B5EF4-FFF2-40B4-BE49-F238E27FC236}">
                  <a16:creationId xmlns:a16="http://schemas.microsoft.com/office/drawing/2014/main" id="{581F3C05-F4DD-4D88-B840-183A5B503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8" name="Line 1872">
              <a:extLst>
                <a:ext uri="{FF2B5EF4-FFF2-40B4-BE49-F238E27FC236}">
                  <a16:creationId xmlns:a16="http://schemas.microsoft.com/office/drawing/2014/main" id="{222F4394-4E5B-4C93-A59F-BB1EE1327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9" name="Line 1873">
              <a:extLst>
                <a:ext uri="{FF2B5EF4-FFF2-40B4-BE49-F238E27FC236}">
                  <a16:creationId xmlns:a16="http://schemas.microsoft.com/office/drawing/2014/main" id="{0C6F9762-1A62-4ED4-A1AA-B0198EFEB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0" name="Line 1874">
              <a:extLst>
                <a:ext uri="{FF2B5EF4-FFF2-40B4-BE49-F238E27FC236}">
                  <a16:creationId xmlns:a16="http://schemas.microsoft.com/office/drawing/2014/main" id="{6D0FD6E4-94EB-4F79-B3CD-42CC63A45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1" name="Line 1875">
              <a:extLst>
                <a:ext uri="{FF2B5EF4-FFF2-40B4-BE49-F238E27FC236}">
                  <a16:creationId xmlns:a16="http://schemas.microsoft.com/office/drawing/2014/main" id="{C7F2B737-B6A4-4BB9-9A1C-EE3F2B9AA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2" name="Line 1876">
              <a:extLst>
                <a:ext uri="{FF2B5EF4-FFF2-40B4-BE49-F238E27FC236}">
                  <a16:creationId xmlns:a16="http://schemas.microsoft.com/office/drawing/2014/main" id="{A0B46848-6D2E-4F84-9260-8770237F2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3" name="Line 1877">
              <a:extLst>
                <a:ext uri="{FF2B5EF4-FFF2-40B4-BE49-F238E27FC236}">
                  <a16:creationId xmlns:a16="http://schemas.microsoft.com/office/drawing/2014/main" id="{4244D66E-2960-482C-B2CA-D5ACFFDC1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4" name="Freeform 1878">
              <a:extLst>
                <a:ext uri="{FF2B5EF4-FFF2-40B4-BE49-F238E27FC236}">
                  <a16:creationId xmlns:a16="http://schemas.microsoft.com/office/drawing/2014/main" id="{FFD12AB6-A644-48F9-A812-BEDBC65E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5" name="Line 1879">
              <a:extLst>
                <a:ext uri="{FF2B5EF4-FFF2-40B4-BE49-F238E27FC236}">
                  <a16:creationId xmlns:a16="http://schemas.microsoft.com/office/drawing/2014/main" id="{630A9CB0-140A-4B20-9251-438523A44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6" name="Line 1880">
              <a:extLst>
                <a:ext uri="{FF2B5EF4-FFF2-40B4-BE49-F238E27FC236}">
                  <a16:creationId xmlns:a16="http://schemas.microsoft.com/office/drawing/2014/main" id="{D3065F13-B585-45CE-A43B-C94073B16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7" name="Line 1881">
              <a:extLst>
                <a:ext uri="{FF2B5EF4-FFF2-40B4-BE49-F238E27FC236}">
                  <a16:creationId xmlns:a16="http://schemas.microsoft.com/office/drawing/2014/main" id="{2E3E8724-14F9-42CE-A496-18FF1272D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8" name="Line 1882">
              <a:extLst>
                <a:ext uri="{FF2B5EF4-FFF2-40B4-BE49-F238E27FC236}">
                  <a16:creationId xmlns:a16="http://schemas.microsoft.com/office/drawing/2014/main" id="{0663F30D-B319-4BFD-8C4B-A6E677316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9" name="Line 1883">
              <a:extLst>
                <a:ext uri="{FF2B5EF4-FFF2-40B4-BE49-F238E27FC236}">
                  <a16:creationId xmlns:a16="http://schemas.microsoft.com/office/drawing/2014/main" id="{751405A7-09A3-4D78-BB28-5695DEFAF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0" name="Line 1884">
              <a:extLst>
                <a:ext uri="{FF2B5EF4-FFF2-40B4-BE49-F238E27FC236}">
                  <a16:creationId xmlns:a16="http://schemas.microsoft.com/office/drawing/2014/main" id="{2DC2D569-0E6E-46EA-94D8-B2B10C458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1" name="Freeform 1885">
              <a:extLst>
                <a:ext uri="{FF2B5EF4-FFF2-40B4-BE49-F238E27FC236}">
                  <a16:creationId xmlns:a16="http://schemas.microsoft.com/office/drawing/2014/main" id="{605078E9-6368-4561-A4A3-23632F053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2" name="Line 1886">
              <a:extLst>
                <a:ext uri="{FF2B5EF4-FFF2-40B4-BE49-F238E27FC236}">
                  <a16:creationId xmlns:a16="http://schemas.microsoft.com/office/drawing/2014/main" id="{18561C88-9B68-4F3C-98CA-41046807E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3" name="Line 1887">
              <a:extLst>
                <a:ext uri="{FF2B5EF4-FFF2-40B4-BE49-F238E27FC236}">
                  <a16:creationId xmlns:a16="http://schemas.microsoft.com/office/drawing/2014/main" id="{BF4E9DB8-3314-42A7-80BC-498AFF111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4" name="Line 1888">
              <a:extLst>
                <a:ext uri="{FF2B5EF4-FFF2-40B4-BE49-F238E27FC236}">
                  <a16:creationId xmlns:a16="http://schemas.microsoft.com/office/drawing/2014/main" id="{A003BA5A-1FC6-433A-A09F-B19317216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5" name="Line 1889">
              <a:extLst>
                <a:ext uri="{FF2B5EF4-FFF2-40B4-BE49-F238E27FC236}">
                  <a16:creationId xmlns:a16="http://schemas.microsoft.com/office/drawing/2014/main" id="{13E25C4F-6958-4E4D-BF69-5EE204BE4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6" name="Line 1890">
              <a:extLst>
                <a:ext uri="{FF2B5EF4-FFF2-40B4-BE49-F238E27FC236}">
                  <a16:creationId xmlns:a16="http://schemas.microsoft.com/office/drawing/2014/main" id="{1E742C0D-246F-4CE2-9068-B246DB592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7" name="Line 1891">
              <a:extLst>
                <a:ext uri="{FF2B5EF4-FFF2-40B4-BE49-F238E27FC236}">
                  <a16:creationId xmlns:a16="http://schemas.microsoft.com/office/drawing/2014/main" id="{629D5E31-D80F-4891-B96D-96BE4879E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8" name="Line 1892">
              <a:extLst>
                <a:ext uri="{FF2B5EF4-FFF2-40B4-BE49-F238E27FC236}">
                  <a16:creationId xmlns:a16="http://schemas.microsoft.com/office/drawing/2014/main" id="{57BCCF84-A1F4-4BE6-A8A1-B64F8AFC7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9" name="Line 1893">
              <a:extLst>
                <a:ext uri="{FF2B5EF4-FFF2-40B4-BE49-F238E27FC236}">
                  <a16:creationId xmlns:a16="http://schemas.microsoft.com/office/drawing/2014/main" id="{2D683F50-537F-48CE-877C-E073293E2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0" name="Line 1894">
              <a:extLst>
                <a:ext uri="{FF2B5EF4-FFF2-40B4-BE49-F238E27FC236}">
                  <a16:creationId xmlns:a16="http://schemas.microsoft.com/office/drawing/2014/main" id="{661C63AD-23A5-42DD-B9AA-7C4216822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1" name="Line 1895">
              <a:extLst>
                <a:ext uri="{FF2B5EF4-FFF2-40B4-BE49-F238E27FC236}">
                  <a16:creationId xmlns:a16="http://schemas.microsoft.com/office/drawing/2014/main" id="{A8C35F56-4CF1-47E1-9AAA-184CC9600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2" name="Line 1896">
              <a:extLst>
                <a:ext uri="{FF2B5EF4-FFF2-40B4-BE49-F238E27FC236}">
                  <a16:creationId xmlns:a16="http://schemas.microsoft.com/office/drawing/2014/main" id="{15FFA586-E187-487C-94A9-8538EEFBD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3" name="Line 1897">
              <a:extLst>
                <a:ext uri="{FF2B5EF4-FFF2-40B4-BE49-F238E27FC236}">
                  <a16:creationId xmlns:a16="http://schemas.microsoft.com/office/drawing/2014/main" id="{ECDF3D25-C00E-4B87-898D-BC089A5DE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4" name="Line 1898">
              <a:extLst>
                <a:ext uri="{FF2B5EF4-FFF2-40B4-BE49-F238E27FC236}">
                  <a16:creationId xmlns:a16="http://schemas.microsoft.com/office/drawing/2014/main" id="{B6216248-B3AA-4E2E-B622-D4AF776D5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5" name="Line 1899">
              <a:extLst>
                <a:ext uri="{FF2B5EF4-FFF2-40B4-BE49-F238E27FC236}">
                  <a16:creationId xmlns:a16="http://schemas.microsoft.com/office/drawing/2014/main" id="{0F3DF521-E3DC-4FB7-800A-DB522DD54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6" name="Line 1900">
              <a:extLst>
                <a:ext uri="{FF2B5EF4-FFF2-40B4-BE49-F238E27FC236}">
                  <a16:creationId xmlns:a16="http://schemas.microsoft.com/office/drawing/2014/main" id="{A65C8A3E-7CF6-4257-B6AA-B46C4FDCC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7" name="Line 1901">
              <a:extLst>
                <a:ext uri="{FF2B5EF4-FFF2-40B4-BE49-F238E27FC236}">
                  <a16:creationId xmlns:a16="http://schemas.microsoft.com/office/drawing/2014/main" id="{143AE10D-6E7D-44F7-9F7C-CA9645544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" name="Line 1902">
              <a:extLst>
                <a:ext uri="{FF2B5EF4-FFF2-40B4-BE49-F238E27FC236}">
                  <a16:creationId xmlns:a16="http://schemas.microsoft.com/office/drawing/2014/main" id="{C225DAF2-B469-4D3D-B9D2-7664E1C4E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" name="Line 1903">
              <a:extLst>
                <a:ext uri="{FF2B5EF4-FFF2-40B4-BE49-F238E27FC236}">
                  <a16:creationId xmlns:a16="http://schemas.microsoft.com/office/drawing/2014/main" id="{C2AE6D15-8B02-442B-A556-81666C15B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0" name="Line 1904">
              <a:extLst>
                <a:ext uri="{FF2B5EF4-FFF2-40B4-BE49-F238E27FC236}">
                  <a16:creationId xmlns:a16="http://schemas.microsoft.com/office/drawing/2014/main" id="{F1990DB3-0670-485C-A54A-5F074466B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1" name="Line 1905">
              <a:extLst>
                <a:ext uri="{FF2B5EF4-FFF2-40B4-BE49-F238E27FC236}">
                  <a16:creationId xmlns:a16="http://schemas.microsoft.com/office/drawing/2014/main" id="{0A72031B-C225-46F6-848F-7864FF619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2" name="Line 1906">
              <a:extLst>
                <a:ext uri="{FF2B5EF4-FFF2-40B4-BE49-F238E27FC236}">
                  <a16:creationId xmlns:a16="http://schemas.microsoft.com/office/drawing/2014/main" id="{E88D8E88-582D-4518-92BD-578ADC4DD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3" name="Line 1907">
              <a:extLst>
                <a:ext uri="{FF2B5EF4-FFF2-40B4-BE49-F238E27FC236}">
                  <a16:creationId xmlns:a16="http://schemas.microsoft.com/office/drawing/2014/main" id="{FDCBEF93-D056-40FD-9F7B-539EEA0AD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4" name="Line 1908">
              <a:extLst>
                <a:ext uri="{FF2B5EF4-FFF2-40B4-BE49-F238E27FC236}">
                  <a16:creationId xmlns:a16="http://schemas.microsoft.com/office/drawing/2014/main" id="{32C4CB47-E3F6-4B63-9E30-1133359B0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5" name="Line 1909">
              <a:extLst>
                <a:ext uri="{FF2B5EF4-FFF2-40B4-BE49-F238E27FC236}">
                  <a16:creationId xmlns:a16="http://schemas.microsoft.com/office/drawing/2014/main" id="{A0B3B456-4741-40EA-A51C-016969A1F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" name="Line 1910">
              <a:extLst>
                <a:ext uri="{FF2B5EF4-FFF2-40B4-BE49-F238E27FC236}">
                  <a16:creationId xmlns:a16="http://schemas.microsoft.com/office/drawing/2014/main" id="{F9716217-BDC7-450B-9A93-B7BF53868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" name="Line 1911">
              <a:extLst>
                <a:ext uri="{FF2B5EF4-FFF2-40B4-BE49-F238E27FC236}">
                  <a16:creationId xmlns:a16="http://schemas.microsoft.com/office/drawing/2014/main" id="{941149D7-8ED1-4642-B923-8D37F9150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8" name="Line 1912">
              <a:extLst>
                <a:ext uri="{FF2B5EF4-FFF2-40B4-BE49-F238E27FC236}">
                  <a16:creationId xmlns:a16="http://schemas.microsoft.com/office/drawing/2014/main" id="{A11FA485-A0A1-4093-8CF9-F3D34348D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9" name="Line 1913">
              <a:extLst>
                <a:ext uri="{FF2B5EF4-FFF2-40B4-BE49-F238E27FC236}">
                  <a16:creationId xmlns:a16="http://schemas.microsoft.com/office/drawing/2014/main" id="{4AD99485-DB24-4EE5-9DC0-82F6586B5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0" name="Line 1914">
              <a:extLst>
                <a:ext uri="{FF2B5EF4-FFF2-40B4-BE49-F238E27FC236}">
                  <a16:creationId xmlns:a16="http://schemas.microsoft.com/office/drawing/2014/main" id="{5059FA56-90CC-4981-866A-1505212E9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1" name="Line 1915">
              <a:extLst>
                <a:ext uri="{FF2B5EF4-FFF2-40B4-BE49-F238E27FC236}">
                  <a16:creationId xmlns:a16="http://schemas.microsoft.com/office/drawing/2014/main" id="{21CC3C31-CE12-4B44-A84E-D56A7D97C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2" name="Freeform 1916">
              <a:extLst>
                <a:ext uri="{FF2B5EF4-FFF2-40B4-BE49-F238E27FC236}">
                  <a16:creationId xmlns:a16="http://schemas.microsoft.com/office/drawing/2014/main" id="{4C5724E5-E70C-4145-AEC2-0CB64C2B4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3" name="Line 1917">
              <a:extLst>
                <a:ext uri="{FF2B5EF4-FFF2-40B4-BE49-F238E27FC236}">
                  <a16:creationId xmlns:a16="http://schemas.microsoft.com/office/drawing/2014/main" id="{3C4E920C-BE70-424D-B354-2F7741117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4" name="Line 1918">
              <a:extLst>
                <a:ext uri="{FF2B5EF4-FFF2-40B4-BE49-F238E27FC236}">
                  <a16:creationId xmlns:a16="http://schemas.microsoft.com/office/drawing/2014/main" id="{36D134D6-A771-4220-85BB-EF2E3916B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5" name="Line 1919">
              <a:extLst>
                <a:ext uri="{FF2B5EF4-FFF2-40B4-BE49-F238E27FC236}">
                  <a16:creationId xmlns:a16="http://schemas.microsoft.com/office/drawing/2014/main" id="{F8717B16-57BF-4719-A013-31FC1828C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6" name="Line 1920">
              <a:extLst>
                <a:ext uri="{FF2B5EF4-FFF2-40B4-BE49-F238E27FC236}">
                  <a16:creationId xmlns:a16="http://schemas.microsoft.com/office/drawing/2014/main" id="{2474710F-BC1D-4A0D-B91F-2305ADB08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7" name="Line 1921">
              <a:extLst>
                <a:ext uri="{FF2B5EF4-FFF2-40B4-BE49-F238E27FC236}">
                  <a16:creationId xmlns:a16="http://schemas.microsoft.com/office/drawing/2014/main" id="{D6D5DA43-6709-4658-9D5B-653B4C419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8" name="Line 1922">
              <a:extLst>
                <a:ext uri="{FF2B5EF4-FFF2-40B4-BE49-F238E27FC236}">
                  <a16:creationId xmlns:a16="http://schemas.microsoft.com/office/drawing/2014/main" id="{E0388826-C944-4E86-ABA2-43E2D788E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9" name="Line 1923">
              <a:extLst>
                <a:ext uri="{FF2B5EF4-FFF2-40B4-BE49-F238E27FC236}">
                  <a16:creationId xmlns:a16="http://schemas.microsoft.com/office/drawing/2014/main" id="{35F47379-FBE4-4900-B246-C00AB0839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0" name="Line 1924">
              <a:extLst>
                <a:ext uri="{FF2B5EF4-FFF2-40B4-BE49-F238E27FC236}">
                  <a16:creationId xmlns:a16="http://schemas.microsoft.com/office/drawing/2014/main" id="{27C52B2D-271B-4FAD-BEC5-A22EFC154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1" name="Line 1925">
              <a:extLst>
                <a:ext uri="{FF2B5EF4-FFF2-40B4-BE49-F238E27FC236}">
                  <a16:creationId xmlns:a16="http://schemas.microsoft.com/office/drawing/2014/main" id="{577E46BC-E6A9-4683-B019-A0FBEB2EC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2" name="Line 1926">
              <a:extLst>
                <a:ext uri="{FF2B5EF4-FFF2-40B4-BE49-F238E27FC236}">
                  <a16:creationId xmlns:a16="http://schemas.microsoft.com/office/drawing/2014/main" id="{7B9B2A82-7F54-4B00-B355-897173424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3" name="Line 1927">
              <a:extLst>
                <a:ext uri="{FF2B5EF4-FFF2-40B4-BE49-F238E27FC236}">
                  <a16:creationId xmlns:a16="http://schemas.microsoft.com/office/drawing/2014/main" id="{20A5F35A-8A8B-4280-945B-8DC524C31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4" name="Line 1928">
              <a:extLst>
                <a:ext uri="{FF2B5EF4-FFF2-40B4-BE49-F238E27FC236}">
                  <a16:creationId xmlns:a16="http://schemas.microsoft.com/office/drawing/2014/main" id="{A81F591D-4EA2-4A6F-9689-9B54298DD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5" name="Line 1929">
              <a:extLst>
                <a:ext uri="{FF2B5EF4-FFF2-40B4-BE49-F238E27FC236}">
                  <a16:creationId xmlns:a16="http://schemas.microsoft.com/office/drawing/2014/main" id="{4A012287-2A22-4BBD-B00B-9E167FF50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6" name="Line 1930">
              <a:extLst>
                <a:ext uri="{FF2B5EF4-FFF2-40B4-BE49-F238E27FC236}">
                  <a16:creationId xmlns:a16="http://schemas.microsoft.com/office/drawing/2014/main" id="{0118749A-1590-4381-95BE-47A00AC2E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7" name="Line 1931">
              <a:extLst>
                <a:ext uri="{FF2B5EF4-FFF2-40B4-BE49-F238E27FC236}">
                  <a16:creationId xmlns:a16="http://schemas.microsoft.com/office/drawing/2014/main" id="{9F253DE1-57A7-4282-AE62-15F3AC270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8" name="Line 1932">
              <a:extLst>
                <a:ext uri="{FF2B5EF4-FFF2-40B4-BE49-F238E27FC236}">
                  <a16:creationId xmlns:a16="http://schemas.microsoft.com/office/drawing/2014/main" id="{8592D7BF-3D42-4C43-AB1C-90B858ACD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9" name="Line 1933">
              <a:extLst>
                <a:ext uri="{FF2B5EF4-FFF2-40B4-BE49-F238E27FC236}">
                  <a16:creationId xmlns:a16="http://schemas.microsoft.com/office/drawing/2014/main" id="{A3D49356-6C27-486B-93DB-1E0B2862F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0" name="Line 1934">
              <a:extLst>
                <a:ext uri="{FF2B5EF4-FFF2-40B4-BE49-F238E27FC236}">
                  <a16:creationId xmlns:a16="http://schemas.microsoft.com/office/drawing/2014/main" id="{738B7EF7-8C50-4C2A-BF4A-1117B163D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1" name="Line 1935">
              <a:extLst>
                <a:ext uri="{FF2B5EF4-FFF2-40B4-BE49-F238E27FC236}">
                  <a16:creationId xmlns:a16="http://schemas.microsoft.com/office/drawing/2014/main" id="{53D1321A-7608-4783-B301-722862B6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2" name="Line 1936">
              <a:extLst>
                <a:ext uri="{FF2B5EF4-FFF2-40B4-BE49-F238E27FC236}">
                  <a16:creationId xmlns:a16="http://schemas.microsoft.com/office/drawing/2014/main" id="{50C5DA0F-B5A5-4BF4-A7E4-B6F5DF866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3" name="Line 1937">
              <a:extLst>
                <a:ext uri="{FF2B5EF4-FFF2-40B4-BE49-F238E27FC236}">
                  <a16:creationId xmlns:a16="http://schemas.microsoft.com/office/drawing/2014/main" id="{3CB794BC-3CF7-4B51-9000-618793BAB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4" name="Line 1938">
              <a:extLst>
                <a:ext uri="{FF2B5EF4-FFF2-40B4-BE49-F238E27FC236}">
                  <a16:creationId xmlns:a16="http://schemas.microsoft.com/office/drawing/2014/main" id="{5515DF1E-996F-43EA-8881-B093A3637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5" name="Line 1939">
              <a:extLst>
                <a:ext uri="{FF2B5EF4-FFF2-40B4-BE49-F238E27FC236}">
                  <a16:creationId xmlns:a16="http://schemas.microsoft.com/office/drawing/2014/main" id="{795423E2-5D92-4DEF-93C8-48EB87B70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6" name="Line 1940">
              <a:extLst>
                <a:ext uri="{FF2B5EF4-FFF2-40B4-BE49-F238E27FC236}">
                  <a16:creationId xmlns:a16="http://schemas.microsoft.com/office/drawing/2014/main" id="{E14A2591-420B-4D58-A6DE-DC06F19F8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7" name="Line 1941">
              <a:extLst>
                <a:ext uri="{FF2B5EF4-FFF2-40B4-BE49-F238E27FC236}">
                  <a16:creationId xmlns:a16="http://schemas.microsoft.com/office/drawing/2014/main" id="{A2246A7E-9AF8-4B4A-87E5-95E26449B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8" name="Line 1942">
              <a:extLst>
                <a:ext uri="{FF2B5EF4-FFF2-40B4-BE49-F238E27FC236}">
                  <a16:creationId xmlns:a16="http://schemas.microsoft.com/office/drawing/2014/main" id="{B0E6D54B-096B-46EA-BE8F-4147511F8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9" name="Line 1943">
              <a:extLst>
                <a:ext uri="{FF2B5EF4-FFF2-40B4-BE49-F238E27FC236}">
                  <a16:creationId xmlns:a16="http://schemas.microsoft.com/office/drawing/2014/main" id="{8CBB85BD-EBEC-4C37-BCC1-B362FAE27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0" name="Line 1944">
              <a:extLst>
                <a:ext uri="{FF2B5EF4-FFF2-40B4-BE49-F238E27FC236}">
                  <a16:creationId xmlns:a16="http://schemas.microsoft.com/office/drawing/2014/main" id="{455AE04B-CC48-4953-A064-7FF5B6820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1" name="Line 1945">
              <a:extLst>
                <a:ext uri="{FF2B5EF4-FFF2-40B4-BE49-F238E27FC236}">
                  <a16:creationId xmlns:a16="http://schemas.microsoft.com/office/drawing/2014/main" id="{873E538C-A4BC-43F8-BE1B-A5C110C5C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2" name="Line 1946">
              <a:extLst>
                <a:ext uri="{FF2B5EF4-FFF2-40B4-BE49-F238E27FC236}">
                  <a16:creationId xmlns:a16="http://schemas.microsoft.com/office/drawing/2014/main" id="{40E0834D-5C7A-47C9-9371-11EA63863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3" name="Freeform 1947">
              <a:extLst>
                <a:ext uri="{FF2B5EF4-FFF2-40B4-BE49-F238E27FC236}">
                  <a16:creationId xmlns:a16="http://schemas.microsoft.com/office/drawing/2014/main" id="{50FC2D27-2C81-410D-B389-5534FB8F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4" name="Line 1948">
              <a:extLst>
                <a:ext uri="{FF2B5EF4-FFF2-40B4-BE49-F238E27FC236}">
                  <a16:creationId xmlns:a16="http://schemas.microsoft.com/office/drawing/2014/main" id="{ED5570C7-CB3A-4C1F-8976-BAB91CE88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5" name="Line 1949">
              <a:extLst>
                <a:ext uri="{FF2B5EF4-FFF2-40B4-BE49-F238E27FC236}">
                  <a16:creationId xmlns:a16="http://schemas.microsoft.com/office/drawing/2014/main" id="{05E21516-E998-4CD7-B518-FFE78B87A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6" name="Line 1950">
              <a:extLst>
                <a:ext uri="{FF2B5EF4-FFF2-40B4-BE49-F238E27FC236}">
                  <a16:creationId xmlns:a16="http://schemas.microsoft.com/office/drawing/2014/main" id="{E50FBF5A-CC60-40F7-8DEC-680A6C0B9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7" name="Line 1951">
              <a:extLst>
                <a:ext uri="{FF2B5EF4-FFF2-40B4-BE49-F238E27FC236}">
                  <a16:creationId xmlns:a16="http://schemas.microsoft.com/office/drawing/2014/main" id="{79B4AE8B-D196-45D0-B230-CE227A9AB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8" name="Line 1952">
              <a:extLst>
                <a:ext uri="{FF2B5EF4-FFF2-40B4-BE49-F238E27FC236}">
                  <a16:creationId xmlns:a16="http://schemas.microsoft.com/office/drawing/2014/main" id="{7CED2586-402B-4C38-9733-D6495A7FE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9" name="Line 1953">
              <a:extLst>
                <a:ext uri="{FF2B5EF4-FFF2-40B4-BE49-F238E27FC236}">
                  <a16:creationId xmlns:a16="http://schemas.microsoft.com/office/drawing/2014/main" id="{3407AEEF-BE1D-46FF-A991-9DC65426C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0" name="Line 1954">
              <a:extLst>
                <a:ext uri="{FF2B5EF4-FFF2-40B4-BE49-F238E27FC236}">
                  <a16:creationId xmlns:a16="http://schemas.microsoft.com/office/drawing/2014/main" id="{5B5A6716-25CB-451A-8E47-A8194FE35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1" name="Line 1955">
              <a:extLst>
                <a:ext uri="{FF2B5EF4-FFF2-40B4-BE49-F238E27FC236}">
                  <a16:creationId xmlns:a16="http://schemas.microsoft.com/office/drawing/2014/main" id="{56FCED8D-7F6F-4826-AFEA-3D649AF36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2" name="Line 1956">
              <a:extLst>
                <a:ext uri="{FF2B5EF4-FFF2-40B4-BE49-F238E27FC236}">
                  <a16:creationId xmlns:a16="http://schemas.microsoft.com/office/drawing/2014/main" id="{60C726EA-28E7-47F9-93A9-522194F1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3" name="Line 1957">
              <a:extLst>
                <a:ext uri="{FF2B5EF4-FFF2-40B4-BE49-F238E27FC236}">
                  <a16:creationId xmlns:a16="http://schemas.microsoft.com/office/drawing/2014/main" id="{C76F55B6-14E3-4C30-AFE6-CDE193642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4" name="Line 1958">
              <a:extLst>
                <a:ext uri="{FF2B5EF4-FFF2-40B4-BE49-F238E27FC236}">
                  <a16:creationId xmlns:a16="http://schemas.microsoft.com/office/drawing/2014/main" id="{41DD964B-F79F-4045-B88F-03A952AED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5" name="Line 1959">
              <a:extLst>
                <a:ext uri="{FF2B5EF4-FFF2-40B4-BE49-F238E27FC236}">
                  <a16:creationId xmlns:a16="http://schemas.microsoft.com/office/drawing/2014/main" id="{50C40399-EE61-41E9-A503-E10B4DDC6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6" name="Line 1960">
              <a:extLst>
                <a:ext uri="{FF2B5EF4-FFF2-40B4-BE49-F238E27FC236}">
                  <a16:creationId xmlns:a16="http://schemas.microsoft.com/office/drawing/2014/main" id="{5D0C0CBE-CC2D-4563-844C-88D67F1D8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7" name="Line 1961">
              <a:extLst>
                <a:ext uri="{FF2B5EF4-FFF2-40B4-BE49-F238E27FC236}">
                  <a16:creationId xmlns:a16="http://schemas.microsoft.com/office/drawing/2014/main" id="{FA9E29CF-A52D-4966-A2B3-405B041BA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8" name="Line 1962">
              <a:extLst>
                <a:ext uri="{FF2B5EF4-FFF2-40B4-BE49-F238E27FC236}">
                  <a16:creationId xmlns:a16="http://schemas.microsoft.com/office/drawing/2014/main" id="{7A4A35EA-2D05-4996-932E-8100D8BED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9" name="Line 1963">
              <a:extLst>
                <a:ext uri="{FF2B5EF4-FFF2-40B4-BE49-F238E27FC236}">
                  <a16:creationId xmlns:a16="http://schemas.microsoft.com/office/drawing/2014/main" id="{EF63C93C-6DF8-4088-85A6-8C6B873A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" name="Line 1964">
              <a:extLst>
                <a:ext uri="{FF2B5EF4-FFF2-40B4-BE49-F238E27FC236}">
                  <a16:creationId xmlns:a16="http://schemas.microsoft.com/office/drawing/2014/main" id="{3F04BA49-D264-4D7D-A96D-3F7F502A6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" name="Line 1965">
              <a:extLst>
                <a:ext uri="{FF2B5EF4-FFF2-40B4-BE49-F238E27FC236}">
                  <a16:creationId xmlns:a16="http://schemas.microsoft.com/office/drawing/2014/main" id="{8765A294-40A8-4D0C-A5DB-155F7E926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2" name="Line 1966">
              <a:extLst>
                <a:ext uri="{FF2B5EF4-FFF2-40B4-BE49-F238E27FC236}">
                  <a16:creationId xmlns:a16="http://schemas.microsoft.com/office/drawing/2014/main" id="{EE5A21F8-25D3-45DA-9DE8-5817E3313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3" name="Line 1967">
              <a:extLst>
                <a:ext uri="{FF2B5EF4-FFF2-40B4-BE49-F238E27FC236}">
                  <a16:creationId xmlns:a16="http://schemas.microsoft.com/office/drawing/2014/main" id="{65726D97-9544-4ECC-B8D8-F6A85029D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" name="Line 1968">
              <a:extLst>
                <a:ext uri="{FF2B5EF4-FFF2-40B4-BE49-F238E27FC236}">
                  <a16:creationId xmlns:a16="http://schemas.microsoft.com/office/drawing/2014/main" id="{39CAEFDB-EE72-4060-8343-07D405AF4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" name="Line 1969">
              <a:extLst>
                <a:ext uri="{FF2B5EF4-FFF2-40B4-BE49-F238E27FC236}">
                  <a16:creationId xmlns:a16="http://schemas.microsoft.com/office/drawing/2014/main" id="{DAC09F25-F3CA-474F-8885-6906EB017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" name="Line 1970">
              <a:extLst>
                <a:ext uri="{FF2B5EF4-FFF2-40B4-BE49-F238E27FC236}">
                  <a16:creationId xmlns:a16="http://schemas.microsoft.com/office/drawing/2014/main" id="{9D7FAE56-C053-498B-965C-C67995F80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7" name="Line 1971">
              <a:extLst>
                <a:ext uri="{FF2B5EF4-FFF2-40B4-BE49-F238E27FC236}">
                  <a16:creationId xmlns:a16="http://schemas.microsoft.com/office/drawing/2014/main" id="{66A4D7FE-8B96-412B-84BA-0B09E67AC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8" name="Line 1972">
              <a:extLst>
                <a:ext uri="{FF2B5EF4-FFF2-40B4-BE49-F238E27FC236}">
                  <a16:creationId xmlns:a16="http://schemas.microsoft.com/office/drawing/2014/main" id="{B2039EA2-43A3-44AC-A4B0-67047AD5F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9" name="Line 1973">
              <a:extLst>
                <a:ext uri="{FF2B5EF4-FFF2-40B4-BE49-F238E27FC236}">
                  <a16:creationId xmlns:a16="http://schemas.microsoft.com/office/drawing/2014/main" id="{F59DAF88-202C-4FEF-A142-15EAB1DD6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0" name="Line 1974">
              <a:extLst>
                <a:ext uri="{FF2B5EF4-FFF2-40B4-BE49-F238E27FC236}">
                  <a16:creationId xmlns:a16="http://schemas.microsoft.com/office/drawing/2014/main" id="{79600AEE-6D1A-4C4A-B969-69A232B49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1" name="Line 1975">
              <a:extLst>
                <a:ext uri="{FF2B5EF4-FFF2-40B4-BE49-F238E27FC236}">
                  <a16:creationId xmlns:a16="http://schemas.microsoft.com/office/drawing/2014/main" id="{48D7088D-3034-44FD-B8AF-04A93FEE7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2" name="Line 1976">
              <a:extLst>
                <a:ext uri="{FF2B5EF4-FFF2-40B4-BE49-F238E27FC236}">
                  <a16:creationId xmlns:a16="http://schemas.microsoft.com/office/drawing/2014/main" id="{4E828CD6-4D6E-4D48-8CAE-C7650F2F7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3" name="Line 1977">
              <a:extLst>
                <a:ext uri="{FF2B5EF4-FFF2-40B4-BE49-F238E27FC236}">
                  <a16:creationId xmlns:a16="http://schemas.microsoft.com/office/drawing/2014/main" id="{2EC15947-5844-41CA-BD13-5D272C650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4" name="Line 1978">
              <a:extLst>
                <a:ext uri="{FF2B5EF4-FFF2-40B4-BE49-F238E27FC236}">
                  <a16:creationId xmlns:a16="http://schemas.microsoft.com/office/drawing/2014/main" id="{CFD9C5F7-9D76-4F1D-857E-FC5E9A7F2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5" name="Line 1979">
              <a:extLst>
                <a:ext uri="{FF2B5EF4-FFF2-40B4-BE49-F238E27FC236}">
                  <a16:creationId xmlns:a16="http://schemas.microsoft.com/office/drawing/2014/main" id="{DB5B0361-D379-451F-9DC3-80BA0A457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6" name="Line 1980">
              <a:extLst>
                <a:ext uri="{FF2B5EF4-FFF2-40B4-BE49-F238E27FC236}">
                  <a16:creationId xmlns:a16="http://schemas.microsoft.com/office/drawing/2014/main" id="{F3F2B7C1-654E-405D-870F-198429E97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7" name="Freeform 1981">
              <a:extLst>
                <a:ext uri="{FF2B5EF4-FFF2-40B4-BE49-F238E27FC236}">
                  <a16:creationId xmlns:a16="http://schemas.microsoft.com/office/drawing/2014/main" id="{8BCBBAFC-3F7C-463A-8D1A-0F5E14E72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8" name="Line 1982">
              <a:extLst>
                <a:ext uri="{FF2B5EF4-FFF2-40B4-BE49-F238E27FC236}">
                  <a16:creationId xmlns:a16="http://schemas.microsoft.com/office/drawing/2014/main" id="{50FA8E6B-6D3F-4083-A619-A6BE70889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9" name="Line 1983">
              <a:extLst>
                <a:ext uri="{FF2B5EF4-FFF2-40B4-BE49-F238E27FC236}">
                  <a16:creationId xmlns:a16="http://schemas.microsoft.com/office/drawing/2014/main" id="{940E5850-13F8-451B-9EA1-2A829C10D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0" name="Line 1984">
              <a:extLst>
                <a:ext uri="{FF2B5EF4-FFF2-40B4-BE49-F238E27FC236}">
                  <a16:creationId xmlns:a16="http://schemas.microsoft.com/office/drawing/2014/main" id="{E68FC643-4B36-442B-A147-2E4A460C8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1" name="Line 1985">
              <a:extLst>
                <a:ext uri="{FF2B5EF4-FFF2-40B4-BE49-F238E27FC236}">
                  <a16:creationId xmlns:a16="http://schemas.microsoft.com/office/drawing/2014/main" id="{8BCD8C0D-A156-4647-BA6B-4FF0244A3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2" name="Line 1986">
              <a:extLst>
                <a:ext uri="{FF2B5EF4-FFF2-40B4-BE49-F238E27FC236}">
                  <a16:creationId xmlns:a16="http://schemas.microsoft.com/office/drawing/2014/main" id="{AAF510A2-BF2C-4F38-BF66-E292E0AA1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3" name="Line 1987">
              <a:extLst>
                <a:ext uri="{FF2B5EF4-FFF2-40B4-BE49-F238E27FC236}">
                  <a16:creationId xmlns:a16="http://schemas.microsoft.com/office/drawing/2014/main" id="{43BA0E64-73B0-4411-8CCC-AC50D2FCA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4" name="Line 1988">
              <a:extLst>
                <a:ext uri="{FF2B5EF4-FFF2-40B4-BE49-F238E27FC236}">
                  <a16:creationId xmlns:a16="http://schemas.microsoft.com/office/drawing/2014/main" id="{7395E846-934D-4621-AFB5-7B9F3C383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5" name="Line 1989">
              <a:extLst>
                <a:ext uri="{FF2B5EF4-FFF2-40B4-BE49-F238E27FC236}">
                  <a16:creationId xmlns:a16="http://schemas.microsoft.com/office/drawing/2014/main" id="{74322A22-5D33-4D78-8915-172A3B6B2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6" name="Line 1990">
              <a:extLst>
                <a:ext uri="{FF2B5EF4-FFF2-40B4-BE49-F238E27FC236}">
                  <a16:creationId xmlns:a16="http://schemas.microsoft.com/office/drawing/2014/main" id="{3C53971E-13B1-4F35-95DA-541E2EEC2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7" name="Line 1991">
              <a:extLst>
                <a:ext uri="{FF2B5EF4-FFF2-40B4-BE49-F238E27FC236}">
                  <a16:creationId xmlns:a16="http://schemas.microsoft.com/office/drawing/2014/main" id="{2614E7B3-2358-4245-9CF7-5E2158672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8" name="Line 1992">
              <a:extLst>
                <a:ext uri="{FF2B5EF4-FFF2-40B4-BE49-F238E27FC236}">
                  <a16:creationId xmlns:a16="http://schemas.microsoft.com/office/drawing/2014/main" id="{26338C3C-7348-4931-A197-A13E193FE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9" name="Line 1993">
              <a:extLst>
                <a:ext uri="{FF2B5EF4-FFF2-40B4-BE49-F238E27FC236}">
                  <a16:creationId xmlns:a16="http://schemas.microsoft.com/office/drawing/2014/main" id="{BCB2DD82-855E-43B1-94F2-EEB8E7AA9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0" name="Line 1994">
              <a:extLst>
                <a:ext uri="{FF2B5EF4-FFF2-40B4-BE49-F238E27FC236}">
                  <a16:creationId xmlns:a16="http://schemas.microsoft.com/office/drawing/2014/main" id="{1A044E1F-16ED-459D-8B00-771255694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1" name="Line 1995">
              <a:extLst>
                <a:ext uri="{FF2B5EF4-FFF2-40B4-BE49-F238E27FC236}">
                  <a16:creationId xmlns:a16="http://schemas.microsoft.com/office/drawing/2014/main" id="{3019948A-2E5D-42B9-B2AF-7910218EA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2" name="Line 1996">
              <a:extLst>
                <a:ext uri="{FF2B5EF4-FFF2-40B4-BE49-F238E27FC236}">
                  <a16:creationId xmlns:a16="http://schemas.microsoft.com/office/drawing/2014/main" id="{F1F7BB25-4F34-4A9B-BD3C-5EE719681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03" name="Line 2001">
            <a:extLst>
              <a:ext uri="{FF2B5EF4-FFF2-40B4-BE49-F238E27FC236}">
                <a16:creationId xmlns:a16="http://schemas.microsoft.com/office/drawing/2014/main" id="{DADE29A3-C8DA-43C1-9574-11065BC1D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724" y="4146550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3" grpId="0"/>
      <p:bldP spid="22544" grpId="0"/>
      <p:bldP spid="225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55675" y="1989138"/>
            <a:ext cx="2609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vitro</a:t>
            </a: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955675" y="3633788"/>
            <a:ext cx="261143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vivo</a:t>
            </a:r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4510088" y="4314825"/>
            <a:ext cx="5545137" cy="1944688"/>
            <a:chOff x="2841" y="2718"/>
            <a:chExt cx="3493" cy="1225"/>
          </a:xfrm>
        </p:grpSpPr>
        <p:sp>
          <p:nvSpPr>
            <p:cNvPr id="41010" name="Rectangle 5"/>
            <p:cNvSpPr>
              <a:spLocks noChangeArrowheads="1"/>
            </p:cNvSpPr>
            <p:nvPr/>
          </p:nvSpPr>
          <p:spPr bwMode="auto">
            <a:xfrm>
              <a:off x="4101" y="2791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1" name="Oval 6"/>
            <p:cNvSpPr>
              <a:spLocks noChangeArrowheads="1"/>
            </p:cNvSpPr>
            <p:nvPr/>
          </p:nvSpPr>
          <p:spPr bwMode="auto">
            <a:xfrm>
              <a:off x="4367" y="291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2" name="Oval 7"/>
            <p:cNvSpPr>
              <a:spLocks noChangeArrowheads="1"/>
            </p:cNvSpPr>
            <p:nvPr/>
          </p:nvSpPr>
          <p:spPr bwMode="auto">
            <a:xfrm>
              <a:off x="4267" y="3503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3" name="Oval 8"/>
            <p:cNvSpPr>
              <a:spLocks noChangeArrowheads="1"/>
            </p:cNvSpPr>
            <p:nvPr/>
          </p:nvSpPr>
          <p:spPr bwMode="auto">
            <a:xfrm>
              <a:off x="5297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4" name="Oval 9"/>
            <p:cNvSpPr>
              <a:spLocks noChangeArrowheads="1"/>
            </p:cNvSpPr>
            <p:nvPr/>
          </p:nvSpPr>
          <p:spPr bwMode="auto">
            <a:xfrm>
              <a:off x="5413" y="3458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5" name="Oval 10"/>
            <p:cNvSpPr>
              <a:spLocks noChangeArrowheads="1"/>
            </p:cNvSpPr>
            <p:nvPr/>
          </p:nvSpPr>
          <p:spPr bwMode="auto">
            <a:xfrm>
              <a:off x="5098" y="3048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6" name="Oval 11"/>
            <p:cNvSpPr>
              <a:spLocks noChangeArrowheads="1"/>
            </p:cNvSpPr>
            <p:nvPr/>
          </p:nvSpPr>
          <p:spPr bwMode="auto">
            <a:xfrm>
              <a:off x="4248" y="3085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7" name="Oval 12"/>
            <p:cNvSpPr>
              <a:spLocks noChangeArrowheads="1"/>
            </p:cNvSpPr>
            <p:nvPr/>
          </p:nvSpPr>
          <p:spPr bwMode="auto">
            <a:xfrm>
              <a:off x="4865" y="3321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8" name="Oval 13"/>
            <p:cNvSpPr>
              <a:spLocks noChangeArrowheads="1"/>
            </p:cNvSpPr>
            <p:nvPr/>
          </p:nvSpPr>
          <p:spPr bwMode="auto">
            <a:xfrm>
              <a:off x="4732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9" name="Oval 14"/>
            <p:cNvSpPr>
              <a:spLocks noChangeArrowheads="1"/>
            </p:cNvSpPr>
            <p:nvPr/>
          </p:nvSpPr>
          <p:spPr bwMode="auto">
            <a:xfrm>
              <a:off x="4882" y="3063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0" name="Oval 15"/>
            <p:cNvSpPr>
              <a:spLocks noChangeArrowheads="1"/>
            </p:cNvSpPr>
            <p:nvPr/>
          </p:nvSpPr>
          <p:spPr bwMode="auto">
            <a:xfrm>
              <a:off x="4666" y="335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1" name="Rectangle 16"/>
            <p:cNvSpPr>
              <a:spLocks noChangeArrowheads="1"/>
            </p:cNvSpPr>
            <p:nvPr/>
          </p:nvSpPr>
          <p:spPr bwMode="auto">
            <a:xfrm>
              <a:off x="3586" y="3124"/>
              <a:ext cx="506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2" name="Rectangle 17"/>
            <p:cNvSpPr>
              <a:spLocks noChangeArrowheads="1"/>
            </p:cNvSpPr>
            <p:nvPr/>
          </p:nvSpPr>
          <p:spPr bwMode="auto">
            <a:xfrm>
              <a:off x="5596" y="3139"/>
              <a:ext cx="507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3" name="Oval 18"/>
            <p:cNvSpPr>
              <a:spLocks noChangeArrowheads="1"/>
            </p:cNvSpPr>
            <p:nvPr/>
          </p:nvSpPr>
          <p:spPr bwMode="auto">
            <a:xfrm>
              <a:off x="3469" y="3124"/>
              <a:ext cx="142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4" name="Oval 19"/>
            <p:cNvSpPr>
              <a:spLocks noChangeArrowheads="1"/>
            </p:cNvSpPr>
            <p:nvPr/>
          </p:nvSpPr>
          <p:spPr bwMode="auto">
            <a:xfrm>
              <a:off x="6045" y="3139"/>
              <a:ext cx="141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5" name="Line 20"/>
            <p:cNvSpPr>
              <a:spLocks noChangeShapeType="1"/>
            </p:cNvSpPr>
            <p:nvPr/>
          </p:nvSpPr>
          <p:spPr bwMode="auto">
            <a:xfrm rot="-475345">
              <a:off x="6128" y="3226"/>
              <a:ext cx="206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6" name="Rectangle 21"/>
            <p:cNvSpPr>
              <a:spLocks noChangeArrowheads="1"/>
            </p:cNvSpPr>
            <p:nvPr/>
          </p:nvSpPr>
          <p:spPr bwMode="auto">
            <a:xfrm>
              <a:off x="4419" y="3657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41027" name="Rectangle 22"/>
            <p:cNvSpPr>
              <a:spLocks noChangeArrowheads="1"/>
            </p:cNvSpPr>
            <p:nvPr/>
          </p:nvSpPr>
          <p:spPr bwMode="auto">
            <a:xfrm>
              <a:off x="2841" y="2718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41028" name="Arc 23"/>
            <p:cNvSpPr>
              <a:spLocks/>
            </p:cNvSpPr>
            <p:nvPr/>
          </p:nvSpPr>
          <p:spPr bwMode="auto">
            <a:xfrm>
              <a:off x="3055" y="2984"/>
              <a:ext cx="494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9" name="Line 24"/>
            <p:cNvSpPr>
              <a:spLocks noChangeShapeType="1"/>
            </p:cNvSpPr>
            <p:nvPr/>
          </p:nvSpPr>
          <p:spPr bwMode="auto">
            <a:xfrm>
              <a:off x="4097" y="3143"/>
              <a:ext cx="0" cy="14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30" name="Line 25"/>
            <p:cNvSpPr>
              <a:spLocks noChangeShapeType="1"/>
            </p:cNvSpPr>
            <p:nvPr/>
          </p:nvSpPr>
          <p:spPr bwMode="auto">
            <a:xfrm>
              <a:off x="5609" y="3135"/>
              <a:ext cx="0" cy="16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31" name="Rectangle 26"/>
            <p:cNvSpPr>
              <a:spLocks noChangeArrowheads="1"/>
            </p:cNvSpPr>
            <p:nvPr/>
          </p:nvSpPr>
          <p:spPr bwMode="auto">
            <a:xfrm>
              <a:off x="3007" y="3445"/>
              <a:ext cx="92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Débit (Q)</a:t>
              </a:r>
            </a:p>
          </p:txBody>
        </p:sp>
        <p:sp>
          <p:nvSpPr>
            <p:cNvPr id="41032" name="Rectangle 27"/>
            <p:cNvSpPr>
              <a:spLocks noChangeArrowheads="1"/>
            </p:cNvSpPr>
            <p:nvPr/>
          </p:nvSpPr>
          <p:spPr bwMode="auto">
            <a:xfrm>
              <a:off x="3663" y="3385"/>
              <a:ext cx="19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°</a:t>
              </a:r>
            </a:p>
          </p:txBody>
        </p:sp>
        <p:sp>
          <p:nvSpPr>
            <p:cNvPr id="41033" name="Oval 28"/>
            <p:cNvSpPr>
              <a:spLocks noChangeArrowheads="1"/>
            </p:cNvSpPr>
            <p:nvPr/>
          </p:nvSpPr>
          <p:spPr bwMode="auto">
            <a:xfrm>
              <a:off x="4403" y="2858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4" name="Oval 29"/>
            <p:cNvSpPr>
              <a:spLocks noChangeArrowheads="1"/>
            </p:cNvSpPr>
            <p:nvPr/>
          </p:nvSpPr>
          <p:spPr bwMode="auto">
            <a:xfrm>
              <a:off x="4591" y="3331"/>
              <a:ext cx="94" cy="12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5" name="Oval 30"/>
            <p:cNvSpPr>
              <a:spLocks noChangeArrowheads="1"/>
            </p:cNvSpPr>
            <p:nvPr/>
          </p:nvSpPr>
          <p:spPr bwMode="auto">
            <a:xfrm>
              <a:off x="5345" y="3373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6" name="Text Box 31"/>
            <p:cNvSpPr txBox="1">
              <a:spLocks noChangeArrowheads="1"/>
            </p:cNvSpPr>
            <p:nvPr/>
          </p:nvSpPr>
          <p:spPr bwMode="auto">
            <a:xfrm>
              <a:off x="4921" y="328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37" name="Text Box 32"/>
            <p:cNvSpPr txBox="1">
              <a:spLocks noChangeArrowheads="1"/>
            </p:cNvSpPr>
            <p:nvPr/>
          </p:nvSpPr>
          <p:spPr bwMode="auto">
            <a:xfrm>
              <a:off x="5157" y="302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38" name="Text Box 33"/>
            <p:cNvSpPr txBox="1">
              <a:spLocks noChangeArrowheads="1"/>
            </p:cNvSpPr>
            <p:nvPr/>
          </p:nvSpPr>
          <p:spPr bwMode="auto">
            <a:xfrm>
              <a:off x="4308" y="307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</p:grpSp>
      <p:grpSp>
        <p:nvGrpSpPr>
          <p:cNvPr id="40965" name="Group 34"/>
          <p:cNvGrpSpPr>
            <a:grpSpLocks/>
          </p:cNvGrpSpPr>
          <p:nvPr/>
        </p:nvGrpSpPr>
        <p:grpSpPr bwMode="auto">
          <a:xfrm>
            <a:off x="261938" y="2593975"/>
            <a:ext cx="3857625" cy="819150"/>
            <a:chOff x="165" y="1486"/>
            <a:chExt cx="2430" cy="516"/>
          </a:xfrm>
        </p:grpSpPr>
        <p:grpSp>
          <p:nvGrpSpPr>
            <p:cNvPr id="41005" name="Group 35"/>
            <p:cNvGrpSpPr>
              <a:grpSpLocks/>
            </p:cNvGrpSpPr>
            <p:nvPr/>
          </p:nvGrpSpPr>
          <p:grpSpPr bwMode="auto">
            <a:xfrm>
              <a:off x="1310" y="1760"/>
              <a:ext cx="390" cy="231"/>
              <a:chOff x="550" y="1872"/>
              <a:chExt cx="376" cy="244"/>
            </a:xfrm>
          </p:grpSpPr>
          <p:sp>
            <p:nvSpPr>
              <p:cNvPr id="41008" name="Oval 36"/>
              <p:cNvSpPr>
                <a:spLocks noChangeArrowheads="1"/>
              </p:cNvSpPr>
              <p:nvPr/>
            </p:nvSpPr>
            <p:spPr bwMode="auto">
              <a:xfrm>
                <a:off x="550" y="1911"/>
                <a:ext cx="376" cy="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1009" name="Text Box 37"/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2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E</a:t>
                </a:r>
              </a:p>
            </p:txBody>
          </p:sp>
        </p:grpSp>
        <p:sp>
          <p:nvSpPr>
            <p:cNvPr id="41006" name="Text Box 38"/>
            <p:cNvSpPr txBox="1">
              <a:spLocks noChangeArrowheads="1"/>
            </p:cNvSpPr>
            <p:nvPr/>
          </p:nvSpPr>
          <p:spPr bwMode="auto">
            <a:xfrm>
              <a:off x="1751" y="1752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A50021"/>
                  </a:solidFill>
                  <a:latin typeface="Arial Unicode MS" panose="020B0604020202020204" pitchFamily="34" charset="-128"/>
                </a:rPr>
                <a:t>: enzymes</a:t>
              </a:r>
            </a:p>
          </p:txBody>
        </p:sp>
        <p:sp>
          <p:nvSpPr>
            <p:cNvPr id="41007" name="Text Box 39"/>
            <p:cNvSpPr txBox="1">
              <a:spLocks noChangeArrowheads="1"/>
            </p:cNvSpPr>
            <p:nvPr/>
          </p:nvSpPr>
          <p:spPr bwMode="auto">
            <a:xfrm>
              <a:off x="165" y="148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grpSp>
        <p:nvGrpSpPr>
          <p:cNvPr id="40966" name="Group 40"/>
          <p:cNvGrpSpPr>
            <a:grpSpLocks/>
          </p:cNvGrpSpPr>
          <p:nvPr/>
        </p:nvGrpSpPr>
        <p:grpSpPr bwMode="auto">
          <a:xfrm>
            <a:off x="6253163" y="1800225"/>
            <a:ext cx="3722687" cy="2227263"/>
            <a:chOff x="3939" y="1134"/>
            <a:chExt cx="2345" cy="1403"/>
          </a:xfrm>
        </p:grpSpPr>
        <p:sp>
          <p:nvSpPr>
            <p:cNvPr id="40985" name="Rectangle 41"/>
            <p:cNvSpPr>
              <a:spLocks noChangeArrowheads="1"/>
            </p:cNvSpPr>
            <p:nvPr/>
          </p:nvSpPr>
          <p:spPr bwMode="auto">
            <a:xfrm>
              <a:off x="3943" y="1429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6" name="Oval 42"/>
            <p:cNvSpPr>
              <a:spLocks noChangeArrowheads="1"/>
            </p:cNvSpPr>
            <p:nvPr/>
          </p:nvSpPr>
          <p:spPr bwMode="auto">
            <a:xfrm>
              <a:off x="4209" y="1550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7" name="Oval 43"/>
            <p:cNvSpPr>
              <a:spLocks noChangeArrowheads="1"/>
            </p:cNvSpPr>
            <p:nvPr/>
          </p:nvSpPr>
          <p:spPr bwMode="auto">
            <a:xfrm>
              <a:off x="4109" y="214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8" name="Oval 44"/>
            <p:cNvSpPr>
              <a:spLocks noChangeArrowheads="1"/>
            </p:cNvSpPr>
            <p:nvPr/>
          </p:nvSpPr>
          <p:spPr bwMode="auto">
            <a:xfrm>
              <a:off x="5139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9" name="Oval 45"/>
            <p:cNvSpPr>
              <a:spLocks noChangeArrowheads="1"/>
            </p:cNvSpPr>
            <p:nvPr/>
          </p:nvSpPr>
          <p:spPr bwMode="auto">
            <a:xfrm>
              <a:off x="5256" y="2096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0" name="Oval 46"/>
            <p:cNvSpPr>
              <a:spLocks noChangeArrowheads="1"/>
            </p:cNvSpPr>
            <p:nvPr/>
          </p:nvSpPr>
          <p:spPr bwMode="auto">
            <a:xfrm>
              <a:off x="4940" y="1687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1" name="Oval 47"/>
            <p:cNvSpPr>
              <a:spLocks noChangeArrowheads="1"/>
            </p:cNvSpPr>
            <p:nvPr/>
          </p:nvSpPr>
          <p:spPr bwMode="auto">
            <a:xfrm>
              <a:off x="4092" y="1762"/>
              <a:ext cx="39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2" name="Oval 48"/>
            <p:cNvSpPr>
              <a:spLocks noChangeArrowheads="1"/>
            </p:cNvSpPr>
            <p:nvPr/>
          </p:nvSpPr>
          <p:spPr bwMode="auto">
            <a:xfrm>
              <a:off x="4707" y="1960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3" name="Oval 49"/>
            <p:cNvSpPr>
              <a:spLocks noChangeArrowheads="1"/>
            </p:cNvSpPr>
            <p:nvPr/>
          </p:nvSpPr>
          <p:spPr bwMode="auto">
            <a:xfrm>
              <a:off x="4574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4" name="Oval 50"/>
            <p:cNvSpPr>
              <a:spLocks noChangeArrowheads="1"/>
            </p:cNvSpPr>
            <p:nvPr/>
          </p:nvSpPr>
          <p:spPr bwMode="auto">
            <a:xfrm>
              <a:off x="4724" y="170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5" name="Oval 51"/>
            <p:cNvSpPr>
              <a:spLocks noChangeArrowheads="1"/>
            </p:cNvSpPr>
            <p:nvPr/>
          </p:nvSpPr>
          <p:spPr bwMode="auto">
            <a:xfrm>
              <a:off x="4508" y="1990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6" name="Line 52"/>
            <p:cNvSpPr>
              <a:spLocks noChangeShapeType="1"/>
            </p:cNvSpPr>
            <p:nvPr/>
          </p:nvSpPr>
          <p:spPr bwMode="auto">
            <a:xfrm>
              <a:off x="3939" y="129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97" name="Line 53"/>
            <p:cNvSpPr>
              <a:spLocks noChangeShapeType="1"/>
            </p:cNvSpPr>
            <p:nvPr/>
          </p:nvSpPr>
          <p:spPr bwMode="auto">
            <a:xfrm>
              <a:off x="5434" y="1308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98" name="Rectangle 54"/>
            <p:cNvSpPr>
              <a:spLocks noChangeArrowheads="1"/>
            </p:cNvSpPr>
            <p:nvPr/>
          </p:nvSpPr>
          <p:spPr bwMode="auto">
            <a:xfrm>
              <a:off x="4262" y="2251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40999" name="Rectangle 55"/>
            <p:cNvSpPr>
              <a:spLocks noChangeArrowheads="1"/>
            </p:cNvSpPr>
            <p:nvPr/>
          </p:nvSpPr>
          <p:spPr bwMode="auto">
            <a:xfrm>
              <a:off x="5508" y="1480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41000" name="Arc 56"/>
            <p:cNvSpPr>
              <a:spLocks/>
            </p:cNvSpPr>
            <p:nvPr/>
          </p:nvSpPr>
          <p:spPr bwMode="auto">
            <a:xfrm rot="693608">
              <a:off x="5086" y="1134"/>
              <a:ext cx="973" cy="254"/>
            </a:xfrm>
            <a:custGeom>
              <a:avLst/>
              <a:gdLst>
                <a:gd name="T0" fmla="*/ 0 w 37460"/>
                <a:gd name="T1" fmla="*/ 0 h 21600"/>
                <a:gd name="T2" fmla="*/ 0 w 37460"/>
                <a:gd name="T3" fmla="*/ 0 h 21600"/>
                <a:gd name="T4" fmla="*/ 0 w 374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6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</a:path>
                <a:path w="3746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01" name="Text Box 57"/>
            <p:cNvSpPr txBox="1">
              <a:spLocks noChangeArrowheads="1"/>
            </p:cNvSpPr>
            <p:nvPr/>
          </p:nvSpPr>
          <p:spPr bwMode="auto">
            <a:xfrm>
              <a:off x="4170" y="17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2" name="Text Box 58"/>
            <p:cNvSpPr txBox="1">
              <a:spLocks noChangeArrowheads="1"/>
            </p:cNvSpPr>
            <p:nvPr/>
          </p:nvSpPr>
          <p:spPr bwMode="auto">
            <a:xfrm>
              <a:off x="4798" y="19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3" name="Text Box 59"/>
            <p:cNvSpPr txBox="1">
              <a:spLocks noChangeArrowheads="1"/>
            </p:cNvSpPr>
            <p:nvPr/>
          </p:nvSpPr>
          <p:spPr bwMode="auto">
            <a:xfrm>
              <a:off x="5033" y="16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4" name="Oval 60"/>
            <p:cNvSpPr>
              <a:spLocks noChangeArrowheads="1"/>
            </p:cNvSpPr>
            <p:nvPr/>
          </p:nvSpPr>
          <p:spPr bwMode="auto">
            <a:xfrm>
              <a:off x="5962" y="1389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46173" name="Group 61"/>
          <p:cNvGrpSpPr>
            <a:grpSpLocks/>
          </p:cNvGrpSpPr>
          <p:nvPr/>
        </p:nvGrpSpPr>
        <p:grpSpPr bwMode="auto">
          <a:xfrm>
            <a:off x="207963" y="4268788"/>
            <a:ext cx="3856037" cy="817562"/>
            <a:chOff x="131" y="2689"/>
            <a:chExt cx="2429" cy="515"/>
          </a:xfrm>
        </p:grpSpPr>
        <p:grpSp>
          <p:nvGrpSpPr>
            <p:cNvPr id="40979" name="Group 62"/>
            <p:cNvGrpSpPr>
              <a:grpSpLocks/>
            </p:cNvGrpSpPr>
            <p:nvPr/>
          </p:nvGrpSpPr>
          <p:grpSpPr bwMode="auto">
            <a:xfrm>
              <a:off x="1275" y="2954"/>
              <a:ext cx="1285" cy="250"/>
              <a:chOff x="1228" y="3343"/>
              <a:chExt cx="1237" cy="264"/>
            </a:xfrm>
          </p:grpSpPr>
          <p:grpSp>
            <p:nvGrpSpPr>
              <p:cNvPr id="40981" name="Group 63"/>
              <p:cNvGrpSpPr>
                <a:grpSpLocks/>
              </p:cNvGrpSpPr>
              <p:nvPr/>
            </p:nvGrpSpPr>
            <p:grpSpPr bwMode="auto">
              <a:xfrm>
                <a:off x="1228" y="3352"/>
                <a:ext cx="376" cy="244"/>
                <a:chOff x="550" y="1872"/>
                <a:chExt cx="376" cy="244"/>
              </a:xfrm>
            </p:grpSpPr>
            <p:sp>
              <p:nvSpPr>
                <p:cNvPr id="40983" name="Oval 64"/>
                <p:cNvSpPr>
                  <a:spLocks noChangeArrowheads="1"/>
                </p:cNvSpPr>
                <p:nvPr/>
              </p:nvSpPr>
              <p:spPr bwMode="auto">
                <a:xfrm>
                  <a:off x="550" y="1911"/>
                  <a:ext cx="376" cy="16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409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625" y="1872"/>
                  <a:ext cx="204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800">
                      <a:solidFill>
                        <a:srgbClr val="A50021"/>
                      </a:solidFill>
                      <a:latin typeface="Arial Unicode MS" panose="020B0604020202020204" pitchFamily="34" charset="-128"/>
                    </a:rPr>
                    <a:t>E</a:t>
                  </a:r>
                </a:p>
              </p:txBody>
            </p:sp>
          </p:grpSp>
          <p:sp>
            <p:nvSpPr>
              <p:cNvPr id="40982" name="Text Box 66"/>
              <p:cNvSpPr txBox="1">
                <a:spLocks noChangeArrowheads="1"/>
              </p:cNvSpPr>
              <p:nvPr/>
            </p:nvSpPr>
            <p:spPr bwMode="auto">
              <a:xfrm>
                <a:off x="1653" y="3343"/>
                <a:ext cx="81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: enzymes</a:t>
                </a:r>
              </a:p>
            </p:txBody>
          </p:sp>
        </p:grpSp>
        <p:sp>
          <p:nvSpPr>
            <p:cNvPr id="40980" name="Text Box 67"/>
            <p:cNvSpPr txBox="1">
              <a:spLocks noChangeArrowheads="1"/>
            </p:cNvSpPr>
            <p:nvPr/>
          </p:nvSpPr>
          <p:spPr bwMode="auto">
            <a:xfrm>
              <a:off x="131" y="2689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sp>
        <p:nvSpPr>
          <p:cNvPr id="346180" name="Text Box 68"/>
          <p:cNvSpPr txBox="1">
            <a:spLocks noChangeArrowheads="1"/>
          </p:cNvSpPr>
          <p:nvPr/>
        </p:nvSpPr>
        <p:spPr bwMode="auto">
          <a:xfrm>
            <a:off x="207963" y="5357813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Arial Unicode MS" panose="020B0604020202020204" pitchFamily="34" charset="-128"/>
              </a:rPr>
              <a:t>- Approvisionnement en analyte</a:t>
            </a:r>
          </a:p>
        </p:txBody>
      </p:sp>
      <p:grpSp>
        <p:nvGrpSpPr>
          <p:cNvPr id="346181" name="Group 69"/>
          <p:cNvGrpSpPr>
            <a:grpSpLocks/>
          </p:cNvGrpSpPr>
          <p:nvPr/>
        </p:nvGrpSpPr>
        <p:grpSpPr bwMode="auto">
          <a:xfrm>
            <a:off x="2024063" y="6294438"/>
            <a:ext cx="3049587" cy="396875"/>
            <a:chOff x="1674" y="3842"/>
            <a:chExt cx="1850" cy="264"/>
          </a:xfrm>
        </p:grpSpPr>
        <p:sp>
          <p:nvSpPr>
            <p:cNvPr id="40977" name="Text Box 70"/>
            <p:cNvSpPr txBox="1">
              <a:spLocks noChangeArrowheads="1"/>
            </p:cNvSpPr>
            <p:nvPr/>
          </p:nvSpPr>
          <p:spPr bwMode="auto">
            <a:xfrm>
              <a:off x="1743" y="3842"/>
              <a:ext cx="178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anose="020B0604020202020204" pitchFamily="34" charset="-128"/>
                </a:rPr>
                <a:t>: protéines plasmatiques</a:t>
              </a:r>
            </a:p>
          </p:txBody>
        </p:sp>
        <p:sp>
          <p:nvSpPr>
            <p:cNvPr id="40978" name="Oval 71"/>
            <p:cNvSpPr>
              <a:spLocks noChangeArrowheads="1"/>
            </p:cNvSpPr>
            <p:nvPr/>
          </p:nvSpPr>
          <p:spPr bwMode="auto">
            <a:xfrm>
              <a:off x="1674" y="3899"/>
              <a:ext cx="91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46184" name="Group 72"/>
          <p:cNvGrpSpPr>
            <a:grpSpLocks/>
          </p:cNvGrpSpPr>
          <p:nvPr/>
        </p:nvGrpSpPr>
        <p:grpSpPr bwMode="auto">
          <a:xfrm>
            <a:off x="1852613" y="5680075"/>
            <a:ext cx="3278187" cy="544513"/>
            <a:chOff x="1587" y="3975"/>
            <a:chExt cx="1989" cy="362"/>
          </a:xfrm>
        </p:grpSpPr>
        <p:sp>
          <p:nvSpPr>
            <p:cNvPr id="40973" name="Text Box 73"/>
            <p:cNvSpPr txBox="1">
              <a:spLocks noChangeArrowheads="1"/>
            </p:cNvSpPr>
            <p:nvPr/>
          </p:nvSpPr>
          <p:spPr bwMode="auto">
            <a:xfrm>
              <a:off x="1743" y="4071"/>
              <a:ext cx="183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anose="020B0604020202020204" pitchFamily="34" charset="-128"/>
                </a:rPr>
                <a:t>: débit sanguin hépatique</a:t>
              </a:r>
            </a:p>
          </p:txBody>
        </p:sp>
        <p:grpSp>
          <p:nvGrpSpPr>
            <p:cNvPr id="40974" name="Group 74"/>
            <p:cNvGrpSpPr>
              <a:grpSpLocks/>
            </p:cNvGrpSpPr>
            <p:nvPr/>
          </p:nvGrpSpPr>
          <p:grpSpPr bwMode="auto">
            <a:xfrm>
              <a:off x="1587" y="3975"/>
              <a:ext cx="253" cy="362"/>
              <a:chOff x="852" y="3944"/>
              <a:chExt cx="253" cy="362"/>
            </a:xfrm>
          </p:grpSpPr>
          <p:sp>
            <p:nvSpPr>
              <p:cNvPr id="40975" name="Rectangle 75"/>
              <p:cNvSpPr>
                <a:spLocks noChangeArrowheads="1"/>
              </p:cNvSpPr>
              <p:nvPr/>
            </p:nvSpPr>
            <p:spPr bwMode="auto">
              <a:xfrm>
                <a:off x="852" y="4004"/>
                <a:ext cx="253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/>
                  <a:t>Q</a:t>
                </a:r>
              </a:p>
            </p:txBody>
          </p:sp>
          <p:sp>
            <p:nvSpPr>
              <p:cNvPr id="40976" name="Rectangle 76"/>
              <p:cNvSpPr>
                <a:spLocks noChangeArrowheads="1"/>
              </p:cNvSpPr>
              <p:nvPr/>
            </p:nvSpPr>
            <p:spPr bwMode="auto">
              <a:xfrm>
                <a:off x="897" y="3944"/>
                <a:ext cx="184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/>
                  <a:t>°</a:t>
                </a:r>
              </a:p>
            </p:txBody>
          </p:sp>
        </p:grpSp>
      </p:grpSp>
      <p:sp>
        <p:nvSpPr>
          <p:cNvPr id="40971" name="Rectangle 7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3740" name="Rectangle 78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4759" name="Rectangle 15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520630" y="4925351"/>
            <a:ext cx="917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/>
              <a:t>avec</a:t>
            </a:r>
          </a:p>
        </p:txBody>
      </p:sp>
      <p:graphicFrame>
        <p:nvGraphicFramePr>
          <p:cNvPr id="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6623"/>
              </p:ext>
            </p:extLst>
          </p:nvPr>
        </p:nvGraphicFramePr>
        <p:xfrm>
          <a:off x="1479028" y="2276872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25606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479028" y="2276872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997616" y="4286907"/>
                <a:ext cx="4357283" cy="12768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16" y="4286907"/>
                <a:ext cx="4357283" cy="1276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1360488" y="2205038"/>
            <a:ext cx="6810375" cy="3414712"/>
            <a:chOff x="1817" y="1888"/>
            <a:chExt cx="3813" cy="2151"/>
          </a:xfrm>
        </p:grpSpPr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2835" y="1888"/>
              <a:ext cx="1634" cy="2151"/>
              <a:chOff x="2835" y="1888"/>
              <a:chExt cx="1634" cy="2151"/>
            </a:xfrm>
          </p:grpSpPr>
          <p:pic>
            <p:nvPicPr>
              <p:cNvPr id="7179" name="Picture 5" descr="gr1lf1906_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01" b="4477"/>
              <a:stretch>
                <a:fillRect/>
              </a:stretch>
            </p:blipFill>
            <p:spPr bwMode="auto">
              <a:xfrm>
                <a:off x="2835" y="1888"/>
                <a:ext cx="1634" cy="2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0" name="Rectangle 6"/>
              <p:cNvSpPr>
                <a:spLocks noChangeArrowheads="1"/>
              </p:cNvSpPr>
              <p:nvPr/>
            </p:nvSpPr>
            <p:spPr bwMode="auto">
              <a:xfrm>
                <a:off x="4059" y="2478"/>
                <a:ext cx="409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7173" name="Text Box 7"/>
            <p:cNvSpPr txBox="1">
              <a:spLocks noChangeAspect="1" noChangeArrowheads="1"/>
            </p:cNvSpPr>
            <p:nvPr/>
          </p:nvSpPr>
          <p:spPr bwMode="auto">
            <a:xfrm>
              <a:off x="1817" y="2024"/>
              <a:ext cx="113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6699FF"/>
                  </a:solidFill>
                  <a:latin typeface="Tahoma" panose="020B0604030504040204" pitchFamily="34" charset="0"/>
                </a:rPr>
                <a:t>veine hépatique</a:t>
              </a:r>
              <a:endParaRPr lang="fr-FR" altLang="fr-FR" sz="1800" b="1" i="1">
                <a:solidFill>
                  <a:srgbClr val="6699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174" name="Line 8"/>
            <p:cNvSpPr>
              <a:spLocks noChangeAspect="1" noChangeShapeType="1"/>
            </p:cNvSpPr>
            <p:nvPr/>
          </p:nvSpPr>
          <p:spPr bwMode="auto">
            <a:xfrm flipH="1">
              <a:off x="4168" y="2523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5" name="Text Box 9"/>
            <p:cNvSpPr txBox="1">
              <a:spLocks noChangeAspect="1" noChangeArrowheads="1"/>
            </p:cNvSpPr>
            <p:nvPr/>
          </p:nvSpPr>
          <p:spPr bwMode="auto">
            <a:xfrm>
              <a:off x="3854" y="2754"/>
              <a:ext cx="151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6699FF"/>
                  </a:solidFill>
                  <a:latin typeface="Tahoma" panose="020B0604030504040204" pitchFamily="34" charset="0"/>
                </a:rPr>
                <a:t>veine porte hépatique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i="1">
                  <a:solidFill>
                    <a:srgbClr val="6699FF"/>
                  </a:solidFill>
                  <a:latin typeface="Tahoma" panose="020B0604030504040204" pitchFamily="34" charset="0"/>
                </a:rPr>
                <a:t>(sang désoxygéné)</a:t>
              </a:r>
            </a:p>
          </p:txBody>
        </p:sp>
        <p:sp>
          <p:nvSpPr>
            <p:cNvPr id="7176" name="Line 10"/>
            <p:cNvSpPr>
              <a:spLocks noChangeAspect="1" noChangeShapeType="1"/>
            </p:cNvSpPr>
            <p:nvPr/>
          </p:nvSpPr>
          <p:spPr bwMode="auto">
            <a:xfrm flipH="1">
              <a:off x="3606" y="2886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7" name="Line 11"/>
            <p:cNvSpPr>
              <a:spLocks noChangeAspect="1" noChangeShapeType="1"/>
            </p:cNvSpPr>
            <p:nvPr/>
          </p:nvSpPr>
          <p:spPr bwMode="auto">
            <a:xfrm>
              <a:off x="3053" y="2160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8" name="Text Box 12"/>
            <p:cNvSpPr txBox="1">
              <a:spLocks noChangeAspect="1" noChangeArrowheads="1"/>
            </p:cNvSpPr>
            <p:nvPr/>
          </p:nvSpPr>
          <p:spPr bwMode="auto">
            <a:xfrm>
              <a:off x="4451" y="2346"/>
              <a:ext cx="117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FF5050"/>
                  </a:solidFill>
                  <a:latin typeface="Tahoma" panose="020B0604030504040204" pitchFamily="34" charset="0"/>
                </a:rPr>
                <a:t>artère hépatique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i="1">
                  <a:solidFill>
                    <a:srgbClr val="FF5050"/>
                  </a:solidFill>
                  <a:latin typeface="Tahoma" panose="020B0604030504040204" pitchFamily="34" charset="0"/>
                </a:rPr>
                <a:t>(sang oxygéné)</a:t>
              </a:r>
            </a:p>
          </p:txBody>
        </p:sp>
      </p:grp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2216150" y="938213"/>
            <a:ext cx="56594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latin typeface="Times New Roman" panose="02020603050405020304" pitchFamily="18" charset="0"/>
              </a:rPr>
              <a:t>ORGANISATION GENERALE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559324" y="1989138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 dirty="0" err="1">
                <a:solidFill>
                  <a:schemeClr val="bg2"/>
                </a:solidFill>
              </a:rPr>
              <a:t>fu</a:t>
            </a:r>
            <a:r>
              <a:rPr lang="fr-FR" altLang="fr-FR" sz="2800" b="1" dirty="0">
                <a:solidFill>
                  <a:schemeClr val="bg2"/>
                </a:solidFill>
              </a:rPr>
              <a:t> . Cl</a:t>
            </a:r>
            <a:r>
              <a:rPr lang="fr-FR" altLang="fr-FR" sz="2800" b="1" baseline="-20000" dirty="0">
                <a:solidFill>
                  <a:schemeClr val="bg2"/>
                </a:solidFill>
              </a:rPr>
              <a:t>int</a:t>
            </a:r>
            <a:r>
              <a:rPr lang="fr-FR" altLang="fr-FR" sz="2800" b="1" dirty="0">
                <a:solidFill>
                  <a:schemeClr val="bg2"/>
                </a:solidFill>
              </a:rPr>
              <a:t> &lt;&lt; Q</a:t>
            </a:r>
            <a:r>
              <a:rPr lang="fr-FR" altLang="fr-FR" sz="2800" b="1" baseline="-25000" dirty="0">
                <a:solidFill>
                  <a:schemeClr val="bg2"/>
                </a:solidFill>
              </a:rPr>
              <a:t>H</a:t>
            </a:r>
            <a:endParaRPr lang="fr-FR" altLang="fr-FR" sz="3600" b="1" baseline="-25000" dirty="0">
              <a:solidFill>
                <a:schemeClr val="bg2"/>
              </a:solidFill>
            </a:endParaRP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103188" y="4608513"/>
            <a:ext cx="2992437" cy="8318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forte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103188" y="1989138"/>
            <a:ext cx="2992437" cy="8302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bg2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bg2"/>
                </a:solidFill>
              </a:rPr>
              <a:t>faible</a:t>
            </a:r>
          </a:p>
        </p:txBody>
      </p:sp>
      <p:sp>
        <p:nvSpPr>
          <p:cNvPr id="237585" name="Rectangle 17"/>
          <p:cNvSpPr>
            <a:spLocks noChangeArrowheads="1"/>
          </p:cNvSpPr>
          <p:nvPr/>
        </p:nvSpPr>
        <p:spPr bwMode="auto">
          <a:xfrm>
            <a:off x="3703340" y="4575175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 dirty="0" err="1">
                <a:solidFill>
                  <a:srgbClr val="A50021"/>
                </a:solidFill>
              </a:rPr>
              <a:t>fu</a:t>
            </a:r>
            <a:r>
              <a:rPr lang="fr-FR" altLang="fr-FR" sz="2800" b="1" dirty="0">
                <a:solidFill>
                  <a:srgbClr val="A50021"/>
                </a:solidFill>
              </a:rPr>
              <a:t> . Cl</a:t>
            </a:r>
            <a:r>
              <a:rPr lang="fr-FR" altLang="fr-FR" sz="2800" b="1" baseline="-20000" dirty="0">
                <a:solidFill>
                  <a:srgbClr val="A50021"/>
                </a:solidFill>
              </a:rPr>
              <a:t>int</a:t>
            </a:r>
            <a:r>
              <a:rPr lang="fr-FR" altLang="fr-FR" sz="2800" b="1" dirty="0">
                <a:solidFill>
                  <a:srgbClr val="A50021"/>
                </a:solidFill>
              </a:rPr>
              <a:t> &gt;&gt; Q</a:t>
            </a:r>
            <a:r>
              <a:rPr lang="fr-FR" altLang="fr-FR" sz="2800" b="1" baseline="-25000" dirty="0">
                <a:solidFill>
                  <a:srgbClr val="A50021"/>
                </a:solidFill>
              </a:rPr>
              <a:t>H</a:t>
            </a:r>
            <a:endParaRPr lang="fr-FR" altLang="fr-FR" sz="3600" b="1" baseline="-25000" dirty="0">
              <a:solidFill>
                <a:srgbClr val="A50021"/>
              </a:solidFill>
            </a:endParaRPr>
          </a:p>
        </p:txBody>
      </p:sp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dirty="0"/>
              <a:t>Le </a:t>
            </a:r>
            <a:r>
              <a:rPr lang="en-US" altLang="fr-FR" sz="4000" dirty="0" err="1"/>
              <a:t>modèle</a:t>
            </a:r>
            <a:r>
              <a:rPr lang="en-US" altLang="fr-FR" sz="4000" dirty="0"/>
              <a:t> de </a:t>
            </a:r>
            <a:r>
              <a:rPr lang="en-US" altLang="fr-FR" sz="4000" dirty="0" err="1"/>
              <a:t>clairance</a:t>
            </a:r>
            <a:r>
              <a:rPr lang="en-US" altLang="fr-FR" sz="4000" dirty="0"/>
              <a:t> </a:t>
            </a:r>
            <a:r>
              <a:rPr lang="en-US" altLang="fr-FR" sz="4000" dirty="0" err="1"/>
              <a:t>hépatique</a:t>
            </a:r>
            <a:r>
              <a:rPr lang="en-US" altLang="fr-FR" sz="40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17555" y="2024329"/>
                <a:ext cx="3726789" cy="10136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55" y="2024329"/>
                <a:ext cx="3726789" cy="1013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430795" y="4612750"/>
                <a:ext cx="3751412" cy="105689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795" y="4612750"/>
                <a:ext cx="3751412" cy="105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03188" y="3313914"/>
                <a:ext cx="6529608" cy="10136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8" y="3313914"/>
                <a:ext cx="6529608" cy="1013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1275" y="5648708"/>
                <a:ext cx="5642635" cy="105689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75" y="5648708"/>
                <a:ext cx="5642635" cy="1056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</p:txBody>
      </p:sp>
    </p:spTree>
    <p:extLst>
      <p:ext uri="{BB962C8B-B14F-4D97-AF65-F5344CB8AC3E}">
        <p14:creationId xmlns:p14="http://schemas.microsoft.com/office/powerpoint/2010/main" val="12953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82" grpId="0" animBg="1"/>
      <p:bldP spid="237583" grpId="0" animBg="1"/>
      <p:bldP spid="237585" grpId="0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47650" y="2225675"/>
            <a:ext cx="317976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Faible (&lt;0.3)</a:t>
            </a:r>
            <a:endParaRPr lang="en-US" altLang="fr-FR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Antipyrine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Diazepam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Phénylbutazone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Théophylline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Tolbutamide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Warfarine</a:t>
            </a:r>
            <a:endParaRPr lang="en-US" altLang="fr-FR" u="sng">
              <a:solidFill>
                <a:srgbClr val="C00000"/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069138" y="2301875"/>
            <a:ext cx="2827337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Fort (&gt;0.7)</a:t>
            </a:r>
            <a:endParaRPr lang="en-US" altLang="fr-FR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Lidocaine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Mépéridine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Propoxyphène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Propranolol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Vérapamil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543300" y="5446713"/>
            <a:ext cx="31591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Intermédiaire</a:t>
            </a:r>
            <a:endParaRPr lang="en-US" altLang="fr-FR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Quinidine</a:t>
            </a:r>
          </a:p>
        </p:txBody>
      </p:sp>
      <p:sp>
        <p:nvSpPr>
          <p:cNvPr id="47109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Le modèle de clairance hépatique 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2982913" y="2060575"/>
            <a:ext cx="33131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 DEBIT SANGUIN</a:t>
            </a: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>
            <a:off x="4951413" y="401320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4951413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Line 11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8640763" y="4110038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8640763" y="4567238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4" name="Line 14"/>
          <p:cNvSpPr>
            <a:spLocks noChangeShapeType="1"/>
          </p:cNvSpPr>
          <p:nvPr/>
        </p:nvSpPr>
        <p:spPr bwMode="auto">
          <a:xfrm>
            <a:off x="4951413" y="504825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5" name="Line 15"/>
          <p:cNvSpPr>
            <a:spLocks noChangeShapeType="1"/>
          </p:cNvSpPr>
          <p:nvPr/>
        </p:nvSpPr>
        <p:spPr bwMode="auto">
          <a:xfrm>
            <a:off x="495300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9" name="Line 17"/>
          <p:cNvSpPr>
            <a:spLocks noChangeShapeType="1"/>
          </p:cNvSpPr>
          <p:nvPr/>
        </p:nvSpPr>
        <p:spPr bwMode="auto">
          <a:xfrm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8247063" y="5222875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8239125" y="5643563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70" name="Rectangle 21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4567238" y="3141663"/>
            <a:ext cx="66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Q</a:t>
            </a:r>
            <a:r>
              <a:rPr lang="fr-FR" altLang="fr-FR" b="1" baseline="-20000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49174" name="Rectangle 25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49175" name="Rectangle 26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49176" name="Rectangle 2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6825" name="Rectangle 28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5" grpId="0"/>
      <p:bldP spid="2181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TFig1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5309" b="34897"/>
          <a:stretch>
            <a:fillRect/>
          </a:stretch>
        </p:blipFill>
        <p:spPr bwMode="auto">
          <a:xfrm>
            <a:off x="1228725" y="2555875"/>
            <a:ext cx="7402513" cy="358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30188" y="6364288"/>
            <a:ext cx="939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 b="1">
                <a:solidFill>
                  <a:schemeClr val="tx2"/>
                </a:solidFill>
              </a:rPr>
              <a:t>Rowland M, Tozer TN. </a:t>
            </a:r>
            <a:r>
              <a:rPr lang="en-US" altLang="fr-FR" sz="1400" b="1" i="1">
                <a:solidFill>
                  <a:schemeClr val="tx2"/>
                </a:solidFill>
              </a:rPr>
              <a:t>Clinical Pharmacokinetics: Concepts and Applications</a:t>
            </a:r>
            <a:r>
              <a:rPr lang="en-US" altLang="fr-FR" sz="1400" b="1">
                <a:solidFill>
                  <a:schemeClr val="tx2"/>
                </a:solidFill>
              </a:rPr>
              <a:t>, 3</a:t>
            </a:r>
            <a:r>
              <a:rPr lang="en-US" altLang="fr-FR" sz="1400" b="1" baseline="30000">
                <a:solidFill>
                  <a:schemeClr val="tx2"/>
                </a:solidFill>
              </a:rPr>
              <a:t>rd</a:t>
            </a:r>
            <a:r>
              <a:rPr lang="en-US" altLang="fr-FR" sz="1400" b="1">
                <a:solidFill>
                  <a:schemeClr val="tx2"/>
                </a:solidFill>
              </a:rPr>
              <a:t> edition, 1995, p. 162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982913" y="2060575"/>
            <a:ext cx="33131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 DEBIT SANGUIN</a:t>
            </a:r>
          </a:p>
        </p:txBody>
      </p:sp>
      <p:sp>
        <p:nvSpPr>
          <p:cNvPr id="51205" name="Rectangle 2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335213" y="2060575"/>
            <a:ext cx="55530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LES CAPACITES ENZYMATIQUES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951413" y="401320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951413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8640763" y="5059363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8640763" y="5516563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951413" y="504825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95300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 flipV="1"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 flipV="1"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>
            <a:off x="8247063" y="4303713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8239125" y="4724400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4567238" y="3141663"/>
            <a:ext cx="914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Cl</a:t>
            </a:r>
            <a:r>
              <a:rPr lang="fr-FR" altLang="fr-FR" b="1" baseline="-20000">
                <a:solidFill>
                  <a:schemeClr val="bg2"/>
                </a:solidFill>
              </a:rPr>
              <a:t>int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4" grpId="0"/>
      <p:bldP spid="2877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warfarin-rifam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1" b="40622"/>
          <a:stretch>
            <a:fillRect/>
          </a:stretch>
        </p:blipFill>
        <p:spPr bwMode="auto">
          <a:xfrm>
            <a:off x="4135438" y="2813050"/>
            <a:ext cx="605155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3188" y="3386138"/>
            <a:ext cx="4175125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Cinétique de la warfarine avant (points blancs) et après (points noirs) traitement à la rifampine.</a:t>
            </a:r>
            <a:r>
              <a:rPr lang="fr-FR" altLang="fr-FR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O’Reilly RA. Interaction of sodium warfarin and rifampin.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Ann Intern Med</a:t>
            </a:r>
            <a:r>
              <a:rPr lang="fr-FR" altLang="fr-FR" sz="1800"/>
              <a:t> 81:337-40, 1974.</a:t>
            </a:r>
            <a:endParaRPr lang="fr-FR" altLang="fr-FR"/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2335213" y="2060575"/>
            <a:ext cx="55530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LES CAPACITES ENZYMATIQUES</a:t>
            </a:r>
          </a:p>
        </p:txBody>
      </p:sp>
      <p:sp>
        <p:nvSpPr>
          <p:cNvPr id="55301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327150" y="2060575"/>
            <a:ext cx="7572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LA LIAISON AUX PROTEINES PLASMATIQUES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4806950" y="4013200"/>
            <a:ext cx="1588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4806950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640763" y="5059363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8640763" y="5516563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4806950" y="5048250"/>
            <a:ext cx="1588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80695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 flipV="1"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>
            <a:off x="8247063" y="4303713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9" name="Line 17"/>
          <p:cNvSpPr>
            <a:spLocks noChangeShapeType="1"/>
          </p:cNvSpPr>
          <p:nvPr/>
        </p:nvSpPr>
        <p:spPr bwMode="auto">
          <a:xfrm>
            <a:off x="8239125" y="4724400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4567238" y="3141663"/>
            <a:ext cx="479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f</a:t>
            </a:r>
            <a:r>
              <a:rPr lang="fr-FR" altLang="fr-FR" b="1" baseline="-20000">
                <a:solidFill>
                  <a:schemeClr val="bg2"/>
                </a:solidFill>
              </a:rPr>
              <a:t>u</a:t>
            </a:r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2" grpId="0"/>
      <p:bldP spid="2898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Clairance hépatique et biodisponibilité par voie orale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auto">
          <a:xfrm>
            <a:off x="3994150" y="2530475"/>
            <a:ext cx="3543300" cy="2465388"/>
          </a:xfrm>
          <a:custGeom>
            <a:avLst/>
            <a:gdLst>
              <a:gd name="T0" fmla="*/ 2147483646 w 2232"/>
              <a:gd name="T1" fmla="*/ 0 h 1553"/>
              <a:gd name="T2" fmla="*/ 2147483646 w 2232"/>
              <a:gd name="T3" fmla="*/ 2147483646 h 1553"/>
              <a:gd name="T4" fmla="*/ 2147483646 w 2232"/>
              <a:gd name="T5" fmla="*/ 2147483646 h 1553"/>
              <a:gd name="T6" fmla="*/ 2147483646 w 2232"/>
              <a:gd name="T7" fmla="*/ 2147483646 h 1553"/>
              <a:gd name="T8" fmla="*/ 2147483646 w 2232"/>
              <a:gd name="T9" fmla="*/ 2147483646 h 1553"/>
              <a:gd name="T10" fmla="*/ 2147483646 w 2232"/>
              <a:gd name="T11" fmla="*/ 2147483646 h 1553"/>
              <a:gd name="T12" fmla="*/ 2147483646 w 2232"/>
              <a:gd name="T13" fmla="*/ 2147483646 h 1553"/>
              <a:gd name="T14" fmla="*/ 2147483646 w 2232"/>
              <a:gd name="T15" fmla="*/ 2147483646 h 1553"/>
              <a:gd name="T16" fmla="*/ 2147483646 w 2232"/>
              <a:gd name="T17" fmla="*/ 2147483646 h 1553"/>
              <a:gd name="T18" fmla="*/ 2147483646 w 2232"/>
              <a:gd name="T19" fmla="*/ 2147483646 h 1553"/>
              <a:gd name="T20" fmla="*/ 2147483646 w 2232"/>
              <a:gd name="T21" fmla="*/ 2147483646 h 1553"/>
              <a:gd name="T22" fmla="*/ 2147483646 w 2232"/>
              <a:gd name="T23" fmla="*/ 2147483646 h 1553"/>
              <a:gd name="T24" fmla="*/ 2147483646 w 2232"/>
              <a:gd name="T25" fmla="*/ 2147483646 h 1553"/>
              <a:gd name="T26" fmla="*/ 2147483646 w 2232"/>
              <a:gd name="T27" fmla="*/ 2147483646 h 1553"/>
              <a:gd name="T28" fmla="*/ 2147483646 w 2232"/>
              <a:gd name="T29" fmla="*/ 2147483646 h 1553"/>
              <a:gd name="T30" fmla="*/ 2147483646 w 2232"/>
              <a:gd name="T31" fmla="*/ 0 h 15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32" h="1553">
                <a:moveTo>
                  <a:pt x="708" y="0"/>
                </a:moveTo>
                <a:cubicBezTo>
                  <a:pt x="581" y="8"/>
                  <a:pt x="333" y="206"/>
                  <a:pt x="219" y="343"/>
                </a:cubicBezTo>
                <a:cubicBezTo>
                  <a:pt x="105" y="480"/>
                  <a:pt x="40" y="674"/>
                  <a:pt x="22" y="823"/>
                </a:cubicBezTo>
                <a:cubicBezTo>
                  <a:pt x="4" y="972"/>
                  <a:pt x="0" y="1121"/>
                  <a:pt x="108" y="1235"/>
                </a:cubicBezTo>
                <a:cubicBezTo>
                  <a:pt x="216" y="1349"/>
                  <a:pt x="355" y="1465"/>
                  <a:pt x="673" y="1509"/>
                </a:cubicBezTo>
                <a:cubicBezTo>
                  <a:pt x="991" y="1553"/>
                  <a:pt x="1806" y="1519"/>
                  <a:pt x="2019" y="1500"/>
                </a:cubicBezTo>
                <a:cubicBezTo>
                  <a:pt x="2232" y="1481"/>
                  <a:pt x="1961" y="1443"/>
                  <a:pt x="1950" y="1397"/>
                </a:cubicBezTo>
                <a:cubicBezTo>
                  <a:pt x="1939" y="1351"/>
                  <a:pt x="1933" y="1282"/>
                  <a:pt x="1950" y="1226"/>
                </a:cubicBezTo>
                <a:cubicBezTo>
                  <a:pt x="1967" y="1170"/>
                  <a:pt x="2077" y="1087"/>
                  <a:pt x="2053" y="1063"/>
                </a:cubicBezTo>
                <a:cubicBezTo>
                  <a:pt x="2029" y="1039"/>
                  <a:pt x="2023" y="1077"/>
                  <a:pt x="1805" y="1080"/>
                </a:cubicBezTo>
                <a:cubicBezTo>
                  <a:pt x="1587" y="1083"/>
                  <a:pt x="965" y="1111"/>
                  <a:pt x="742" y="1080"/>
                </a:cubicBezTo>
                <a:cubicBezTo>
                  <a:pt x="519" y="1049"/>
                  <a:pt x="495" y="978"/>
                  <a:pt x="468" y="892"/>
                </a:cubicBezTo>
                <a:cubicBezTo>
                  <a:pt x="441" y="806"/>
                  <a:pt x="511" y="652"/>
                  <a:pt x="579" y="566"/>
                </a:cubicBezTo>
                <a:cubicBezTo>
                  <a:pt x="647" y="480"/>
                  <a:pt x="815" y="431"/>
                  <a:pt x="879" y="377"/>
                </a:cubicBezTo>
                <a:cubicBezTo>
                  <a:pt x="943" y="323"/>
                  <a:pt x="993" y="303"/>
                  <a:pt x="965" y="240"/>
                </a:cubicBezTo>
                <a:cubicBezTo>
                  <a:pt x="937" y="177"/>
                  <a:pt x="762" y="50"/>
                  <a:pt x="708" y="0"/>
                </a:cubicBezTo>
                <a:close/>
              </a:path>
            </a:pathLst>
          </a:custGeom>
          <a:solidFill>
            <a:srgbClr val="A5002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 rot="9729048">
            <a:off x="1270000" y="2378075"/>
            <a:ext cx="1528763" cy="3624263"/>
          </a:xfrm>
          <a:prstGeom prst="can">
            <a:avLst>
              <a:gd name="adj" fmla="val 28855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2406650" y="3116263"/>
            <a:ext cx="1749425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3946525" y="5227638"/>
            <a:ext cx="233363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79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3851275" y="4560888"/>
            <a:ext cx="196850" cy="652462"/>
          </a:xfrm>
          <a:custGeom>
            <a:avLst/>
            <a:gdLst>
              <a:gd name="T0" fmla="*/ 0 w 125"/>
              <a:gd name="T1" fmla="*/ 2147483646 h 411"/>
              <a:gd name="T2" fmla="*/ 2147483646 w 125"/>
              <a:gd name="T3" fmla="*/ 2147483646 h 411"/>
              <a:gd name="T4" fmla="*/ 2147483646 w 125"/>
              <a:gd name="T5" fmla="*/ 2147483646 h 411"/>
              <a:gd name="T6" fmla="*/ 2147483646 w 125"/>
              <a:gd name="T7" fmla="*/ 2147483646 h 411"/>
              <a:gd name="T8" fmla="*/ 2147483646 w 125"/>
              <a:gd name="T9" fmla="*/ 2147483646 h 411"/>
              <a:gd name="T10" fmla="*/ 2147483646 w 125"/>
              <a:gd name="T11" fmla="*/ 2147483646 h 411"/>
              <a:gd name="T12" fmla="*/ 2147483646 w 125"/>
              <a:gd name="T13" fmla="*/ 2147483646 h 411"/>
              <a:gd name="T14" fmla="*/ 2147483646 w 125"/>
              <a:gd name="T15" fmla="*/ 2147483646 h 411"/>
              <a:gd name="T16" fmla="*/ 2147483646 w 125"/>
              <a:gd name="T17" fmla="*/ 0 h 411"/>
              <a:gd name="T18" fmla="*/ 0 w 125"/>
              <a:gd name="T19" fmla="*/ 2147483646 h 4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411">
                <a:moveTo>
                  <a:pt x="0" y="10"/>
                </a:moveTo>
                <a:lnTo>
                  <a:pt x="68" y="80"/>
                </a:lnTo>
                <a:lnTo>
                  <a:pt x="101" y="150"/>
                </a:lnTo>
                <a:lnTo>
                  <a:pt x="113" y="230"/>
                </a:lnTo>
                <a:lnTo>
                  <a:pt x="124" y="410"/>
                </a:lnTo>
                <a:lnTo>
                  <a:pt x="124" y="160"/>
                </a:lnTo>
                <a:lnTo>
                  <a:pt x="113" y="60"/>
                </a:lnTo>
                <a:lnTo>
                  <a:pt x="90" y="20"/>
                </a:lnTo>
                <a:lnTo>
                  <a:pt x="68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6084888" y="4532313"/>
            <a:ext cx="341312" cy="636587"/>
          </a:xfrm>
          <a:custGeom>
            <a:avLst/>
            <a:gdLst>
              <a:gd name="T0" fmla="*/ 0 w 215"/>
              <a:gd name="T1" fmla="*/ 2147483646 h 401"/>
              <a:gd name="T2" fmla="*/ 2147483646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0 h 401"/>
              <a:gd name="T20" fmla="*/ 0 w 215"/>
              <a:gd name="T21" fmla="*/ 2147483646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2303463" y="6338888"/>
            <a:ext cx="233362" cy="292100"/>
          </a:xfrm>
          <a:custGeom>
            <a:avLst/>
            <a:gdLst>
              <a:gd name="T0" fmla="*/ 2147483646 w 147"/>
              <a:gd name="T1" fmla="*/ 0 h 184"/>
              <a:gd name="T2" fmla="*/ 0 w 147"/>
              <a:gd name="T3" fmla="*/ 0 h 184"/>
              <a:gd name="T4" fmla="*/ 2147483646 w 147"/>
              <a:gd name="T5" fmla="*/ 2147483646 h 184"/>
              <a:gd name="T6" fmla="*/ 2147483646 w 147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84">
                <a:moveTo>
                  <a:pt x="146" y="0"/>
                </a:moveTo>
                <a:lnTo>
                  <a:pt x="0" y="0"/>
                </a:lnTo>
                <a:lnTo>
                  <a:pt x="67" y="183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blackWhite">
          <a:xfrm>
            <a:off x="0" y="3603625"/>
            <a:ext cx="209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Lumière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intestinale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551113" y="2163763"/>
            <a:ext cx="1685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intestinale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194300" y="1917700"/>
            <a:ext cx="15859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Veine porte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7977188" y="4116388"/>
            <a:ext cx="17716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Circulation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générale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408363" y="5548313"/>
            <a:ext cx="15160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intestinal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910263" y="5548313"/>
            <a:ext cx="1619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hépatique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600075" y="6103938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fèces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390525" y="255588"/>
            <a:ext cx="7950200" cy="7969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7073900" y="4229100"/>
            <a:ext cx="2921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5740400" y="3978275"/>
            <a:ext cx="1420813" cy="1266825"/>
          </a:xfrm>
          <a:custGeom>
            <a:avLst/>
            <a:gdLst>
              <a:gd name="T0" fmla="*/ 2147483646 w 895"/>
              <a:gd name="T1" fmla="*/ 0 h 798"/>
              <a:gd name="T2" fmla="*/ 2147483646 w 895"/>
              <a:gd name="T3" fmla="*/ 0 h 798"/>
              <a:gd name="T4" fmla="*/ 2147483646 w 895"/>
              <a:gd name="T5" fmla="*/ 2147483646 h 798"/>
              <a:gd name="T6" fmla="*/ 0 w 895"/>
              <a:gd name="T7" fmla="*/ 2147483646 h 798"/>
              <a:gd name="T8" fmla="*/ 0 w 895"/>
              <a:gd name="T9" fmla="*/ 2147483646 h 798"/>
              <a:gd name="T10" fmla="*/ 2147483646 w 895"/>
              <a:gd name="T11" fmla="*/ 0 h 7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5" h="798">
                <a:moveTo>
                  <a:pt x="120" y="0"/>
                </a:moveTo>
                <a:lnTo>
                  <a:pt x="808" y="0"/>
                </a:lnTo>
                <a:cubicBezTo>
                  <a:pt x="895" y="95"/>
                  <a:pt x="779" y="447"/>
                  <a:pt x="644" y="568"/>
                </a:cubicBezTo>
                <a:cubicBezTo>
                  <a:pt x="509" y="689"/>
                  <a:pt x="107" y="798"/>
                  <a:pt x="0" y="729"/>
                </a:cubicBezTo>
                <a:lnTo>
                  <a:pt x="0" y="152"/>
                </a:lnTo>
                <a:cubicBezTo>
                  <a:pt x="20" y="31"/>
                  <a:pt x="120" y="0"/>
                  <a:pt x="12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1190625" y="2341563"/>
            <a:ext cx="6127750" cy="4002087"/>
          </a:xfrm>
          <a:custGeom>
            <a:avLst/>
            <a:gdLst>
              <a:gd name="T0" fmla="*/ 2147483646 w 3860"/>
              <a:gd name="T1" fmla="*/ 0 h 2521"/>
              <a:gd name="T2" fmla="*/ 2147483646 w 3860"/>
              <a:gd name="T3" fmla="*/ 0 h 2521"/>
              <a:gd name="T4" fmla="*/ 2147483646 w 3860"/>
              <a:gd name="T5" fmla="*/ 2147483646 h 2521"/>
              <a:gd name="T6" fmla="*/ 2147483646 w 3860"/>
              <a:gd name="T7" fmla="*/ 2147483646 h 2521"/>
              <a:gd name="T8" fmla="*/ 2147483646 w 3860"/>
              <a:gd name="T9" fmla="*/ 2147483646 h 2521"/>
              <a:gd name="T10" fmla="*/ 2147483646 w 3860"/>
              <a:gd name="T11" fmla="*/ 2147483646 h 2521"/>
              <a:gd name="T12" fmla="*/ 2147483646 w 3860"/>
              <a:gd name="T13" fmla="*/ 2147483646 h 2521"/>
              <a:gd name="T14" fmla="*/ 2147483646 w 3860"/>
              <a:gd name="T15" fmla="*/ 2147483646 h 2521"/>
              <a:gd name="T16" fmla="*/ 2147483646 w 3860"/>
              <a:gd name="T17" fmla="*/ 2147483646 h 2521"/>
              <a:gd name="T18" fmla="*/ 2147483646 w 3860"/>
              <a:gd name="T19" fmla="*/ 2147483646 h 2521"/>
              <a:gd name="T20" fmla="*/ 2147483646 w 3860"/>
              <a:gd name="T21" fmla="*/ 2147483646 h 2521"/>
              <a:gd name="T22" fmla="*/ 2147483646 w 3860"/>
              <a:gd name="T23" fmla="*/ 2147483646 h 2521"/>
              <a:gd name="T24" fmla="*/ 2147483646 w 3860"/>
              <a:gd name="T25" fmla="*/ 2147483646 h 2521"/>
              <a:gd name="T26" fmla="*/ 2147483646 w 3860"/>
              <a:gd name="T27" fmla="*/ 2147483646 h 2521"/>
              <a:gd name="T28" fmla="*/ 2147483646 w 3860"/>
              <a:gd name="T29" fmla="*/ 2147483646 h 2521"/>
              <a:gd name="T30" fmla="*/ 2147483646 w 3860"/>
              <a:gd name="T31" fmla="*/ 2147483646 h 2521"/>
              <a:gd name="T32" fmla="*/ 2147483646 w 3860"/>
              <a:gd name="T33" fmla="*/ 2147483646 h 2521"/>
              <a:gd name="T34" fmla="*/ 2147483646 w 3860"/>
              <a:gd name="T35" fmla="*/ 2147483646 h 2521"/>
              <a:gd name="T36" fmla="*/ 2147483646 w 3860"/>
              <a:gd name="T37" fmla="*/ 2147483646 h 2521"/>
              <a:gd name="T38" fmla="*/ 2147483646 w 3860"/>
              <a:gd name="T39" fmla="*/ 2147483646 h 2521"/>
              <a:gd name="T40" fmla="*/ 2147483646 w 3860"/>
              <a:gd name="T41" fmla="*/ 2147483646 h 2521"/>
              <a:gd name="T42" fmla="*/ 2147483646 w 3860"/>
              <a:gd name="T43" fmla="*/ 2147483646 h 2521"/>
              <a:gd name="T44" fmla="*/ 2147483646 w 3860"/>
              <a:gd name="T45" fmla="*/ 2147483646 h 2521"/>
              <a:gd name="T46" fmla="*/ 2147483646 w 3860"/>
              <a:gd name="T47" fmla="*/ 2147483646 h 2521"/>
              <a:gd name="T48" fmla="*/ 2147483646 w 3860"/>
              <a:gd name="T49" fmla="*/ 2147483646 h 2521"/>
              <a:gd name="T50" fmla="*/ 2147483646 w 3860"/>
              <a:gd name="T51" fmla="*/ 2147483646 h 2521"/>
              <a:gd name="T52" fmla="*/ 2147483646 w 3860"/>
              <a:gd name="T53" fmla="*/ 2147483646 h 2521"/>
              <a:gd name="T54" fmla="*/ 2147483646 w 3860"/>
              <a:gd name="T55" fmla="*/ 2147483646 h 2521"/>
              <a:gd name="T56" fmla="*/ 2147483646 w 3860"/>
              <a:gd name="T57" fmla="*/ 2147483646 h 2521"/>
              <a:gd name="T58" fmla="*/ 2147483646 w 3860"/>
              <a:gd name="T59" fmla="*/ 2147483646 h 2521"/>
              <a:gd name="T60" fmla="*/ 2147483646 w 3860"/>
              <a:gd name="T61" fmla="*/ 2147483646 h 2521"/>
              <a:gd name="T62" fmla="*/ 2147483646 w 3860"/>
              <a:gd name="T63" fmla="*/ 2147483646 h 2521"/>
              <a:gd name="T64" fmla="*/ 2147483646 w 3860"/>
              <a:gd name="T65" fmla="*/ 2147483646 h 2521"/>
              <a:gd name="T66" fmla="*/ 2147483646 w 3860"/>
              <a:gd name="T67" fmla="*/ 2147483646 h 2521"/>
              <a:gd name="T68" fmla="*/ 2147483646 w 3860"/>
              <a:gd name="T69" fmla="*/ 2147483646 h 2521"/>
              <a:gd name="T70" fmla="*/ 2147483646 w 3860"/>
              <a:gd name="T71" fmla="*/ 2147483646 h 2521"/>
              <a:gd name="T72" fmla="*/ 2147483646 w 3860"/>
              <a:gd name="T73" fmla="*/ 2147483646 h 2521"/>
              <a:gd name="T74" fmla="*/ 2147483646 w 3860"/>
              <a:gd name="T75" fmla="*/ 2147483646 h 2521"/>
              <a:gd name="T76" fmla="*/ 2147483646 w 3860"/>
              <a:gd name="T77" fmla="*/ 2147483646 h 2521"/>
              <a:gd name="T78" fmla="*/ 2147483646 w 3860"/>
              <a:gd name="T79" fmla="*/ 2147483646 h 2521"/>
              <a:gd name="T80" fmla="*/ 2147483646 w 3860"/>
              <a:gd name="T81" fmla="*/ 2147483646 h 2521"/>
              <a:gd name="T82" fmla="*/ 2147483646 w 3860"/>
              <a:gd name="T83" fmla="*/ 2147483646 h 2521"/>
              <a:gd name="T84" fmla="*/ 2147483646 w 3860"/>
              <a:gd name="T85" fmla="*/ 2147483646 h 2521"/>
              <a:gd name="T86" fmla="*/ 2147483646 w 3860"/>
              <a:gd name="T87" fmla="*/ 2147483646 h 2521"/>
              <a:gd name="T88" fmla="*/ 2147483646 w 3860"/>
              <a:gd name="T89" fmla="*/ 2147483646 h 2521"/>
              <a:gd name="T90" fmla="*/ 2147483646 w 3860"/>
              <a:gd name="T91" fmla="*/ 2147483646 h 2521"/>
              <a:gd name="T92" fmla="*/ 2147483646 w 3860"/>
              <a:gd name="T93" fmla="*/ 2147483646 h 2521"/>
              <a:gd name="T94" fmla="*/ 2147483646 w 3860"/>
              <a:gd name="T95" fmla="*/ 2147483646 h 2521"/>
              <a:gd name="T96" fmla="*/ 2147483646 w 3860"/>
              <a:gd name="T97" fmla="*/ 2147483646 h 2521"/>
              <a:gd name="T98" fmla="*/ 2147483646 w 3860"/>
              <a:gd name="T99" fmla="*/ 2147483646 h 2521"/>
              <a:gd name="T100" fmla="*/ 2147483646 w 3860"/>
              <a:gd name="T101" fmla="*/ 2147483646 h 2521"/>
              <a:gd name="T102" fmla="*/ 0 w 3860"/>
              <a:gd name="T103" fmla="*/ 2147483646 h 2521"/>
              <a:gd name="T104" fmla="*/ 0 w 3860"/>
              <a:gd name="T105" fmla="*/ 2147483646 h 2521"/>
              <a:gd name="T106" fmla="*/ 2147483646 w 3860"/>
              <a:gd name="T107" fmla="*/ 0 h 25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860" h="2521">
                <a:moveTo>
                  <a:pt x="135" y="0"/>
                </a:moveTo>
                <a:lnTo>
                  <a:pt x="135" y="0"/>
                </a:lnTo>
                <a:lnTo>
                  <a:pt x="158" y="30"/>
                </a:lnTo>
                <a:lnTo>
                  <a:pt x="225" y="130"/>
                </a:lnTo>
                <a:lnTo>
                  <a:pt x="315" y="250"/>
                </a:lnTo>
                <a:lnTo>
                  <a:pt x="394" y="380"/>
                </a:lnTo>
                <a:lnTo>
                  <a:pt x="461" y="550"/>
                </a:lnTo>
                <a:lnTo>
                  <a:pt x="529" y="730"/>
                </a:lnTo>
                <a:lnTo>
                  <a:pt x="563" y="800"/>
                </a:lnTo>
                <a:lnTo>
                  <a:pt x="585" y="870"/>
                </a:lnTo>
                <a:lnTo>
                  <a:pt x="596" y="910"/>
                </a:lnTo>
                <a:lnTo>
                  <a:pt x="608" y="930"/>
                </a:lnTo>
                <a:lnTo>
                  <a:pt x="664" y="1130"/>
                </a:lnTo>
                <a:lnTo>
                  <a:pt x="709" y="1230"/>
                </a:lnTo>
                <a:lnTo>
                  <a:pt x="754" y="1290"/>
                </a:lnTo>
                <a:lnTo>
                  <a:pt x="855" y="1350"/>
                </a:lnTo>
                <a:lnTo>
                  <a:pt x="990" y="1360"/>
                </a:lnTo>
                <a:lnTo>
                  <a:pt x="3859" y="1360"/>
                </a:lnTo>
                <a:lnTo>
                  <a:pt x="3859" y="1400"/>
                </a:lnTo>
                <a:lnTo>
                  <a:pt x="821" y="1400"/>
                </a:lnTo>
                <a:lnTo>
                  <a:pt x="765" y="1380"/>
                </a:lnTo>
                <a:lnTo>
                  <a:pt x="731" y="1360"/>
                </a:lnTo>
                <a:lnTo>
                  <a:pt x="709" y="1340"/>
                </a:lnTo>
                <a:lnTo>
                  <a:pt x="675" y="1320"/>
                </a:lnTo>
                <a:lnTo>
                  <a:pt x="641" y="1290"/>
                </a:lnTo>
                <a:lnTo>
                  <a:pt x="619" y="1290"/>
                </a:lnTo>
                <a:lnTo>
                  <a:pt x="630" y="1350"/>
                </a:lnTo>
                <a:lnTo>
                  <a:pt x="731" y="1990"/>
                </a:lnTo>
                <a:lnTo>
                  <a:pt x="743" y="2060"/>
                </a:lnTo>
                <a:lnTo>
                  <a:pt x="866" y="2140"/>
                </a:lnTo>
                <a:lnTo>
                  <a:pt x="765" y="2120"/>
                </a:lnTo>
                <a:lnTo>
                  <a:pt x="765" y="2170"/>
                </a:lnTo>
                <a:lnTo>
                  <a:pt x="765" y="2510"/>
                </a:lnTo>
                <a:lnTo>
                  <a:pt x="754" y="2520"/>
                </a:lnTo>
                <a:lnTo>
                  <a:pt x="698" y="2160"/>
                </a:lnTo>
                <a:lnTo>
                  <a:pt x="664" y="1940"/>
                </a:lnTo>
                <a:lnTo>
                  <a:pt x="630" y="1710"/>
                </a:lnTo>
                <a:lnTo>
                  <a:pt x="596" y="1500"/>
                </a:lnTo>
                <a:lnTo>
                  <a:pt x="574" y="1360"/>
                </a:lnTo>
                <a:lnTo>
                  <a:pt x="540" y="1240"/>
                </a:lnTo>
                <a:lnTo>
                  <a:pt x="506" y="1090"/>
                </a:lnTo>
                <a:lnTo>
                  <a:pt x="439" y="890"/>
                </a:lnTo>
                <a:lnTo>
                  <a:pt x="428" y="870"/>
                </a:lnTo>
                <a:lnTo>
                  <a:pt x="416" y="840"/>
                </a:lnTo>
                <a:lnTo>
                  <a:pt x="394" y="780"/>
                </a:lnTo>
                <a:lnTo>
                  <a:pt x="371" y="720"/>
                </a:lnTo>
                <a:lnTo>
                  <a:pt x="304" y="560"/>
                </a:lnTo>
                <a:lnTo>
                  <a:pt x="236" y="420"/>
                </a:lnTo>
                <a:lnTo>
                  <a:pt x="158" y="290"/>
                </a:lnTo>
                <a:lnTo>
                  <a:pt x="79" y="170"/>
                </a:lnTo>
                <a:lnTo>
                  <a:pt x="23" y="70"/>
                </a:lnTo>
                <a:lnTo>
                  <a:pt x="0" y="50"/>
                </a:lnTo>
                <a:lnTo>
                  <a:pt x="0" y="40"/>
                </a:lnTo>
                <a:lnTo>
                  <a:pt x="135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6299200" y="5195888"/>
            <a:ext cx="233363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67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1" name="Freeform 21"/>
          <p:cNvSpPr>
            <a:spLocks/>
          </p:cNvSpPr>
          <p:nvPr/>
        </p:nvSpPr>
        <p:spPr bwMode="auto">
          <a:xfrm>
            <a:off x="6102350" y="4548188"/>
            <a:ext cx="341313" cy="636587"/>
          </a:xfrm>
          <a:custGeom>
            <a:avLst/>
            <a:gdLst>
              <a:gd name="T0" fmla="*/ 0 w 215"/>
              <a:gd name="T1" fmla="*/ 2147483646 h 401"/>
              <a:gd name="T2" fmla="*/ 0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2147483646 h 401"/>
              <a:gd name="T20" fmla="*/ 2147483646 w 215"/>
              <a:gd name="T21" fmla="*/ 0 h 401"/>
              <a:gd name="T22" fmla="*/ 0 w 215"/>
              <a:gd name="T23" fmla="*/ 2147483646 h 4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0" y="10"/>
                </a:ln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1862" name="Rectangle 22"/>
          <p:cNvSpPr>
            <a:spLocks noChangeArrowheads="1"/>
          </p:cNvSpPr>
          <p:nvPr/>
        </p:nvSpPr>
        <p:spPr bwMode="white">
          <a:xfrm>
            <a:off x="6545263" y="3338513"/>
            <a:ext cx="722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foie</a:t>
            </a:r>
          </a:p>
        </p:txBody>
      </p:sp>
      <p:sp>
        <p:nvSpPr>
          <p:cNvPr id="61463" name="Freeform 23"/>
          <p:cNvSpPr>
            <a:spLocks/>
          </p:cNvSpPr>
          <p:nvPr/>
        </p:nvSpPr>
        <p:spPr bwMode="auto">
          <a:xfrm>
            <a:off x="7332663" y="4395788"/>
            <a:ext cx="287337" cy="303212"/>
          </a:xfrm>
          <a:custGeom>
            <a:avLst/>
            <a:gdLst>
              <a:gd name="T0" fmla="*/ 0 w 181"/>
              <a:gd name="T1" fmla="*/ 0 h 191"/>
              <a:gd name="T2" fmla="*/ 0 w 181"/>
              <a:gd name="T3" fmla="*/ 2147483646 h 191"/>
              <a:gd name="T4" fmla="*/ 2147483646 w 181"/>
              <a:gd name="T5" fmla="*/ 2147483646 h 191"/>
              <a:gd name="T6" fmla="*/ 0 w 181"/>
              <a:gd name="T7" fmla="*/ 0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" h="191">
                <a:moveTo>
                  <a:pt x="0" y="0"/>
                </a:moveTo>
                <a:lnTo>
                  <a:pt x="0" y="190"/>
                </a:lnTo>
                <a:lnTo>
                  <a:pt x="180" y="10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4105275" y="6073775"/>
            <a:ext cx="2446338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METABOLISME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1597025" y="1484313"/>
            <a:ext cx="2225675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ABSORPTION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ChangeArrowheads="1"/>
          </p:cNvSpPr>
          <p:nvPr/>
        </p:nvSpPr>
        <p:spPr bwMode="auto">
          <a:xfrm>
            <a:off x="390525" y="327819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dirty="0"/>
              <a:t>La </a:t>
            </a:r>
            <a:r>
              <a:rPr lang="en-US" altLang="fr-FR" sz="4000" dirty="0" err="1"/>
              <a:t>biodisponibilité</a:t>
            </a:r>
            <a:r>
              <a:rPr lang="en-US" altLang="fr-FR" sz="4000" dirty="0"/>
              <a:t> par </a:t>
            </a:r>
            <a:r>
              <a:rPr lang="en-US" altLang="fr-FR" sz="4000" dirty="0" err="1"/>
              <a:t>voie</a:t>
            </a:r>
            <a:r>
              <a:rPr lang="en-US" altLang="fr-FR" sz="4000" dirty="0"/>
              <a:t> </a:t>
            </a:r>
            <a:r>
              <a:rPr lang="en-US" altLang="fr-FR" sz="4000" dirty="0" err="1"/>
              <a:t>orale</a:t>
            </a:r>
            <a:r>
              <a:rPr lang="en-US" altLang="fr-FR" sz="4000" dirty="0"/>
              <a:t> 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2263180" y="1252672"/>
            <a:ext cx="5400675" cy="792162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905000" indent="-1905000" algn="ctr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en-US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en-US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first</a:t>
            </a:r>
            <a:r>
              <a:rPr lang="en-US" sz="36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-pass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3970232" y="3361404"/>
            <a:ext cx="5976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 err="1">
                <a:solidFill>
                  <a:srgbClr val="A50021"/>
                </a:solidFill>
              </a:rPr>
              <a:t>F</a:t>
            </a:r>
            <a:r>
              <a:rPr lang="en-US" altLang="fr-FR" sz="2400" baseline="-25000" dirty="0" err="1">
                <a:solidFill>
                  <a:srgbClr val="A50021"/>
                </a:solidFill>
              </a:rPr>
              <a:t>orale,max</a:t>
            </a:r>
            <a:r>
              <a:rPr lang="en-US" altLang="fr-FR" sz="2400" dirty="0">
                <a:solidFill>
                  <a:srgbClr val="A50021"/>
                </a:solidFill>
              </a:rPr>
              <a:t> = </a:t>
            </a:r>
            <a:r>
              <a:rPr lang="fr-FR" altLang="fr-FR" sz="2400" dirty="0">
                <a:solidFill>
                  <a:srgbClr val="A50021"/>
                </a:solidFill>
              </a:rPr>
              <a:t>ce que le foie «laissera passer»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60338" y="2318285"/>
            <a:ext cx="4695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/>
              <a:t>F</a:t>
            </a:r>
            <a:r>
              <a:rPr lang="en-US" altLang="fr-FR" baseline="-25000"/>
              <a:t>orale</a:t>
            </a:r>
            <a:r>
              <a:rPr lang="en-US" altLang="fr-FR"/>
              <a:t> = f</a:t>
            </a:r>
            <a:r>
              <a:rPr lang="en-US" altLang="fr-FR" baseline="-25000"/>
              <a:t>abs</a:t>
            </a:r>
            <a:r>
              <a:rPr lang="en-US" altLang="fr-FR"/>
              <a:t> x F</a:t>
            </a:r>
            <a:r>
              <a:rPr lang="en-US" altLang="fr-FR" baseline="-25000"/>
              <a:t>intestinal </a:t>
            </a:r>
            <a:r>
              <a:rPr lang="en-US" altLang="fr-FR"/>
              <a:t>x F</a:t>
            </a:r>
            <a:r>
              <a:rPr lang="en-US" altLang="fr-FR" baseline="-25000"/>
              <a:t>H</a:t>
            </a:r>
            <a:endParaRPr lang="en-US" altLang="fr-FR" sz="28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60338" y="3334285"/>
            <a:ext cx="38036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/>
              <a:t>F</a:t>
            </a:r>
            <a:r>
              <a:rPr lang="en-US" altLang="fr-FR" baseline="-25000"/>
              <a:t>orale,</a:t>
            </a:r>
            <a:r>
              <a:rPr lang="en-US" altLang="fr-FR" baseline="-25000">
                <a:solidFill>
                  <a:srgbClr val="FFC000"/>
                </a:solidFill>
              </a:rPr>
              <a:t>max</a:t>
            </a:r>
            <a:r>
              <a:rPr lang="en-US" altLang="fr-FR"/>
              <a:t> = </a:t>
            </a:r>
            <a:r>
              <a:rPr lang="en-US" altLang="fr-FR">
                <a:solidFill>
                  <a:srgbClr val="FFC000"/>
                </a:solidFill>
              </a:rPr>
              <a:t>1x1</a:t>
            </a:r>
            <a:r>
              <a:rPr lang="en-US" altLang="fr-FR"/>
              <a:t>xF</a:t>
            </a:r>
            <a:r>
              <a:rPr lang="en-US" altLang="fr-FR" baseline="-25000"/>
              <a:t>H</a:t>
            </a:r>
            <a:endParaRPr lang="en-US" altLang="fr-FR" sz="280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60338" y="4261657"/>
            <a:ext cx="38036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dirty="0" err="1"/>
              <a:t>F</a:t>
            </a:r>
            <a:r>
              <a:rPr lang="en-US" altLang="fr-FR" baseline="-25000" dirty="0" err="1"/>
              <a:t>orale,max</a:t>
            </a:r>
            <a:r>
              <a:rPr lang="en-US" altLang="fr-FR" dirty="0"/>
              <a:t> = 1 - E</a:t>
            </a:r>
            <a:r>
              <a:rPr lang="en-US" altLang="fr-FR" baseline="-25000" dirty="0"/>
              <a:t>H</a:t>
            </a:r>
            <a:endParaRPr lang="en-US" alt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19772" y="4109171"/>
                <a:ext cx="5277855" cy="1013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orale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772" y="4109171"/>
                <a:ext cx="5277855" cy="1013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19272" y="5540087"/>
                <a:ext cx="4453078" cy="107670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orale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72" y="5540087"/>
                <a:ext cx="4453078" cy="1076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5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L’excrétion biliaire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990975" y="1556792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fu . Cl</a:t>
            </a:r>
            <a:r>
              <a:rPr lang="fr-FR" altLang="fr-FR" sz="2800" b="1" baseline="-20000">
                <a:solidFill>
                  <a:schemeClr val="bg2"/>
                </a:solidFill>
              </a:rPr>
              <a:t>int</a:t>
            </a:r>
            <a:r>
              <a:rPr lang="fr-FR" altLang="fr-FR" sz="2800" b="1">
                <a:solidFill>
                  <a:schemeClr val="bg2"/>
                </a:solidFill>
              </a:rPr>
              <a:t> &lt;&lt; Q</a:t>
            </a:r>
            <a:r>
              <a:rPr lang="fr-FR" altLang="fr-FR" sz="2800" b="1" baseline="-25000">
                <a:solidFill>
                  <a:schemeClr val="bg2"/>
                </a:solidFill>
              </a:rPr>
              <a:t>H</a:t>
            </a:r>
            <a:endParaRPr lang="fr-FR" altLang="fr-FR" sz="3600" b="1" baseline="-25000">
              <a:solidFill>
                <a:schemeClr val="bg2"/>
              </a:solidFill>
            </a:endParaRP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103188" y="4149080"/>
            <a:ext cx="2992437" cy="8318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forte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103188" y="1556792"/>
            <a:ext cx="2992437" cy="8302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bg2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bg2"/>
                </a:solidFill>
              </a:rPr>
              <a:t>faible</a:t>
            </a:r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0" y="2591842"/>
            <a:ext cx="95221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chemeClr val="bg2"/>
                </a:solidFill>
              </a:rPr>
              <a:t>Biodisponibilité 	élevée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chemeClr val="bg2"/>
                </a:solidFill>
              </a:rPr>
              <a:t>				</a:t>
            </a:r>
            <a:r>
              <a:rPr lang="fr-FR" altLang="fr-FR" sz="2600" b="1" dirty="0">
                <a:solidFill>
                  <a:schemeClr val="bg2"/>
                </a:solidFill>
              </a:rPr>
              <a:t>insensible aux variations de Q</a:t>
            </a:r>
            <a:r>
              <a:rPr lang="fr-FR" altLang="fr-FR" sz="2600" b="1" baseline="-25000" dirty="0">
                <a:solidFill>
                  <a:schemeClr val="bg2"/>
                </a:solidFill>
              </a:rPr>
              <a:t>H</a:t>
            </a:r>
            <a:r>
              <a:rPr lang="fr-FR" altLang="fr-FR" sz="2600" b="1" dirty="0">
                <a:solidFill>
                  <a:schemeClr val="bg2"/>
                </a:solidFill>
              </a:rPr>
              <a:t>, </a:t>
            </a:r>
            <a:r>
              <a:rPr lang="fr-FR" altLang="fr-FR" sz="2600" b="1" dirty="0" err="1">
                <a:solidFill>
                  <a:schemeClr val="bg2"/>
                </a:solidFill>
              </a:rPr>
              <a:t>fu</a:t>
            </a:r>
            <a:r>
              <a:rPr lang="fr-FR" altLang="fr-FR" sz="2600" b="1" dirty="0">
                <a:solidFill>
                  <a:schemeClr val="bg2"/>
                </a:solidFill>
              </a:rPr>
              <a:t>, Cl</a:t>
            </a:r>
            <a:r>
              <a:rPr lang="fr-FR" altLang="fr-FR" sz="2600" b="1" baseline="-25000" dirty="0">
                <a:solidFill>
                  <a:schemeClr val="bg2"/>
                </a:solidFill>
              </a:rPr>
              <a:t>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>
                <a:solidFill>
                  <a:schemeClr val="bg2"/>
                </a:solidFill>
              </a:rPr>
              <a:t>				LOW </a:t>
            </a:r>
            <a:r>
              <a:rPr lang="fr-FR" altLang="fr-FR" sz="2600" dirty="0" err="1">
                <a:solidFill>
                  <a:schemeClr val="bg2"/>
                </a:solidFill>
              </a:rPr>
              <a:t>interindividual</a:t>
            </a:r>
            <a:r>
              <a:rPr lang="fr-FR" altLang="fr-FR" sz="2600" dirty="0">
                <a:solidFill>
                  <a:schemeClr val="bg2"/>
                </a:solidFill>
              </a:rPr>
              <a:t> </a:t>
            </a:r>
            <a:r>
              <a:rPr lang="fr-FR" altLang="fr-FR" sz="2600" dirty="0" err="1">
                <a:solidFill>
                  <a:schemeClr val="bg2"/>
                </a:solidFill>
              </a:rPr>
              <a:t>variability</a:t>
            </a:r>
            <a:endParaRPr lang="fr-FR" altLang="fr-FR" sz="2800" dirty="0">
              <a:solidFill>
                <a:schemeClr val="bg2"/>
              </a:solidFill>
            </a:endParaRPr>
          </a:p>
        </p:txBody>
      </p:sp>
      <p:sp>
        <p:nvSpPr>
          <p:cNvPr id="237585" name="Rectangle 17"/>
          <p:cNvSpPr>
            <a:spLocks noChangeArrowheads="1"/>
          </p:cNvSpPr>
          <p:nvPr/>
        </p:nvSpPr>
        <p:spPr bwMode="auto">
          <a:xfrm>
            <a:off x="3990975" y="4149080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rgbClr val="A50021"/>
                </a:solidFill>
              </a:rPr>
              <a:t>fu . Cl</a:t>
            </a:r>
            <a:r>
              <a:rPr lang="fr-FR" altLang="fr-FR" sz="2800" b="1" baseline="-20000">
                <a:solidFill>
                  <a:srgbClr val="A50021"/>
                </a:solidFill>
              </a:rPr>
              <a:t>int</a:t>
            </a:r>
            <a:r>
              <a:rPr lang="fr-FR" altLang="fr-FR" sz="2800" b="1">
                <a:solidFill>
                  <a:srgbClr val="A50021"/>
                </a:solidFill>
              </a:rPr>
              <a:t> &gt;&gt; Q</a:t>
            </a:r>
            <a:r>
              <a:rPr lang="fr-FR" altLang="fr-FR" sz="2800" b="1" baseline="-25000">
                <a:solidFill>
                  <a:srgbClr val="A50021"/>
                </a:solidFill>
              </a:rPr>
              <a:t>H</a:t>
            </a:r>
            <a:endParaRPr lang="fr-FR" altLang="fr-FR" sz="3600" b="1" baseline="-25000">
              <a:solidFill>
                <a:srgbClr val="A50021"/>
              </a:solidFill>
            </a:endParaRPr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0" y="5373043"/>
            <a:ext cx="92256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rgbClr val="A50021"/>
                </a:solidFill>
              </a:rPr>
              <a:t>Biodisponibilité 	faible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rgbClr val="A50021"/>
                </a:solidFill>
              </a:rPr>
              <a:t>				</a:t>
            </a:r>
            <a:r>
              <a:rPr lang="fr-FR" altLang="fr-FR" sz="2600" b="1" dirty="0">
                <a:solidFill>
                  <a:srgbClr val="A50021"/>
                </a:solidFill>
              </a:rPr>
              <a:t>sensible aux variations de Q</a:t>
            </a:r>
            <a:r>
              <a:rPr lang="fr-FR" altLang="fr-FR" sz="2600" b="1" baseline="-25000" dirty="0">
                <a:solidFill>
                  <a:srgbClr val="A50021"/>
                </a:solidFill>
              </a:rPr>
              <a:t>H</a:t>
            </a:r>
            <a:r>
              <a:rPr lang="fr-FR" altLang="fr-FR" sz="2600" b="1" dirty="0">
                <a:solidFill>
                  <a:srgbClr val="A50021"/>
                </a:solidFill>
              </a:rPr>
              <a:t>, </a:t>
            </a:r>
            <a:r>
              <a:rPr lang="fr-FR" altLang="fr-FR" sz="2600" b="1" dirty="0" err="1">
                <a:solidFill>
                  <a:srgbClr val="A50021"/>
                </a:solidFill>
              </a:rPr>
              <a:t>fu</a:t>
            </a:r>
            <a:r>
              <a:rPr lang="fr-FR" altLang="fr-FR" sz="2600" b="1" dirty="0">
                <a:solidFill>
                  <a:srgbClr val="A50021"/>
                </a:solidFill>
              </a:rPr>
              <a:t>, Cl</a:t>
            </a:r>
            <a:r>
              <a:rPr lang="fr-FR" altLang="fr-FR" sz="2600" b="1" baseline="-25000" dirty="0">
                <a:solidFill>
                  <a:srgbClr val="A50021"/>
                </a:solidFill>
              </a:rPr>
              <a:t>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>
                <a:solidFill>
                  <a:srgbClr val="A50021"/>
                </a:solidFill>
              </a:rPr>
              <a:t>				HIGH </a:t>
            </a:r>
            <a:r>
              <a:rPr lang="fr-FR" altLang="fr-FR" sz="2600" dirty="0" err="1">
                <a:solidFill>
                  <a:srgbClr val="A50021"/>
                </a:solidFill>
              </a:rPr>
              <a:t>interindividual</a:t>
            </a:r>
            <a:r>
              <a:rPr lang="fr-FR" altLang="fr-FR" sz="2600" dirty="0">
                <a:solidFill>
                  <a:srgbClr val="A50021"/>
                </a:solidFill>
              </a:rPr>
              <a:t> </a:t>
            </a:r>
            <a:r>
              <a:rPr lang="fr-FR" altLang="fr-FR" sz="2600" dirty="0" err="1">
                <a:solidFill>
                  <a:srgbClr val="A50021"/>
                </a:solidFill>
              </a:rPr>
              <a:t>variability</a:t>
            </a:r>
            <a:endParaRPr lang="fr-FR" altLang="fr-FR" sz="2800" dirty="0">
              <a:solidFill>
                <a:srgbClr val="A50021"/>
              </a:solidFill>
            </a:endParaRPr>
          </a:p>
        </p:txBody>
      </p:sp>
      <p:sp>
        <p:nvSpPr>
          <p:cNvPr id="37896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biodisponibilité par voie orale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848660" y="1618690"/>
                <a:ext cx="3271473" cy="93609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60" y="1618690"/>
                <a:ext cx="3271473" cy="936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848660" y="4212565"/>
                <a:ext cx="3335400" cy="97315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60" y="4212565"/>
                <a:ext cx="3335400" cy="973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7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82" grpId="0" animBg="1"/>
      <p:bldP spid="237583" grpId="0" animBg="1"/>
      <p:bldP spid="237584" grpId="0"/>
      <p:bldP spid="237585" grpId="0"/>
      <p:bldP spid="237586" grpId="0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hépatique</a:t>
            </a: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319088" y="1268413"/>
            <a:ext cx="96488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Interprétation des conséquences des phénomènes d’induction ou d’inhibition enzymatique</a:t>
            </a:r>
          </a:p>
        </p:txBody>
      </p:sp>
      <p:sp>
        <p:nvSpPr>
          <p:cNvPr id="83972" name="Rectangle 7"/>
          <p:cNvSpPr>
            <a:spLocks noChangeArrowheads="1"/>
          </p:cNvSpPr>
          <p:nvPr/>
        </p:nvSpPr>
        <p:spPr bwMode="auto">
          <a:xfrm>
            <a:off x="319088" y="3284538"/>
            <a:ext cx="93614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Prédiction de la biodisponibilité par voie orale</a:t>
            </a:r>
          </a:p>
        </p:txBody>
      </p:sp>
      <p:sp>
        <p:nvSpPr>
          <p:cNvPr id="83973" name="Rectangle 8"/>
          <p:cNvSpPr>
            <a:spLocks noChangeArrowheads="1"/>
          </p:cNvSpPr>
          <p:nvPr/>
        </p:nvSpPr>
        <p:spPr bwMode="auto">
          <a:xfrm>
            <a:off x="319088" y="4364038"/>
            <a:ext cx="93614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Prédiction de la variabilité interindividuelle de l’exposition interne aux médicaments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Variabilité de la voie orale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Interactions médicamenteuses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186238" y="5572125"/>
            <a:ext cx="1138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b="1">
                <a:solidFill>
                  <a:srgbClr val="FFFF00"/>
                </a:solidFill>
              </a:rPr>
              <a:t> </a:t>
            </a:r>
            <a:r>
              <a:rPr lang="en-GB" altLang="fr-FR" b="1">
                <a:solidFill>
                  <a:srgbClr val="00B050"/>
                </a:solidFill>
              </a:rPr>
              <a:t>bile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766888" y="5627688"/>
            <a:ext cx="2230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800" b="1"/>
              <a:t>hepatocyte</a:t>
            </a:r>
          </a:p>
        </p:txBody>
      </p:sp>
      <p:sp>
        <p:nvSpPr>
          <p:cNvPr id="197640" name="AutoShape 8"/>
          <p:cNvSpPr>
            <a:spLocks noChangeArrowheads="1"/>
          </p:cNvSpPr>
          <p:nvPr/>
        </p:nvSpPr>
        <p:spPr bwMode="auto">
          <a:xfrm>
            <a:off x="839788" y="2616200"/>
            <a:ext cx="3927475" cy="2879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4781550" y="2616200"/>
            <a:ext cx="3929063" cy="2879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1270" name="Oval 10"/>
          <p:cNvSpPr>
            <a:spLocks noChangeArrowheads="1"/>
          </p:cNvSpPr>
          <p:nvPr/>
        </p:nvSpPr>
        <p:spPr bwMode="blackWhite">
          <a:xfrm>
            <a:off x="4348163" y="3221038"/>
            <a:ext cx="865187" cy="17367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1560513" y="3603625"/>
            <a:ext cx="1222375" cy="904875"/>
          </a:xfrm>
          <a:prstGeom prst="ellipse">
            <a:avLst/>
          </a:prstGeom>
          <a:gradFill rotWithShape="0">
            <a:gsLst>
              <a:gs pos="0">
                <a:srgbClr val="95621F"/>
              </a:gs>
              <a:gs pos="100000">
                <a:srgbClr val="452D0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6943725" y="3605213"/>
            <a:ext cx="1223963" cy="904875"/>
          </a:xfrm>
          <a:prstGeom prst="ellipse">
            <a:avLst/>
          </a:prstGeom>
          <a:gradFill rotWithShape="0">
            <a:gsLst>
              <a:gs pos="0">
                <a:srgbClr val="95621F"/>
              </a:gs>
              <a:gs pos="100000">
                <a:srgbClr val="452D0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3" name="Oval 13"/>
          <p:cNvSpPr>
            <a:spLocks noChangeArrowheads="1"/>
          </p:cNvSpPr>
          <p:nvPr/>
        </p:nvSpPr>
        <p:spPr bwMode="white">
          <a:xfrm>
            <a:off x="447675" y="3235325"/>
            <a:ext cx="641350" cy="176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4" name="Oval 14"/>
          <p:cNvSpPr>
            <a:spLocks noChangeArrowheads="1"/>
          </p:cNvSpPr>
          <p:nvPr/>
        </p:nvSpPr>
        <p:spPr bwMode="white">
          <a:xfrm>
            <a:off x="8382000" y="3235325"/>
            <a:ext cx="641350" cy="176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rot="2039348">
            <a:off x="4019550" y="3397250"/>
            <a:ext cx="10318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Oval 16"/>
          <p:cNvSpPr>
            <a:spLocks noChangeArrowheads="1"/>
          </p:cNvSpPr>
          <p:nvPr/>
        </p:nvSpPr>
        <p:spPr bwMode="auto">
          <a:xfrm>
            <a:off x="4349750" y="3225800"/>
            <a:ext cx="255588" cy="279400"/>
          </a:xfrm>
          <a:prstGeom prst="ellipse">
            <a:avLst/>
          </a:prstGeom>
          <a:solidFill>
            <a:srgbClr val="9933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2616200" y="2846388"/>
            <a:ext cx="14938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800" b="1">
                <a:solidFill>
                  <a:schemeClr val="bg1"/>
                </a:solidFill>
              </a:rPr>
              <a:t>(Mdr1) P-gp</a:t>
            </a:r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 rot="-2024149">
            <a:off x="4030663" y="4676775"/>
            <a:ext cx="94456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9" name="Oval 19"/>
          <p:cNvSpPr>
            <a:spLocks noChangeArrowheads="1"/>
          </p:cNvSpPr>
          <p:nvPr/>
        </p:nvSpPr>
        <p:spPr bwMode="auto">
          <a:xfrm>
            <a:off x="4349750" y="4524375"/>
            <a:ext cx="255588" cy="279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rot="-515966">
            <a:off x="3944938" y="4276725"/>
            <a:ext cx="944562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Oval 21"/>
          <p:cNvSpPr>
            <a:spLocks noChangeArrowheads="1"/>
          </p:cNvSpPr>
          <p:nvPr/>
        </p:nvSpPr>
        <p:spPr bwMode="auto">
          <a:xfrm>
            <a:off x="4230688" y="4151313"/>
            <a:ext cx="254000" cy="2778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2749550" y="4756150"/>
            <a:ext cx="173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200" b="1">
                <a:solidFill>
                  <a:schemeClr val="bg1"/>
                </a:solidFill>
              </a:rPr>
              <a:t>MRP2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200" b="1">
                <a:solidFill>
                  <a:schemeClr val="bg1"/>
                </a:solidFill>
              </a:rPr>
              <a:t> (cMOAT)</a:t>
            </a:r>
            <a:endParaRPr lang="en-GB" altLang="fr-FR" sz="1800" b="1"/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2735263" y="41656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400" b="1">
                <a:solidFill>
                  <a:schemeClr val="bg1"/>
                </a:solidFill>
              </a:rPr>
              <a:t>BSEP</a:t>
            </a:r>
            <a:endParaRPr lang="en-GB" altLang="fr-FR" sz="2600" b="1"/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5200650" y="3017838"/>
            <a:ext cx="31115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Membrane canaliculaire</a:t>
            </a:r>
            <a:endParaRPr lang="fr-FR" altLang="fr-FR" sz="2200" b="1">
              <a:solidFill>
                <a:schemeClr val="bg1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200" b="1">
              <a:solidFill>
                <a:schemeClr val="bg1"/>
              </a:solidFill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Acides biliaires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Xénobiotiques</a:t>
            </a:r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rot="515966" flipV="1">
            <a:off x="3951288" y="3863975"/>
            <a:ext cx="944562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6" name="Oval 26"/>
          <p:cNvSpPr>
            <a:spLocks noChangeArrowheads="1"/>
          </p:cNvSpPr>
          <p:nvPr/>
        </p:nvSpPr>
        <p:spPr bwMode="auto">
          <a:xfrm flipV="1">
            <a:off x="4237038" y="3740150"/>
            <a:ext cx="254000" cy="277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2849563" y="3487738"/>
            <a:ext cx="11985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700" b="1">
                <a:solidFill>
                  <a:schemeClr val="bg1"/>
                </a:solidFill>
              </a:rPr>
              <a:t>Mdr2</a:t>
            </a:r>
            <a:endParaRPr lang="en-GB" altLang="fr-FR" sz="2700" b="1"/>
          </a:p>
        </p:txBody>
      </p:sp>
      <p:sp>
        <p:nvSpPr>
          <p:cNvPr id="11288" name="Text Box 28"/>
          <p:cNvSpPr txBox="1">
            <a:spLocks noChangeArrowheads="1"/>
          </p:cNvSpPr>
          <p:nvPr/>
        </p:nvSpPr>
        <p:spPr bwMode="auto">
          <a:xfrm>
            <a:off x="5732463" y="5627688"/>
            <a:ext cx="2230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800" b="1"/>
              <a:t>hepatocyte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2" name="Rectangle 22"/>
          <p:cNvSpPr>
            <a:spLocks noChangeArrowheads="1"/>
          </p:cNvSpPr>
          <p:nvPr/>
        </p:nvSpPr>
        <p:spPr bwMode="auto">
          <a:xfrm>
            <a:off x="5529263" y="2166938"/>
            <a:ext cx="2452687" cy="295751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BILE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64531" name="Rectangle 21"/>
          <p:cNvSpPr>
            <a:spLocks noChangeArrowheads="1"/>
          </p:cNvSpPr>
          <p:nvPr/>
        </p:nvSpPr>
        <p:spPr bwMode="auto">
          <a:xfrm>
            <a:off x="2549525" y="2166938"/>
            <a:ext cx="2293938" cy="30130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FOIE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64530" name="Rectangle 20"/>
          <p:cNvSpPr>
            <a:spLocks noChangeArrowheads="1"/>
          </p:cNvSpPr>
          <p:nvPr/>
        </p:nvSpPr>
        <p:spPr bwMode="auto">
          <a:xfrm>
            <a:off x="174625" y="2166938"/>
            <a:ext cx="1871663" cy="301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SANG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 flipV="1">
            <a:off x="1970088" y="3160713"/>
            <a:ext cx="652462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4975225" y="2590800"/>
            <a:ext cx="387350" cy="579438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200" dirty="0">
                <a:latin typeface="Times New Roman" pitchFamily="18" charset="0"/>
              </a:rPr>
              <a:t>1</a:t>
            </a:r>
            <a:endParaRPr lang="fr-FR" sz="4800" dirty="0">
              <a:latin typeface="Times New Roman" pitchFamily="18" charset="0"/>
            </a:endParaRPr>
          </a:p>
        </p:txBody>
      </p:sp>
      <p:sp>
        <p:nvSpPr>
          <p:cNvPr id="13319" name="Text Box 17"/>
          <p:cNvSpPr txBox="1">
            <a:spLocks noChangeArrowheads="1"/>
          </p:cNvSpPr>
          <p:nvPr/>
        </p:nvSpPr>
        <p:spPr bwMode="auto">
          <a:xfrm>
            <a:off x="2986088" y="3671888"/>
            <a:ext cx="38735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fr-FR" altLang="fr-FR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4975225" y="3935413"/>
            <a:ext cx="387350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A50021"/>
                </a:solidFill>
                <a:latin typeface="Times New Roman" panose="02020603050405020304" pitchFamily="18" charset="0"/>
              </a:rPr>
              <a:t>3</a:t>
            </a:r>
            <a:endParaRPr lang="fr-FR" altLang="fr-FR" sz="4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2863850" y="5818188"/>
            <a:ext cx="48212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1 : clairance biliaire du xénobiotique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2 : clairance métabolique du xénobiotique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3 : clairance biliaire du métabolite</a:t>
            </a:r>
          </a:p>
        </p:txBody>
      </p:sp>
      <p:sp>
        <p:nvSpPr>
          <p:cNvPr id="24" name="Flèche droite 23"/>
          <p:cNvSpPr/>
          <p:nvPr/>
        </p:nvSpPr>
        <p:spPr bwMode="auto">
          <a:xfrm>
            <a:off x="4425950" y="4608513"/>
            <a:ext cx="1063625" cy="214312"/>
          </a:xfrm>
          <a:prstGeom prst="rightArrow">
            <a:avLst/>
          </a:prstGeom>
          <a:solidFill>
            <a:srgbClr val="00B050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3323" name="Flèche vers le bas 3"/>
          <p:cNvSpPr>
            <a:spLocks noChangeArrowheads="1"/>
          </p:cNvSpPr>
          <p:nvPr/>
        </p:nvSpPr>
        <p:spPr bwMode="auto">
          <a:xfrm>
            <a:off x="3508375" y="3721100"/>
            <a:ext cx="276225" cy="590550"/>
          </a:xfrm>
          <a:prstGeom prst="downArrow">
            <a:avLst>
              <a:gd name="adj1" fmla="val 50000"/>
              <a:gd name="adj2" fmla="val 50152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8269288" y="2166938"/>
            <a:ext cx="1801812" cy="3013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INTESTIN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Xenobiotiques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5" name="Flèche courbée vers le haut 4"/>
          <p:cNvSpPr>
            <a:spLocks noChangeArrowheads="1"/>
          </p:cNvSpPr>
          <p:nvPr/>
        </p:nvSpPr>
        <p:spPr bwMode="auto">
          <a:xfrm rot="10800000">
            <a:off x="3241675" y="644525"/>
            <a:ext cx="5853113" cy="2424113"/>
          </a:xfrm>
          <a:prstGeom prst="curvedUpArrow">
            <a:avLst>
              <a:gd name="adj1" fmla="val 12956"/>
              <a:gd name="adj2" fmla="val 64868"/>
              <a:gd name="adj3" fmla="val 32949"/>
            </a:avLst>
          </a:prstGeom>
          <a:solidFill>
            <a:srgbClr val="0070C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Flèche droite 28"/>
          <p:cNvSpPr/>
          <p:nvPr/>
        </p:nvSpPr>
        <p:spPr bwMode="auto">
          <a:xfrm>
            <a:off x="4527550" y="3170238"/>
            <a:ext cx="979488" cy="187325"/>
          </a:xfrm>
          <a:prstGeom prst="rightArrow">
            <a:avLst/>
          </a:prstGeom>
          <a:solidFill>
            <a:srgbClr val="00B050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3327" name="Flèche droite 29"/>
          <p:cNvSpPr>
            <a:spLocks noChangeArrowheads="1"/>
          </p:cNvSpPr>
          <p:nvPr/>
        </p:nvSpPr>
        <p:spPr bwMode="auto">
          <a:xfrm>
            <a:off x="7685088" y="3167063"/>
            <a:ext cx="584200" cy="222250"/>
          </a:xfrm>
          <a:prstGeom prst="rightArrow">
            <a:avLst>
              <a:gd name="adj1" fmla="val 50000"/>
              <a:gd name="adj2" fmla="val 49821"/>
            </a:avLst>
          </a:prstGeom>
          <a:solidFill>
            <a:srgbClr val="00B050"/>
          </a:solidFill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28" name="Flèche droite 30"/>
          <p:cNvSpPr>
            <a:spLocks noChangeArrowheads="1"/>
          </p:cNvSpPr>
          <p:nvPr/>
        </p:nvSpPr>
        <p:spPr bwMode="auto">
          <a:xfrm>
            <a:off x="7772400" y="4564063"/>
            <a:ext cx="490538" cy="187325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00B050"/>
          </a:solidFill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29" name="Flèche vers le bas 8"/>
          <p:cNvSpPr>
            <a:spLocks noChangeArrowheads="1"/>
          </p:cNvSpPr>
          <p:nvPr/>
        </p:nvSpPr>
        <p:spPr bwMode="auto">
          <a:xfrm>
            <a:off x="9075738" y="5124450"/>
            <a:ext cx="474662" cy="96361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33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0" name="Flèche vers le bas 34"/>
          <p:cNvSpPr>
            <a:spLocks noChangeArrowheads="1"/>
          </p:cNvSpPr>
          <p:nvPr/>
        </p:nvSpPr>
        <p:spPr bwMode="auto">
          <a:xfrm>
            <a:off x="679450" y="4959350"/>
            <a:ext cx="476250" cy="963613"/>
          </a:xfrm>
          <a:prstGeom prst="downArrow">
            <a:avLst>
              <a:gd name="adj1" fmla="val 50000"/>
              <a:gd name="adj2" fmla="val 4983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1" name="ZoneTexte 9"/>
          <p:cNvSpPr txBox="1">
            <a:spLocks noChangeArrowheads="1"/>
          </p:cNvSpPr>
          <p:nvPr/>
        </p:nvSpPr>
        <p:spPr bwMode="auto">
          <a:xfrm>
            <a:off x="8907463" y="6235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CC"/>
                </a:solidFill>
              </a:rPr>
              <a:t>Fèces</a:t>
            </a:r>
          </a:p>
        </p:txBody>
      </p:sp>
      <p:sp>
        <p:nvSpPr>
          <p:cNvPr id="13332" name="ZoneTexte 10"/>
          <p:cNvSpPr txBox="1">
            <a:spLocks noChangeArrowheads="1"/>
          </p:cNvSpPr>
          <p:nvPr/>
        </p:nvSpPr>
        <p:spPr bwMode="auto">
          <a:xfrm>
            <a:off x="514350" y="59436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CC"/>
                </a:solidFill>
              </a:rPr>
              <a:t>Urine</a:t>
            </a:r>
          </a:p>
        </p:txBody>
      </p:sp>
      <p:sp>
        <p:nvSpPr>
          <p:cNvPr id="13333" name="Line 12"/>
          <p:cNvSpPr>
            <a:spLocks noChangeShapeType="1"/>
          </p:cNvSpPr>
          <p:nvPr/>
        </p:nvSpPr>
        <p:spPr bwMode="auto">
          <a:xfrm flipH="1" flipV="1">
            <a:off x="1897063" y="3375025"/>
            <a:ext cx="654050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4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cycle entéro-hépatique</a:t>
            </a:r>
          </a:p>
        </p:txBody>
      </p:sp>
      <p:sp>
        <p:nvSpPr>
          <p:cNvPr id="27" name="Flèche vers le bas 26"/>
          <p:cNvSpPr>
            <a:spLocks noChangeArrowheads="1"/>
          </p:cNvSpPr>
          <p:nvPr/>
        </p:nvSpPr>
        <p:spPr bwMode="auto">
          <a:xfrm flipV="1">
            <a:off x="8899525" y="3702050"/>
            <a:ext cx="276225" cy="590550"/>
          </a:xfrm>
          <a:prstGeom prst="downArrow">
            <a:avLst>
              <a:gd name="adj1" fmla="val 50000"/>
              <a:gd name="adj2" fmla="val 50152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7" name="Line 12"/>
          <p:cNvSpPr>
            <a:spLocks noChangeShapeType="1"/>
          </p:cNvSpPr>
          <p:nvPr/>
        </p:nvSpPr>
        <p:spPr bwMode="auto">
          <a:xfrm flipH="1" flipV="1">
            <a:off x="1897063" y="4638675"/>
            <a:ext cx="654050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KudoIP_5\Catalogs\content\045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/>
          <a:stretch>
            <a:fillRect/>
          </a:stretch>
        </p:blipFill>
        <p:spPr bwMode="auto">
          <a:xfrm>
            <a:off x="744538" y="544513"/>
            <a:ext cx="882967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2060575"/>
          <a:ext cx="871378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Drugs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Substances sécrétées et</a:t>
                      </a:r>
                    </a:p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ré-absorbées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Céfopérazone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Inconnue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Œstradiol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Conjugués 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sulfo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glucurono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Acide </a:t>
                      </a:r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valproïque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Spironolactone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Métabolite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Imipramine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Chloramphenicol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Digitoxine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Conjugués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sulfo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glucurono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39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cycle entéro-hépatique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84325" y="549275"/>
          <a:ext cx="69437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Chart" r:id="rId4" imgW="2980440" imgH="2255040" progId="MSGraph.Chart.8">
                  <p:embed/>
                </p:oleObj>
              </mc:Choice>
              <mc:Fallback>
                <p:oleObj name="Chart" r:id="rId4" imgW="2980440" imgH="225504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11" t="3880" r="5882" b="6859"/>
                      <a:stretch>
                        <a:fillRect/>
                      </a:stretch>
                    </p:blipFill>
                    <p:spPr bwMode="auto">
                      <a:xfrm>
                        <a:off x="1584325" y="549275"/>
                        <a:ext cx="6943725" cy="465455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9163" y="5418138"/>
            <a:ext cx="8545512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Sulindac et ses métabolites avant et après la prise du petit déjeuner.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Sulindac (cercles) sulfone (carrés) et sulfide (triangles).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Noter un rebond des concentrations après le petit déjeuner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Dobrinska MA.  </a:t>
            </a:r>
            <a:r>
              <a:rPr lang="en-US" altLang="fr-FR" sz="2000" i="1">
                <a:cs typeface="Times New Roman" panose="02020603050405020304" pitchFamily="18" charset="0"/>
              </a:rPr>
              <a:t>J Clin Pharmacol</a:t>
            </a:r>
            <a:r>
              <a:rPr lang="en-US" altLang="fr-FR" sz="2000">
                <a:cs typeface="Times New Roman" panose="02020603050405020304" pitchFamily="18" charset="0"/>
              </a:rPr>
              <a:t> 29:577, 1989</a:t>
            </a:r>
            <a:r>
              <a:rPr lang="en-US" altLang="fr-FR" sz="2000" b="1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r>
              <a:rPr lang="en-US" altLang="fr-FR" sz="20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19088" y="2179638"/>
            <a:ext cx="3314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CARACTERISTIQUES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19088" y="4505325"/>
            <a:ext cx="411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GLUCURONOCONJUGUES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60363" y="5226050"/>
            <a:ext cx="492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polaires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Fortement ionisés (pKa =3)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PM &gt; 300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360363" y="2846388"/>
            <a:ext cx="4854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Mécanisme de sécrétion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polaires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PM &gt; 350</a:t>
            </a:r>
          </a:p>
        </p:txBody>
      </p:sp>
      <p:sp>
        <p:nvSpPr>
          <p:cNvPr id="66567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Mécanismes physiologiques</a:t>
            </a:r>
          </a:p>
        </p:txBody>
      </p:sp>
      <p:graphicFrame>
        <p:nvGraphicFramePr>
          <p:cNvPr id="21512" name="Objet 1"/>
          <p:cNvGraphicFramePr>
            <a:graphicFrameLocks noChangeAspect="1"/>
          </p:cNvGraphicFramePr>
          <p:nvPr/>
        </p:nvGraphicFramePr>
        <p:xfrm>
          <a:off x="6223000" y="2911475"/>
          <a:ext cx="38084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Chart" r:id="rId4" imgW="2107440" imgH="2188440" progId="MSGraph.Chart.8">
                  <p:embed/>
                </p:oleObj>
              </mc:Choice>
              <mc:Fallback>
                <p:oleObj name="Chart" r:id="rId4" imgW="2107440" imgH="2188440" progId="MSGraph.Chart.8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2911475"/>
                        <a:ext cx="3808413" cy="3505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ZoneTexte 2"/>
          <p:cNvSpPr txBox="1">
            <a:spLocks noChangeArrowheads="1"/>
          </p:cNvSpPr>
          <p:nvPr/>
        </p:nvSpPr>
        <p:spPr bwMode="auto">
          <a:xfrm>
            <a:off x="6219825" y="2692400"/>
            <a:ext cx="38195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/>
              <a:t>Céphalosporines chez le 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6630</TotalTime>
  <Words>909</Words>
  <Application>Microsoft Office PowerPoint</Application>
  <PresentationFormat>Diapositives 35 mm</PresentationFormat>
  <Paragraphs>342</Paragraphs>
  <Slides>31</Slides>
  <Notes>30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45" baseType="lpstr">
      <vt:lpstr>Arial</vt:lpstr>
      <vt:lpstr>Arial Black</vt:lpstr>
      <vt:lpstr>Arial Unicode MS</vt:lpstr>
      <vt:lpstr>Calibri</vt:lpstr>
      <vt:lpstr>Cambria Math</vt:lpstr>
      <vt:lpstr>Tahoma</vt:lpstr>
      <vt:lpstr>Times New Roman</vt:lpstr>
      <vt:lpstr>Wingdings</vt:lpstr>
      <vt:lpstr>Pixel</vt:lpstr>
      <vt:lpstr>2_Thème Office</vt:lpstr>
      <vt:lpstr>Chart</vt:lpstr>
      <vt:lpstr>Équation</vt:lpstr>
      <vt:lpstr>Graphique</vt:lpstr>
      <vt:lpstr>Microsoft Excel Chart</vt:lpstr>
      <vt:lpstr>La clairance hépatique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biodisponibilité par voie orale 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221</cp:revision>
  <cp:lastPrinted>2003-09-26T11:05:08Z</cp:lastPrinted>
  <dcterms:created xsi:type="dcterms:W3CDTF">2001-11-02T09:45:18Z</dcterms:created>
  <dcterms:modified xsi:type="dcterms:W3CDTF">2024-04-04T17:02:59Z</dcterms:modified>
</cp:coreProperties>
</file>