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562" autoAdjust="0"/>
  </p:normalViewPr>
  <p:slideViewPr>
    <p:cSldViewPr snapToGrid="0">
      <p:cViewPr varScale="1">
        <p:scale>
          <a:sx n="58" d="100"/>
          <a:sy n="58" d="100"/>
        </p:scale>
        <p:origin x="17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BA87E-8CC7-416B-8CB0-984A788BB801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16C5-CC35-43A4-87CB-5DED1C904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58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AE261-6FE5-42E4-A2FE-D28465C8E49B}" type="slidenum">
              <a:rPr lang="fr-FR" altLang="fr-FR" smtClean="0"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943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23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77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3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53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2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61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67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5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25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14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B603-78E1-48EB-ACEB-AA94BA09F4F5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66AB-9C5E-4BB6-880D-9359C4965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98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 txBox="1">
            <a:spLocks/>
          </p:cNvSpPr>
          <p:nvPr/>
        </p:nvSpPr>
        <p:spPr bwMode="auto">
          <a:xfrm>
            <a:off x="1378328" y="116815"/>
            <a:ext cx="6109293" cy="12700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altLang="fr-FR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a PK/PD </a:t>
            </a:r>
            <a:r>
              <a:rPr lang="fr-FR" altLang="fr-FR" u="sng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altLang="fr-FR" u="sng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b="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altLang="fr-FR" b="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fr-FR" altLang="fr-FR" b="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lang="fr-FR" altLang="fr-FR" b="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cases</a:t>
            </a:r>
            <a:endParaRPr lang="fr-FR" altLang="fr-FR" b="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1451" y="2152652"/>
            <a:ext cx="7908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Is </a:t>
            </a:r>
            <a:r>
              <a:rPr lang="fr-FR" dirty="0" err="1"/>
              <a:t>gentamicin</a:t>
            </a:r>
            <a:r>
              <a:rPr lang="fr-FR" dirty="0"/>
              <a:t> </a:t>
            </a:r>
            <a:r>
              <a:rPr lang="fr-FR" dirty="0" err="1"/>
              <a:t>advisable</a:t>
            </a:r>
            <a:r>
              <a:rPr lang="fr-FR" dirty="0"/>
              <a:t> for an </a:t>
            </a:r>
            <a:r>
              <a:rPr lang="fr-FR" dirty="0" err="1"/>
              <a:t>urinary</a:t>
            </a:r>
            <a:r>
              <a:rPr lang="fr-FR" dirty="0"/>
              <a:t> infection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i="1" dirty="0" err="1"/>
              <a:t>Enterobacter</a:t>
            </a:r>
            <a:r>
              <a:rPr lang="fr-FR" i="1" dirty="0"/>
              <a:t> </a:t>
            </a:r>
            <a:r>
              <a:rPr lang="fr-FR" i="1" dirty="0" err="1"/>
              <a:t>cloacae</a:t>
            </a:r>
            <a:r>
              <a:rPr lang="fr-FR" i="1" dirty="0"/>
              <a:t> </a:t>
            </a:r>
            <a:r>
              <a:rPr lang="fr-FR" dirty="0"/>
              <a:t>(MIC =  4 µg/</a:t>
            </a:r>
            <a:r>
              <a:rPr lang="fr-FR" dirty="0" err="1"/>
              <a:t>mL</a:t>
            </a:r>
            <a:r>
              <a:rPr lang="fr-FR" dirty="0"/>
              <a:t>) in a dog? 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Is </a:t>
            </a:r>
            <a:r>
              <a:rPr lang="fr-FR" dirty="0" err="1"/>
              <a:t>cefquinome</a:t>
            </a:r>
            <a:r>
              <a:rPr lang="fr-FR" dirty="0"/>
              <a:t> </a:t>
            </a:r>
            <a:r>
              <a:rPr lang="fr-FR" dirty="0" err="1"/>
              <a:t>advisable</a:t>
            </a:r>
            <a:r>
              <a:rPr lang="fr-FR" dirty="0"/>
              <a:t> for an </a:t>
            </a:r>
            <a:r>
              <a:rPr lang="fr-FR" dirty="0" err="1"/>
              <a:t>urinary</a:t>
            </a:r>
            <a:r>
              <a:rPr lang="fr-FR" dirty="0"/>
              <a:t> infection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i="1" dirty="0" err="1"/>
              <a:t>Enterobacter</a:t>
            </a:r>
            <a:r>
              <a:rPr lang="fr-FR" i="1" dirty="0"/>
              <a:t> </a:t>
            </a:r>
            <a:r>
              <a:rPr lang="fr-FR" i="1" dirty="0" err="1"/>
              <a:t>cloacae</a:t>
            </a:r>
            <a:r>
              <a:rPr lang="fr-FR" i="1" dirty="0"/>
              <a:t> </a:t>
            </a:r>
            <a:r>
              <a:rPr lang="fr-FR" dirty="0"/>
              <a:t>(MIC =  0.016 µg/</a:t>
            </a:r>
            <a:r>
              <a:rPr lang="fr-FR" dirty="0" err="1"/>
              <a:t>mL</a:t>
            </a:r>
            <a:r>
              <a:rPr lang="fr-FR" dirty="0"/>
              <a:t>) in a dog?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Is </a:t>
            </a:r>
            <a:r>
              <a:rPr lang="fr-FR" dirty="0" err="1"/>
              <a:t>amoxicillin</a:t>
            </a:r>
            <a:r>
              <a:rPr lang="fr-FR" dirty="0"/>
              <a:t> </a:t>
            </a:r>
            <a:r>
              <a:rPr lang="fr-FR" dirty="0" err="1"/>
              <a:t>advisable</a:t>
            </a:r>
            <a:r>
              <a:rPr lang="fr-FR" dirty="0"/>
              <a:t> for a </a:t>
            </a:r>
            <a:r>
              <a:rPr lang="fr-FR" dirty="0" err="1"/>
              <a:t>respiratory</a:t>
            </a:r>
            <a:r>
              <a:rPr lang="fr-FR" dirty="0"/>
              <a:t> infection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i="1" dirty="0" err="1"/>
              <a:t>Bordetella</a:t>
            </a:r>
            <a:r>
              <a:rPr lang="fr-FR" i="1" dirty="0"/>
              <a:t> </a:t>
            </a:r>
            <a:r>
              <a:rPr lang="fr-FR" i="1" dirty="0" err="1"/>
              <a:t>bronchiseptica</a:t>
            </a:r>
            <a:r>
              <a:rPr lang="fr-FR" i="1" dirty="0"/>
              <a:t> (</a:t>
            </a:r>
            <a:r>
              <a:rPr lang="fr-FR" dirty="0"/>
              <a:t>MIC =0.25 µg/</a:t>
            </a:r>
            <a:r>
              <a:rPr lang="fr-FR" dirty="0" err="1"/>
              <a:t>mL</a:t>
            </a:r>
            <a:r>
              <a:rPr lang="fr-FR" dirty="0"/>
              <a:t>) in a dog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Is </a:t>
            </a:r>
            <a:r>
              <a:rPr lang="fr-FR" dirty="0" err="1"/>
              <a:t>marbofloxacin</a:t>
            </a:r>
            <a:r>
              <a:rPr lang="fr-FR" dirty="0"/>
              <a:t> </a:t>
            </a:r>
            <a:r>
              <a:rPr lang="fr-FR" dirty="0" err="1"/>
              <a:t>advisable</a:t>
            </a:r>
            <a:r>
              <a:rPr lang="fr-FR" dirty="0"/>
              <a:t> for </a:t>
            </a:r>
            <a:r>
              <a:rPr lang="fr-FR" dirty="0" smtClean="0"/>
              <a:t>an </a:t>
            </a:r>
            <a:r>
              <a:rPr lang="fr-FR" dirty="0"/>
              <a:t>infection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resistant</a:t>
            </a:r>
            <a:r>
              <a:rPr lang="fr-FR" dirty="0"/>
              <a:t> </a:t>
            </a:r>
            <a:r>
              <a:rPr lang="fr-FR" i="1" dirty="0"/>
              <a:t>Escherichia coli </a:t>
            </a:r>
            <a:r>
              <a:rPr lang="fr-FR" dirty="0"/>
              <a:t>(MIC =  8 µg/</a:t>
            </a:r>
            <a:r>
              <a:rPr lang="fr-FR" dirty="0" err="1"/>
              <a:t>mL</a:t>
            </a:r>
            <a:r>
              <a:rPr lang="fr-FR" dirty="0"/>
              <a:t>) in a dog?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Is </a:t>
            </a:r>
            <a:r>
              <a:rPr lang="fr-FR" dirty="0" err="1"/>
              <a:t>doxycycline</a:t>
            </a:r>
            <a:r>
              <a:rPr lang="fr-FR" dirty="0"/>
              <a:t> </a:t>
            </a:r>
            <a:r>
              <a:rPr lang="fr-FR" dirty="0" err="1"/>
              <a:t>advisable</a:t>
            </a:r>
            <a:r>
              <a:rPr lang="fr-FR" dirty="0"/>
              <a:t> for infections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i="1" dirty="0" err="1"/>
              <a:t>Borrelia</a:t>
            </a:r>
            <a:r>
              <a:rPr lang="fr-FR" i="1" dirty="0"/>
              <a:t> </a:t>
            </a:r>
            <a:r>
              <a:rPr lang="fr-FR" i="1" dirty="0" err="1"/>
              <a:t>burgdorferi</a:t>
            </a:r>
            <a:r>
              <a:rPr lang="fr-FR" i="1" dirty="0"/>
              <a:t> </a:t>
            </a:r>
            <a:r>
              <a:rPr lang="fr-FR" dirty="0"/>
              <a:t>in </a:t>
            </a:r>
            <a:r>
              <a:rPr lang="fr-FR" dirty="0" err="1"/>
              <a:t>d</a:t>
            </a:r>
            <a:r>
              <a:rPr lang="fr-FR" dirty="0" err="1" smtClean="0"/>
              <a:t>ogs</a:t>
            </a:r>
            <a:r>
              <a:rPr lang="fr-FR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Is </a:t>
            </a:r>
            <a:r>
              <a:rPr lang="fr-FR" dirty="0" err="1"/>
              <a:t>doxycycline</a:t>
            </a:r>
            <a:r>
              <a:rPr lang="fr-FR" dirty="0"/>
              <a:t> </a:t>
            </a:r>
            <a:r>
              <a:rPr lang="fr-FR" dirty="0" err="1"/>
              <a:t>advisable</a:t>
            </a:r>
            <a:r>
              <a:rPr lang="fr-FR" dirty="0"/>
              <a:t> for infections </a:t>
            </a:r>
            <a:r>
              <a:rPr lang="fr-FR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Borrelia</a:t>
            </a:r>
            <a:r>
              <a:rPr lang="fr-FR" i="1" dirty="0"/>
              <a:t> </a:t>
            </a:r>
            <a:r>
              <a:rPr lang="fr-FR" i="1" dirty="0" err="1"/>
              <a:t>burgdorferi</a:t>
            </a:r>
            <a:r>
              <a:rPr lang="fr-FR" i="1" dirty="0"/>
              <a:t> </a:t>
            </a:r>
            <a:r>
              <a:rPr lang="fr-FR" dirty="0"/>
              <a:t>in </a:t>
            </a:r>
            <a:r>
              <a:rPr lang="fr-FR" dirty="0" err="1"/>
              <a:t>h</a:t>
            </a:r>
            <a:r>
              <a:rPr lang="fr-FR" dirty="0" err="1" smtClean="0"/>
              <a:t>orses</a:t>
            </a:r>
            <a:r>
              <a:rPr lang="fr-FR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9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112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ENVT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Ferran</dc:creator>
  <cp:lastModifiedBy>Aude Ferran</cp:lastModifiedBy>
  <cp:revision>18</cp:revision>
  <dcterms:created xsi:type="dcterms:W3CDTF">2022-05-09T18:30:22Z</dcterms:created>
  <dcterms:modified xsi:type="dcterms:W3CDTF">2022-05-11T06:29:46Z</dcterms:modified>
</cp:coreProperties>
</file>