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2" r:id="rId3"/>
  </p:sldMasterIdLst>
  <p:notesMasterIdLst>
    <p:notesMasterId r:id="rId69"/>
  </p:notesMasterIdLst>
  <p:sldIdLst>
    <p:sldId id="266" r:id="rId4"/>
    <p:sldId id="813" r:id="rId5"/>
    <p:sldId id="897" r:id="rId6"/>
    <p:sldId id="774" r:id="rId7"/>
    <p:sldId id="793" r:id="rId8"/>
    <p:sldId id="688" r:id="rId9"/>
    <p:sldId id="810" r:id="rId10"/>
    <p:sldId id="691" r:id="rId11"/>
    <p:sldId id="692" r:id="rId12"/>
    <p:sldId id="693" r:id="rId13"/>
    <p:sldId id="880" r:id="rId14"/>
    <p:sldId id="698" r:id="rId15"/>
    <p:sldId id="884" r:id="rId16"/>
    <p:sldId id="883" r:id="rId17"/>
    <p:sldId id="885" r:id="rId18"/>
    <p:sldId id="702" r:id="rId19"/>
    <p:sldId id="703" r:id="rId20"/>
    <p:sldId id="822" r:id="rId21"/>
    <p:sldId id="823" r:id="rId22"/>
    <p:sldId id="824" r:id="rId23"/>
    <p:sldId id="825" r:id="rId24"/>
    <p:sldId id="829" r:id="rId25"/>
    <p:sldId id="830" r:id="rId26"/>
    <p:sldId id="831" r:id="rId27"/>
    <p:sldId id="719" r:id="rId28"/>
    <p:sldId id="720" r:id="rId29"/>
    <p:sldId id="673" r:id="rId30"/>
    <p:sldId id="818" r:id="rId31"/>
    <p:sldId id="819" r:id="rId32"/>
    <p:sldId id="674" r:id="rId33"/>
    <p:sldId id="821" r:id="rId34"/>
    <p:sldId id="722" r:id="rId35"/>
    <p:sldId id="726" r:id="rId36"/>
    <p:sldId id="725" r:id="rId37"/>
    <p:sldId id="888" r:id="rId38"/>
    <p:sldId id="727" r:id="rId39"/>
    <p:sldId id="728" r:id="rId40"/>
    <p:sldId id="926" r:id="rId41"/>
    <p:sldId id="737" r:id="rId42"/>
    <p:sldId id="931" r:id="rId43"/>
    <p:sldId id="838" r:id="rId44"/>
    <p:sldId id="889" r:id="rId45"/>
    <p:sldId id="743" r:id="rId46"/>
    <p:sldId id="744" r:id="rId47"/>
    <p:sldId id="745" r:id="rId48"/>
    <p:sldId id="746" r:id="rId49"/>
    <p:sldId id="747" r:id="rId50"/>
    <p:sldId id="749" r:id="rId51"/>
    <p:sldId id="751" r:id="rId52"/>
    <p:sldId id="752" r:id="rId53"/>
    <p:sldId id="753" r:id="rId54"/>
    <p:sldId id="890" r:id="rId55"/>
    <p:sldId id="896" r:id="rId56"/>
    <p:sldId id="891" r:id="rId57"/>
    <p:sldId id="892" r:id="rId58"/>
    <p:sldId id="754" r:id="rId59"/>
    <p:sldId id="755" r:id="rId60"/>
    <p:sldId id="756" r:id="rId61"/>
    <p:sldId id="893" r:id="rId62"/>
    <p:sldId id="757" r:id="rId63"/>
    <p:sldId id="894" r:id="rId64"/>
    <p:sldId id="895" r:id="rId65"/>
    <p:sldId id="945" r:id="rId66"/>
    <p:sldId id="946" r:id="rId67"/>
    <p:sldId id="944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AF4993-1343-4F07-A1B8-114BD924D978}">
          <p14:sldIdLst>
            <p14:sldId id="266"/>
            <p14:sldId id="813"/>
            <p14:sldId id="897"/>
          </p14:sldIdLst>
        </p14:section>
        <p14:section name="Type of product to manage" id="{F5CEEF0B-CF3A-4067-B317-61BF1B793C82}">
          <p14:sldIdLst>
            <p14:sldId id="774"/>
          </p14:sldIdLst>
        </p14:section>
        <p14:section name="The end of zero tolerance" id="{1849952A-A163-4E29-8E69-D47900273888}">
          <p14:sldIdLst>
            <p14:sldId id="793"/>
            <p14:sldId id="688"/>
            <p14:sldId id="810"/>
            <p14:sldId id="691"/>
            <p14:sldId id="692"/>
          </p14:sldIdLst>
        </p14:section>
        <p14:section name="Risk analysis approach" id="{E7E4F727-07A2-464B-8E05-5765809309BB}">
          <p14:sldIdLst>
            <p14:sldId id="693"/>
            <p14:sldId id="880"/>
          </p14:sldIdLst>
        </p14:section>
        <p14:section name="General Principles" id="{E5F80EBC-EB35-4EC5-974A-3B1BC2416975}">
          <p14:sldIdLst>
            <p14:sldId id="698"/>
            <p14:sldId id="884"/>
            <p14:sldId id="883"/>
            <p14:sldId id="885"/>
          </p14:sldIdLst>
        </p14:section>
        <p14:section name="Phenylbutazone" id="{1011867C-430E-4861-8947-2DD12A4F6496}">
          <p14:sldIdLst>
            <p14:sldId id="702"/>
            <p14:sldId id="703"/>
            <p14:sldId id="822"/>
          </p14:sldIdLst>
        </p14:section>
        <p14:section name="IPC" id="{ED618FEB-0484-44B7-AE08-FCED439D8309}">
          <p14:sldIdLst>
            <p14:sldId id="823"/>
            <p14:sldId id="824"/>
            <p14:sldId id="825"/>
            <p14:sldId id="829"/>
            <p14:sldId id="830"/>
            <p14:sldId id="831"/>
          </p14:sldIdLst>
        </p14:section>
        <p14:section name="IUC" id="{85D48248-C826-4680-8481-6AB97A60225C}">
          <p14:sldIdLst>
            <p14:sldId id="719"/>
            <p14:sldId id="720"/>
            <p14:sldId id="673"/>
            <p14:sldId id="818"/>
            <p14:sldId id="819"/>
            <p14:sldId id="674"/>
            <p14:sldId id="821"/>
          </p14:sldIdLst>
        </p14:section>
        <p14:section name="Risk management" id="{56377620-7BE8-4E96-AECB-09F939030BD3}">
          <p14:sldIdLst>
            <p14:sldId id="722"/>
            <p14:sldId id="726"/>
            <p14:sldId id="725"/>
            <p14:sldId id="888"/>
            <p14:sldId id="727"/>
            <p14:sldId id="728"/>
            <p14:sldId id="926"/>
            <p14:sldId id="737"/>
            <p14:sldId id="931"/>
            <p14:sldId id="838"/>
          </p14:sldIdLst>
        </p14:section>
        <p14:section name="Risk communication" id="{7E444A19-0723-4182-AFF0-0233DEFC2F1D}">
          <p14:sldIdLst>
            <p14:sldId id="889"/>
            <p14:sldId id="743"/>
            <p14:sldId id="744"/>
            <p14:sldId id="745"/>
            <p14:sldId id="746"/>
            <p14:sldId id="747"/>
            <p14:sldId id="749"/>
            <p14:sldId id="751"/>
          </p14:sldIdLst>
        </p14:section>
        <p14:section name="Untitled Section" id="{8A4CB01B-9191-4B4E-84A4-75B12B7429CB}">
          <p14:sldIdLst>
            <p14:sldId id="752"/>
            <p14:sldId id="753"/>
            <p14:sldId id="890"/>
            <p14:sldId id="896"/>
            <p14:sldId id="891"/>
            <p14:sldId id="892"/>
            <p14:sldId id="754"/>
            <p14:sldId id="755"/>
            <p14:sldId id="756"/>
            <p14:sldId id="893"/>
            <p14:sldId id="757"/>
            <p14:sldId id="894"/>
            <p14:sldId id="895"/>
            <p14:sldId id="945"/>
            <p14:sldId id="946"/>
            <p14:sldId id="944"/>
          </p14:sldIdLst>
        </p14:section>
        <p14:section name="Untitled Section" id="{4163ADB5-D825-42CD-BAD9-5C7F7E7DDD09}">
          <p14:sldIdLst/>
        </p14:section>
        <p14:section name="Untitled Section" id="{A717CFE7-7E00-4CA9-8253-B47682DC4143}">
          <p14:sldIdLst/>
        </p14:section>
        <p14:section name="Untitled Section" id="{526B5DE4-D56A-4587-8B65-7C4C9F17B9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2945" autoAdjust="0"/>
  </p:normalViewPr>
  <p:slideViewPr>
    <p:cSldViewPr snapToGrid="0">
      <p:cViewPr varScale="1">
        <p:scale>
          <a:sx n="38" d="100"/>
          <a:sy n="38" d="100"/>
        </p:scale>
        <p:origin x="12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D42ED-E2FE-477A-B2E5-2D4554EF92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568BD3-FBC2-4A48-9F65-EE01C7DC6150}">
      <dgm:prSet phldrT="[Text]" custT="1"/>
      <dgm:spPr/>
      <dgm:t>
        <a:bodyPr/>
        <a:lstStyle/>
        <a:p>
          <a:r>
            <a:rPr lang="en-US" sz="2800" b="1" noProof="0" dirty="0" smtClean="0"/>
            <a:t>Prohibited</a:t>
          </a:r>
          <a:endParaRPr lang="en-US" sz="2800" b="1" noProof="0" dirty="0"/>
        </a:p>
      </dgm:t>
    </dgm:pt>
    <dgm:pt modelId="{6ABC6A85-DE83-4123-AA03-4E29D979EF35}" type="parTrans" cxnId="{68598871-D289-4136-B1F2-B13E229A454D}">
      <dgm:prSet/>
      <dgm:spPr/>
      <dgm:t>
        <a:bodyPr/>
        <a:lstStyle/>
        <a:p>
          <a:endParaRPr lang="en-US"/>
        </a:p>
      </dgm:t>
    </dgm:pt>
    <dgm:pt modelId="{64706B64-0572-49FF-BAE5-B8A912F57D8E}" type="sibTrans" cxnId="{68598871-D289-4136-B1F2-B13E229A454D}">
      <dgm:prSet/>
      <dgm:spPr/>
      <dgm:t>
        <a:bodyPr/>
        <a:lstStyle/>
        <a:p>
          <a:endParaRPr lang="en-US"/>
        </a:p>
      </dgm:t>
    </dgm:pt>
    <dgm:pt modelId="{B942A6D1-65A7-45BA-B939-4223F530EEFC}">
      <dgm:prSet phldrT="[Text]" custT="1"/>
      <dgm:spPr/>
      <dgm:t>
        <a:bodyPr/>
        <a:lstStyle/>
        <a:p>
          <a:r>
            <a:rPr lang="fr-FR" sz="2800" dirty="0" smtClean="0"/>
            <a:t>Doping</a:t>
          </a:r>
          <a:endParaRPr lang="en-US" sz="2800" dirty="0"/>
        </a:p>
      </dgm:t>
    </dgm:pt>
    <dgm:pt modelId="{2D6746EB-270A-4201-804A-ADBBE1D12325}" type="parTrans" cxnId="{88454497-3683-4C68-8BE2-B652137877E6}">
      <dgm:prSet/>
      <dgm:spPr/>
      <dgm:t>
        <a:bodyPr/>
        <a:lstStyle/>
        <a:p>
          <a:endParaRPr lang="en-US"/>
        </a:p>
      </dgm:t>
    </dgm:pt>
    <dgm:pt modelId="{1E2A4E89-3F70-47C8-9B50-5026FFFE2753}" type="sibTrans" cxnId="{88454497-3683-4C68-8BE2-B652137877E6}">
      <dgm:prSet/>
      <dgm:spPr/>
      <dgm:t>
        <a:bodyPr/>
        <a:lstStyle/>
        <a:p>
          <a:endParaRPr lang="en-US"/>
        </a:p>
      </dgm:t>
    </dgm:pt>
    <dgm:pt modelId="{D28D4F1D-7A9A-45BF-82F8-6D966FAE22BE}">
      <dgm:prSet phldrT="[Text]" custT="1"/>
      <dgm:spPr/>
      <dgm:t>
        <a:bodyPr/>
        <a:lstStyle/>
        <a:p>
          <a:r>
            <a:rPr lang="en-US" sz="2800" noProof="0" dirty="0" smtClean="0">
              <a:solidFill>
                <a:srgbClr val="C00000"/>
              </a:solidFill>
            </a:rPr>
            <a:t>Banned</a:t>
          </a:r>
        </a:p>
        <a:p>
          <a:r>
            <a:rPr lang="en-US" sz="2800" noProof="0" dirty="0" smtClean="0"/>
            <a:t>Zero tolerance</a:t>
          </a:r>
        </a:p>
        <a:p>
          <a:r>
            <a:rPr lang="en-US" sz="2800" b="1" noProof="0" dirty="0" smtClean="0">
              <a:solidFill>
                <a:srgbClr val="7030A0"/>
              </a:solidFill>
            </a:rPr>
            <a:t>Analytical methods</a:t>
          </a:r>
          <a:endParaRPr lang="en-US" sz="2800" b="1" noProof="0" dirty="0">
            <a:solidFill>
              <a:srgbClr val="7030A0"/>
            </a:solidFill>
          </a:endParaRPr>
        </a:p>
      </dgm:t>
    </dgm:pt>
    <dgm:pt modelId="{0E0A8A7E-C6F6-45D6-8669-FFFDFA4FCE82}" type="parTrans" cxnId="{3D8BAD48-531C-405B-8F83-D31DAB49885E}">
      <dgm:prSet/>
      <dgm:spPr/>
      <dgm:t>
        <a:bodyPr/>
        <a:lstStyle/>
        <a:p>
          <a:endParaRPr lang="en-US"/>
        </a:p>
      </dgm:t>
    </dgm:pt>
    <dgm:pt modelId="{85B87D08-FB79-4EDC-B9EB-104B557D196D}" type="sibTrans" cxnId="{3D8BAD48-531C-405B-8F83-D31DAB49885E}">
      <dgm:prSet/>
      <dgm:spPr/>
      <dgm:t>
        <a:bodyPr/>
        <a:lstStyle/>
        <a:p>
          <a:endParaRPr lang="en-US"/>
        </a:p>
      </dgm:t>
    </dgm:pt>
    <dgm:pt modelId="{A7A1B995-9C5F-40AC-A19E-E2FD6BF13DDE}">
      <dgm:prSet phldrT="[Text]" custT="1"/>
      <dgm:spPr/>
      <dgm:t>
        <a:bodyPr/>
        <a:lstStyle/>
        <a:p>
          <a:r>
            <a:rPr lang="en-US" sz="2800" noProof="0" dirty="0" smtClean="0"/>
            <a:t>Medication</a:t>
          </a:r>
          <a:endParaRPr lang="en-US" sz="2800" noProof="0" dirty="0"/>
        </a:p>
      </dgm:t>
    </dgm:pt>
    <dgm:pt modelId="{44ABFB44-2AF0-4D09-BECC-7C0E350F6FF9}" type="parTrans" cxnId="{1E44A7B7-7BD0-49B5-B909-6EEA307A3D47}">
      <dgm:prSet/>
      <dgm:spPr/>
      <dgm:t>
        <a:bodyPr/>
        <a:lstStyle/>
        <a:p>
          <a:endParaRPr lang="en-US"/>
        </a:p>
      </dgm:t>
    </dgm:pt>
    <dgm:pt modelId="{8AAA39A6-FFDC-4355-94EF-29AB14FA6993}" type="sibTrans" cxnId="{1E44A7B7-7BD0-49B5-B909-6EEA307A3D47}">
      <dgm:prSet/>
      <dgm:spPr/>
      <dgm:t>
        <a:bodyPr/>
        <a:lstStyle/>
        <a:p>
          <a:endParaRPr lang="en-US"/>
        </a:p>
      </dgm:t>
    </dgm:pt>
    <dgm:pt modelId="{B54AC072-E785-4272-9D47-6F778D41C8FE}">
      <dgm:prSet phldrT="[Text]" custT="1"/>
      <dgm:spPr/>
      <dgm:t>
        <a:bodyPr/>
        <a:lstStyle/>
        <a:p>
          <a:r>
            <a:rPr lang="en-US" sz="2800" noProof="0" dirty="0" smtClean="0">
              <a:solidFill>
                <a:srgbClr val="C00000"/>
              </a:solidFill>
            </a:rPr>
            <a:t>Controlled</a:t>
          </a:r>
        </a:p>
        <a:p>
          <a:r>
            <a:rPr lang="en-US" sz="2800" noProof="0" dirty="0" smtClean="0"/>
            <a:t>Screening limits</a:t>
          </a:r>
        </a:p>
        <a:p>
          <a:r>
            <a:rPr lang="en-US" sz="2800" b="1" noProof="0" dirty="0" smtClean="0">
              <a:solidFill>
                <a:srgbClr val="7030A0"/>
              </a:solidFill>
            </a:rPr>
            <a:t>PK/PD</a:t>
          </a:r>
          <a:endParaRPr lang="en-US" sz="2800" b="1" noProof="0" dirty="0">
            <a:solidFill>
              <a:srgbClr val="7030A0"/>
            </a:solidFill>
          </a:endParaRPr>
        </a:p>
      </dgm:t>
    </dgm:pt>
    <dgm:pt modelId="{38550358-D717-4E33-B744-45F64663DF7B}" type="parTrans" cxnId="{B41E838D-4090-4C4F-9627-C556F02C8BC4}">
      <dgm:prSet/>
      <dgm:spPr/>
      <dgm:t>
        <a:bodyPr/>
        <a:lstStyle/>
        <a:p>
          <a:endParaRPr lang="en-US"/>
        </a:p>
      </dgm:t>
    </dgm:pt>
    <dgm:pt modelId="{7A473F42-467E-4B12-AACA-D03F92C9C6BB}" type="sibTrans" cxnId="{B41E838D-4090-4C4F-9627-C556F02C8BC4}">
      <dgm:prSet/>
      <dgm:spPr/>
      <dgm:t>
        <a:bodyPr/>
        <a:lstStyle/>
        <a:p>
          <a:endParaRPr lang="en-US"/>
        </a:p>
      </dgm:t>
    </dgm:pt>
    <dgm:pt modelId="{F52CF9C4-A6A4-45C1-A792-E831A25BC6FC}">
      <dgm:prSet custT="1"/>
      <dgm:spPr/>
      <dgm:t>
        <a:bodyPr/>
        <a:lstStyle/>
        <a:p>
          <a:r>
            <a:rPr lang="en-US" sz="2800" noProof="0" dirty="0" smtClean="0"/>
            <a:t>Endogenous</a:t>
          </a:r>
        </a:p>
        <a:p>
          <a:r>
            <a:rPr lang="fr-FR" sz="2800" dirty="0" smtClean="0"/>
            <a:t>contamination </a:t>
          </a:r>
          <a:endParaRPr lang="en-US" sz="2800" dirty="0"/>
        </a:p>
      </dgm:t>
    </dgm:pt>
    <dgm:pt modelId="{EB753416-FA9E-4B64-AE40-6282B54CF111}" type="parTrans" cxnId="{98856459-B887-4FAE-8E8D-10F5A5F09ED7}">
      <dgm:prSet/>
      <dgm:spPr/>
      <dgm:t>
        <a:bodyPr/>
        <a:lstStyle/>
        <a:p>
          <a:endParaRPr lang="en-US"/>
        </a:p>
      </dgm:t>
    </dgm:pt>
    <dgm:pt modelId="{EC968C95-7547-452A-8D36-CB2073C69CF7}" type="sibTrans" cxnId="{98856459-B887-4FAE-8E8D-10F5A5F09ED7}">
      <dgm:prSet/>
      <dgm:spPr/>
      <dgm:t>
        <a:bodyPr/>
        <a:lstStyle/>
        <a:p>
          <a:endParaRPr lang="en-US"/>
        </a:p>
      </dgm:t>
    </dgm:pt>
    <dgm:pt modelId="{BA545E38-15A2-4760-A300-DF16DEE68FA0}">
      <dgm:prSet custT="1"/>
      <dgm:spPr/>
      <dgm:t>
        <a:bodyPr/>
        <a:lstStyle/>
        <a:p>
          <a:r>
            <a:rPr lang="en-US" sz="2800" noProof="0" dirty="0" smtClean="0">
              <a:solidFill>
                <a:srgbClr val="C00000"/>
              </a:solidFill>
            </a:rPr>
            <a:t>Threshold levels</a:t>
          </a:r>
        </a:p>
        <a:p>
          <a:r>
            <a:rPr lang="en-US" sz="2800" b="1" noProof="0" dirty="0" smtClean="0">
              <a:solidFill>
                <a:srgbClr val="7030A0"/>
              </a:solidFill>
            </a:rPr>
            <a:t>Statistical risk</a:t>
          </a:r>
          <a:endParaRPr lang="en-US" sz="2800" b="1" noProof="0" dirty="0">
            <a:solidFill>
              <a:srgbClr val="7030A0"/>
            </a:solidFill>
          </a:endParaRPr>
        </a:p>
      </dgm:t>
    </dgm:pt>
    <dgm:pt modelId="{63AB2849-FB20-46E3-8EAA-7CEB0F239F9C}" type="parTrans" cxnId="{E1EBAA61-EF03-439C-8ADB-DAD2A7E83E40}">
      <dgm:prSet/>
      <dgm:spPr/>
      <dgm:t>
        <a:bodyPr/>
        <a:lstStyle/>
        <a:p>
          <a:endParaRPr lang="en-US"/>
        </a:p>
      </dgm:t>
    </dgm:pt>
    <dgm:pt modelId="{3822CC11-A015-4161-BB86-AA1B5F649413}" type="sibTrans" cxnId="{E1EBAA61-EF03-439C-8ADB-DAD2A7E83E40}">
      <dgm:prSet/>
      <dgm:spPr/>
      <dgm:t>
        <a:bodyPr/>
        <a:lstStyle/>
        <a:p>
          <a:endParaRPr lang="en-US"/>
        </a:p>
      </dgm:t>
    </dgm:pt>
    <dgm:pt modelId="{28096FEC-3689-4B45-B12E-9E2CA1547523}">
      <dgm:prSet custT="1"/>
      <dgm:spPr/>
      <dgm:t>
        <a:bodyPr/>
        <a:lstStyle/>
        <a:p>
          <a:r>
            <a:rPr lang="fr-FR" sz="3200" b="1" dirty="0" smtClean="0"/>
            <a:t>Substances</a:t>
          </a:r>
          <a:endParaRPr lang="en-US" sz="3200" b="1" dirty="0"/>
        </a:p>
      </dgm:t>
    </dgm:pt>
    <dgm:pt modelId="{FFEA7215-DF9D-4B94-A250-FBEDF815969D}" type="parTrans" cxnId="{EE04900B-58B9-4901-BAEF-A81C626DD694}">
      <dgm:prSet/>
      <dgm:spPr/>
      <dgm:t>
        <a:bodyPr/>
        <a:lstStyle/>
        <a:p>
          <a:endParaRPr lang="en-US"/>
        </a:p>
      </dgm:t>
    </dgm:pt>
    <dgm:pt modelId="{BD2BD1A1-39D1-40BD-A784-D65E877C75AB}" type="sibTrans" cxnId="{EE04900B-58B9-4901-BAEF-A81C626DD694}">
      <dgm:prSet/>
      <dgm:spPr/>
      <dgm:t>
        <a:bodyPr/>
        <a:lstStyle/>
        <a:p>
          <a:endParaRPr lang="en-US"/>
        </a:p>
      </dgm:t>
    </dgm:pt>
    <dgm:pt modelId="{7F82BEB4-C0BC-46D0-8A73-1AE861F59724}">
      <dgm:prSet custT="1"/>
      <dgm:spPr/>
      <dgm:t>
        <a:bodyPr/>
        <a:lstStyle/>
        <a:p>
          <a:endParaRPr lang="fr-FR" sz="2800" dirty="0" smtClean="0"/>
        </a:p>
        <a:p>
          <a:r>
            <a:rPr lang="en-US" sz="2800" b="1" noProof="0" dirty="0" smtClean="0"/>
            <a:t>Not Prohibited</a:t>
          </a:r>
        </a:p>
        <a:p>
          <a:endParaRPr lang="en-US" sz="1400" noProof="0" dirty="0"/>
        </a:p>
      </dgm:t>
    </dgm:pt>
    <dgm:pt modelId="{C5AFF980-08EA-454C-A3C8-334448D82ABD}" type="parTrans" cxnId="{F677740B-7C59-45ED-A006-2E3853EC65C6}">
      <dgm:prSet/>
      <dgm:spPr/>
      <dgm:t>
        <a:bodyPr/>
        <a:lstStyle/>
        <a:p>
          <a:endParaRPr lang="en-US"/>
        </a:p>
      </dgm:t>
    </dgm:pt>
    <dgm:pt modelId="{362E3683-687B-43D6-B07A-75FFF7FC4B66}" type="sibTrans" cxnId="{F677740B-7C59-45ED-A006-2E3853EC65C6}">
      <dgm:prSet/>
      <dgm:spPr/>
      <dgm:t>
        <a:bodyPr/>
        <a:lstStyle/>
        <a:p>
          <a:endParaRPr lang="en-US"/>
        </a:p>
      </dgm:t>
    </dgm:pt>
    <dgm:pt modelId="{F3B5AFD9-DB14-4BF9-ADE9-CE7234D7A333}">
      <dgm:prSet custT="1"/>
      <dgm:spPr/>
      <dgm:t>
        <a:bodyPr/>
        <a:lstStyle/>
        <a:p>
          <a:r>
            <a:rPr lang="fr-FR" sz="2800" dirty="0" smtClean="0"/>
            <a:t>No control</a:t>
          </a:r>
          <a:endParaRPr lang="en-US" sz="2800" dirty="0"/>
        </a:p>
      </dgm:t>
    </dgm:pt>
    <dgm:pt modelId="{A28542B0-0DCA-48E0-B4B6-C58721EBF0D9}" type="parTrans" cxnId="{FFE6D155-F263-4FB3-86A7-AC0DEB50FDB2}">
      <dgm:prSet/>
      <dgm:spPr/>
      <dgm:t>
        <a:bodyPr/>
        <a:lstStyle/>
        <a:p>
          <a:endParaRPr lang="en-US"/>
        </a:p>
      </dgm:t>
    </dgm:pt>
    <dgm:pt modelId="{35DB34B6-25C2-4544-98D0-0DECB13F0A76}" type="sibTrans" cxnId="{FFE6D155-F263-4FB3-86A7-AC0DEB50FDB2}">
      <dgm:prSet/>
      <dgm:spPr/>
      <dgm:t>
        <a:bodyPr/>
        <a:lstStyle/>
        <a:p>
          <a:endParaRPr lang="en-US"/>
        </a:p>
      </dgm:t>
    </dgm:pt>
    <dgm:pt modelId="{C4965D35-96D0-46FE-A909-4A4DE5D125D1}">
      <dgm:prSet custT="1"/>
      <dgm:spPr/>
      <dgm:t>
        <a:bodyPr/>
        <a:lstStyle/>
        <a:p>
          <a:r>
            <a:rPr lang="en-US" sz="2800" noProof="0" dirty="0" smtClean="0"/>
            <a:t>Vitamins Antiparasitics</a:t>
          </a:r>
        </a:p>
        <a:p>
          <a:r>
            <a:rPr lang="en-US" sz="2800" noProof="0" dirty="0" smtClean="0"/>
            <a:t>    Antibiotics</a:t>
          </a:r>
          <a:endParaRPr lang="en-US" sz="2800" noProof="0" dirty="0"/>
        </a:p>
      </dgm:t>
    </dgm:pt>
    <dgm:pt modelId="{EFCDB0D7-B86B-4464-884A-8C7895689A98}" type="parTrans" cxnId="{188BB434-6DFC-4ECD-B6D0-D413FD8D528D}">
      <dgm:prSet/>
      <dgm:spPr/>
      <dgm:t>
        <a:bodyPr/>
        <a:lstStyle/>
        <a:p>
          <a:endParaRPr lang="en-US"/>
        </a:p>
      </dgm:t>
    </dgm:pt>
    <dgm:pt modelId="{A2DDF7C5-517D-4F1E-A31D-16B323B6B181}" type="sibTrans" cxnId="{188BB434-6DFC-4ECD-B6D0-D413FD8D528D}">
      <dgm:prSet/>
      <dgm:spPr/>
      <dgm:t>
        <a:bodyPr/>
        <a:lstStyle/>
        <a:p>
          <a:endParaRPr lang="en-US"/>
        </a:p>
      </dgm:t>
    </dgm:pt>
    <dgm:pt modelId="{7BC3152E-D9FB-4FBC-8030-9AB716AC8D34}" type="pres">
      <dgm:prSet presAssocID="{283D42ED-E2FE-477A-B2E5-2D4554EF92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24053A-7968-48EC-A8BC-9ABDA237A1D7}" type="pres">
      <dgm:prSet presAssocID="{28096FEC-3689-4B45-B12E-9E2CA1547523}" presName="hierRoot1" presStyleCnt="0"/>
      <dgm:spPr/>
    </dgm:pt>
    <dgm:pt modelId="{EEDA784F-F459-475C-B23E-22A5DA50883B}" type="pres">
      <dgm:prSet presAssocID="{28096FEC-3689-4B45-B12E-9E2CA1547523}" presName="composite" presStyleCnt="0"/>
      <dgm:spPr/>
    </dgm:pt>
    <dgm:pt modelId="{47F980BC-279C-4513-B9BF-E67A41E16357}" type="pres">
      <dgm:prSet presAssocID="{28096FEC-3689-4B45-B12E-9E2CA1547523}" presName="background" presStyleLbl="node0" presStyleIdx="0" presStyleCnt="1"/>
      <dgm:spPr/>
    </dgm:pt>
    <dgm:pt modelId="{ACD78341-1A54-4B92-9AB0-473EC93A507F}" type="pres">
      <dgm:prSet presAssocID="{28096FEC-3689-4B45-B12E-9E2CA1547523}" presName="text" presStyleLbl="fgAcc0" presStyleIdx="0" presStyleCnt="1" custScaleX="267887" custLinFactX="-39742" custLinFactNeighborX="-100000" custLinFactNeighborY="-6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DFE9B-6A5F-4FC4-B388-840450CA7ABC}" type="pres">
      <dgm:prSet presAssocID="{28096FEC-3689-4B45-B12E-9E2CA1547523}" presName="hierChild2" presStyleCnt="0"/>
      <dgm:spPr/>
    </dgm:pt>
    <dgm:pt modelId="{9CF431B4-1FC8-4BAD-8785-C9269CCEAAF8}" type="pres">
      <dgm:prSet presAssocID="{6ABC6A85-DE83-4123-AA03-4E29D979EF3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0B28B32-6102-495D-9D5D-FA25C2D7F0A1}" type="pres">
      <dgm:prSet presAssocID="{66568BD3-FBC2-4A48-9F65-EE01C7DC6150}" presName="hierRoot2" presStyleCnt="0"/>
      <dgm:spPr/>
    </dgm:pt>
    <dgm:pt modelId="{2B0E8C0E-5295-49C7-AB3C-42BE72076143}" type="pres">
      <dgm:prSet presAssocID="{66568BD3-FBC2-4A48-9F65-EE01C7DC6150}" presName="composite2" presStyleCnt="0"/>
      <dgm:spPr/>
    </dgm:pt>
    <dgm:pt modelId="{77C22C5F-D3ED-446C-B4AA-07BCF58F961E}" type="pres">
      <dgm:prSet presAssocID="{66568BD3-FBC2-4A48-9F65-EE01C7DC6150}" presName="background2" presStyleLbl="node2" presStyleIdx="0" presStyleCnt="2"/>
      <dgm:spPr>
        <a:ln w="57150">
          <a:solidFill>
            <a:srgbClr val="FF0000"/>
          </a:solidFill>
        </a:ln>
      </dgm:spPr>
    </dgm:pt>
    <dgm:pt modelId="{F72B4984-86A8-441B-AEFE-0912ADC1B40D}" type="pres">
      <dgm:prSet presAssocID="{66568BD3-FBC2-4A48-9F65-EE01C7DC6150}" presName="text2" presStyleLbl="fgAcc2" presStyleIdx="0" presStyleCnt="2" custScaleX="259402" custLinFactX="-100000" custLinFactNeighborX="-111246" custLinFactNeighborY="-1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6B3C55-6E8C-4A82-92A8-B44AFAC2A530}" type="pres">
      <dgm:prSet presAssocID="{66568BD3-FBC2-4A48-9F65-EE01C7DC6150}" presName="hierChild3" presStyleCnt="0"/>
      <dgm:spPr/>
    </dgm:pt>
    <dgm:pt modelId="{2FE179FE-0B94-49BD-9F1A-01BD69412F0C}" type="pres">
      <dgm:prSet presAssocID="{2D6746EB-270A-4201-804A-ADBBE1D12325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52161BD-5D53-40E1-B1EE-D50585BAE717}" type="pres">
      <dgm:prSet presAssocID="{B942A6D1-65A7-45BA-B939-4223F530EEFC}" presName="hierRoot3" presStyleCnt="0"/>
      <dgm:spPr/>
    </dgm:pt>
    <dgm:pt modelId="{254A0CB2-4E83-4CB9-B026-02913C2C11E1}" type="pres">
      <dgm:prSet presAssocID="{B942A6D1-65A7-45BA-B939-4223F530EEFC}" presName="composite3" presStyleCnt="0"/>
      <dgm:spPr/>
    </dgm:pt>
    <dgm:pt modelId="{98DADD8A-54AD-4BEF-B551-6522F56977C7}" type="pres">
      <dgm:prSet presAssocID="{B942A6D1-65A7-45BA-B939-4223F530EEFC}" presName="background3" presStyleLbl="node3" presStyleIdx="0" presStyleCnt="4"/>
      <dgm:spPr>
        <a:solidFill>
          <a:srgbClr val="FF0000"/>
        </a:solidFill>
      </dgm:spPr>
    </dgm:pt>
    <dgm:pt modelId="{35998F88-02D5-42F8-A541-A00B31C28E8C}" type="pres">
      <dgm:prSet presAssocID="{B942A6D1-65A7-45BA-B939-4223F530EEFC}" presName="text3" presStyleLbl="fgAcc3" presStyleIdx="0" presStyleCnt="4" custScaleX="251329" custScaleY="139180" custLinFactNeighborX="1345" custLinFactNeighborY="3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5A5B80-E8C4-4DD3-82F0-F140092C2245}" type="pres">
      <dgm:prSet presAssocID="{B942A6D1-65A7-45BA-B939-4223F530EEFC}" presName="hierChild4" presStyleCnt="0"/>
      <dgm:spPr/>
    </dgm:pt>
    <dgm:pt modelId="{E95C21A4-05D1-4A6C-A8CD-93591CB2EF5E}" type="pres">
      <dgm:prSet presAssocID="{0E0A8A7E-C6F6-45D6-8669-FFFDFA4FCE82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725929F-D9F9-42A4-8BB0-8B3D8A06427D}" type="pres">
      <dgm:prSet presAssocID="{D28D4F1D-7A9A-45BF-82F8-6D966FAE22BE}" presName="hierRoot4" presStyleCnt="0"/>
      <dgm:spPr/>
    </dgm:pt>
    <dgm:pt modelId="{EAB9D949-0304-4C1B-A464-5FBA8FE33914}" type="pres">
      <dgm:prSet presAssocID="{D28D4F1D-7A9A-45BF-82F8-6D966FAE22BE}" presName="composite4" presStyleCnt="0"/>
      <dgm:spPr/>
    </dgm:pt>
    <dgm:pt modelId="{F33FB1CD-7CEA-4101-92B7-A5EF0E181FEF}" type="pres">
      <dgm:prSet presAssocID="{D28D4F1D-7A9A-45BF-82F8-6D966FAE22BE}" presName="background4" presStyleLbl="node4" presStyleIdx="0" presStyleCnt="4"/>
      <dgm:spPr>
        <a:solidFill>
          <a:srgbClr val="FF0000"/>
        </a:solidFill>
      </dgm:spPr>
    </dgm:pt>
    <dgm:pt modelId="{DB423AA0-CFD0-4D7A-99FF-DAF7826553D6}" type="pres">
      <dgm:prSet presAssocID="{D28D4F1D-7A9A-45BF-82F8-6D966FAE22BE}" presName="text4" presStyleLbl="fgAcc4" presStyleIdx="0" presStyleCnt="4" custScaleX="241024" custScaleY="392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DE2A5-4772-4D63-B1A3-66363A1FEA4D}" type="pres">
      <dgm:prSet presAssocID="{D28D4F1D-7A9A-45BF-82F8-6D966FAE22BE}" presName="hierChild5" presStyleCnt="0"/>
      <dgm:spPr/>
    </dgm:pt>
    <dgm:pt modelId="{23E38054-3935-41CD-9693-49B7A4F160FD}" type="pres">
      <dgm:prSet presAssocID="{44ABFB44-2AF0-4D09-BECC-7C0E350F6FF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6C0D6477-4C76-41AD-BC48-DBA17060CB06}" type="pres">
      <dgm:prSet presAssocID="{A7A1B995-9C5F-40AC-A19E-E2FD6BF13DDE}" presName="hierRoot3" presStyleCnt="0"/>
      <dgm:spPr/>
    </dgm:pt>
    <dgm:pt modelId="{FB901D62-8E3D-4606-A2F1-9BD3A83DF972}" type="pres">
      <dgm:prSet presAssocID="{A7A1B995-9C5F-40AC-A19E-E2FD6BF13DDE}" presName="composite3" presStyleCnt="0"/>
      <dgm:spPr/>
    </dgm:pt>
    <dgm:pt modelId="{57607D91-3A7B-4926-86B0-5F607612BF7A}" type="pres">
      <dgm:prSet presAssocID="{A7A1B995-9C5F-40AC-A19E-E2FD6BF13DDE}" presName="background3" presStyleLbl="node3" presStyleIdx="1" presStyleCnt="4"/>
      <dgm:spPr/>
    </dgm:pt>
    <dgm:pt modelId="{545F1451-BD1E-4713-8458-99C48EE69620}" type="pres">
      <dgm:prSet presAssocID="{A7A1B995-9C5F-40AC-A19E-E2FD6BF13DDE}" presName="text3" presStyleLbl="fgAcc3" presStyleIdx="1" presStyleCnt="4" custScaleX="286738" custScaleY="150748" custLinFactNeighborX="2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72F0A-EE4A-47D3-AADB-CD0C615B7801}" type="pres">
      <dgm:prSet presAssocID="{A7A1B995-9C5F-40AC-A19E-E2FD6BF13DDE}" presName="hierChild4" presStyleCnt="0"/>
      <dgm:spPr/>
    </dgm:pt>
    <dgm:pt modelId="{2431008F-90A6-43E5-82D0-9D6FF903F186}" type="pres">
      <dgm:prSet presAssocID="{38550358-D717-4E33-B744-45F64663DF7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1F1C50B5-F02B-4F67-A08E-5C6031B37FEE}" type="pres">
      <dgm:prSet presAssocID="{B54AC072-E785-4272-9D47-6F778D41C8FE}" presName="hierRoot4" presStyleCnt="0"/>
      <dgm:spPr/>
    </dgm:pt>
    <dgm:pt modelId="{667D07FB-C223-49C0-9FF9-DD4E7821813F}" type="pres">
      <dgm:prSet presAssocID="{B54AC072-E785-4272-9D47-6F778D41C8FE}" presName="composite4" presStyleCnt="0"/>
      <dgm:spPr/>
    </dgm:pt>
    <dgm:pt modelId="{4A0D05AB-1F0C-4420-9C47-BD4543F357FA}" type="pres">
      <dgm:prSet presAssocID="{B54AC072-E785-4272-9D47-6F778D41C8FE}" presName="background4" presStyleLbl="node4" presStyleIdx="1" presStyleCnt="4"/>
      <dgm:spPr/>
    </dgm:pt>
    <dgm:pt modelId="{FA405731-9207-41BD-BCD8-E538A44F51A2}" type="pres">
      <dgm:prSet presAssocID="{B54AC072-E785-4272-9D47-6F778D41C8FE}" presName="text4" presStyleLbl="fgAcc4" presStyleIdx="1" presStyleCnt="4" custScaleX="225484" custScaleY="337901" custLinFactNeighborY="2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E7EA1E-FCFB-46B9-86EA-BA964955742A}" type="pres">
      <dgm:prSet presAssocID="{B54AC072-E785-4272-9D47-6F778D41C8FE}" presName="hierChild5" presStyleCnt="0"/>
      <dgm:spPr/>
    </dgm:pt>
    <dgm:pt modelId="{381FB182-D822-4FE0-B57E-FED2791AB261}" type="pres">
      <dgm:prSet presAssocID="{EB753416-FA9E-4B64-AE40-6282B54CF11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B377607-248F-4906-9339-005665E83C11}" type="pres">
      <dgm:prSet presAssocID="{F52CF9C4-A6A4-45C1-A792-E831A25BC6FC}" presName="hierRoot3" presStyleCnt="0"/>
      <dgm:spPr/>
    </dgm:pt>
    <dgm:pt modelId="{23A9BB56-F20A-4871-9ADA-A928A3F2F546}" type="pres">
      <dgm:prSet presAssocID="{F52CF9C4-A6A4-45C1-A792-E831A25BC6FC}" presName="composite3" presStyleCnt="0"/>
      <dgm:spPr/>
    </dgm:pt>
    <dgm:pt modelId="{927319D7-0FDB-4D5D-AFF5-663F7DC9DFCB}" type="pres">
      <dgm:prSet presAssocID="{F52CF9C4-A6A4-45C1-A792-E831A25BC6FC}" presName="background3" presStyleLbl="node3" presStyleIdx="2" presStyleCnt="4"/>
      <dgm:spPr/>
    </dgm:pt>
    <dgm:pt modelId="{D5EB3C2F-8A05-4EE1-8BFD-285DCA9D99ED}" type="pres">
      <dgm:prSet presAssocID="{F52CF9C4-A6A4-45C1-A792-E831A25BC6FC}" presName="text3" presStyleLbl="fgAcc3" presStyleIdx="2" presStyleCnt="4" custScaleX="271474" custScaleY="163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CF17F-5B95-4F96-A574-BBCFF2A7B1DE}" type="pres">
      <dgm:prSet presAssocID="{F52CF9C4-A6A4-45C1-A792-E831A25BC6FC}" presName="hierChild4" presStyleCnt="0"/>
      <dgm:spPr/>
    </dgm:pt>
    <dgm:pt modelId="{A978C84B-F351-4E0D-A489-4D48849A37DC}" type="pres">
      <dgm:prSet presAssocID="{63AB2849-FB20-46E3-8EAA-7CEB0F239F9C}" presName="Name23" presStyleLbl="parChTrans1D4" presStyleIdx="2" presStyleCnt="4"/>
      <dgm:spPr/>
      <dgm:t>
        <a:bodyPr/>
        <a:lstStyle/>
        <a:p>
          <a:endParaRPr lang="en-US"/>
        </a:p>
      </dgm:t>
    </dgm:pt>
    <dgm:pt modelId="{36BCCFB7-F86E-4027-88C5-8A5FE99D46CD}" type="pres">
      <dgm:prSet presAssocID="{BA545E38-15A2-4760-A300-DF16DEE68FA0}" presName="hierRoot4" presStyleCnt="0"/>
      <dgm:spPr/>
    </dgm:pt>
    <dgm:pt modelId="{ADC463C4-2D35-40A5-9A96-1EE8257FAB83}" type="pres">
      <dgm:prSet presAssocID="{BA545E38-15A2-4760-A300-DF16DEE68FA0}" presName="composite4" presStyleCnt="0"/>
      <dgm:spPr/>
    </dgm:pt>
    <dgm:pt modelId="{58D5A453-5635-4F7F-A54F-3BFC7D1F3BC8}" type="pres">
      <dgm:prSet presAssocID="{BA545E38-15A2-4760-A300-DF16DEE68FA0}" presName="background4" presStyleLbl="node4" presStyleIdx="2" presStyleCnt="4"/>
      <dgm:spPr/>
    </dgm:pt>
    <dgm:pt modelId="{380AA77B-0432-4C44-A9B6-449534BC2DDE}" type="pres">
      <dgm:prSet presAssocID="{BA545E38-15A2-4760-A300-DF16DEE68FA0}" presName="text4" presStyleLbl="fgAcc4" presStyleIdx="2" presStyleCnt="4" custScaleX="277767" custScaleY="241276" custLinFactNeighborX="-3509" custLinFactNeighborY="60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6250D6-1EFE-4C68-B83E-C6DD2DE7A6A4}" type="pres">
      <dgm:prSet presAssocID="{BA545E38-15A2-4760-A300-DF16DEE68FA0}" presName="hierChild5" presStyleCnt="0"/>
      <dgm:spPr/>
    </dgm:pt>
    <dgm:pt modelId="{272CE747-B2FC-4043-9DF8-40E0CFBA753F}" type="pres">
      <dgm:prSet presAssocID="{C5AFF980-08EA-454C-A3C8-334448D82AB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8C68D4F-3D39-417C-AA88-65D48829FE77}" type="pres">
      <dgm:prSet presAssocID="{7F82BEB4-C0BC-46D0-8A73-1AE861F59724}" presName="hierRoot2" presStyleCnt="0"/>
      <dgm:spPr/>
    </dgm:pt>
    <dgm:pt modelId="{3EB8788A-DF22-429F-A960-40F755CE04FF}" type="pres">
      <dgm:prSet presAssocID="{7F82BEB4-C0BC-46D0-8A73-1AE861F59724}" presName="composite2" presStyleCnt="0"/>
      <dgm:spPr/>
    </dgm:pt>
    <dgm:pt modelId="{94EED44F-7B64-48D2-9AB4-ACB9A3213C50}" type="pres">
      <dgm:prSet presAssocID="{7F82BEB4-C0BC-46D0-8A73-1AE861F59724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</dgm:spPr>
    </dgm:pt>
    <dgm:pt modelId="{8E3DFE5D-D3DC-4417-8E9E-4E9FD77C124D}" type="pres">
      <dgm:prSet presAssocID="{7F82BEB4-C0BC-46D0-8A73-1AE861F59724}" presName="text2" presStyleLbl="fgAcc2" presStyleIdx="1" presStyleCnt="2" custScaleX="270119" custScaleY="128960" custLinFactNeighborX="17627" custLinFactNeighborY="2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127199-CBEE-472D-B046-24926AEC370E}" type="pres">
      <dgm:prSet presAssocID="{7F82BEB4-C0BC-46D0-8A73-1AE861F59724}" presName="hierChild3" presStyleCnt="0"/>
      <dgm:spPr/>
    </dgm:pt>
    <dgm:pt modelId="{04B8246A-3BA0-45F5-A9D9-9C24917A37B8}" type="pres">
      <dgm:prSet presAssocID="{A28542B0-0DCA-48E0-B4B6-C58721EBF0D9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EB7D176-80E0-4D7E-8773-DBDC8819A1F6}" type="pres">
      <dgm:prSet presAssocID="{F3B5AFD9-DB14-4BF9-ADE9-CE7234D7A333}" presName="hierRoot3" presStyleCnt="0"/>
      <dgm:spPr/>
    </dgm:pt>
    <dgm:pt modelId="{F448D7FB-93F4-4BF4-A2A8-9F534F83C495}" type="pres">
      <dgm:prSet presAssocID="{F3B5AFD9-DB14-4BF9-ADE9-CE7234D7A333}" presName="composite3" presStyleCnt="0"/>
      <dgm:spPr/>
    </dgm:pt>
    <dgm:pt modelId="{1326799E-B76D-4D06-A940-27B28982596C}" type="pres">
      <dgm:prSet presAssocID="{F3B5AFD9-DB14-4BF9-ADE9-CE7234D7A333}" presName="background3" presStyleLbl="node3" presStyleIdx="3" presStyleCnt="4"/>
      <dgm:spPr>
        <a:solidFill>
          <a:schemeClr val="accent6">
            <a:lumMod val="60000"/>
            <a:lumOff val="40000"/>
          </a:schemeClr>
        </a:solidFill>
      </dgm:spPr>
    </dgm:pt>
    <dgm:pt modelId="{D2C37F06-A4A4-4A7D-BF8F-2DF9CA255B30}" type="pres">
      <dgm:prSet presAssocID="{F3B5AFD9-DB14-4BF9-ADE9-CE7234D7A333}" presName="text3" presStyleLbl="fgAcc3" presStyleIdx="3" presStyleCnt="4" custScaleX="253660" custScaleY="169351" custLinFactNeighborX="10526" custLinFactNeighborY="-13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5B60FD-B0A5-42C2-9961-4162D8F6B0F0}" type="pres">
      <dgm:prSet presAssocID="{F3B5AFD9-DB14-4BF9-ADE9-CE7234D7A333}" presName="hierChild4" presStyleCnt="0"/>
      <dgm:spPr/>
    </dgm:pt>
    <dgm:pt modelId="{5EE57267-A40B-43F9-8F95-61BA6D27D5AB}" type="pres">
      <dgm:prSet presAssocID="{EFCDB0D7-B86B-4464-884A-8C7895689A98}" presName="Name23" presStyleLbl="parChTrans1D4" presStyleIdx="3" presStyleCnt="4"/>
      <dgm:spPr/>
      <dgm:t>
        <a:bodyPr/>
        <a:lstStyle/>
        <a:p>
          <a:endParaRPr lang="en-US"/>
        </a:p>
      </dgm:t>
    </dgm:pt>
    <dgm:pt modelId="{E0F474EB-5B2E-4070-86F4-0E9A30104006}" type="pres">
      <dgm:prSet presAssocID="{C4965D35-96D0-46FE-A909-4A4DE5D125D1}" presName="hierRoot4" presStyleCnt="0"/>
      <dgm:spPr/>
    </dgm:pt>
    <dgm:pt modelId="{0CADC85C-65E1-46BE-89BF-BC51539FDC15}" type="pres">
      <dgm:prSet presAssocID="{C4965D35-96D0-46FE-A909-4A4DE5D125D1}" presName="composite4" presStyleCnt="0"/>
      <dgm:spPr/>
    </dgm:pt>
    <dgm:pt modelId="{B51746CE-9936-452A-BBB7-84C84242E90F}" type="pres">
      <dgm:prSet presAssocID="{C4965D35-96D0-46FE-A909-4A4DE5D125D1}" presName="background4" presStyleLbl="node4" presStyleIdx="3" presStyleCnt="4"/>
      <dgm:spPr>
        <a:solidFill>
          <a:schemeClr val="accent6">
            <a:lumMod val="60000"/>
            <a:lumOff val="40000"/>
          </a:schemeClr>
        </a:solidFill>
      </dgm:spPr>
    </dgm:pt>
    <dgm:pt modelId="{FB5959DD-2C1B-4BF1-B5F4-90E637A646A5}" type="pres">
      <dgm:prSet presAssocID="{C4965D35-96D0-46FE-A909-4A4DE5D125D1}" presName="text4" presStyleLbl="fgAcc4" presStyleIdx="3" presStyleCnt="4" custScaleX="269295" custScaleY="350328" custLinFactNeighborX="6104" custLinFactNeighborY="-28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31F427-0D82-443D-8E4A-0CCF6B274505}" type="pres">
      <dgm:prSet presAssocID="{C4965D35-96D0-46FE-A909-4A4DE5D125D1}" presName="hierChild5" presStyleCnt="0"/>
      <dgm:spPr/>
    </dgm:pt>
  </dgm:ptLst>
  <dgm:cxnLst>
    <dgm:cxn modelId="{6B6B8A7C-A7A4-47D8-AF77-D588051E38C3}" type="presOf" srcId="{F3B5AFD9-DB14-4BF9-ADE9-CE7234D7A333}" destId="{D2C37F06-A4A4-4A7D-BF8F-2DF9CA255B30}" srcOrd="0" destOrd="0" presId="urn:microsoft.com/office/officeart/2005/8/layout/hierarchy1"/>
    <dgm:cxn modelId="{6568237D-0CB6-49AF-B4DB-3170A79C57C4}" type="presOf" srcId="{6ABC6A85-DE83-4123-AA03-4E29D979EF35}" destId="{9CF431B4-1FC8-4BAD-8785-C9269CCEAAF8}" srcOrd="0" destOrd="0" presId="urn:microsoft.com/office/officeart/2005/8/layout/hierarchy1"/>
    <dgm:cxn modelId="{7D0A809F-C7B8-4056-97F1-08C18CBBE76B}" type="presOf" srcId="{C5AFF980-08EA-454C-A3C8-334448D82ABD}" destId="{272CE747-B2FC-4043-9DF8-40E0CFBA753F}" srcOrd="0" destOrd="0" presId="urn:microsoft.com/office/officeart/2005/8/layout/hierarchy1"/>
    <dgm:cxn modelId="{073E7480-049A-483C-8928-5D50446453EF}" type="presOf" srcId="{EFCDB0D7-B86B-4464-884A-8C7895689A98}" destId="{5EE57267-A40B-43F9-8F95-61BA6D27D5AB}" srcOrd="0" destOrd="0" presId="urn:microsoft.com/office/officeart/2005/8/layout/hierarchy1"/>
    <dgm:cxn modelId="{54F86026-2C5E-450E-BD01-DFF81AAD7AAF}" type="presOf" srcId="{2D6746EB-270A-4201-804A-ADBBE1D12325}" destId="{2FE179FE-0B94-49BD-9F1A-01BD69412F0C}" srcOrd="0" destOrd="0" presId="urn:microsoft.com/office/officeart/2005/8/layout/hierarchy1"/>
    <dgm:cxn modelId="{735E26E6-06D9-44F1-84FF-97482E39D49C}" type="presOf" srcId="{63AB2849-FB20-46E3-8EAA-7CEB0F239F9C}" destId="{A978C84B-F351-4E0D-A489-4D48849A37DC}" srcOrd="0" destOrd="0" presId="urn:microsoft.com/office/officeart/2005/8/layout/hierarchy1"/>
    <dgm:cxn modelId="{68598871-D289-4136-B1F2-B13E229A454D}" srcId="{28096FEC-3689-4B45-B12E-9E2CA1547523}" destId="{66568BD3-FBC2-4A48-9F65-EE01C7DC6150}" srcOrd="0" destOrd="0" parTransId="{6ABC6A85-DE83-4123-AA03-4E29D979EF35}" sibTransId="{64706B64-0572-49FF-BAE5-B8A912F57D8E}"/>
    <dgm:cxn modelId="{89626E82-0A58-4289-B8A5-14381E756FDC}" type="presOf" srcId="{28096FEC-3689-4B45-B12E-9E2CA1547523}" destId="{ACD78341-1A54-4B92-9AB0-473EC93A507F}" srcOrd="0" destOrd="0" presId="urn:microsoft.com/office/officeart/2005/8/layout/hierarchy1"/>
    <dgm:cxn modelId="{4E77EF8E-D8B7-4592-8478-FD5CD4B18412}" type="presOf" srcId="{66568BD3-FBC2-4A48-9F65-EE01C7DC6150}" destId="{F72B4984-86A8-441B-AEFE-0912ADC1B40D}" srcOrd="0" destOrd="0" presId="urn:microsoft.com/office/officeart/2005/8/layout/hierarchy1"/>
    <dgm:cxn modelId="{C125057E-DAB2-4916-B9B8-5141745656E8}" type="presOf" srcId="{0E0A8A7E-C6F6-45D6-8669-FFFDFA4FCE82}" destId="{E95C21A4-05D1-4A6C-A8CD-93591CB2EF5E}" srcOrd="0" destOrd="0" presId="urn:microsoft.com/office/officeart/2005/8/layout/hierarchy1"/>
    <dgm:cxn modelId="{EE04900B-58B9-4901-BAEF-A81C626DD694}" srcId="{283D42ED-E2FE-477A-B2E5-2D4554EF9246}" destId="{28096FEC-3689-4B45-B12E-9E2CA1547523}" srcOrd="0" destOrd="0" parTransId="{FFEA7215-DF9D-4B94-A250-FBEDF815969D}" sibTransId="{BD2BD1A1-39D1-40BD-A784-D65E877C75AB}"/>
    <dgm:cxn modelId="{3CEC6416-CE13-47D9-9B56-FB84059EF2E4}" type="presOf" srcId="{BA545E38-15A2-4760-A300-DF16DEE68FA0}" destId="{380AA77B-0432-4C44-A9B6-449534BC2DDE}" srcOrd="0" destOrd="0" presId="urn:microsoft.com/office/officeart/2005/8/layout/hierarchy1"/>
    <dgm:cxn modelId="{E198B41B-2565-4002-A0A2-7E04E3859B2C}" type="presOf" srcId="{A28542B0-0DCA-48E0-B4B6-C58721EBF0D9}" destId="{04B8246A-3BA0-45F5-A9D9-9C24917A37B8}" srcOrd="0" destOrd="0" presId="urn:microsoft.com/office/officeart/2005/8/layout/hierarchy1"/>
    <dgm:cxn modelId="{98856459-B887-4FAE-8E8D-10F5A5F09ED7}" srcId="{66568BD3-FBC2-4A48-9F65-EE01C7DC6150}" destId="{F52CF9C4-A6A4-45C1-A792-E831A25BC6FC}" srcOrd="2" destOrd="0" parTransId="{EB753416-FA9E-4B64-AE40-6282B54CF111}" sibTransId="{EC968C95-7547-452A-8D36-CB2073C69CF7}"/>
    <dgm:cxn modelId="{88454497-3683-4C68-8BE2-B652137877E6}" srcId="{66568BD3-FBC2-4A48-9F65-EE01C7DC6150}" destId="{B942A6D1-65A7-45BA-B939-4223F530EEFC}" srcOrd="0" destOrd="0" parTransId="{2D6746EB-270A-4201-804A-ADBBE1D12325}" sibTransId="{1E2A4E89-3F70-47C8-9B50-5026FFFE2753}"/>
    <dgm:cxn modelId="{96202395-1C31-4DF4-A600-A9FED79F59A6}" type="presOf" srcId="{EB753416-FA9E-4B64-AE40-6282B54CF111}" destId="{381FB182-D822-4FE0-B57E-FED2791AB261}" srcOrd="0" destOrd="0" presId="urn:microsoft.com/office/officeart/2005/8/layout/hierarchy1"/>
    <dgm:cxn modelId="{F677740B-7C59-45ED-A006-2E3853EC65C6}" srcId="{28096FEC-3689-4B45-B12E-9E2CA1547523}" destId="{7F82BEB4-C0BC-46D0-8A73-1AE861F59724}" srcOrd="1" destOrd="0" parTransId="{C5AFF980-08EA-454C-A3C8-334448D82ABD}" sibTransId="{362E3683-687B-43D6-B07A-75FFF7FC4B66}"/>
    <dgm:cxn modelId="{3D8BAD48-531C-405B-8F83-D31DAB49885E}" srcId="{B942A6D1-65A7-45BA-B939-4223F530EEFC}" destId="{D28D4F1D-7A9A-45BF-82F8-6D966FAE22BE}" srcOrd="0" destOrd="0" parTransId="{0E0A8A7E-C6F6-45D6-8669-FFFDFA4FCE82}" sibTransId="{85B87D08-FB79-4EDC-B9EB-104B557D196D}"/>
    <dgm:cxn modelId="{4AFC46EA-0507-4065-AB5A-2CF8B948F291}" type="presOf" srcId="{D28D4F1D-7A9A-45BF-82F8-6D966FAE22BE}" destId="{DB423AA0-CFD0-4D7A-99FF-DAF7826553D6}" srcOrd="0" destOrd="0" presId="urn:microsoft.com/office/officeart/2005/8/layout/hierarchy1"/>
    <dgm:cxn modelId="{3F67B7C1-0BD8-4AA5-AE29-582842E4D89E}" type="presOf" srcId="{B54AC072-E785-4272-9D47-6F778D41C8FE}" destId="{FA405731-9207-41BD-BCD8-E538A44F51A2}" srcOrd="0" destOrd="0" presId="urn:microsoft.com/office/officeart/2005/8/layout/hierarchy1"/>
    <dgm:cxn modelId="{FFE6D155-F263-4FB3-86A7-AC0DEB50FDB2}" srcId="{7F82BEB4-C0BC-46D0-8A73-1AE861F59724}" destId="{F3B5AFD9-DB14-4BF9-ADE9-CE7234D7A333}" srcOrd="0" destOrd="0" parTransId="{A28542B0-0DCA-48E0-B4B6-C58721EBF0D9}" sibTransId="{35DB34B6-25C2-4544-98D0-0DECB13F0A76}"/>
    <dgm:cxn modelId="{D9E84B56-CE9A-46FF-ACCF-E9DB3D86A1B8}" type="presOf" srcId="{7F82BEB4-C0BC-46D0-8A73-1AE861F59724}" destId="{8E3DFE5D-D3DC-4417-8E9E-4E9FD77C124D}" srcOrd="0" destOrd="0" presId="urn:microsoft.com/office/officeart/2005/8/layout/hierarchy1"/>
    <dgm:cxn modelId="{9E65607E-AA74-4096-B976-72B151F79A3E}" type="presOf" srcId="{44ABFB44-2AF0-4D09-BECC-7C0E350F6FF9}" destId="{23E38054-3935-41CD-9693-49B7A4F160FD}" srcOrd="0" destOrd="0" presId="urn:microsoft.com/office/officeart/2005/8/layout/hierarchy1"/>
    <dgm:cxn modelId="{AA54BB12-90CE-4FC5-8C9E-7B7B8AF63DFF}" type="presOf" srcId="{283D42ED-E2FE-477A-B2E5-2D4554EF9246}" destId="{7BC3152E-D9FB-4FBC-8030-9AB716AC8D34}" srcOrd="0" destOrd="0" presId="urn:microsoft.com/office/officeart/2005/8/layout/hierarchy1"/>
    <dgm:cxn modelId="{EC2ECF8D-6259-4255-BDA2-7C86A530F54D}" type="presOf" srcId="{A7A1B995-9C5F-40AC-A19E-E2FD6BF13DDE}" destId="{545F1451-BD1E-4713-8458-99C48EE69620}" srcOrd="0" destOrd="0" presId="urn:microsoft.com/office/officeart/2005/8/layout/hierarchy1"/>
    <dgm:cxn modelId="{188BB434-6DFC-4ECD-B6D0-D413FD8D528D}" srcId="{F3B5AFD9-DB14-4BF9-ADE9-CE7234D7A333}" destId="{C4965D35-96D0-46FE-A909-4A4DE5D125D1}" srcOrd="0" destOrd="0" parTransId="{EFCDB0D7-B86B-4464-884A-8C7895689A98}" sibTransId="{A2DDF7C5-517D-4F1E-A31D-16B323B6B181}"/>
    <dgm:cxn modelId="{B41E838D-4090-4C4F-9627-C556F02C8BC4}" srcId="{A7A1B995-9C5F-40AC-A19E-E2FD6BF13DDE}" destId="{B54AC072-E785-4272-9D47-6F778D41C8FE}" srcOrd="0" destOrd="0" parTransId="{38550358-D717-4E33-B744-45F64663DF7B}" sibTransId="{7A473F42-467E-4B12-AACA-D03F92C9C6BB}"/>
    <dgm:cxn modelId="{81722A6E-51B5-4065-8C6E-FBA0CEC6BF5B}" type="presOf" srcId="{38550358-D717-4E33-B744-45F64663DF7B}" destId="{2431008F-90A6-43E5-82D0-9D6FF903F186}" srcOrd="0" destOrd="0" presId="urn:microsoft.com/office/officeart/2005/8/layout/hierarchy1"/>
    <dgm:cxn modelId="{F6BFC2C4-76CC-4D92-B1C4-BC3E6C247B6E}" type="presOf" srcId="{B942A6D1-65A7-45BA-B939-4223F530EEFC}" destId="{35998F88-02D5-42F8-A541-A00B31C28E8C}" srcOrd="0" destOrd="0" presId="urn:microsoft.com/office/officeart/2005/8/layout/hierarchy1"/>
    <dgm:cxn modelId="{E1EBAA61-EF03-439C-8ADB-DAD2A7E83E40}" srcId="{F52CF9C4-A6A4-45C1-A792-E831A25BC6FC}" destId="{BA545E38-15A2-4760-A300-DF16DEE68FA0}" srcOrd="0" destOrd="0" parTransId="{63AB2849-FB20-46E3-8EAA-7CEB0F239F9C}" sibTransId="{3822CC11-A015-4161-BB86-AA1B5F649413}"/>
    <dgm:cxn modelId="{E0347660-6934-41B9-BDF7-C60F90A3CC24}" type="presOf" srcId="{C4965D35-96D0-46FE-A909-4A4DE5D125D1}" destId="{FB5959DD-2C1B-4BF1-B5F4-90E637A646A5}" srcOrd="0" destOrd="0" presId="urn:microsoft.com/office/officeart/2005/8/layout/hierarchy1"/>
    <dgm:cxn modelId="{1E44A7B7-7BD0-49B5-B909-6EEA307A3D47}" srcId="{66568BD3-FBC2-4A48-9F65-EE01C7DC6150}" destId="{A7A1B995-9C5F-40AC-A19E-E2FD6BF13DDE}" srcOrd="1" destOrd="0" parTransId="{44ABFB44-2AF0-4D09-BECC-7C0E350F6FF9}" sibTransId="{8AAA39A6-FFDC-4355-94EF-29AB14FA6993}"/>
    <dgm:cxn modelId="{A7E89633-09EB-4F37-A230-4B09FA3EE1C9}" type="presOf" srcId="{F52CF9C4-A6A4-45C1-A792-E831A25BC6FC}" destId="{D5EB3C2F-8A05-4EE1-8BFD-285DCA9D99ED}" srcOrd="0" destOrd="0" presId="urn:microsoft.com/office/officeart/2005/8/layout/hierarchy1"/>
    <dgm:cxn modelId="{5AC4EA83-E640-4EE1-BD03-821975830A8B}" type="presParOf" srcId="{7BC3152E-D9FB-4FBC-8030-9AB716AC8D34}" destId="{D924053A-7968-48EC-A8BC-9ABDA237A1D7}" srcOrd="0" destOrd="0" presId="urn:microsoft.com/office/officeart/2005/8/layout/hierarchy1"/>
    <dgm:cxn modelId="{A6B02B1F-9AD0-43E2-B083-0A28D45668BC}" type="presParOf" srcId="{D924053A-7968-48EC-A8BC-9ABDA237A1D7}" destId="{EEDA784F-F459-475C-B23E-22A5DA50883B}" srcOrd="0" destOrd="0" presId="urn:microsoft.com/office/officeart/2005/8/layout/hierarchy1"/>
    <dgm:cxn modelId="{E2F601B5-8CE7-4285-BDA8-8C526F99343B}" type="presParOf" srcId="{EEDA784F-F459-475C-B23E-22A5DA50883B}" destId="{47F980BC-279C-4513-B9BF-E67A41E16357}" srcOrd="0" destOrd="0" presId="urn:microsoft.com/office/officeart/2005/8/layout/hierarchy1"/>
    <dgm:cxn modelId="{EB9FDA61-FB91-4057-9E5D-06CB7A28556E}" type="presParOf" srcId="{EEDA784F-F459-475C-B23E-22A5DA50883B}" destId="{ACD78341-1A54-4B92-9AB0-473EC93A507F}" srcOrd="1" destOrd="0" presId="urn:microsoft.com/office/officeart/2005/8/layout/hierarchy1"/>
    <dgm:cxn modelId="{178B959C-1BAF-4213-8E30-18BD76AC4E00}" type="presParOf" srcId="{D924053A-7968-48EC-A8BC-9ABDA237A1D7}" destId="{64DDFE9B-6A5F-4FC4-B388-840450CA7ABC}" srcOrd="1" destOrd="0" presId="urn:microsoft.com/office/officeart/2005/8/layout/hierarchy1"/>
    <dgm:cxn modelId="{9C16E43D-A11B-4CD3-B9D6-5A7D3F365A31}" type="presParOf" srcId="{64DDFE9B-6A5F-4FC4-B388-840450CA7ABC}" destId="{9CF431B4-1FC8-4BAD-8785-C9269CCEAAF8}" srcOrd="0" destOrd="0" presId="urn:microsoft.com/office/officeart/2005/8/layout/hierarchy1"/>
    <dgm:cxn modelId="{C3831298-648B-41B8-9ACC-78ABB91CAC7D}" type="presParOf" srcId="{64DDFE9B-6A5F-4FC4-B388-840450CA7ABC}" destId="{60B28B32-6102-495D-9D5D-FA25C2D7F0A1}" srcOrd="1" destOrd="0" presId="urn:microsoft.com/office/officeart/2005/8/layout/hierarchy1"/>
    <dgm:cxn modelId="{B577D15D-1977-4574-B50B-D45BC32A6943}" type="presParOf" srcId="{60B28B32-6102-495D-9D5D-FA25C2D7F0A1}" destId="{2B0E8C0E-5295-49C7-AB3C-42BE72076143}" srcOrd="0" destOrd="0" presId="urn:microsoft.com/office/officeart/2005/8/layout/hierarchy1"/>
    <dgm:cxn modelId="{BCC16E02-AC47-4FA2-920D-6152FF6EA6BF}" type="presParOf" srcId="{2B0E8C0E-5295-49C7-AB3C-42BE72076143}" destId="{77C22C5F-D3ED-446C-B4AA-07BCF58F961E}" srcOrd="0" destOrd="0" presId="urn:microsoft.com/office/officeart/2005/8/layout/hierarchy1"/>
    <dgm:cxn modelId="{0D04923B-5379-4748-97DF-C95F14DEA36C}" type="presParOf" srcId="{2B0E8C0E-5295-49C7-AB3C-42BE72076143}" destId="{F72B4984-86A8-441B-AEFE-0912ADC1B40D}" srcOrd="1" destOrd="0" presId="urn:microsoft.com/office/officeart/2005/8/layout/hierarchy1"/>
    <dgm:cxn modelId="{675924D8-34F9-423F-8B62-5110DAB28A4E}" type="presParOf" srcId="{60B28B32-6102-495D-9D5D-FA25C2D7F0A1}" destId="{A86B3C55-6E8C-4A82-92A8-B44AFAC2A530}" srcOrd="1" destOrd="0" presId="urn:microsoft.com/office/officeart/2005/8/layout/hierarchy1"/>
    <dgm:cxn modelId="{EB65C574-0B24-4EC8-8A3D-31C4E57012BC}" type="presParOf" srcId="{A86B3C55-6E8C-4A82-92A8-B44AFAC2A530}" destId="{2FE179FE-0B94-49BD-9F1A-01BD69412F0C}" srcOrd="0" destOrd="0" presId="urn:microsoft.com/office/officeart/2005/8/layout/hierarchy1"/>
    <dgm:cxn modelId="{573C1442-AAE7-48F9-8D20-6D49C7C316EA}" type="presParOf" srcId="{A86B3C55-6E8C-4A82-92A8-B44AFAC2A530}" destId="{E52161BD-5D53-40E1-B1EE-D50585BAE717}" srcOrd="1" destOrd="0" presId="urn:microsoft.com/office/officeart/2005/8/layout/hierarchy1"/>
    <dgm:cxn modelId="{AAD2B3E7-F2B4-4485-BD71-DFD694344A43}" type="presParOf" srcId="{E52161BD-5D53-40E1-B1EE-D50585BAE717}" destId="{254A0CB2-4E83-4CB9-B026-02913C2C11E1}" srcOrd="0" destOrd="0" presId="urn:microsoft.com/office/officeart/2005/8/layout/hierarchy1"/>
    <dgm:cxn modelId="{97912D67-E3F9-49DA-A2B9-5DC038FEEE53}" type="presParOf" srcId="{254A0CB2-4E83-4CB9-B026-02913C2C11E1}" destId="{98DADD8A-54AD-4BEF-B551-6522F56977C7}" srcOrd="0" destOrd="0" presId="urn:microsoft.com/office/officeart/2005/8/layout/hierarchy1"/>
    <dgm:cxn modelId="{7ECB271D-A49F-481B-870D-442182E38721}" type="presParOf" srcId="{254A0CB2-4E83-4CB9-B026-02913C2C11E1}" destId="{35998F88-02D5-42F8-A541-A00B31C28E8C}" srcOrd="1" destOrd="0" presId="urn:microsoft.com/office/officeart/2005/8/layout/hierarchy1"/>
    <dgm:cxn modelId="{6F915D79-FB3B-4EE1-8560-FE8CB87184A2}" type="presParOf" srcId="{E52161BD-5D53-40E1-B1EE-D50585BAE717}" destId="{E45A5B80-E8C4-4DD3-82F0-F140092C2245}" srcOrd="1" destOrd="0" presId="urn:microsoft.com/office/officeart/2005/8/layout/hierarchy1"/>
    <dgm:cxn modelId="{75DAC43E-5812-49D2-9564-597C25E613C2}" type="presParOf" srcId="{E45A5B80-E8C4-4DD3-82F0-F140092C2245}" destId="{E95C21A4-05D1-4A6C-A8CD-93591CB2EF5E}" srcOrd="0" destOrd="0" presId="urn:microsoft.com/office/officeart/2005/8/layout/hierarchy1"/>
    <dgm:cxn modelId="{AC79F77A-2B45-4534-8706-8D459E830E5D}" type="presParOf" srcId="{E45A5B80-E8C4-4DD3-82F0-F140092C2245}" destId="{7725929F-D9F9-42A4-8BB0-8B3D8A06427D}" srcOrd="1" destOrd="0" presId="urn:microsoft.com/office/officeart/2005/8/layout/hierarchy1"/>
    <dgm:cxn modelId="{7C62C847-EE6F-4D5E-A10B-1CD9D8225A80}" type="presParOf" srcId="{7725929F-D9F9-42A4-8BB0-8B3D8A06427D}" destId="{EAB9D949-0304-4C1B-A464-5FBA8FE33914}" srcOrd="0" destOrd="0" presId="urn:microsoft.com/office/officeart/2005/8/layout/hierarchy1"/>
    <dgm:cxn modelId="{96FFC7C7-91CD-48CD-A90B-D687DF96598F}" type="presParOf" srcId="{EAB9D949-0304-4C1B-A464-5FBA8FE33914}" destId="{F33FB1CD-7CEA-4101-92B7-A5EF0E181FEF}" srcOrd="0" destOrd="0" presId="urn:microsoft.com/office/officeart/2005/8/layout/hierarchy1"/>
    <dgm:cxn modelId="{BDCD78A8-45E3-4192-B815-B639B99A4037}" type="presParOf" srcId="{EAB9D949-0304-4C1B-A464-5FBA8FE33914}" destId="{DB423AA0-CFD0-4D7A-99FF-DAF7826553D6}" srcOrd="1" destOrd="0" presId="urn:microsoft.com/office/officeart/2005/8/layout/hierarchy1"/>
    <dgm:cxn modelId="{8D168CA5-838A-4080-B4E3-59C045EC4451}" type="presParOf" srcId="{7725929F-D9F9-42A4-8BB0-8B3D8A06427D}" destId="{078DE2A5-4772-4D63-B1A3-66363A1FEA4D}" srcOrd="1" destOrd="0" presId="urn:microsoft.com/office/officeart/2005/8/layout/hierarchy1"/>
    <dgm:cxn modelId="{34A16488-9722-42DE-AC87-EB53EC375926}" type="presParOf" srcId="{A86B3C55-6E8C-4A82-92A8-B44AFAC2A530}" destId="{23E38054-3935-41CD-9693-49B7A4F160FD}" srcOrd="2" destOrd="0" presId="urn:microsoft.com/office/officeart/2005/8/layout/hierarchy1"/>
    <dgm:cxn modelId="{2C6F60DC-08AD-4BAC-A8CC-B7EFE64C8562}" type="presParOf" srcId="{A86B3C55-6E8C-4A82-92A8-B44AFAC2A530}" destId="{6C0D6477-4C76-41AD-BC48-DBA17060CB06}" srcOrd="3" destOrd="0" presId="urn:microsoft.com/office/officeart/2005/8/layout/hierarchy1"/>
    <dgm:cxn modelId="{60389C24-94A1-4533-B35F-29182003E808}" type="presParOf" srcId="{6C0D6477-4C76-41AD-BC48-DBA17060CB06}" destId="{FB901D62-8E3D-4606-A2F1-9BD3A83DF972}" srcOrd="0" destOrd="0" presId="urn:microsoft.com/office/officeart/2005/8/layout/hierarchy1"/>
    <dgm:cxn modelId="{B8219EFD-20CD-4AD7-8214-B45776D5613B}" type="presParOf" srcId="{FB901D62-8E3D-4606-A2F1-9BD3A83DF972}" destId="{57607D91-3A7B-4926-86B0-5F607612BF7A}" srcOrd="0" destOrd="0" presId="urn:microsoft.com/office/officeart/2005/8/layout/hierarchy1"/>
    <dgm:cxn modelId="{77BC8A9E-24C1-40A2-84CC-7A856B9C8B72}" type="presParOf" srcId="{FB901D62-8E3D-4606-A2F1-9BD3A83DF972}" destId="{545F1451-BD1E-4713-8458-99C48EE69620}" srcOrd="1" destOrd="0" presId="urn:microsoft.com/office/officeart/2005/8/layout/hierarchy1"/>
    <dgm:cxn modelId="{72E3E21C-C5D1-41D6-9F98-D494FD47E71D}" type="presParOf" srcId="{6C0D6477-4C76-41AD-BC48-DBA17060CB06}" destId="{A2672F0A-EE4A-47D3-AADB-CD0C615B7801}" srcOrd="1" destOrd="0" presId="urn:microsoft.com/office/officeart/2005/8/layout/hierarchy1"/>
    <dgm:cxn modelId="{B5C35600-A117-4774-8A4B-968BCE7692E4}" type="presParOf" srcId="{A2672F0A-EE4A-47D3-AADB-CD0C615B7801}" destId="{2431008F-90A6-43E5-82D0-9D6FF903F186}" srcOrd="0" destOrd="0" presId="urn:microsoft.com/office/officeart/2005/8/layout/hierarchy1"/>
    <dgm:cxn modelId="{C782F6BD-F15F-4714-BEDD-E86AB4BBEC7B}" type="presParOf" srcId="{A2672F0A-EE4A-47D3-AADB-CD0C615B7801}" destId="{1F1C50B5-F02B-4F67-A08E-5C6031B37FEE}" srcOrd="1" destOrd="0" presId="urn:microsoft.com/office/officeart/2005/8/layout/hierarchy1"/>
    <dgm:cxn modelId="{CAC7AB2E-46E1-45F0-A26D-C9EFAD5536DA}" type="presParOf" srcId="{1F1C50B5-F02B-4F67-A08E-5C6031B37FEE}" destId="{667D07FB-C223-49C0-9FF9-DD4E7821813F}" srcOrd="0" destOrd="0" presId="urn:microsoft.com/office/officeart/2005/8/layout/hierarchy1"/>
    <dgm:cxn modelId="{068AD4E3-59B6-4597-A41B-BF4649044516}" type="presParOf" srcId="{667D07FB-C223-49C0-9FF9-DD4E7821813F}" destId="{4A0D05AB-1F0C-4420-9C47-BD4543F357FA}" srcOrd="0" destOrd="0" presId="urn:microsoft.com/office/officeart/2005/8/layout/hierarchy1"/>
    <dgm:cxn modelId="{5640E593-3E68-4F63-925E-42F1FF9A0BCD}" type="presParOf" srcId="{667D07FB-C223-49C0-9FF9-DD4E7821813F}" destId="{FA405731-9207-41BD-BCD8-E538A44F51A2}" srcOrd="1" destOrd="0" presId="urn:microsoft.com/office/officeart/2005/8/layout/hierarchy1"/>
    <dgm:cxn modelId="{DADB3937-A50E-4EB8-8B05-11736312E11E}" type="presParOf" srcId="{1F1C50B5-F02B-4F67-A08E-5C6031B37FEE}" destId="{04E7EA1E-FCFB-46B9-86EA-BA964955742A}" srcOrd="1" destOrd="0" presId="urn:microsoft.com/office/officeart/2005/8/layout/hierarchy1"/>
    <dgm:cxn modelId="{16549BB1-3CB2-447B-B5B1-4429DBEB5B01}" type="presParOf" srcId="{A86B3C55-6E8C-4A82-92A8-B44AFAC2A530}" destId="{381FB182-D822-4FE0-B57E-FED2791AB261}" srcOrd="4" destOrd="0" presId="urn:microsoft.com/office/officeart/2005/8/layout/hierarchy1"/>
    <dgm:cxn modelId="{BAA71D9A-4C60-4AD9-B1E2-DDA8B4AD7407}" type="presParOf" srcId="{A86B3C55-6E8C-4A82-92A8-B44AFAC2A530}" destId="{DB377607-248F-4906-9339-005665E83C11}" srcOrd="5" destOrd="0" presId="urn:microsoft.com/office/officeart/2005/8/layout/hierarchy1"/>
    <dgm:cxn modelId="{BB6E588D-76A1-4217-A239-6F64D675C9EF}" type="presParOf" srcId="{DB377607-248F-4906-9339-005665E83C11}" destId="{23A9BB56-F20A-4871-9ADA-A928A3F2F546}" srcOrd="0" destOrd="0" presId="urn:microsoft.com/office/officeart/2005/8/layout/hierarchy1"/>
    <dgm:cxn modelId="{C9647347-59E9-4FC5-A5A2-A2231570C61E}" type="presParOf" srcId="{23A9BB56-F20A-4871-9ADA-A928A3F2F546}" destId="{927319D7-0FDB-4D5D-AFF5-663F7DC9DFCB}" srcOrd="0" destOrd="0" presId="urn:microsoft.com/office/officeart/2005/8/layout/hierarchy1"/>
    <dgm:cxn modelId="{1C6E7E34-4197-47E1-BAAF-CC6C14E254D2}" type="presParOf" srcId="{23A9BB56-F20A-4871-9ADA-A928A3F2F546}" destId="{D5EB3C2F-8A05-4EE1-8BFD-285DCA9D99ED}" srcOrd="1" destOrd="0" presId="urn:microsoft.com/office/officeart/2005/8/layout/hierarchy1"/>
    <dgm:cxn modelId="{0CB29993-BC78-47DD-B4EE-C6FC619B17D3}" type="presParOf" srcId="{DB377607-248F-4906-9339-005665E83C11}" destId="{DB3CF17F-5B95-4F96-A574-BBCFF2A7B1DE}" srcOrd="1" destOrd="0" presId="urn:microsoft.com/office/officeart/2005/8/layout/hierarchy1"/>
    <dgm:cxn modelId="{460A144E-1FC9-4A4A-86D7-BB098BB3E291}" type="presParOf" srcId="{DB3CF17F-5B95-4F96-A574-BBCFF2A7B1DE}" destId="{A978C84B-F351-4E0D-A489-4D48849A37DC}" srcOrd="0" destOrd="0" presId="urn:microsoft.com/office/officeart/2005/8/layout/hierarchy1"/>
    <dgm:cxn modelId="{7BB2D5EB-EF46-4F84-89E5-4C06C75409BF}" type="presParOf" srcId="{DB3CF17F-5B95-4F96-A574-BBCFF2A7B1DE}" destId="{36BCCFB7-F86E-4027-88C5-8A5FE99D46CD}" srcOrd="1" destOrd="0" presId="urn:microsoft.com/office/officeart/2005/8/layout/hierarchy1"/>
    <dgm:cxn modelId="{2A9D1576-64F0-42C7-8410-AA4EE68ED3DE}" type="presParOf" srcId="{36BCCFB7-F86E-4027-88C5-8A5FE99D46CD}" destId="{ADC463C4-2D35-40A5-9A96-1EE8257FAB83}" srcOrd="0" destOrd="0" presId="urn:microsoft.com/office/officeart/2005/8/layout/hierarchy1"/>
    <dgm:cxn modelId="{A830B8F1-3EF0-4B52-8C68-6CD093417316}" type="presParOf" srcId="{ADC463C4-2D35-40A5-9A96-1EE8257FAB83}" destId="{58D5A453-5635-4F7F-A54F-3BFC7D1F3BC8}" srcOrd="0" destOrd="0" presId="urn:microsoft.com/office/officeart/2005/8/layout/hierarchy1"/>
    <dgm:cxn modelId="{BCA645B8-D90B-4EB4-B2D0-83B595F89711}" type="presParOf" srcId="{ADC463C4-2D35-40A5-9A96-1EE8257FAB83}" destId="{380AA77B-0432-4C44-A9B6-449534BC2DDE}" srcOrd="1" destOrd="0" presId="urn:microsoft.com/office/officeart/2005/8/layout/hierarchy1"/>
    <dgm:cxn modelId="{F78F8822-8DE9-4856-B839-4412908479D7}" type="presParOf" srcId="{36BCCFB7-F86E-4027-88C5-8A5FE99D46CD}" destId="{E96250D6-1EFE-4C68-B83E-C6DD2DE7A6A4}" srcOrd="1" destOrd="0" presId="urn:microsoft.com/office/officeart/2005/8/layout/hierarchy1"/>
    <dgm:cxn modelId="{A9BB1378-595A-449A-BD26-F664693D1622}" type="presParOf" srcId="{64DDFE9B-6A5F-4FC4-B388-840450CA7ABC}" destId="{272CE747-B2FC-4043-9DF8-40E0CFBA753F}" srcOrd="2" destOrd="0" presId="urn:microsoft.com/office/officeart/2005/8/layout/hierarchy1"/>
    <dgm:cxn modelId="{077903B0-71EF-4CDF-BBE9-E8CA25F70978}" type="presParOf" srcId="{64DDFE9B-6A5F-4FC4-B388-840450CA7ABC}" destId="{78C68D4F-3D39-417C-AA88-65D48829FE77}" srcOrd="3" destOrd="0" presId="urn:microsoft.com/office/officeart/2005/8/layout/hierarchy1"/>
    <dgm:cxn modelId="{E556E555-3E62-448F-B71B-0809FAB10A57}" type="presParOf" srcId="{78C68D4F-3D39-417C-AA88-65D48829FE77}" destId="{3EB8788A-DF22-429F-A960-40F755CE04FF}" srcOrd="0" destOrd="0" presId="urn:microsoft.com/office/officeart/2005/8/layout/hierarchy1"/>
    <dgm:cxn modelId="{562AA337-94D3-467A-8210-2733DE99160A}" type="presParOf" srcId="{3EB8788A-DF22-429F-A960-40F755CE04FF}" destId="{94EED44F-7B64-48D2-9AB4-ACB9A3213C50}" srcOrd="0" destOrd="0" presId="urn:microsoft.com/office/officeart/2005/8/layout/hierarchy1"/>
    <dgm:cxn modelId="{9022ABD5-A453-45A8-A188-31E0BDA9B6AA}" type="presParOf" srcId="{3EB8788A-DF22-429F-A960-40F755CE04FF}" destId="{8E3DFE5D-D3DC-4417-8E9E-4E9FD77C124D}" srcOrd="1" destOrd="0" presId="urn:microsoft.com/office/officeart/2005/8/layout/hierarchy1"/>
    <dgm:cxn modelId="{C33D945E-9243-4DC8-81E8-3D63450D1D4D}" type="presParOf" srcId="{78C68D4F-3D39-417C-AA88-65D48829FE77}" destId="{B8127199-CBEE-472D-B046-24926AEC370E}" srcOrd="1" destOrd="0" presId="urn:microsoft.com/office/officeart/2005/8/layout/hierarchy1"/>
    <dgm:cxn modelId="{E9E62FB0-C7AB-48B1-A05A-ACBCB68395D2}" type="presParOf" srcId="{B8127199-CBEE-472D-B046-24926AEC370E}" destId="{04B8246A-3BA0-45F5-A9D9-9C24917A37B8}" srcOrd="0" destOrd="0" presId="urn:microsoft.com/office/officeart/2005/8/layout/hierarchy1"/>
    <dgm:cxn modelId="{49BB71A7-154D-431E-9171-D9DE383A0091}" type="presParOf" srcId="{B8127199-CBEE-472D-B046-24926AEC370E}" destId="{2EB7D176-80E0-4D7E-8773-DBDC8819A1F6}" srcOrd="1" destOrd="0" presId="urn:microsoft.com/office/officeart/2005/8/layout/hierarchy1"/>
    <dgm:cxn modelId="{99627323-6F74-40FB-93AD-DF5B998D9B94}" type="presParOf" srcId="{2EB7D176-80E0-4D7E-8773-DBDC8819A1F6}" destId="{F448D7FB-93F4-4BF4-A2A8-9F534F83C495}" srcOrd="0" destOrd="0" presId="urn:microsoft.com/office/officeart/2005/8/layout/hierarchy1"/>
    <dgm:cxn modelId="{25CEDFC3-8092-42FE-8D25-2B293044097A}" type="presParOf" srcId="{F448D7FB-93F4-4BF4-A2A8-9F534F83C495}" destId="{1326799E-B76D-4D06-A940-27B28982596C}" srcOrd="0" destOrd="0" presId="urn:microsoft.com/office/officeart/2005/8/layout/hierarchy1"/>
    <dgm:cxn modelId="{81105FD1-EEEF-4AEB-A3EC-22811DBA77CC}" type="presParOf" srcId="{F448D7FB-93F4-4BF4-A2A8-9F534F83C495}" destId="{D2C37F06-A4A4-4A7D-BF8F-2DF9CA255B30}" srcOrd="1" destOrd="0" presId="urn:microsoft.com/office/officeart/2005/8/layout/hierarchy1"/>
    <dgm:cxn modelId="{829509BD-35ED-47A6-A449-02EE71597382}" type="presParOf" srcId="{2EB7D176-80E0-4D7E-8773-DBDC8819A1F6}" destId="{4E5B60FD-B0A5-42C2-9961-4162D8F6B0F0}" srcOrd="1" destOrd="0" presId="urn:microsoft.com/office/officeart/2005/8/layout/hierarchy1"/>
    <dgm:cxn modelId="{9CAE0B59-2708-4498-8A73-B4B5495CC200}" type="presParOf" srcId="{4E5B60FD-B0A5-42C2-9961-4162D8F6B0F0}" destId="{5EE57267-A40B-43F9-8F95-61BA6D27D5AB}" srcOrd="0" destOrd="0" presId="urn:microsoft.com/office/officeart/2005/8/layout/hierarchy1"/>
    <dgm:cxn modelId="{67F71E5E-CE96-429C-BC5A-57032512DF40}" type="presParOf" srcId="{4E5B60FD-B0A5-42C2-9961-4162D8F6B0F0}" destId="{E0F474EB-5B2E-4070-86F4-0E9A30104006}" srcOrd="1" destOrd="0" presId="urn:microsoft.com/office/officeart/2005/8/layout/hierarchy1"/>
    <dgm:cxn modelId="{C07292B0-6CE4-4582-8B61-3B3C452806F2}" type="presParOf" srcId="{E0F474EB-5B2E-4070-86F4-0E9A30104006}" destId="{0CADC85C-65E1-46BE-89BF-BC51539FDC15}" srcOrd="0" destOrd="0" presId="urn:microsoft.com/office/officeart/2005/8/layout/hierarchy1"/>
    <dgm:cxn modelId="{D30944E7-DDE0-4FCB-9AFC-09C9D4C6AD6A}" type="presParOf" srcId="{0CADC85C-65E1-46BE-89BF-BC51539FDC15}" destId="{B51746CE-9936-452A-BBB7-84C84242E90F}" srcOrd="0" destOrd="0" presId="urn:microsoft.com/office/officeart/2005/8/layout/hierarchy1"/>
    <dgm:cxn modelId="{FF00F45B-EA73-4B1D-B2FB-857E08720DDD}" type="presParOf" srcId="{0CADC85C-65E1-46BE-89BF-BC51539FDC15}" destId="{FB5959DD-2C1B-4BF1-B5F4-90E637A646A5}" srcOrd="1" destOrd="0" presId="urn:microsoft.com/office/officeart/2005/8/layout/hierarchy1"/>
    <dgm:cxn modelId="{F027495B-F3F0-4E6F-9796-8CA5B3383BBF}" type="presParOf" srcId="{E0F474EB-5B2E-4070-86F4-0E9A30104006}" destId="{5931F427-0D82-443D-8E4A-0CCF6B2745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40044-7BE7-4504-9011-B27BAEFE99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6F85B-8F35-4443-9A73-5A7C99144E3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1</a:t>
          </a:r>
          <a:endParaRPr lang="en-US" dirty="0"/>
        </a:p>
      </dgm:t>
    </dgm:pt>
    <dgm:pt modelId="{9B52815B-09E2-4414-A28D-1FEC4135E8D3}" type="parTrans" cxnId="{200C635D-893A-4166-B4B8-CF6704E78D33}">
      <dgm:prSet/>
      <dgm:spPr/>
      <dgm:t>
        <a:bodyPr/>
        <a:lstStyle/>
        <a:p>
          <a:endParaRPr lang="en-US"/>
        </a:p>
      </dgm:t>
    </dgm:pt>
    <dgm:pt modelId="{A7C01EF5-AF49-48B0-A716-D5C679CD1449}" type="sibTrans" cxnId="{200C635D-893A-4166-B4B8-CF6704E78D33}">
      <dgm:prSet/>
      <dgm:spPr/>
      <dgm:t>
        <a:bodyPr/>
        <a:lstStyle/>
        <a:p>
          <a:endParaRPr lang="en-US"/>
        </a:p>
      </dgm:t>
    </dgm:pt>
    <dgm:pt modelId="{29067E43-E9E1-4C75-900E-506985D9BC0B}">
      <dgm:prSet phldrT="[Text]" custT="1"/>
      <dgm:spPr/>
      <dgm:t>
        <a:bodyPr/>
        <a:lstStyle/>
        <a:p>
          <a:r>
            <a:rPr lang="en-US" altLang="en-US" sz="2400" b="1" dirty="0" smtClean="0"/>
            <a:t>Science (PK/PD)</a:t>
          </a:r>
          <a:endParaRPr lang="en-US" sz="2400" dirty="0"/>
        </a:p>
      </dgm:t>
    </dgm:pt>
    <dgm:pt modelId="{7062D282-6F31-4E60-A91E-1F521E8E4793}" type="parTrans" cxnId="{A4780368-1883-4266-BE8F-1EC28E69EBE5}">
      <dgm:prSet/>
      <dgm:spPr/>
      <dgm:t>
        <a:bodyPr/>
        <a:lstStyle/>
        <a:p>
          <a:endParaRPr lang="en-US"/>
        </a:p>
      </dgm:t>
    </dgm:pt>
    <dgm:pt modelId="{EB998CA5-DE02-4A94-A883-6ED4BB667A15}" type="sibTrans" cxnId="{A4780368-1883-4266-BE8F-1EC28E69EBE5}">
      <dgm:prSet/>
      <dgm:spPr/>
      <dgm:t>
        <a:bodyPr/>
        <a:lstStyle/>
        <a:p>
          <a:endParaRPr lang="en-US"/>
        </a:p>
      </dgm:t>
    </dgm:pt>
    <dgm:pt modelId="{9B36159A-AA77-4812-847E-38D741037741}">
      <dgm:prSet phldrT="[Text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2</a:t>
          </a:r>
          <a:endParaRPr lang="en-US" dirty="0"/>
        </a:p>
      </dgm:t>
    </dgm:pt>
    <dgm:pt modelId="{50686835-9AC6-40D3-8E94-C03B12182657}" type="parTrans" cxnId="{D23FDB07-182D-48C5-AA48-B93048048ED5}">
      <dgm:prSet/>
      <dgm:spPr/>
      <dgm:t>
        <a:bodyPr/>
        <a:lstStyle/>
        <a:p>
          <a:endParaRPr lang="en-US"/>
        </a:p>
      </dgm:t>
    </dgm:pt>
    <dgm:pt modelId="{F854E81C-B768-496E-974B-76F59CC18B7E}" type="sibTrans" cxnId="{D23FDB07-182D-48C5-AA48-B93048048ED5}">
      <dgm:prSet/>
      <dgm:spPr/>
      <dgm:t>
        <a:bodyPr/>
        <a:lstStyle/>
        <a:p>
          <a:endParaRPr lang="en-US"/>
        </a:p>
      </dgm:t>
    </dgm:pt>
    <dgm:pt modelId="{ABE9A163-43DA-4DD0-B5F4-DC649EBFEFC7}">
      <dgm:prSet phldrT="[Text]" custT="1"/>
      <dgm:spPr/>
      <dgm:t>
        <a:bodyPr/>
        <a:lstStyle/>
        <a:p>
          <a:r>
            <a:rPr lang="en-US" altLang="en-US" sz="2400" b="1" dirty="0" smtClean="0"/>
            <a:t>Decision</a:t>
          </a:r>
          <a:endParaRPr lang="en-US" sz="2400" dirty="0"/>
        </a:p>
      </dgm:t>
    </dgm:pt>
    <dgm:pt modelId="{8023EE57-7EF4-4FB4-8BB6-72CE954D772D}" type="parTrans" cxnId="{E7E9AEAB-E5DD-421D-B0C0-596EE9020ACB}">
      <dgm:prSet/>
      <dgm:spPr/>
      <dgm:t>
        <a:bodyPr/>
        <a:lstStyle/>
        <a:p>
          <a:endParaRPr lang="en-US"/>
        </a:p>
      </dgm:t>
    </dgm:pt>
    <dgm:pt modelId="{52A72BDB-4B10-4EEF-9B5D-4A6E2CB6F152}" type="sibTrans" cxnId="{E7E9AEAB-E5DD-421D-B0C0-596EE9020ACB}">
      <dgm:prSet/>
      <dgm:spPr/>
      <dgm:t>
        <a:bodyPr/>
        <a:lstStyle/>
        <a:p>
          <a:endParaRPr lang="en-US"/>
        </a:p>
      </dgm:t>
    </dgm:pt>
    <dgm:pt modelId="{A458588E-8323-47C6-BBCA-42C778E9D5A3}">
      <dgm:prSet phldrT="[Text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3</a:t>
          </a:r>
          <a:endParaRPr lang="en-US" dirty="0"/>
        </a:p>
      </dgm:t>
    </dgm:pt>
    <dgm:pt modelId="{8565C2B7-F01A-41E1-902E-D9A8B6B03CE9}" type="parTrans" cxnId="{7FC69A7F-954D-4599-BCF7-CF4FCBE3293A}">
      <dgm:prSet/>
      <dgm:spPr/>
      <dgm:t>
        <a:bodyPr/>
        <a:lstStyle/>
        <a:p>
          <a:endParaRPr lang="en-US"/>
        </a:p>
      </dgm:t>
    </dgm:pt>
    <dgm:pt modelId="{3BEA5A73-4C25-45EF-B85C-56737875AA4A}" type="sibTrans" cxnId="{7FC69A7F-954D-4599-BCF7-CF4FCBE3293A}">
      <dgm:prSet/>
      <dgm:spPr/>
      <dgm:t>
        <a:bodyPr/>
        <a:lstStyle/>
        <a:p>
          <a:endParaRPr lang="en-US"/>
        </a:p>
      </dgm:t>
    </dgm:pt>
    <dgm:pt modelId="{D610A797-A1E3-4E14-BEFE-3F94FFC89F68}">
      <dgm:prSet phldrT="[Text]" custT="1"/>
      <dgm:spPr/>
      <dgm:t>
        <a:bodyPr/>
        <a:lstStyle/>
        <a:p>
          <a:r>
            <a:rPr lang="en-US" altLang="en-US" sz="2400" b="1" dirty="0" smtClean="0"/>
            <a:t>Communication</a:t>
          </a:r>
          <a:endParaRPr lang="en-US" sz="2400" dirty="0"/>
        </a:p>
      </dgm:t>
    </dgm:pt>
    <dgm:pt modelId="{58F38349-C8A7-4552-8BA6-FDAA7D3D34BC}" type="parTrans" cxnId="{6A79032E-7D0C-4698-A4E1-BFDFABE05E85}">
      <dgm:prSet/>
      <dgm:spPr/>
      <dgm:t>
        <a:bodyPr/>
        <a:lstStyle/>
        <a:p>
          <a:endParaRPr lang="en-US"/>
        </a:p>
      </dgm:t>
    </dgm:pt>
    <dgm:pt modelId="{787A66BB-F941-49B4-9201-8CDDB59FE793}" type="sibTrans" cxnId="{6A79032E-7D0C-4698-A4E1-BFDFABE05E85}">
      <dgm:prSet/>
      <dgm:spPr/>
      <dgm:t>
        <a:bodyPr/>
        <a:lstStyle/>
        <a:p>
          <a:endParaRPr lang="en-US"/>
        </a:p>
      </dgm:t>
    </dgm:pt>
    <dgm:pt modelId="{BD98E534-CF0E-481F-8487-4EB678940358}" type="pres">
      <dgm:prSet presAssocID="{EBE40044-7BE7-4504-9011-B27BAEFE99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40E58-F804-47A6-90EB-732C456BF917}" type="pres">
      <dgm:prSet presAssocID="{E086F85B-8F35-4443-9A73-5A7C99144E37}" presName="composite" presStyleCnt="0"/>
      <dgm:spPr/>
    </dgm:pt>
    <dgm:pt modelId="{AA2CF630-0151-4962-AD76-B6772ED4556E}" type="pres">
      <dgm:prSet presAssocID="{E086F85B-8F35-4443-9A73-5A7C99144E3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42392-943E-44BF-9CAF-29907B494F04}" type="pres">
      <dgm:prSet presAssocID="{E086F85B-8F35-4443-9A73-5A7C99144E37}" presName="descendantText" presStyleLbl="alignAcc1" presStyleIdx="0" presStyleCnt="3" custLinFactNeighborX="-1508" custLinFactNeighborY="4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C1AA-050C-48DC-A047-D14DA4D74D7D}" type="pres">
      <dgm:prSet presAssocID="{A7C01EF5-AF49-48B0-A716-D5C679CD1449}" presName="sp" presStyleCnt="0"/>
      <dgm:spPr/>
    </dgm:pt>
    <dgm:pt modelId="{AC32C042-2245-4680-9777-5FBF96A9BF9D}" type="pres">
      <dgm:prSet presAssocID="{9B36159A-AA77-4812-847E-38D741037741}" presName="composite" presStyleCnt="0"/>
      <dgm:spPr/>
    </dgm:pt>
    <dgm:pt modelId="{7703B096-1DAA-4F23-B69E-923549B4E0DC}" type="pres">
      <dgm:prSet presAssocID="{9B36159A-AA77-4812-847E-38D7410377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4FDF1-BED1-4080-B3D0-D9C8C1297B5E}" type="pres">
      <dgm:prSet presAssocID="{9B36159A-AA77-4812-847E-38D7410377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F37DF-B779-410F-8201-3129B2656232}" type="pres">
      <dgm:prSet presAssocID="{F854E81C-B768-496E-974B-76F59CC18B7E}" presName="sp" presStyleCnt="0"/>
      <dgm:spPr/>
    </dgm:pt>
    <dgm:pt modelId="{8EB9CE1D-E0A3-4B3E-BBD2-D1338B2D7257}" type="pres">
      <dgm:prSet presAssocID="{A458588E-8323-47C6-BBCA-42C778E9D5A3}" presName="composite" presStyleCnt="0"/>
      <dgm:spPr/>
    </dgm:pt>
    <dgm:pt modelId="{EBDBCE00-3D2A-4FC3-B3BF-0B9BC4089B6D}" type="pres">
      <dgm:prSet presAssocID="{A458588E-8323-47C6-BBCA-42C778E9D5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B48DE-652A-46BA-A9A9-DD6799B68D18}" type="pres">
      <dgm:prSet presAssocID="{A458588E-8323-47C6-BBCA-42C778E9D5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592CD-06C0-4644-801C-BB8CFEFAC7F6}" type="presOf" srcId="{A458588E-8323-47C6-BBCA-42C778E9D5A3}" destId="{EBDBCE00-3D2A-4FC3-B3BF-0B9BC4089B6D}" srcOrd="0" destOrd="0" presId="urn:microsoft.com/office/officeart/2005/8/layout/chevron2"/>
    <dgm:cxn modelId="{37793C81-516C-403B-8EEB-D3FCFB0623DC}" type="presOf" srcId="{E086F85B-8F35-4443-9A73-5A7C99144E37}" destId="{AA2CF630-0151-4962-AD76-B6772ED4556E}" srcOrd="0" destOrd="0" presId="urn:microsoft.com/office/officeart/2005/8/layout/chevron2"/>
    <dgm:cxn modelId="{12CDEEC5-EEBE-4405-B39F-D5112E7B7CD9}" type="presOf" srcId="{29067E43-E9E1-4C75-900E-506985D9BC0B}" destId="{D6442392-943E-44BF-9CAF-29907B494F04}" srcOrd="0" destOrd="0" presId="urn:microsoft.com/office/officeart/2005/8/layout/chevron2"/>
    <dgm:cxn modelId="{220F5633-09D3-4013-89D0-432D75D1898D}" type="presOf" srcId="{D610A797-A1E3-4E14-BEFE-3F94FFC89F68}" destId="{708B48DE-652A-46BA-A9A9-DD6799B68D18}" srcOrd="0" destOrd="0" presId="urn:microsoft.com/office/officeart/2005/8/layout/chevron2"/>
    <dgm:cxn modelId="{82C59910-6A35-4459-88E1-B20B7B82A452}" type="presOf" srcId="{ABE9A163-43DA-4DD0-B5F4-DC649EBFEFC7}" destId="{3544FDF1-BED1-4080-B3D0-D9C8C1297B5E}" srcOrd="0" destOrd="0" presId="urn:microsoft.com/office/officeart/2005/8/layout/chevron2"/>
    <dgm:cxn modelId="{6A79032E-7D0C-4698-A4E1-BFDFABE05E85}" srcId="{A458588E-8323-47C6-BBCA-42C778E9D5A3}" destId="{D610A797-A1E3-4E14-BEFE-3F94FFC89F68}" srcOrd="0" destOrd="0" parTransId="{58F38349-C8A7-4552-8BA6-FDAA7D3D34BC}" sibTransId="{787A66BB-F941-49B4-9201-8CDDB59FE793}"/>
    <dgm:cxn modelId="{E7E9AEAB-E5DD-421D-B0C0-596EE9020ACB}" srcId="{9B36159A-AA77-4812-847E-38D741037741}" destId="{ABE9A163-43DA-4DD0-B5F4-DC649EBFEFC7}" srcOrd="0" destOrd="0" parTransId="{8023EE57-7EF4-4FB4-8BB6-72CE954D772D}" sibTransId="{52A72BDB-4B10-4EEF-9B5D-4A6E2CB6F152}"/>
    <dgm:cxn modelId="{7FC69A7F-954D-4599-BCF7-CF4FCBE3293A}" srcId="{EBE40044-7BE7-4504-9011-B27BAEFE99B0}" destId="{A458588E-8323-47C6-BBCA-42C778E9D5A3}" srcOrd="2" destOrd="0" parTransId="{8565C2B7-F01A-41E1-902E-D9A8B6B03CE9}" sibTransId="{3BEA5A73-4C25-45EF-B85C-56737875AA4A}"/>
    <dgm:cxn modelId="{821B9538-B6E5-414D-8027-F08A6E6DB897}" type="presOf" srcId="{9B36159A-AA77-4812-847E-38D741037741}" destId="{7703B096-1DAA-4F23-B69E-923549B4E0DC}" srcOrd="0" destOrd="0" presId="urn:microsoft.com/office/officeart/2005/8/layout/chevron2"/>
    <dgm:cxn modelId="{200C635D-893A-4166-B4B8-CF6704E78D33}" srcId="{EBE40044-7BE7-4504-9011-B27BAEFE99B0}" destId="{E086F85B-8F35-4443-9A73-5A7C99144E37}" srcOrd="0" destOrd="0" parTransId="{9B52815B-09E2-4414-A28D-1FEC4135E8D3}" sibTransId="{A7C01EF5-AF49-48B0-A716-D5C679CD1449}"/>
    <dgm:cxn modelId="{D23FDB07-182D-48C5-AA48-B93048048ED5}" srcId="{EBE40044-7BE7-4504-9011-B27BAEFE99B0}" destId="{9B36159A-AA77-4812-847E-38D741037741}" srcOrd="1" destOrd="0" parTransId="{50686835-9AC6-40D3-8E94-C03B12182657}" sibTransId="{F854E81C-B768-496E-974B-76F59CC18B7E}"/>
    <dgm:cxn modelId="{A4780368-1883-4266-BE8F-1EC28E69EBE5}" srcId="{E086F85B-8F35-4443-9A73-5A7C99144E37}" destId="{29067E43-E9E1-4C75-900E-506985D9BC0B}" srcOrd="0" destOrd="0" parTransId="{7062D282-6F31-4E60-A91E-1F521E8E4793}" sibTransId="{EB998CA5-DE02-4A94-A883-6ED4BB667A15}"/>
    <dgm:cxn modelId="{54E4A481-4671-4AC2-B18D-E4734C73BA27}" type="presOf" srcId="{EBE40044-7BE7-4504-9011-B27BAEFE99B0}" destId="{BD98E534-CF0E-481F-8487-4EB678940358}" srcOrd="0" destOrd="0" presId="urn:microsoft.com/office/officeart/2005/8/layout/chevron2"/>
    <dgm:cxn modelId="{BFE7ED5F-8320-42D3-AC62-52A4F9E8B49B}" type="presParOf" srcId="{BD98E534-CF0E-481F-8487-4EB678940358}" destId="{17B40E58-F804-47A6-90EB-732C456BF917}" srcOrd="0" destOrd="0" presId="urn:microsoft.com/office/officeart/2005/8/layout/chevron2"/>
    <dgm:cxn modelId="{554C8E87-2594-4492-87AA-AB58C7FE7781}" type="presParOf" srcId="{17B40E58-F804-47A6-90EB-732C456BF917}" destId="{AA2CF630-0151-4962-AD76-B6772ED4556E}" srcOrd="0" destOrd="0" presId="urn:microsoft.com/office/officeart/2005/8/layout/chevron2"/>
    <dgm:cxn modelId="{109E7CF2-6AD8-429C-9095-2805D070A10C}" type="presParOf" srcId="{17B40E58-F804-47A6-90EB-732C456BF917}" destId="{D6442392-943E-44BF-9CAF-29907B494F04}" srcOrd="1" destOrd="0" presId="urn:microsoft.com/office/officeart/2005/8/layout/chevron2"/>
    <dgm:cxn modelId="{DBF9458B-0178-4242-B8E0-388EE0736361}" type="presParOf" srcId="{BD98E534-CF0E-481F-8487-4EB678940358}" destId="{A998C1AA-050C-48DC-A047-D14DA4D74D7D}" srcOrd="1" destOrd="0" presId="urn:microsoft.com/office/officeart/2005/8/layout/chevron2"/>
    <dgm:cxn modelId="{3D084EE0-1223-44EB-A238-948BEFF637D9}" type="presParOf" srcId="{BD98E534-CF0E-481F-8487-4EB678940358}" destId="{AC32C042-2245-4680-9777-5FBF96A9BF9D}" srcOrd="2" destOrd="0" presId="urn:microsoft.com/office/officeart/2005/8/layout/chevron2"/>
    <dgm:cxn modelId="{1E62C35A-A0DA-42F9-A60C-45D8A80A5893}" type="presParOf" srcId="{AC32C042-2245-4680-9777-5FBF96A9BF9D}" destId="{7703B096-1DAA-4F23-B69E-923549B4E0DC}" srcOrd="0" destOrd="0" presId="urn:microsoft.com/office/officeart/2005/8/layout/chevron2"/>
    <dgm:cxn modelId="{C9AB872F-8973-4A45-B84F-65793F3FD0F6}" type="presParOf" srcId="{AC32C042-2245-4680-9777-5FBF96A9BF9D}" destId="{3544FDF1-BED1-4080-B3D0-D9C8C1297B5E}" srcOrd="1" destOrd="0" presId="urn:microsoft.com/office/officeart/2005/8/layout/chevron2"/>
    <dgm:cxn modelId="{60A14213-35E9-40B0-9997-4A5310549A44}" type="presParOf" srcId="{BD98E534-CF0E-481F-8487-4EB678940358}" destId="{A56F37DF-B779-410F-8201-3129B2656232}" srcOrd="3" destOrd="0" presId="urn:microsoft.com/office/officeart/2005/8/layout/chevron2"/>
    <dgm:cxn modelId="{E6D45382-FAC7-45E2-8B2B-AF08DA451C8A}" type="presParOf" srcId="{BD98E534-CF0E-481F-8487-4EB678940358}" destId="{8EB9CE1D-E0A3-4B3E-BBD2-D1338B2D7257}" srcOrd="4" destOrd="0" presId="urn:microsoft.com/office/officeart/2005/8/layout/chevron2"/>
    <dgm:cxn modelId="{AD28FEAC-A62C-4C35-9506-F4ED8EC3F180}" type="presParOf" srcId="{8EB9CE1D-E0A3-4B3E-BBD2-D1338B2D7257}" destId="{EBDBCE00-3D2A-4FC3-B3BF-0B9BC4089B6D}" srcOrd="0" destOrd="0" presId="urn:microsoft.com/office/officeart/2005/8/layout/chevron2"/>
    <dgm:cxn modelId="{4D6B71EA-B8B8-4005-8C48-56BF14876CA5}" type="presParOf" srcId="{8EB9CE1D-E0A3-4B3E-BBD2-D1338B2D7257}" destId="{708B48DE-652A-46BA-A9A9-DD6799B68D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B5CCD-41D8-4B50-8DD0-5AB88CB4E1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4941A-86DE-449A-886B-E3BC5C7B1B0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1</a:t>
          </a:r>
          <a:endParaRPr lang="en-US" dirty="0"/>
        </a:p>
      </dgm:t>
    </dgm:pt>
    <dgm:pt modelId="{58CE6038-7A6C-4FD7-856E-6CCFCBA0D1EE}" type="parTrans" cxnId="{BF5D1F9C-8AAC-42DF-8B16-B2193D08130D}">
      <dgm:prSet/>
      <dgm:spPr/>
      <dgm:t>
        <a:bodyPr/>
        <a:lstStyle/>
        <a:p>
          <a:endParaRPr lang="en-US"/>
        </a:p>
      </dgm:t>
    </dgm:pt>
    <dgm:pt modelId="{660CED37-835A-409C-9330-F793CAF4FD64}" type="sibTrans" cxnId="{BF5D1F9C-8AAC-42DF-8B16-B2193D08130D}">
      <dgm:prSet/>
      <dgm:spPr/>
      <dgm:t>
        <a:bodyPr/>
        <a:lstStyle/>
        <a:p>
          <a:endParaRPr lang="en-US"/>
        </a:p>
      </dgm:t>
    </dgm:pt>
    <dgm:pt modelId="{2D2DCC46-50BC-4BE0-835A-82FBA900DEED}">
      <dgm:prSet phldrT="[Text]" custT="1"/>
      <dgm:spPr/>
      <dgm:t>
        <a:bodyPr/>
        <a:lstStyle/>
        <a:p>
          <a:r>
            <a:rPr lang="en-US" altLang="en-US" sz="2800" b="1" dirty="0" smtClean="0"/>
            <a:t>Risk assessment</a:t>
          </a:r>
          <a:endParaRPr lang="en-US" sz="2800" dirty="0"/>
        </a:p>
      </dgm:t>
    </dgm:pt>
    <dgm:pt modelId="{A00D8EF7-648B-4C70-BA19-0BBA3AEBD213}" type="parTrans" cxnId="{361A7740-5F5A-447F-8072-5041A5685307}">
      <dgm:prSet/>
      <dgm:spPr/>
      <dgm:t>
        <a:bodyPr/>
        <a:lstStyle/>
        <a:p>
          <a:endParaRPr lang="en-US"/>
        </a:p>
      </dgm:t>
    </dgm:pt>
    <dgm:pt modelId="{455AC4B6-0296-434F-90D1-48B43833C9EA}" type="sibTrans" cxnId="{361A7740-5F5A-447F-8072-5041A5685307}">
      <dgm:prSet/>
      <dgm:spPr/>
      <dgm:t>
        <a:bodyPr/>
        <a:lstStyle/>
        <a:p>
          <a:endParaRPr lang="en-US"/>
        </a:p>
      </dgm:t>
    </dgm:pt>
    <dgm:pt modelId="{39739796-9BFF-43F2-A765-5E88893E3BF2}">
      <dgm:prSet phldrT="[Text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2</a:t>
          </a:r>
          <a:endParaRPr lang="en-US" dirty="0"/>
        </a:p>
      </dgm:t>
    </dgm:pt>
    <dgm:pt modelId="{23825E1B-15E5-4DDB-B0E2-769191EE7451}" type="parTrans" cxnId="{916958A5-3DD7-490A-A661-5BD6CD381E8D}">
      <dgm:prSet/>
      <dgm:spPr/>
      <dgm:t>
        <a:bodyPr/>
        <a:lstStyle/>
        <a:p>
          <a:endParaRPr lang="en-US"/>
        </a:p>
      </dgm:t>
    </dgm:pt>
    <dgm:pt modelId="{62D3405A-17FF-483A-ABBC-6AF8A1E4FE52}" type="sibTrans" cxnId="{916958A5-3DD7-490A-A661-5BD6CD381E8D}">
      <dgm:prSet/>
      <dgm:spPr/>
      <dgm:t>
        <a:bodyPr/>
        <a:lstStyle/>
        <a:p>
          <a:endParaRPr lang="en-US"/>
        </a:p>
      </dgm:t>
    </dgm:pt>
    <dgm:pt modelId="{E644B6D8-0850-4858-B717-8219DB817612}">
      <dgm:prSet phldrT="[Text]" custT="1"/>
      <dgm:spPr/>
      <dgm:t>
        <a:bodyPr/>
        <a:lstStyle/>
        <a:p>
          <a:r>
            <a:rPr lang="en-US" altLang="en-US" sz="2400" b="1" dirty="0" smtClean="0"/>
            <a:t>Risk management</a:t>
          </a:r>
          <a:endParaRPr lang="en-US" sz="2400" dirty="0"/>
        </a:p>
      </dgm:t>
    </dgm:pt>
    <dgm:pt modelId="{7BC4E03C-D707-4E91-BBF3-1E79A0FD1C34}" type="parTrans" cxnId="{CC617F6A-47A4-4C4D-84D1-31DE60B5A5EB}">
      <dgm:prSet/>
      <dgm:spPr/>
      <dgm:t>
        <a:bodyPr/>
        <a:lstStyle/>
        <a:p>
          <a:endParaRPr lang="en-US"/>
        </a:p>
      </dgm:t>
    </dgm:pt>
    <dgm:pt modelId="{DFFC756E-D002-403D-AB4A-6D47E34A7597}" type="sibTrans" cxnId="{CC617F6A-47A4-4C4D-84D1-31DE60B5A5EB}">
      <dgm:prSet/>
      <dgm:spPr/>
      <dgm:t>
        <a:bodyPr/>
        <a:lstStyle/>
        <a:p>
          <a:endParaRPr lang="en-US"/>
        </a:p>
      </dgm:t>
    </dgm:pt>
    <dgm:pt modelId="{F4103265-E1C6-43CD-AA41-E3E320E96211}">
      <dgm:prSet phldrT="[Text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3</a:t>
          </a:r>
          <a:endParaRPr lang="en-US" dirty="0"/>
        </a:p>
      </dgm:t>
    </dgm:pt>
    <dgm:pt modelId="{0FB08AE9-0FBF-4177-BC38-45BAC423BD85}" type="parTrans" cxnId="{EA3C055E-45F6-445F-82B2-005DCECE80C7}">
      <dgm:prSet/>
      <dgm:spPr/>
      <dgm:t>
        <a:bodyPr/>
        <a:lstStyle/>
        <a:p>
          <a:endParaRPr lang="en-US"/>
        </a:p>
      </dgm:t>
    </dgm:pt>
    <dgm:pt modelId="{3DC4B25A-0B11-46AC-A6DE-477794DF18EB}" type="sibTrans" cxnId="{EA3C055E-45F6-445F-82B2-005DCECE80C7}">
      <dgm:prSet/>
      <dgm:spPr/>
      <dgm:t>
        <a:bodyPr/>
        <a:lstStyle/>
        <a:p>
          <a:endParaRPr lang="en-US"/>
        </a:p>
      </dgm:t>
    </dgm:pt>
    <dgm:pt modelId="{315FFB23-2517-4542-8429-FED8AAB672B9}">
      <dgm:prSet phldrT="[Text]" custT="1"/>
      <dgm:spPr/>
      <dgm:t>
        <a:bodyPr/>
        <a:lstStyle/>
        <a:p>
          <a:r>
            <a:rPr lang="en-US" altLang="en-US" sz="2400" b="1" dirty="0" smtClean="0"/>
            <a:t>Risk communication</a:t>
          </a:r>
          <a:endParaRPr lang="en-US" sz="2400" dirty="0"/>
        </a:p>
      </dgm:t>
    </dgm:pt>
    <dgm:pt modelId="{4621568A-315C-496A-AC05-6A1C8308A93C}" type="parTrans" cxnId="{B3490545-4890-4768-994C-EDBA695F0D44}">
      <dgm:prSet/>
      <dgm:spPr/>
      <dgm:t>
        <a:bodyPr/>
        <a:lstStyle/>
        <a:p>
          <a:endParaRPr lang="en-US"/>
        </a:p>
      </dgm:t>
    </dgm:pt>
    <dgm:pt modelId="{0A6F2637-751C-490F-99E6-332C6A9FDD32}" type="sibTrans" cxnId="{B3490545-4890-4768-994C-EDBA695F0D44}">
      <dgm:prSet/>
      <dgm:spPr/>
      <dgm:t>
        <a:bodyPr/>
        <a:lstStyle/>
        <a:p>
          <a:endParaRPr lang="en-US"/>
        </a:p>
      </dgm:t>
    </dgm:pt>
    <dgm:pt modelId="{C96B08D2-6DD4-4821-9133-BF6DFC08719D}" type="pres">
      <dgm:prSet presAssocID="{815B5CCD-41D8-4B50-8DD0-5AB88CB4E1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48D67-C8A2-4584-A414-EB9240D37AEF}" type="pres">
      <dgm:prSet presAssocID="{DCD4941A-86DE-449A-886B-E3BC5C7B1B09}" presName="composite" presStyleCnt="0"/>
      <dgm:spPr/>
    </dgm:pt>
    <dgm:pt modelId="{BB2F8B91-7C5D-480C-85E4-55D1FF810657}" type="pres">
      <dgm:prSet presAssocID="{DCD4941A-86DE-449A-886B-E3BC5C7B1B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00B09-901B-460D-98F5-F0D71877DE76}" type="pres">
      <dgm:prSet presAssocID="{DCD4941A-86DE-449A-886B-E3BC5C7B1B09}" presName="descendantText" presStyleLbl="alignAcc1" presStyleIdx="0" presStyleCnt="3" custLinFactNeighborX="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A7541-5928-4BA2-9D3C-8A27B152640D}" type="pres">
      <dgm:prSet presAssocID="{660CED37-835A-409C-9330-F793CAF4FD64}" presName="sp" presStyleCnt="0"/>
      <dgm:spPr/>
    </dgm:pt>
    <dgm:pt modelId="{AA34149B-50CC-4FE3-B406-510FCC420D78}" type="pres">
      <dgm:prSet presAssocID="{39739796-9BFF-43F2-A765-5E88893E3BF2}" presName="composite" presStyleCnt="0"/>
      <dgm:spPr/>
    </dgm:pt>
    <dgm:pt modelId="{B0F923A8-768D-495B-B0AE-8EEFA0762AC3}" type="pres">
      <dgm:prSet presAssocID="{39739796-9BFF-43F2-A765-5E88893E3BF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2F0E-4AEB-4F29-AEE7-B7CCD374759D}" type="pres">
      <dgm:prSet presAssocID="{39739796-9BFF-43F2-A765-5E88893E3BF2}" presName="descendantText" presStyleLbl="alignAcc1" presStyleIdx="1" presStyleCnt="3" custScaleX="100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96400-67C0-479E-9FDA-CFD8D9425545}" type="pres">
      <dgm:prSet presAssocID="{62D3405A-17FF-483A-ABBC-6AF8A1E4FE52}" presName="sp" presStyleCnt="0"/>
      <dgm:spPr/>
    </dgm:pt>
    <dgm:pt modelId="{11665ABA-3A5D-4A45-A8CA-7C12D07079CC}" type="pres">
      <dgm:prSet presAssocID="{F4103265-E1C6-43CD-AA41-E3E320E96211}" presName="composite" presStyleCnt="0"/>
      <dgm:spPr/>
    </dgm:pt>
    <dgm:pt modelId="{CE0BB975-E6E5-461C-A107-5A0F06600992}" type="pres">
      <dgm:prSet presAssocID="{F4103265-E1C6-43CD-AA41-E3E320E9621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95A57-A11B-4248-B875-FF79B8A54ED7}" type="pres">
      <dgm:prSet presAssocID="{F4103265-E1C6-43CD-AA41-E3E320E9621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C055E-45F6-445F-82B2-005DCECE80C7}" srcId="{815B5CCD-41D8-4B50-8DD0-5AB88CB4E15B}" destId="{F4103265-E1C6-43CD-AA41-E3E320E96211}" srcOrd="2" destOrd="0" parTransId="{0FB08AE9-0FBF-4177-BC38-45BAC423BD85}" sibTransId="{3DC4B25A-0B11-46AC-A6DE-477794DF18EB}"/>
    <dgm:cxn modelId="{6CF10988-2BBE-4338-AF8F-ADF583DDDBE7}" type="presOf" srcId="{F4103265-E1C6-43CD-AA41-E3E320E96211}" destId="{CE0BB975-E6E5-461C-A107-5A0F06600992}" srcOrd="0" destOrd="0" presId="urn:microsoft.com/office/officeart/2005/8/layout/chevron2"/>
    <dgm:cxn modelId="{AA2C686D-AA2A-4223-AD23-ED7BC66BF396}" type="presOf" srcId="{E644B6D8-0850-4858-B717-8219DB817612}" destId="{25E32F0E-4AEB-4F29-AEE7-B7CCD374759D}" srcOrd="0" destOrd="0" presId="urn:microsoft.com/office/officeart/2005/8/layout/chevron2"/>
    <dgm:cxn modelId="{BF5D1F9C-8AAC-42DF-8B16-B2193D08130D}" srcId="{815B5CCD-41D8-4B50-8DD0-5AB88CB4E15B}" destId="{DCD4941A-86DE-449A-886B-E3BC5C7B1B09}" srcOrd="0" destOrd="0" parTransId="{58CE6038-7A6C-4FD7-856E-6CCFCBA0D1EE}" sibTransId="{660CED37-835A-409C-9330-F793CAF4FD64}"/>
    <dgm:cxn modelId="{361A7740-5F5A-447F-8072-5041A5685307}" srcId="{DCD4941A-86DE-449A-886B-E3BC5C7B1B09}" destId="{2D2DCC46-50BC-4BE0-835A-82FBA900DEED}" srcOrd="0" destOrd="0" parTransId="{A00D8EF7-648B-4C70-BA19-0BBA3AEBD213}" sibTransId="{455AC4B6-0296-434F-90D1-48B43833C9EA}"/>
    <dgm:cxn modelId="{42C84A1B-F4B8-4C70-9772-650FCFD6A55C}" type="presOf" srcId="{39739796-9BFF-43F2-A765-5E88893E3BF2}" destId="{B0F923A8-768D-495B-B0AE-8EEFA0762AC3}" srcOrd="0" destOrd="0" presId="urn:microsoft.com/office/officeart/2005/8/layout/chevron2"/>
    <dgm:cxn modelId="{ED0F9B93-7608-4919-ABEB-3AF90B4F8AAE}" type="presOf" srcId="{815B5CCD-41D8-4B50-8DD0-5AB88CB4E15B}" destId="{C96B08D2-6DD4-4821-9133-BF6DFC08719D}" srcOrd="0" destOrd="0" presId="urn:microsoft.com/office/officeart/2005/8/layout/chevron2"/>
    <dgm:cxn modelId="{916958A5-3DD7-490A-A661-5BD6CD381E8D}" srcId="{815B5CCD-41D8-4B50-8DD0-5AB88CB4E15B}" destId="{39739796-9BFF-43F2-A765-5E88893E3BF2}" srcOrd="1" destOrd="0" parTransId="{23825E1B-15E5-4DDB-B0E2-769191EE7451}" sibTransId="{62D3405A-17FF-483A-ABBC-6AF8A1E4FE52}"/>
    <dgm:cxn modelId="{CC617F6A-47A4-4C4D-84D1-31DE60B5A5EB}" srcId="{39739796-9BFF-43F2-A765-5E88893E3BF2}" destId="{E644B6D8-0850-4858-B717-8219DB817612}" srcOrd="0" destOrd="0" parTransId="{7BC4E03C-D707-4E91-BBF3-1E79A0FD1C34}" sibTransId="{DFFC756E-D002-403D-AB4A-6D47E34A7597}"/>
    <dgm:cxn modelId="{B463287D-CB76-48AD-8BFC-A4498810AB5C}" type="presOf" srcId="{DCD4941A-86DE-449A-886B-E3BC5C7B1B09}" destId="{BB2F8B91-7C5D-480C-85E4-55D1FF810657}" srcOrd="0" destOrd="0" presId="urn:microsoft.com/office/officeart/2005/8/layout/chevron2"/>
    <dgm:cxn modelId="{F0609ED2-0D1B-490E-9D5B-49A18E1545CA}" type="presOf" srcId="{2D2DCC46-50BC-4BE0-835A-82FBA900DEED}" destId="{DD600B09-901B-460D-98F5-F0D71877DE76}" srcOrd="0" destOrd="0" presId="urn:microsoft.com/office/officeart/2005/8/layout/chevron2"/>
    <dgm:cxn modelId="{5C286222-010F-4FBC-A614-843B79765C8E}" type="presOf" srcId="{315FFB23-2517-4542-8429-FED8AAB672B9}" destId="{0BF95A57-A11B-4248-B875-FF79B8A54ED7}" srcOrd="0" destOrd="0" presId="urn:microsoft.com/office/officeart/2005/8/layout/chevron2"/>
    <dgm:cxn modelId="{B3490545-4890-4768-994C-EDBA695F0D44}" srcId="{F4103265-E1C6-43CD-AA41-E3E320E96211}" destId="{315FFB23-2517-4542-8429-FED8AAB672B9}" srcOrd="0" destOrd="0" parTransId="{4621568A-315C-496A-AC05-6A1C8308A93C}" sibTransId="{0A6F2637-751C-490F-99E6-332C6A9FDD32}"/>
    <dgm:cxn modelId="{2C41DC6B-EEEC-4739-A043-C37857DEE12A}" type="presParOf" srcId="{C96B08D2-6DD4-4821-9133-BF6DFC08719D}" destId="{55148D67-C8A2-4584-A414-EB9240D37AEF}" srcOrd="0" destOrd="0" presId="urn:microsoft.com/office/officeart/2005/8/layout/chevron2"/>
    <dgm:cxn modelId="{3B287430-1B84-40A1-ACAC-256786732324}" type="presParOf" srcId="{55148D67-C8A2-4584-A414-EB9240D37AEF}" destId="{BB2F8B91-7C5D-480C-85E4-55D1FF810657}" srcOrd="0" destOrd="0" presId="urn:microsoft.com/office/officeart/2005/8/layout/chevron2"/>
    <dgm:cxn modelId="{CF2D6C98-13E2-4E02-8671-8FEFB454CAEC}" type="presParOf" srcId="{55148D67-C8A2-4584-A414-EB9240D37AEF}" destId="{DD600B09-901B-460D-98F5-F0D71877DE76}" srcOrd="1" destOrd="0" presId="urn:microsoft.com/office/officeart/2005/8/layout/chevron2"/>
    <dgm:cxn modelId="{0C378F47-EB25-4945-970E-814A5EC565E3}" type="presParOf" srcId="{C96B08D2-6DD4-4821-9133-BF6DFC08719D}" destId="{8FBA7541-5928-4BA2-9D3C-8A27B152640D}" srcOrd="1" destOrd="0" presId="urn:microsoft.com/office/officeart/2005/8/layout/chevron2"/>
    <dgm:cxn modelId="{ED0D2C20-FF13-4D66-A9AA-231A84E6A68E}" type="presParOf" srcId="{C96B08D2-6DD4-4821-9133-BF6DFC08719D}" destId="{AA34149B-50CC-4FE3-B406-510FCC420D78}" srcOrd="2" destOrd="0" presId="urn:microsoft.com/office/officeart/2005/8/layout/chevron2"/>
    <dgm:cxn modelId="{F25B2F67-A674-4DAC-86DC-4763484D7090}" type="presParOf" srcId="{AA34149B-50CC-4FE3-B406-510FCC420D78}" destId="{B0F923A8-768D-495B-B0AE-8EEFA0762AC3}" srcOrd="0" destOrd="0" presId="urn:microsoft.com/office/officeart/2005/8/layout/chevron2"/>
    <dgm:cxn modelId="{2A828ECA-8047-4CCC-83B2-7351FE7550BD}" type="presParOf" srcId="{AA34149B-50CC-4FE3-B406-510FCC420D78}" destId="{25E32F0E-4AEB-4F29-AEE7-B7CCD374759D}" srcOrd="1" destOrd="0" presId="urn:microsoft.com/office/officeart/2005/8/layout/chevron2"/>
    <dgm:cxn modelId="{CF3F2DDE-5745-4CCD-BCF1-2D3085F838F5}" type="presParOf" srcId="{C96B08D2-6DD4-4821-9133-BF6DFC08719D}" destId="{3E096400-67C0-479E-9FDA-CFD8D9425545}" srcOrd="3" destOrd="0" presId="urn:microsoft.com/office/officeart/2005/8/layout/chevron2"/>
    <dgm:cxn modelId="{4A492FFC-E2E9-4A7A-AA6F-871C696F2FF2}" type="presParOf" srcId="{C96B08D2-6DD4-4821-9133-BF6DFC08719D}" destId="{11665ABA-3A5D-4A45-A8CA-7C12D07079CC}" srcOrd="4" destOrd="0" presId="urn:microsoft.com/office/officeart/2005/8/layout/chevron2"/>
    <dgm:cxn modelId="{FE09A00E-8C39-4FE8-9A56-2FE19A1CE1A8}" type="presParOf" srcId="{11665ABA-3A5D-4A45-A8CA-7C12D07079CC}" destId="{CE0BB975-E6E5-461C-A107-5A0F06600992}" srcOrd="0" destOrd="0" presId="urn:microsoft.com/office/officeart/2005/8/layout/chevron2"/>
    <dgm:cxn modelId="{DECBBC5E-9874-46E1-A4C7-48B15DC263B0}" type="presParOf" srcId="{11665ABA-3A5D-4A45-A8CA-7C12D07079CC}" destId="{0BF95A57-A11B-4248-B875-FF79B8A54E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1B997-7EC0-4446-91BB-5B691CDB58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08EF9-9727-44DA-BC35-D0F10D1195D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1</a:t>
          </a:r>
          <a:endParaRPr lang="en-US" dirty="0"/>
        </a:p>
      </dgm:t>
    </dgm:pt>
    <dgm:pt modelId="{0F415456-AF4E-4D68-97DC-8309B25559AC}" type="parTrans" cxnId="{C7EA8686-C236-4440-91B8-34F60F291830}">
      <dgm:prSet/>
      <dgm:spPr/>
      <dgm:t>
        <a:bodyPr/>
        <a:lstStyle/>
        <a:p>
          <a:endParaRPr lang="en-US"/>
        </a:p>
      </dgm:t>
    </dgm:pt>
    <dgm:pt modelId="{A5990E84-8DED-40EF-96EB-448876E611CA}" type="sibTrans" cxnId="{C7EA8686-C236-4440-91B8-34F60F291830}">
      <dgm:prSet/>
      <dgm:spPr/>
      <dgm:t>
        <a:bodyPr/>
        <a:lstStyle/>
        <a:p>
          <a:endParaRPr lang="en-US"/>
        </a:p>
      </dgm:t>
    </dgm:pt>
    <dgm:pt modelId="{B963E9EE-1A70-46C0-AEF7-2F13EBCA8960}">
      <dgm:prSet phldrT="[Text]" custT="1"/>
      <dgm:spPr/>
      <dgm:t>
        <a:bodyPr/>
        <a:lstStyle/>
        <a:p>
          <a:r>
            <a:rPr lang="fr-FR" sz="1800" b="1" dirty="0" smtClean="0"/>
            <a:t>EPC,IPC,IU</a:t>
          </a:r>
          <a:r>
            <a:rPr lang="fr-FR" sz="1800" dirty="0" smtClean="0"/>
            <a:t>C</a:t>
          </a:r>
          <a:endParaRPr lang="en-US" sz="1800" dirty="0"/>
        </a:p>
      </dgm:t>
    </dgm:pt>
    <dgm:pt modelId="{6CA02217-6801-4DC3-8485-7077092D844D}" type="parTrans" cxnId="{16E10885-DAF2-4376-8248-F9241DC89F28}">
      <dgm:prSet/>
      <dgm:spPr/>
      <dgm:t>
        <a:bodyPr/>
        <a:lstStyle/>
        <a:p>
          <a:endParaRPr lang="en-US"/>
        </a:p>
      </dgm:t>
    </dgm:pt>
    <dgm:pt modelId="{5CFECF07-909D-45F2-A0DC-ACFD21C96891}" type="sibTrans" cxnId="{16E10885-DAF2-4376-8248-F9241DC89F28}">
      <dgm:prSet/>
      <dgm:spPr/>
      <dgm:t>
        <a:bodyPr/>
        <a:lstStyle/>
        <a:p>
          <a:endParaRPr lang="en-US"/>
        </a:p>
      </dgm:t>
    </dgm:pt>
    <dgm:pt modelId="{8DF15199-87C2-4255-9FF0-E58B5B7257E0}">
      <dgm:prSet phldrT="[Text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2</a:t>
          </a:r>
          <a:endParaRPr lang="en-US" dirty="0"/>
        </a:p>
      </dgm:t>
    </dgm:pt>
    <dgm:pt modelId="{9BD5CB42-A5B7-4146-AF51-EF59004B56C7}" type="parTrans" cxnId="{06306A23-45AE-4FF0-9361-5F94339DDF02}">
      <dgm:prSet/>
      <dgm:spPr/>
      <dgm:t>
        <a:bodyPr/>
        <a:lstStyle/>
        <a:p>
          <a:endParaRPr lang="en-US"/>
        </a:p>
      </dgm:t>
    </dgm:pt>
    <dgm:pt modelId="{D8FF9D3C-9684-499A-B21C-A8D18A438D1A}" type="sibTrans" cxnId="{06306A23-45AE-4FF0-9361-5F94339DDF02}">
      <dgm:prSet/>
      <dgm:spPr/>
      <dgm:t>
        <a:bodyPr/>
        <a:lstStyle/>
        <a:p>
          <a:endParaRPr lang="en-US"/>
        </a:p>
      </dgm:t>
    </dgm:pt>
    <dgm:pt modelId="{88FA92FE-0CC8-4D8A-A5EC-80C9BC42FB82}">
      <dgm:prSet phldrT="[Text]" custT="1"/>
      <dgm:spPr/>
      <dgm:t>
        <a:bodyPr/>
        <a:lstStyle/>
        <a:p>
          <a:r>
            <a:rPr lang="en-US" sz="1800" b="1" noProof="0" dirty="0" smtClean="0"/>
            <a:t>Screening limits</a:t>
          </a:r>
          <a:endParaRPr lang="en-US" sz="1800" b="1" noProof="0" dirty="0"/>
        </a:p>
      </dgm:t>
    </dgm:pt>
    <dgm:pt modelId="{82997582-6C39-4F8F-93CA-665046052337}" type="parTrans" cxnId="{6C3585F8-2BE0-4FC8-8AC4-AAF19B16A706}">
      <dgm:prSet/>
      <dgm:spPr/>
      <dgm:t>
        <a:bodyPr/>
        <a:lstStyle/>
        <a:p>
          <a:endParaRPr lang="en-US"/>
        </a:p>
      </dgm:t>
    </dgm:pt>
    <dgm:pt modelId="{83D4737F-48A4-4BF7-A170-AF382C3B6B36}" type="sibTrans" cxnId="{6C3585F8-2BE0-4FC8-8AC4-AAF19B16A706}">
      <dgm:prSet/>
      <dgm:spPr/>
      <dgm:t>
        <a:bodyPr/>
        <a:lstStyle/>
        <a:p>
          <a:endParaRPr lang="en-US"/>
        </a:p>
      </dgm:t>
    </dgm:pt>
    <dgm:pt modelId="{5A319C78-0CB4-4C04-9C9E-052410251F1F}">
      <dgm:prSet phldrT="[Text]" custT="1"/>
      <dgm:spPr/>
      <dgm:t>
        <a:bodyPr/>
        <a:lstStyle/>
        <a:p>
          <a:r>
            <a:rPr lang="en-US" sz="1800" b="1" noProof="0" dirty="0" smtClean="0"/>
            <a:t>Harmonization</a:t>
          </a:r>
          <a:endParaRPr lang="en-US" sz="1800" b="1" noProof="0" dirty="0"/>
        </a:p>
      </dgm:t>
    </dgm:pt>
    <dgm:pt modelId="{7883D01D-C573-4BB6-8FF6-53E0B492379F}" type="parTrans" cxnId="{52A83169-F9E5-4346-8F5A-5C7DBEAF5752}">
      <dgm:prSet/>
      <dgm:spPr/>
      <dgm:t>
        <a:bodyPr/>
        <a:lstStyle/>
        <a:p>
          <a:endParaRPr lang="en-US"/>
        </a:p>
      </dgm:t>
    </dgm:pt>
    <dgm:pt modelId="{681127D2-E065-4A04-A63F-6618671775B6}" type="sibTrans" cxnId="{52A83169-F9E5-4346-8F5A-5C7DBEAF5752}">
      <dgm:prSet/>
      <dgm:spPr/>
      <dgm:t>
        <a:bodyPr/>
        <a:lstStyle/>
        <a:p>
          <a:endParaRPr lang="en-US"/>
        </a:p>
      </dgm:t>
    </dgm:pt>
    <dgm:pt modelId="{EDE474CC-0FA9-450F-91D5-BEFD2A0E1EF8}">
      <dgm:prSet phldrT="[Text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3</a:t>
          </a:r>
          <a:endParaRPr lang="en-US" dirty="0"/>
        </a:p>
      </dgm:t>
    </dgm:pt>
    <dgm:pt modelId="{BB27D1BE-4848-49E5-A34C-1B9E951AF85E}" type="parTrans" cxnId="{A91908B9-7D0D-4C8E-A9CC-0CDBC83541D5}">
      <dgm:prSet/>
      <dgm:spPr/>
      <dgm:t>
        <a:bodyPr/>
        <a:lstStyle/>
        <a:p>
          <a:endParaRPr lang="en-US"/>
        </a:p>
      </dgm:t>
    </dgm:pt>
    <dgm:pt modelId="{AB58161A-5B19-4312-87A5-6B9185CBDE4A}" type="sibTrans" cxnId="{A91908B9-7D0D-4C8E-A9CC-0CDBC83541D5}">
      <dgm:prSet/>
      <dgm:spPr/>
      <dgm:t>
        <a:bodyPr/>
        <a:lstStyle/>
        <a:p>
          <a:endParaRPr lang="en-US"/>
        </a:p>
      </dgm:t>
    </dgm:pt>
    <dgm:pt modelId="{843BFDD3-5830-45A5-8DE1-77900605CC54}">
      <dgm:prSet phldrT="[Text]" custT="1"/>
      <dgm:spPr/>
      <dgm:t>
        <a:bodyPr/>
        <a:lstStyle/>
        <a:p>
          <a:r>
            <a:rPr lang="en-US" sz="2000" b="1" noProof="0" dirty="0" smtClean="0"/>
            <a:t>Detection times</a:t>
          </a:r>
          <a:endParaRPr lang="en-US" sz="2000" b="1" noProof="0" dirty="0"/>
        </a:p>
      </dgm:t>
    </dgm:pt>
    <dgm:pt modelId="{4686DFAF-673D-439C-BE93-D7E2E99ACD5E}" type="parTrans" cxnId="{5C001202-32E1-4ECD-8789-03B860FC70C5}">
      <dgm:prSet/>
      <dgm:spPr/>
      <dgm:t>
        <a:bodyPr/>
        <a:lstStyle/>
        <a:p>
          <a:endParaRPr lang="en-US"/>
        </a:p>
      </dgm:t>
    </dgm:pt>
    <dgm:pt modelId="{46AE60A8-C838-436F-9C0B-1B8548DEDC40}" type="sibTrans" cxnId="{5C001202-32E1-4ECD-8789-03B860FC70C5}">
      <dgm:prSet/>
      <dgm:spPr/>
      <dgm:t>
        <a:bodyPr/>
        <a:lstStyle/>
        <a:p>
          <a:endParaRPr lang="en-US"/>
        </a:p>
      </dgm:t>
    </dgm:pt>
    <dgm:pt modelId="{04429902-D094-4CDE-8F71-8E74BA2D3C3D}" type="pres">
      <dgm:prSet presAssocID="{2FF1B997-7EC0-4446-91BB-5B691CDB58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7E833F-03F6-4894-AB55-1DD8E982DA67}" type="pres">
      <dgm:prSet presAssocID="{E2908EF9-9727-44DA-BC35-D0F10D1195DD}" presName="composite" presStyleCnt="0"/>
      <dgm:spPr/>
    </dgm:pt>
    <dgm:pt modelId="{0BB6C664-4826-42A3-98CF-0ACCB8D486D1}" type="pres">
      <dgm:prSet presAssocID="{E2908EF9-9727-44DA-BC35-D0F10D1195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9EEA3-E956-409B-8D9E-3A673BFE789E}" type="pres">
      <dgm:prSet presAssocID="{E2908EF9-9727-44DA-BC35-D0F10D1195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6ABD4-E5FF-4046-BBF3-5FD7D9092C33}" type="pres">
      <dgm:prSet presAssocID="{A5990E84-8DED-40EF-96EB-448876E611CA}" presName="sp" presStyleCnt="0"/>
      <dgm:spPr/>
    </dgm:pt>
    <dgm:pt modelId="{22D7A8DB-E033-4E15-9352-DC8709FA9D13}" type="pres">
      <dgm:prSet presAssocID="{8DF15199-87C2-4255-9FF0-E58B5B7257E0}" presName="composite" presStyleCnt="0"/>
      <dgm:spPr/>
    </dgm:pt>
    <dgm:pt modelId="{F38C2A1A-74E2-4AF8-B8F6-B9E9C7327993}" type="pres">
      <dgm:prSet presAssocID="{8DF15199-87C2-4255-9FF0-E58B5B7257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8A1A2-6E01-4A5C-A1AE-D6BD1077DFE9}" type="pres">
      <dgm:prSet presAssocID="{8DF15199-87C2-4255-9FF0-E58B5B7257E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E0A3D-5A01-41A5-B80E-5A383E60B9A8}" type="pres">
      <dgm:prSet presAssocID="{D8FF9D3C-9684-499A-B21C-A8D18A438D1A}" presName="sp" presStyleCnt="0"/>
      <dgm:spPr/>
    </dgm:pt>
    <dgm:pt modelId="{5BF12941-420E-4D35-8662-EA2C550C615D}" type="pres">
      <dgm:prSet presAssocID="{EDE474CC-0FA9-450F-91D5-BEFD2A0E1EF8}" presName="composite" presStyleCnt="0"/>
      <dgm:spPr/>
    </dgm:pt>
    <dgm:pt modelId="{4A3DBB67-5CF1-4796-9A37-E8D246BE4A83}" type="pres">
      <dgm:prSet presAssocID="{EDE474CC-0FA9-450F-91D5-BEFD2A0E1E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674F8-CA46-4D4C-ADCD-DC5F9C7A6EA0}" type="pres">
      <dgm:prSet presAssocID="{EDE474CC-0FA9-450F-91D5-BEFD2A0E1E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01202-32E1-4ECD-8789-03B860FC70C5}" srcId="{EDE474CC-0FA9-450F-91D5-BEFD2A0E1EF8}" destId="{843BFDD3-5830-45A5-8DE1-77900605CC54}" srcOrd="0" destOrd="0" parTransId="{4686DFAF-673D-439C-BE93-D7E2E99ACD5E}" sibTransId="{46AE60A8-C838-436F-9C0B-1B8548DEDC40}"/>
    <dgm:cxn modelId="{5AC20400-4158-4C60-904C-532A27AA7368}" type="presOf" srcId="{88FA92FE-0CC8-4D8A-A5EC-80C9BC42FB82}" destId="{D408A1A2-6E01-4A5C-A1AE-D6BD1077DFE9}" srcOrd="0" destOrd="0" presId="urn:microsoft.com/office/officeart/2005/8/layout/chevron2"/>
    <dgm:cxn modelId="{06306A23-45AE-4FF0-9361-5F94339DDF02}" srcId="{2FF1B997-7EC0-4446-91BB-5B691CDB58A0}" destId="{8DF15199-87C2-4255-9FF0-E58B5B7257E0}" srcOrd="1" destOrd="0" parTransId="{9BD5CB42-A5B7-4146-AF51-EF59004B56C7}" sibTransId="{D8FF9D3C-9684-499A-B21C-A8D18A438D1A}"/>
    <dgm:cxn modelId="{B7D006BA-1D40-49B2-A264-3F6B31F01C02}" type="presOf" srcId="{EDE474CC-0FA9-450F-91D5-BEFD2A0E1EF8}" destId="{4A3DBB67-5CF1-4796-9A37-E8D246BE4A83}" srcOrd="0" destOrd="0" presId="urn:microsoft.com/office/officeart/2005/8/layout/chevron2"/>
    <dgm:cxn modelId="{71A93E6E-B54E-4D11-A9B0-1CE7F3747394}" type="presOf" srcId="{5A319C78-0CB4-4C04-9C9E-052410251F1F}" destId="{D408A1A2-6E01-4A5C-A1AE-D6BD1077DFE9}" srcOrd="0" destOrd="1" presId="urn:microsoft.com/office/officeart/2005/8/layout/chevron2"/>
    <dgm:cxn modelId="{6C3585F8-2BE0-4FC8-8AC4-AAF19B16A706}" srcId="{8DF15199-87C2-4255-9FF0-E58B5B7257E0}" destId="{88FA92FE-0CC8-4D8A-A5EC-80C9BC42FB82}" srcOrd="0" destOrd="0" parTransId="{82997582-6C39-4F8F-93CA-665046052337}" sibTransId="{83D4737F-48A4-4BF7-A170-AF382C3B6B36}"/>
    <dgm:cxn modelId="{52A83169-F9E5-4346-8F5A-5C7DBEAF5752}" srcId="{8DF15199-87C2-4255-9FF0-E58B5B7257E0}" destId="{5A319C78-0CB4-4C04-9C9E-052410251F1F}" srcOrd="1" destOrd="0" parTransId="{7883D01D-C573-4BB6-8FF6-53E0B492379F}" sibTransId="{681127D2-E065-4A04-A63F-6618671775B6}"/>
    <dgm:cxn modelId="{16E10885-DAF2-4376-8248-F9241DC89F28}" srcId="{E2908EF9-9727-44DA-BC35-D0F10D1195DD}" destId="{B963E9EE-1A70-46C0-AEF7-2F13EBCA8960}" srcOrd="0" destOrd="0" parTransId="{6CA02217-6801-4DC3-8485-7077092D844D}" sibTransId="{5CFECF07-909D-45F2-A0DC-ACFD21C96891}"/>
    <dgm:cxn modelId="{04B66DEA-AAFC-466D-BE84-FB6047CACF5A}" type="presOf" srcId="{E2908EF9-9727-44DA-BC35-D0F10D1195DD}" destId="{0BB6C664-4826-42A3-98CF-0ACCB8D486D1}" srcOrd="0" destOrd="0" presId="urn:microsoft.com/office/officeart/2005/8/layout/chevron2"/>
    <dgm:cxn modelId="{6F715D84-2F48-4C1F-A849-6A383ECFC178}" type="presOf" srcId="{8DF15199-87C2-4255-9FF0-E58B5B7257E0}" destId="{F38C2A1A-74E2-4AF8-B8F6-B9E9C7327993}" srcOrd="0" destOrd="0" presId="urn:microsoft.com/office/officeart/2005/8/layout/chevron2"/>
    <dgm:cxn modelId="{C7EA8686-C236-4440-91B8-34F60F291830}" srcId="{2FF1B997-7EC0-4446-91BB-5B691CDB58A0}" destId="{E2908EF9-9727-44DA-BC35-D0F10D1195DD}" srcOrd="0" destOrd="0" parTransId="{0F415456-AF4E-4D68-97DC-8309B25559AC}" sibTransId="{A5990E84-8DED-40EF-96EB-448876E611CA}"/>
    <dgm:cxn modelId="{EA817AAB-4A1A-4573-A281-B0FB2E9DAD5B}" type="presOf" srcId="{2FF1B997-7EC0-4446-91BB-5B691CDB58A0}" destId="{04429902-D094-4CDE-8F71-8E74BA2D3C3D}" srcOrd="0" destOrd="0" presId="urn:microsoft.com/office/officeart/2005/8/layout/chevron2"/>
    <dgm:cxn modelId="{A91908B9-7D0D-4C8E-A9CC-0CDBC83541D5}" srcId="{2FF1B997-7EC0-4446-91BB-5B691CDB58A0}" destId="{EDE474CC-0FA9-450F-91D5-BEFD2A0E1EF8}" srcOrd="2" destOrd="0" parTransId="{BB27D1BE-4848-49E5-A34C-1B9E951AF85E}" sibTransId="{AB58161A-5B19-4312-87A5-6B9185CBDE4A}"/>
    <dgm:cxn modelId="{C2094B1A-F279-463A-A653-0B1D99C064FB}" type="presOf" srcId="{B963E9EE-1A70-46C0-AEF7-2F13EBCA8960}" destId="{2D49EEA3-E956-409B-8D9E-3A673BFE789E}" srcOrd="0" destOrd="0" presId="urn:microsoft.com/office/officeart/2005/8/layout/chevron2"/>
    <dgm:cxn modelId="{F1D69AAE-9EA3-4AD8-8DE0-677455478537}" type="presOf" srcId="{843BFDD3-5830-45A5-8DE1-77900605CC54}" destId="{1A0674F8-CA46-4D4C-ADCD-DC5F9C7A6EA0}" srcOrd="0" destOrd="0" presId="urn:microsoft.com/office/officeart/2005/8/layout/chevron2"/>
    <dgm:cxn modelId="{EE2F206A-7AF1-4210-AEAC-E8AA1F26D922}" type="presParOf" srcId="{04429902-D094-4CDE-8F71-8E74BA2D3C3D}" destId="{6D7E833F-03F6-4894-AB55-1DD8E982DA67}" srcOrd="0" destOrd="0" presId="urn:microsoft.com/office/officeart/2005/8/layout/chevron2"/>
    <dgm:cxn modelId="{6691B872-D2D9-45C3-B8FA-B709F07AF0E7}" type="presParOf" srcId="{6D7E833F-03F6-4894-AB55-1DD8E982DA67}" destId="{0BB6C664-4826-42A3-98CF-0ACCB8D486D1}" srcOrd="0" destOrd="0" presId="urn:microsoft.com/office/officeart/2005/8/layout/chevron2"/>
    <dgm:cxn modelId="{A9040B6C-8263-4272-B3E9-2B850C13D244}" type="presParOf" srcId="{6D7E833F-03F6-4894-AB55-1DD8E982DA67}" destId="{2D49EEA3-E956-409B-8D9E-3A673BFE789E}" srcOrd="1" destOrd="0" presId="urn:microsoft.com/office/officeart/2005/8/layout/chevron2"/>
    <dgm:cxn modelId="{989806E2-930E-4787-9CF1-A6E111A9C65B}" type="presParOf" srcId="{04429902-D094-4CDE-8F71-8E74BA2D3C3D}" destId="{6296ABD4-E5FF-4046-BBF3-5FD7D9092C33}" srcOrd="1" destOrd="0" presId="urn:microsoft.com/office/officeart/2005/8/layout/chevron2"/>
    <dgm:cxn modelId="{3F90202B-98FA-41CE-9BD0-5355740A0DA4}" type="presParOf" srcId="{04429902-D094-4CDE-8F71-8E74BA2D3C3D}" destId="{22D7A8DB-E033-4E15-9352-DC8709FA9D13}" srcOrd="2" destOrd="0" presId="urn:microsoft.com/office/officeart/2005/8/layout/chevron2"/>
    <dgm:cxn modelId="{0F5ABD9C-14B8-4A16-AF51-251029BDDF8F}" type="presParOf" srcId="{22D7A8DB-E033-4E15-9352-DC8709FA9D13}" destId="{F38C2A1A-74E2-4AF8-B8F6-B9E9C7327993}" srcOrd="0" destOrd="0" presId="urn:microsoft.com/office/officeart/2005/8/layout/chevron2"/>
    <dgm:cxn modelId="{ABF4BB7A-D536-4E57-92D4-DE04E1E8F5C9}" type="presParOf" srcId="{22D7A8DB-E033-4E15-9352-DC8709FA9D13}" destId="{D408A1A2-6E01-4A5C-A1AE-D6BD1077DFE9}" srcOrd="1" destOrd="0" presId="urn:microsoft.com/office/officeart/2005/8/layout/chevron2"/>
    <dgm:cxn modelId="{71654047-C101-4E30-AD96-D0E1A13FE180}" type="presParOf" srcId="{04429902-D094-4CDE-8F71-8E74BA2D3C3D}" destId="{1FCE0A3D-5A01-41A5-B80E-5A383E60B9A8}" srcOrd="3" destOrd="0" presId="urn:microsoft.com/office/officeart/2005/8/layout/chevron2"/>
    <dgm:cxn modelId="{F0BA9A59-DBBE-4F0D-838C-2A412A95E0D0}" type="presParOf" srcId="{04429902-D094-4CDE-8F71-8E74BA2D3C3D}" destId="{5BF12941-420E-4D35-8662-EA2C550C615D}" srcOrd="4" destOrd="0" presId="urn:microsoft.com/office/officeart/2005/8/layout/chevron2"/>
    <dgm:cxn modelId="{F608B601-F057-48E2-9943-E576C9EF57AD}" type="presParOf" srcId="{5BF12941-420E-4D35-8662-EA2C550C615D}" destId="{4A3DBB67-5CF1-4796-9A37-E8D246BE4A83}" srcOrd="0" destOrd="0" presId="urn:microsoft.com/office/officeart/2005/8/layout/chevron2"/>
    <dgm:cxn modelId="{29620373-8F18-4E24-A84A-246337353B70}" type="presParOf" srcId="{5BF12941-420E-4D35-8662-EA2C550C615D}" destId="{1A0674F8-CA46-4D4C-ADCD-DC5F9C7A6E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1E887-A523-4BC4-8EB7-EDFD5ABE5B9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C2BC11-9361-4299-ABCA-4F3D2F5EF9E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r-FR" sz="4400" dirty="0" smtClean="0">
              <a:solidFill>
                <a:schemeClr val="bg1"/>
              </a:solidFill>
            </a:rPr>
            <a:t>SF</a:t>
          </a:r>
          <a:endParaRPr lang="en-US" sz="4400" dirty="0">
            <a:solidFill>
              <a:schemeClr val="bg1"/>
            </a:solidFill>
          </a:endParaRPr>
        </a:p>
      </dgm:t>
    </dgm:pt>
    <dgm:pt modelId="{7E6C9A91-10BA-4CA0-B837-A21291697E8D}" type="parTrans" cxnId="{509666E9-1C05-4D7E-BA96-D2C5E2F8A29E}">
      <dgm:prSet/>
      <dgm:spPr/>
      <dgm:t>
        <a:bodyPr/>
        <a:lstStyle/>
        <a:p>
          <a:endParaRPr lang="en-US" sz="1400"/>
        </a:p>
      </dgm:t>
    </dgm:pt>
    <dgm:pt modelId="{E310B65C-DBE9-4C13-8AC3-88EDCD009A25}" type="sibTrans" cxnId="{509666E9-1C05-4D7E-BA96-D2C5E2F8A29E}">
      <dgm:prSet/>
      <dgm:spPr/>
      <dgm:t>
        <a:bodyPr/>
        <a:lstStyle/>
        <a:p>
          <a:endParaRPr lang="en-US" sz="1400"/>
        </a:p>
      </dgm:t>
    </dgm:pt>
    <dgm:pt modelId="{335628B4-DC79-40E8-AED7-543863B17DF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r-FR" sz="3600" dirty="0" smtClean="0"/>
            <a:t>Values</a:t>
          </a:r>
          <a:endParaRPr lang="en-US" sz="3600" dirty="0"/>
        </a:p>
      </dgm:t>
    </dgm:pt>
    <dgm:pt modelId="{ACE8AD11-BED7-4828-9FD2-01D80E5CB53F}" type="parTrans" cxnId="{0C76B092-E4A2-44DA-B79B-14304A6CD4FF}">
      <dgm:prSet custT="1"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 sz="300"/>
        </a:p>
      </dgm:t>
    </dgm:pt>
    <dgm:pt modelId="{B3A8AF30-4A76-4F47-920F-F9E7C485BE60}" type="sibTrans" cxnId="{0C76B092-E4A2-44DA-B79B-14304A6CD4FF}">
      <dgm:prSet/>
      <dgm:spPr/>
      <dgm:t>
        <a:bodyPr/>
        <a:lstStyle/>
        <a:p>
          <a:endParaRPr lang="en-US" sz="1400"/>
        </a:p>
      </dgm:t>
    </dgm:pt>
    <dgm:pt modelId="{76D9D105-D706-4B1A-875E-58821D577F1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algn="l"/>
          <a:r>
            <a:rPr lang="en-US" altLang="en-US" sz="2800" dirty="0" smtClean="0">
              <a:solidFill>
                <a:schemeClr val="bg1"/>
              </a:solidFill>
            </a:rPr>
            <a:t>Should reflect the degree of confidence we want  the IPC is actually an IPC (Values)</a:t>
          </a:r>
        </a:p>
        <a:p>
          <a:pPr algn="l"/>
          <a:r>
            <a:rPr lang="en-US" altLang="en-US" sz="2800" b="1" dirty="0" smtClean="0">
              <a:solidFill>
                <a:schemeClr val="bg1"/>
              </a:solidFill>
            </a:rPr>
            <a:t>EHSLC: no effect (2%)</a:t>
          </a:r>
          <a:endParaRPr lang="en-US" sz="2800" dirty="0">
            <a:solidFill>
              <a:schemeClr val="bg1"/>
            </a:solidFill>
          </a:endParaRPr>
        </a:p>
      </dgm:t>
    </dgm:pt>
    <dgm:pt modelId="{417E79C0-D287-430C-B8E4-A4CC4C3E7713}" type="parTrans" cxnId="{08DF1227-D9E7-4915-BC1F-67DD03BF2A28}">
      <dgm:prSet custT="1"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 sz="300"/>
        </a:p>
      </dgm:t>
    </dgm:pt>
    <dgm:pt modelId="{FB761FB2-4DA3-46AB-B2F3-676CEA989348}" type="sibTrans" cxnId="{08DF1227-D9E7-4915-BC1F-67DD03BF2A28}">
      <dgm:prSet/>
      <dgm:spPr/>
      <dgm:t>
        <a:bodyPr/>
        <a:lstStyle/>
        <a:p>
          <a:endParaRPr lang="en-US" sz="1400"/>
        </a:p>
      </dgm:t>
    </dgm:pt>
    <dgm:pt modelId="{48E4B122-C1A5-4998-9591-263940AF6A0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r-FR" sz="3600" dirty="0" smtClean="0"/>
            <a:t>Science</a:t>
          </a:r>
          <a:endParaRPr lang="en-US" sz="3600" dirty="0"/>
        </a:p>
      </dgm:t>
    </dgm:pt>
    <dgm:pt modelId="{F1903201-A15D-4D2D-81D5-61844E2C76A0}" type="parTrans" cxnId="{A3E05943-F575-4D54-A24C-D606A6CAAB9D}">
      <dgm:prSet custT="1"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 sz="300"/>
        </a:p>
      </dgm:t>
    </dgm:pt>
    <dgm:pt modelId="{AF48FBD6-E714-465E-A4C9-C97BE9113595}" type="sibTrans" cxnId="{A3E05943-F575-4D54-A24C-D606A6CAAB9D}">
      <dgm:prSet/>
      <dgm:spPr/>
      <dgm:t>
        <a:bodyPr/>
        <a:lstStyle/>
        <a:p>
          <a:endParaRPr lang="en-US" sz="1400"/>
        </a:p>
      </dgm:t>
    </dgm:pt>
    <dgm:pt modelId="{D5078E69-00D7-4716-AB1A-CFBCA32012D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algn="l"/>
          <a:r>
            <a:rPr lang="en-US" altLang="en-US" sz="2800" dirty="0" smtClean="0"/>
            <a:t>Shape of the dose-effect relationship</a:t>
          </a:r>
        </a:p>
        <a:p>
          <a:pPr algn="l"/>
          <a:r>
            <a:rPr lang="en-US" altLang="en-US" sz="2800" dirty="0" smtClean="0"/>
            <a:t>Large interindividual variability</a:t>
          </a:r>
        </a:p>
        <a:p>
          <a:pPr algn="l"/>
          <a:r>
            <a:rPr lang="en-US" altLang="en-US" sz="2800" dirty="0" smtClean="0"/>
            <a:t>Effect having different potency</a:t>
          </a:r>
          <a:endParaRPr lang="en-US" sz="2800" dirty="0"/>
        </a:p>
      </dgm:t>
    </dgm:pt>
    <dgm:pt modelId="{9E76C604-C12D-40DB-A93A-A567C1B844E2}" type="parTrans" cxnId="{BC975143-699C-4C97-A8F6-CEE332368698}">
      <dgm:prSet custT="1"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 sz="300"/>
        </a:p>
      </dgm:t>
    </dgm:pt>
    <dgm:pt modelId="{C59BD868-AE30-4CE6-B51F-9626D107008A}" type="sibTrans" cxnId="{BC975143-699C-4C97-A8F6-CEE332368698}">
      <dgm:prSet/>
      <dgm:spPr/>
      <dgm:t>
        <a:bodyPr/>
        <a:lstStyle/>
        <a:p>
          <a:endParaRPr lang="en-US" sz="1400"/>
        </a:p>
      </dgm:t>
    </dgm:pt>
    <dgm:pt modelId="{4B71A6C7-7219-4979-ADF4-3F665A280C6F}" type="pres">
      <dgm:prSet presAssocID="{EEA1E887-A523-4BC4-8EB7-EDFD5ABE5B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DC6D5-4AFB-4184-8609-DC98D65B74B2}" type="pres">
      <dgm:prSet presAssocID="{DEC2BC11-9361-4299-ABCA-4F3D2F5EF9E4}" presName="root1" presStyleCnt="0"/>
      <dgm:spPr/>
    </dgm:pt>
    <dgm:pt modelId="{27E827AD-24A5-47CB-91DA-BFE6C106F3A4}" type="pres">
      <dgm:prSet presAssocID="{DEC2BC11-9361-4299-ABCA-4F3D2F5EF9E4}" presName="LevelOneTextNode" presStyleLbl="node0" presStyleIdx="0" presStyleCnt="1" custScaleX="58705" custScaleY="55937" custLinFactNeighborX="1048" custLinFactNeighborY="6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3BD48-BDC0-4905-99CA-D19FB406AD69}" type="pres">
      <dgm:prSet presAssocID="{DEC2BC11-9361-4299-ABCA-4F3D2F5EF9E4}" presName="level2hierChild" presStyleCnt="0"/>
      <dgm:spPr/>
    </dgm:pt>
    <dgm:pt modelId="{C0A99DBE-6E96-42B1-AD75-E75F31D0ABB0}" type="pres">
      <dgm:prSet presAssocID="{ACE8AD11-BED7-4828-9FD2-01D80E5CB53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D6B4238-7A85-4F6A-9B18-46CB3136BF57}" type="pres">
      <dgm:prSet presAssocID="{ACE8AD11-BED7-4828-9FD2-01D80E5CB53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C2E3201-27D8-42BF-A7D5-8F9ADEA28CC6}" type="pres">
      <dgm:prSet presAssocID="{335628B4-DC79-40E8-AED7-543863B17DF0}" presName="root2" presStyleCnt="0"/>
      <dgm:spPr/>
    </dgm:pt>
    <dgm:pt modelId="{6B6B8284-591B-4F5D-B437-3FD796F53E01}" type="pres">
      <dgm:prSet presAssocID="{335628B4-DC79-40E8-AED7-543863B17DF0}" presName="LevelTwoTextNode" presStyleLbl="node2" presStyleIdx="0" presStyleCnt="2" custScaleX="67451" custScaleY="69682" custLinFactNeighborX="-1182" custLinFactNeighborY="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3339E-131F-43E1-AD39-DF63FA461EF8}" type="pres">
      <dgm:prSet presAssocID="{335628B4-DC79-40E8-AED7-543863B17DF0}" presName="level3hierChild" presStyleCnt="0"/>
      <dgm:spPr/>
    </dgm:pt>
    <dgm:pt modelId="{381BF24A-4D01-4C63-AF94-9F7B0A7DAE38}" type="pres">
      <dgm:prSet presAssocID="{417E79C0-D287-430C-B8E4-A4CC4C3E771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AACE149E-73AA-4289-B7B4-EDD2F5D9B0F8}" type="pres">
      <dgm:prSet presAssocID="{417E79C0-D287-430C-B8E4-A4CC4C3E771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FC980A8-6244-4E1F-A380-4CC6860389E3}" type="pres">
      <dgm:prSet presAssocID="{76D9D105-D706-4B1A-875E-58821D577F1D}" presName="root2" presStyleCnt="0"/>
      <dgm:spPr/>
    </dgm:pt>
    <dgm:pt modelId="{0C882630-DDF9-41D0-878D-821B7DA05482}" type="pres">
      <dgm:prSet presAssocID="{76D9D105-D706-4B1A-875E-58821D577F1D}" presName="LevelTwoTextNode" presStyleLbl="node3" presStyleIdx="0" presStyleCnt="2" custScaleX="154448" custScaleY="124880" custLinFactNeighborX="1216" custLinFactNeighborY="-36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379C12-F02B-4C4D-910B-1C8446EC7013}" type="pres">
      <dgm:prSet presAssocID="{76D9D105-D706-4B1A-875E-58821D577F1D}" presName="level3hierChild" presStyleCnt="0"/>
      <dgm:spPr/>
    </dgm:pt>
    <dgm:pt modelId="{1D93ECF5-ADD6-4C9E-A585-DC84C8564705}" type="pres">
      <dgm:prSet presAssocID="{F1903201-A15D-4D2D-81D5-61844E2C76A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A5949D9-9C84-4960-94FA-90A7D7E2173E}" type="pres">
      <dgm:prSet presAssocID="{F1903201-A15D-4D2D-81D5-61844E2C76A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793BBFD-1513-43A4-9BA9-EE4726DB763D}" type="pres">
      <dgm:prSet presAssocID="{48E4B122-C1A5-4998-9591-263940AF6A0E}" presName="root2" presStyleCnt="0"/>
      <dgm:spPr/>
    </dgm:pt>
    <dgm:pt modelId="{BF230786-D559-4C9C-8E52-3A219E183D4E}" type="pres">
      <dgm:prSet presAssocID="{48E4B122-C1A5-4998-9591-263940AF6A0E}" presName="LevelTwoTextNode" presStyleLbl="node2" presStyleIdx="1" presStyleCnt="2" custScaleX="73575" custScaleY="90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0A58CA-4AA3-44E3-BA41-D697E837469A}" type="pres">
      <dgm:prSet presAssocID="{48E4B122-C1A5-4998-9591-263940AF6A0E}" presName="level3hierChild" presStyleCnt="0"/>
      <dgm:spPr/>
    </dgm:pt>
    <dgm:pt modelId="{999DD028-F4DD-41D0-B44B-9C76389DB543}" type="pres">
      <dgm:prSet presAssocID="{9E76C604-C12D-40DB-A93A-A567C1B844E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73E5C53-62F6-4751-AE21-1B912E11CC67}" type="pres">
      <dgm:prSet presAssocID="{9E76C604-C12D-40DB-A93A-A567C1B844E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AE24C603-13BF-432F-A378-62DFB7A960C5}" type="pres">
      <dgm:prSet presAssocID="{D5078E69-00D7-4716-AB1A-CFBCA32012D6}" presName="root2" presStyleCnt="0"/>
      <dgm:spPr/>
    </dgm:pt>
    <dgm:pt modelId="{4DF86829-E3E4-422E-B146-84ECDDDF1BFF}" type="pres">
      <dgm:prSet presAssocID="{D5078E69-00D7-4716-AB1A-CFBCA32012D6}" presName="LevelTwoTextNode" presStyleLbl="node3" presStyleIdx="1" presStyleCnt="2" custScaleX="173287" custScaleY="124181" custLinFactNeighborX="-304" custLinFactNeighborY="44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4C9DB4-AE4F-433C-8842-DB134170E1AE}" type="pres">
      <dgm:prSet presAssocID="{D5078E69-00D7-4716-AB1A-CFBCA32012D6}" presName="level3hierChild" presStyleCnt="0"/>
      <dgm:spPr/>
    </dgm:pt>
  </dgm:ptLst>
  <dgm:cxnLst>
    <dgm:cxn modelId="{B42FD8DE-B9CC-4A59-82E6-7CD2CA53AD2E}" type="presOf" srcId="{F1903201-A15D-4D2D-81D5-61844E2C76A0}" destId="{1D93ECF5-ADD6-4C9E-A585-DC84C8564705}" srcOrd="0" destOrd="0" presId="urn:microsoft.com/office/officeart/2005/8/layout/hierarchy2"/>
    <dgm:cxn modelId="{7FE98052-4781-4A79-A9A2-E433F8C814A2}" type="presOf" srcId="{DEC2BC11-9361-4299-ABCA-4F3D2F5EF9E4}" destId="{27E827AD-24A5-47CB-91DA-BFE6C106F3A4}" srcOrd="0" destOrd="0" presId="urn:microsoft.com/office/officeart/2005/8/layout/hierarchy2"/>
    <dgm:cxn modelId="{E5758E94-6B12-479E-9E81-B41308228B32}" type="presOf" srcId="{EEA1E887-A523-4BC4-8EB7-EDFD5ABE5B95}" destId="{4B71A6C7-7219-4979-ADF4-3F665A280C6F}" srcOrd="0" destOrd="0" presId="urn:microsoft.com/office/officeart/2005/8/layout/hierarchy2"/>
    <dgm:cxn modelId="{7956C77C-D37F-49F9-96E0-C94A5E5512D9}" type="presOf" srcId="{417E79C0-D287-430C-B8E4-A4CC4C3E7713}" destId="{381BF24A-4D01-4C63-AF94-9F7B0A7DAE38}" srcOrd="0" destOrd="0" presId="urn:microsoft.com/office/officeart/2005/8/layout/hierarchy2"/>
    <dgm:cxn modelId="{DD5140FB-CEFA-42EF-B170-701F12C771FB}" type="presOf" srcId="{ACE8AD11-BED7-4828-9FD2-01D80E5CB53F}" destId="{C0A99DBE-6E96-42B1-AD75-E75F31D0ABB0}" srcOrd="0" destOrd="0" presId="urn:microsoft.com/office/officeart/2005/8/layout/hierarchy2"/>
    <dgm:cxn modelId="{08DF1227-D9E7-4915-BC1F-67DD03BF2A28}" srcId="{335628B4-DC79-40E8-AED7-543863B17DF0}" destId="{76D9D105-D706-4B1A-875E-58821D577F1D}" srcOrd="0" destOrd="0" parTransId="{417E79C0-D287-430C-B8E4-A4CC4C3E7713}" sibTransId="{FB761FB2-4DA3-46AB-B2F3-676CEA989348}"/>
    <dgm:cxn modelId="{35A01FD7-2F62-4A07-AFAA-38286B1F77C7}" type="presOf" srcId="{335628B4-DC79-40E8-AED7-543863B17DF0}" destId="{6B6B8284-591B-4F5D-B437-3FD796F53E01}" srcOrd="0" destOrd="0" presId="urn:microsoft.com/office/officeart/2005/8/layout/hierarchy2"/>
    <dgm:cxn modelId="{43C90C80-500F-4592-9B9C-5D9480584333}" type="presOf" srcId="{D5078E69-00D7-4716-AB1A-CFBCA32012D6}" destId="{4DF86829-E3E4-422E-B146-84ECDDDF1BFF}" srcOrd="0" destOrd="0" presId="urn:microsoft.com/office/officeart/2005/8/layout/hierarchy2"/>
    <dgm:cxn modelId="{85F9B721-1202-41CC-A7D1-94888A8C9C40}" type="presOf" srcId="{ACE8AD11-BED7-4828-9FD2-01D80E5CB53F}" destId="{8D6B4238-7A85-4F6A-9B18-46CB3136BF57}" srcOrd="1" destOrd="0" presId="urn:microsoft.com/office/officeart/2005/8/layout/hierarchy2"/>
    <dgm:cxn modelId="{7388C5F1-B883-499F-BDAF-B655413372A6}" type="presOf" srcId="{417E79C0-D287-430C-B8E4-A4CC4C3E7713}" destId="{AACE149E-73AA-4289-B7B4-EDD2F5D9B0F8}" srcOrd="1" destOrd="0" presId="urn:microsoft.com/office/officeart/2005/8/layout/hierarchy2"/>
    <dgm:cxn modelId="{CCAB98A6-E3F7-4EEA-BE40-FE387E6DE24E}" type="presOf" srcId="{F1903201-A15D-4D2D-81D5-61844E2C76A0}" destId="{9A5949D9-9C84-4960-94FA-90A7D7E2173E}" srcOrd="1" destOrd="0" presId="urn:microsoft.com/office/officeart/2005/8/layout/hierarchy2"/>
    <dgm:cxn modelId="{509666E9-1C05-4D7E-BA96-D2C5E2F8A29E}" srcId="{EEA1E887-A523-4BC4-8EB7-EDFD5ABE5B95}" destId="{DEC2BC11-9361-4299-ABCA-4F3D2F5EF9E4}" srcOrd="0" destOrd="0" parTransId="{7E6C9A91-10BA-4CA0-B837-A21291697E8D}" sibTransId="{E310B65C-DBE9-4C13-8AC3-88EDCD009A25}"/>
    <dgm:cxn modelId="{E8472025-75D0-4E33-B102-F5C72DB91074}" type="presOf" srcId="{48E4B122-C1A5-4998-9591-263940AF6A0E}" destId="{BF230786-D559-4C9C-8E52-3A219E183D4E}" srcOrd="0" destOrd="0" presId="urn:microsoft.com/office/officeart/2005/8/layout/hierarchy2"/>
    <dgm:cxn modelId="{A695C124-C8F8-4D20-85B2-2793080F70BE}" type="presOf" srcId="{76D9D105-D706-4B1A-875E-58821D577F1D}" destId="{0C882630-DDF9-41D0-878D-821B7DA05482}" srcOrd="0" destOrd="0" presId="urn:microsoft.com/office/officeart/2005/8/layout/hierarchy2"/>
    <dgm:cxn modelId="{BC975143-699C-4C97-A8F6-CEE332368698}" srcId="{48E4B122-C1A5-4998-9591-263940AF6A0E}" destId="{D5078E69-00D7-4716-AB1A-CFBCA32012D6}" srcOrd="0" destOrd="0" parTransId="{9E76C604-C12D-40DB-A93A-A567C1B844E2}" sibTransId="{C59BD868-AE30-4CE6-B51F-9626D107008A}"/>
    <dgm:cxn modelId="{A3E05943-F575-4D54-A24C-D606A6CAAB9D}" srcId="{DEC2BC11-9361-4299-ABCA-4F3D2F5EF9E4}" destId="{48E4B122-C1A5-4998-9591-263940AF6A0E}" srcOrd="1" destOrd="0" parTransId="{F1903201-A15D-4D2D-81D5-61844E2C76A0}" sibTransId="{AF48FBD6-E714-465E-A4C9-C97BE9113595}"/>
    <dgm:cxn modelId="{0C76B092-E4A2-44DA-B79B-14304A6CD4FF}" srcId="{DEC2BC11-9361-4299-ABCA-4F3D2F5EF9E4}" destId="{335628B4-DC79-40E8-AED7-543863B17DF0}" srcOrd="0" destOrd="0" parTransId="{ACE8AD11-BED7-4828-9FD2-01D80E5CB53F}" sibTransId="{B3A8AF30-4A76-4F47-920F-F9E7C485BE60}"/>
    <dgm:cxn modelId="{0783EB2B-7319-4913-8D52-02AE8ADB22E0}" type="presOf" srcId="{9E76C604-C12D-40DB-A93A-A567C1B844E2}" destId="{999DD028-F4DD-41D0-B44B-9C76389DB543}" srcOrd="0" destOrd="0" presId="urn:microsoft.com/office/officeart/2005/8/layout/hierarchy2"/>
    <dgm:cxn modelId="{8A7B8109-BA4C-4F7D-A34F-40B5A0C7312F}" type="presOf" srcId="{9E76C604-C12D-40DB-A93A-A567C1B844E2}" destId="{B73E5C53-62F6-4751-AE21-1B912E11CC67}" srcOrd="1" destOrd="0" presId="urn:microsoft.com/office/officeart/2005/8/layout/hierarchy2"/>
    <dgm:cxn modelId="{AE698336-B880-42B1-9418-8556A2CDAACD}" type="presParOf" srcId="{4B71A6C7-7219-4979-ADF4-3F665A280C6F}" destId="{917DC6D5-4AFB-4184-8609-DC98D65B74B2}" srcOrd="0" destOrd="0" presId="urn:microsoft.com/office/officeart/2005/8/layout/hierarchy2"/>
    <dgm:cxn modelId="{D2AF787C-B770-449A-82E5-6B8DB9FEF53F}" type="presParOf" srcId="{917DC6D5-4AFB-4184-8609-DC98D65B74B2}" destId="{27E827AD-24A5-47CB-91DA-BFE6C106F3A4}" srcOrd="0" destOrd="0" presId="urn:microsoft.com/office/officeart/2005/8/layout/hierarchy2"/>
    <dgm:cxn modelId="{2CBE4C3D-3A63-41A8-9178-0E09CDF1D10A}" type="presParOf" srcId="{917DC6D5-4AFB-4184-8609-DC98D65B74B2}" destId="{EC53BD48-BDC0-4905-99CA-D19FB406AD69}" srcOrd="1" destOrd="0" presId="urn:microsoft.com/office/officeart/2005/8/layout/hierarchy2"/>
    <dgm:cxn modelId="{236010DB-61E8-4529-BA87-E1029CEC88AA}" type="presParOf" srcId="{EC53BD48-BDC0-4905-99CA-D19FB406AD69}" destId="{C0A99DBE-6E96-42B1-AD75-E75F31D0ABB0}" srcOrd="0" destOrd="0" presId="urn:microsoft.com/office/officeart/2005/8/layout/hierarchy2"/>
    <dgm:cxn modelId="{07C11061-6FB6-45F3-94F9-5069C7BEE99F}" type="presParOf" srcId="{C0A99DBE-6E96-42B1-AD75-E75F31D0ABB0}" destId="{8D6B4238-7A85-4F6A-9B18-46CB3136BF57}" srcOrd="0" destOrd="0" presId="urn:microsoft.com/office/officeart/2005/8/layout/hierarchy2"/>
    <dgm:cxn modelId="{EBAA1B1C-AF9D-4575-B640-328764ACB4F3}" type="presParOf" srcId="{EC53BD48-BDC0-4905-99CA-D19FB406AD69}" destId="{7C2E3201-27D8-42BF-A7D5-8F9ADEA28CC6}" srcOrd="1" destOrd="0" presId="urn:microsoft.com/office/officeart/2005/8/layout/hierarchy2"/>
    <dgm:cxn modelId="{87E2C524-6CBD-4AED-B4E7-3557B4DEEC8E}" type="presParOf" srcId="{7C2E3201-27D8-42BF-A7D5-8F9ADEA28CC6}" destId="{6B6B8284-591B-4F5D-B437-3FD796F53E01}" srcOrd="0" destOrd="0" presId="urn:microsoft.com/office/officeart/2005/8/layout/hierarchy2"/>
    <dgm:cxn modelId="{E7316D5C-7699-4939-966F-46781FFC0BFA}" type="presParOf" srcId="{7C2E3201-27D8-42BF-A7D5-8F9ADEA28CC6}" destId="{9303339E-131F-43E1-AD39-DF63FA461EF8}" srcOrd="1" destOrd="0" presId="urn:microsoft.com/office/officeart/2005/8/layout/hierarchy2"/>
    <dgm:cxn modelId="{9F616C58-3499-4F7B-B5E4-84C826D1DEC9}" type="presParOf" srcId="{9303339E-131F-43E1-AD39-DF63FA461EF8}" destId="{381BF24A-4D01-4C63-AF94-9F7B0A7DAE38}" srcOrd="0" destOrd="0" presId="urn:microsoft.com/office/officeart/2005/8/layout/hierarchy2"/>
    <dgm:cxn modelId="{95B884F3-BB7A-4431-89A0-A24AC24DBB5A}" type="presParOf" srcId="{381BF24A-4D01-4C63-AF94-9F7B0A7DAE38}" destId="{AACE149E-73AA-4289-B7B4-EDD2F5D9B0F8}" srcOrd="0" destOrd="0" presId="urn:microsoft.com/office/officeart/2005/8/layout/hierarchy2"/>
    <dgm:cxn modelId="{3A62DE07-120B-4DF1-8485-219B85EFE339}" type="presParOf" srcId="{9303339E-131F-43E1-AD39-DF63FA461EF8}" destId="{7FC980A8-6244-4E1F-A380-4CC6860389E3}" srcOrd="1" destOrd="0" presId="urn:microsoft.com/office/officeart/2005/8/layout/hierarchy2"/>
    <dgm:cxn modelId="{256DDCBA-FFA8-4F91-A760-9C27DCD4B44D}" type="presParOf" srcId="{7FC980A8-6244-4E1F-A380-4CC6860389E3}" destId="{0C882630-DDF9-41D0-878D-821B7DA05482}" srcOrd="0" destOrd="0" presId="urn:microsoft.com/office/officeart/2005/8/layout/hierarchy2"/>
    <dgm:cxn modelId="{A0D7ED45-9B8D-445F-A3AD-BE8D5D3F71C9}" type="presParOf" srcId="{7FC980A8-6244-4E1F-A380-4CC6860389E3}" destId="{3E379C12-F02B-4C4D-910B-1C8446EC7013}" srcOrd="1" destOrd="0" presId="urn:microsoft.com/office/officeart/2005/8/layout/hierarchy2"/>
    <dgm:cxn modelId="{E944D177-888B-47CC-8259-4561BD0A750B}" type="presParOf" srcId="{EC53BD48-BDC0-4905-99CA-D19FB406AD69}" destId="{1D93ECF5-ADD6-4C9E-A585-DC84C8564705}" srcOrd="2" destOrd="0" presId="urn:microsoft.com/office/officeart/2005/8/layout/hierarchy2"/>
    <dgm:cxn modelId="{CD0CCF2F-4B61-4EB5-B6ED-298ABD7BB262}" type="presParOf" srcId="{1D93ECF5-ADD6-4C9E-A585-DC84C8564705}" destId="{9A5949D9-9C84-4960-94FA-90A7D7E2173E}" srcOrd="0" destOrd="0" presId="urn:microsoft.com/office/officeart/2005/8/layout/hierarchy2"/>
    <dgm:cxn modelId="{F268EAEF-4516-4E0E-9E89-2E469D85236A}" type="presParOf" srcId="{EC53BD48-BDC0-4905-99CA-D19FB406AD69}" destId="{E793BBFD-1513-43A4-9BA9-EE4726DB763D}" srcOrd="3" destOrd="0" presId="urn:microsoft.com/office/officeart/2005/8/layout/hierarchy2"/>
    <dgm:cxn modelId="{B1E806F5-E43E-42D3-B579-FAB885ECBE38}" type="presParOf" srcId="{E793BBFD-1513-43A4-9BA9-EE4726DB763D}" destId="{BF230786-D559-4C9C-8E52-3A219E183D4E}" srcOrd="0" destOrd="0" presId="urn:microsoft.com/office/officeart/2005/8/layout/hierarchy2"/>
    <dgm:cxn modelId="{236CDA72-BF5F-4F07-BBD4-1A48B5E0BCFF}" type="presParOf" srcId="{E793BBFD-1513-43A4-9BA9-EE4726DB763D}" destId="{4F0A58CA-4AA3-44E3-BA41-D697E837469A}" srcOrd="1" destOrd="0" presId="urn:microsoft.com/office/officeart/2005/8/layout/hierarchy2"/>
    <dgm:cxn modelId="{297BFAE4-9AF8-40A5-A02D-7A3E9AADCDDB}" type="presParOf" srcId="{4F0A58CA-4AA3-44E3-BA41-D697E837469A}" destId="{999DD028-F4DD-41D0-B44B-9C76389DB543}" srcOrd="0" destOrd="0" presId="urn:microsoft.com/office/officeart/2005/8/layout/hierarchy2"/>
    <dgm:cxn modelId="{7978D9E3-418D-44D2-8682-DD37CBBE7619}" type="presParOf" srcId="{999DD028-F4DD-41D0-B44B-9C76389DB543}" destId="{B73E5C53-62F6-4751-AE21-1B912E11CC67}" srcOrd="0" destOrd="0" presId="urn:microsoft.com/office/officeart/2005/8/layout/hierarchy2"/>
    <dgm:cxn modelId="{FE1C4818-1ADD-4EE2-BA09-FD856992C3A2}" type="presParOf" srcId="{4F0A58CA-4AA3-44E3-BA41-D697E837469A}" destId="{AE24C603-13BF-432F-A378-62DFB7A960C5}" srcOrd="1" destOrd="0" presId="urn:microsoft.com/office/officeart/2005/8/layout/hierarchy2"/>
    <dgm:cxn modelId="{B5F73530-315F-47B6-A032-C21331FBFECB}" type="presParOf" srcId="{AE24C603-13BF-432F-A378-62DFB7A960C5}" destId="{4DF86829-E3E4-422E-B146-84ECDDDF1BFF}" srcOrd="0" destOrd="0" presId="urn:microsoft.com/office/officeart/2005/8/layout/hierarchy2"/>
    <dgm:cxn modelId="{9C25D492-4406-4E2D-8FC4-AFFD42B50B18}" type="presParOf" srcId="{AE24C603-13BF-432F-A378-62DFB7A960C5}" destId="{904C9DB4-AE4F-433C-8842-DB134170E1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3E845A-8EF0-4B8A-B2BA-718FE61C2EFE}" type="doc">
      <dgm:prSet loTypeId="urn:microsoft.com/office/officeart/2005/8/layout/StepDownProcess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1D009C-DA6A-43C7-8513-30293A03DF0A}">
      <dgm:prSet phldrT="[Texte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Assessment</a:t>
          </a:r>
        </a:p>
        <a:p>
          <a:r>
            <a:rPr lang="en-US" dirty="0" smtClean="0">
              <a:solidFill>
                <a:srgbClr val="FFFF00"/>
              </a:solidFill>
            </a:rPr>
            <a:t>EPC,IPC,IUC</a:t>
          </a:r>
        </a:p>
        <a:p>
          <a:r>
            <a:rPr lang="en-US" dirty="0" smtClean="0">
              <a:solidFill>
                <a:srgbClr val="FFFF00"/>
              </a:solidFill>
            </a:rPr>
            <a:t>A mater of fact</a:t>
          </a:r>
          <a:endParaRPr lang="en-US" dirty="0">
            <a:solidFill>
              <a:srgbClr val="FFFF00"/>
            </a:solidFill>
          </a:endParaRPr>
        </a:p>
      </dgm:t>
    </dgm:pt>
    <dgm:pt modelId="{4014154A-D1D5-45D8-958E-C0622FE205CA}" type="parTrans" cxnId="{D49C647D-B016-42F8-939E-323E224C7BFC}">
      <dgm:prSet/>
      <dgm:spPr/>
      <dgm:t>
        <a:bodyPr/>
        <a:lstStyle/>
        <a:p>
          <a:endParaRPr lang="en-US"/>
        </a:p>
      </dgm:t>
    </dgm:pt>
    <dgm:pt modelId="{CD57ED6B-FFF4-47D2-A437-3AE7C6DD6FAB}" type="sibTrans" cxnId="{D49C647D-B016-42F8-939E-323E224C7BFC}">
      <dgm:prSet/>
      <dgm:spPr/>
      <dgm:t>
        <a:bodyPr/>
        <a:lstStyle/>
        <a:p>
          <a:endParaRPr lang="en-US"/>
        </a:p>
      </dgm:t>
    </dgm:pt>
    <dgm:pt modelId="{ADC123EE-8D82-4A79-B7BE-CAB8C92C6649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rgbClr val="FFFF00"/>
              </a:solidFill>
            </a:rPr>
            <a:t>Management</a:t>
          </a:r>
        </a:p>
        <a:p>
          <a:r>
            <a:rPr lang="en-US" sz="2800" dirty="0" smtClean="0">
              <a:solidFill>
                <a:srgbClr val="FFFF00"/>
              </a:solidFill>
            </a:rPr>
            <a:t>SL</a:t>
          </a:r>
          <a:endParaRPr lang="en-US" sz="2800" dirty="0">
            <a:solidFill>
              <a:srgbClr val="FFFF00"/>
            </a:solidFill>
          </a:endParaRPr>
        </a:p>
      </dgm:t>
    </dgm:pt>
    <dgm:pt modelId="{81D9553D-3C30-45CF-ABFA-B0E0D96B2A35}" type="parTrans" cxnId="{204DFA64-CCA8-499B-B976-99E6683D4C52}">
      <dgm:prSet/>
      <dgm:spPr/>
      <dgm:t>
        <a:bodyPr/>
        <a:lstStyle/>
        <a:p>
          <a:endParaRPr lang="en-US"/>
        </a:p>
      </dgm:t>
    </dgm:pt>
    <dgm:pt modelId="{1A3F6BC2-BD11-461C-AACF-AC1589C34966}" type="sibTrans" cxnId="{204DFA64-CCA8-499B-B976-99E6683D4C52}">
      <dgm:prSet/>
      <dgm:spPr/>
      <dgm:t>
        <a:bodyPr/>
        <a:lstStyle/>
        <a:p>
          <a:endParaRPr lang="en-US"/>
        </a:p>
      </dgm:t>
    </dgm:pt>
    <dgm:pt modelId="{F8B7061F-2B18-43B4-84CF-2439D752C2A9}">
      <dgm:prSet phldrT="[Texte]" phldr="1"/>
      <dgm:spPr/>
      <dgm:t>
        <a:bodyPr/>
        <a:lstStyle/>
        <a:p>
          <a:endParaRPr lang="en-US"/>
        </a:p>
      </dgm:t>
    </dgm:pt>
    <dgm:pt modelId="{1AF6E0C4-28FE-4739-B325-4C11F75F36B6}" type="parTrans" cxnId="{3879C200-2A26-49F0-A3DE-C62D45F51E14}">
      <dgm:prSet/>
      <dgm:spPr/>
      <dgm:t>
        <a:bodyPr/>
        <a:lstStyle/>
        <a:p>
          <a:endParaRPr lang="en-US"/>
        </a:p>
      </dgm:t>
    </dgm:pt>
    <dgm:pt modelId="{2B25F195-A374-4480-A60D-FB35B5C22827}" type="sibTrans" cxnId="{3879C200-2A26-49F0-A3DE-C62D45F51E14}">
      <dgm:prSet/>
      <dgm:spPr/>
      <dgm:t>
        <a:bodyPr/>
        <a:lstStyle/>
        <a:p>
          <a:endParaRPr lang="en-US"/>
        </a:p>
      </dgm:t>
    </dgm:pt>
    <dgm:pt modelId="{A966181E-7C4A-4399-98A7-6BD752A6C89C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rgbClr val="FFFF00"/>
              </a:solidFill>
            </a:rPr>
            <a:t>Communication</a:t>
          </a:r>
        </a:p>
        <a:p>
          <a:r>
            <a:rPr lang="en-US" sz="2000" dirty="0" smtClean="0">
              <a:solidFill>
                <a:srgbClr val="FFFF00"/>
              </a:solidFill>
            </a:rPr>
            <a:t>DT/WT</a:t>
          </a:r>
          <a:endParaRPr lang="en-US" sz="2000" dirty="0">
            <a:solidFill>
              <a:srgbClr val="FFFF00"/>
            </a:solidFill>
          </a:endParaRPr>
        </a:p>
      </dgm:t>
    </dgm:pt>
    <dgm:pt modelId="{BCF140A2-863B-41A0-A4F1-AAD26BDA816B}" type="parTrans" cxnId="{22CB2A16-738D-4AC5-A8E2-56D9B673921F}">
      <dgm:prSet/>
      <dgm:spPr/>
      <dgm:t>
        <a:bodyPr/>
        <a:lstStyle/>
        <a:p>
          <a:endParaRPr lang="en-US"/>
        </a:p>
      </dgm:t>
    </dgm:pt>
    <dgm:pt modelId="{BCBFF390-E6DD-477A-9C15-5A982BDCFF95}" type="sibTrans" cxnId="{22CB2A16-738D-4AC5-A8E2-56D9B673921F}">
      <dgm:prSet/>
      <dgm:spPr/>
      <dgm:t>
        <a:bodyPr/>
        <a:lstStyle/>
        <a:p>
          <a:endParaRPr lang="en-US"/>
        </a:p>
      </dgm:t>
    </dgm:pt>
    <dgm:pt modelId="{AE132005-E4E2-4FB7-88D9-1E1C234616FD}" type="pres">
      <dgm:prSet presAssocID="{073E845A-8EF0-4B8A-B2BA-718FE61C2E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17891D-6B8B-4B8E-BBBA-2C87F6BDEB75}" type="pres">
      <dgm:prSet presAssocID="{671D009C-DA6A-43C7-8513-30293A03DF0A}" presName="composite" presStyleCnt="0"/>
      <dgm:spPr/>
    </dgm:pt>
    <dgm:pt modelId="{1E546744-DECC-4922-B356-56136610A81C}" type="pres">
      <dgm:prSet presAssocID="{671D009C-DA6A-43C7-8513-30293A03DF0A}" presName="bentUpArrow1" presStyleLbl="alignImgPlace1" presStyleIdx="0" presStyleCnt="2"/>
      <dgm:spPr/>
    </dgm:pt>
    <dgm:pt modelId="{D38018F4-E6E5-4F02-82E1-7E2F1AEB956E}" type="pres">
      <dgm:prSet presAssocID="{671D009C-DA6A-43C7-8513-30293A03DF0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64D5F-23BB-42BF-B9BE-6950DA57C26F}" type="pres">
      <dgm:prSet presAssocID="{671D009C-DA6A-43C7-8513-30293A03DF0A}" presName="ChildText" presStyleLbl="revTx" presStyleIdx="0" presStyleCnt="2" custScaleX="179665" custLinFactNeighborX="41566" custLinFactNeighborY="6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88C68-1CA5-436F-B362-47AA0A2EE3C6}" type="pres">
      <dgm:prSet presAssocID="{CD57ED6B-FFF4-47D2-A437-3AE7C6DD6FAB}" presName="sibTrans" presStyleCnt="0"/>
      <dgm:spPr/>
    </dgm:pt>
    <dgm:pt modelId="{C7D7C7D2-8CA2-4445-A3EA-D12DF3DB383F}" type="pres">
      <dgm:prSet presAssocID="{ADC123EE-8D82-4A79-B7BE-CAB8C92C6649}" presName="composite" presStyleCnt="0"/>
      <dgm:spPr/>
    </dgm:pt>
    <dgm:pt modelId="{C9E1DB88-7CE4-4535-BCD7-ABCA229572E1}" type="pres">
      <dgm:prSet presAssocID="{ADC123EE-8D82-4A79-B7BE-CAB8C92C6649}" presName="bentUpArrow1" presStyleLbl="alignImgPlace1" presStyleIdx="1" presStyleCnt="2"/>
      <dgm:spPr/>
    </dgm:pt>
    <dgm:pt modelId="{2355124F-8689-4BF1-8D59-E826884D18E7}" type="pres">
      <dgm:prSet presAssocID="{ADC123EE-8D82-4A79-B7BE-CAB8C92C6649}" presName="ParentText" presStyleLbl="node1" presStyleIdx="1" presStyleCnt="3" custScaleX="1143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46F96-0682-4D63-9DEE-EDE79B8029EC}" type="pres">
      <dgm:prSet presAssocID="{ADC123EE-8D82-4A79-B7BE-CAB8C92C664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7396A-76F2-449A-9FB2-0E48FEC063F7}" type="pres">
      <dgm:prSet presAssocID="{1A3F6BC2-BD11-461C-AACF-AC1589C34966}" presName="sibTrans" presStyleCnt="0"/>
      <dgm:spPr/>
    </dgm:pt>
    <dgm:pt modelId="{5163E0CD-6F38-4FDC-B484-63FB66326418}" type="pres">
      <dgm:prSet presAssocID="{A966181E-7C4A-4399-98A7-6BD752A6C89C}" presName="composite" presStyleCnt="0"/>
      <dgm:spPr/>
    </dgm:pt>
    <dgm:pt modelId="{45C40DBE-83AF-4EB6-AEA4-0FB3D32CAF2F}" type="pres">
      <dgm:prSet presAssocID="{A966181E-7C4A-4399-98A7-6BD752A6C89C}" presName="ParentText" presStyleLbl="node1" presStyleIdx="2" presStyleCnt="3" custScaleX="136185" custLinFactNeighborX="-11474" custLinFactNeighborY="141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720989-8504-4231-8446-6B9484DC190C}" type="presOf" srcId="{073E845A-8EF0-4B8A-B2BA-718FE61C2EFE}" destId="{AE132005-E4E2-4FB7-88D9-1E1C234616FD}" srcOrd="0" destOrd="0" presId="urn:microsoft.com/office/officeart/2005/8/layout/StepDownProcess"/>
    <dgm:cxn modelId="{AA25D33D-C93B-45B4-9B9B-B6CBD9D9F02E}" type="presOf" srcId="{A966181E-7C4A-4399-98A7-6BD752A6C89C}" destId="{45C40DBE-83AF-4EB6-AEA4-0FB3D32CAF2F}" srcOrd="0" destOrd="0" presId="urn:microsoft.com/office/officeart/2005/8/layout/StepDownProcess"/>
    <dgm:cxn modelId="{0596E5D9-D2BB-4982-8334-C33A7B249B46}" type="presOf" srcId="{671D009C-DA6A-43C7-8513-30293A03DF0A}" destId="{D38018F4-E6E5-4F02-82E1-7E2F1AEB956E}" srcOrd="0" destOrd="0" presId="urn:microsoft.com/office/officeart/2005/8/layout/StepDownProcess"/>
    <dgm:cxn modelId="{3879C200-2A26-49F0-A3DE-C62D45F51E14}" srcId="{ADC123EE-8D82-4A79-B7BE-CAB8C92C6649}" destId="{F8B7061F-2B18-43B4-84CF-2439D752C2A9}" srcOrd="0" destOrd="0" parTransId="{1AF6E0C4-28FE-4739-B325-4C11F75F36B6}" sibTransId="{2B25F195-A374-4480-A60D-FB35B5C22827}"/>
    <dgm:cxn modelId="{D49C647D-B016-42F8-939E-323E224C7BFC}" srcId="{073E845A-8EF0-4B8A-B2BA-718FE61C2EFE}" destId="{671D009C-DA6A-43C7-8513-30293A03DF0A}" srcOrd="0" destOrd="0" parTransId="{4014154A-D1D5-45D8-958E-C0622FE205CA}" sibTransId="{CD57ED6B-FFF4-47D2-A437-3AE7C6DD6FAB}"/>
    <dgm:cxn modelId="{22CB2A16-738D-4AC5-A8E2-56D9B673921F}" srcId="{073E845A-8EF0-4B8A-B2BA-718FE61C2EFE}" destId="{A966181E-7C4A-4399-98A7-6BD752A6C89C}" srcOrd="2" destOrd="0" parTransId="{BCF140A2-863B-41A0-A4F1-AAD26BDA816B}" sibTransId="{BCBFF390-E6DD-477A-9C15-5A982BDCFF95}"/>
    <dgm:cxn modelId="{350CFDBC-4A70-4A04-8E6F-43D4F160F3A4}" type="presOf" srcId="{F8B7061F-2B18-43B4-84CF-2439D752C2A9}" destId="{19F46F96-0682-4D63-9DEE-EDE79B8029EC}" srcOrd="0" destOrd="0" presId="urn:microsoft.com/office/officeart/2005/8/layout/StepDownProcess"/>
    <dgm:cxn modelId="{2FF8E721-3408-4CE2-9950-411317210E37}" type="presOf" srcId="{ADC123EE-8D82-4A79-B7BE-CAB8C92C6649}" destId="{2355124F-8689-4BF1-8D59-E826884D18E7}" srcOrd="0" destOrd="0" presId="urn:microsoft.com/office/officeart/2005/8/layout/StepDownProcess"/>
    <dgm:cxn modelId="{204DFA64-CCA8-499B-B976-99E6683D4C52}" srcId="{073E845A-8EF0-4B8A-B2BA-718FE61C2EFE}" destId="{ADC123EE-8D82-4A79-B7BE-CAB8C92C6649}" srcOrd="1" destOrd="0" parTransId="{81D9553D-3C30-45CF-ABFA-B0E0D96B2A35}" sibTransId="{1A3F6BC2-BD11-461C-AACF-AC1589C34966}"/>
    <dgm:cxn modelId="{D54FED52-0507-4988-8F03-6268BC630AD6}" type="presParOf" srcId="{AE132005-E4E2-4FB7-88D9-1E1C234616FD}" destId="{6017891D-6B8B-4B8E-BBBA-2C87F6BDEB75}" srcOrd="0" destOrd="0" presId="urn:microsoft.com/office/officeart/2005/8/layout/StepDownProcess"/>
    <dgm:cxn modelId="{025C270C-1355-4590-945D-B34B40032618}" type="presParOf" srcId="{6017891D-6B8B-4B8E-BBBA-2C87F6BDEB75}" destId="{1E546744-DECC-4922-B356-56136610A81C}" srcOrd="0" destOrd="0" presId="urn:microsoft.com/office/officeart/2005/8/layout/StepDownProcess"/>
    <dgm:cxn modelId="{FB74B4CA-3B12-41AD-9EB5-5AE01648BE08}" type="presParOf" srcId="{6017891D-6B8B-4B8E-BBBA-2C87F6BDEB75}" destId="{D38018F4-E6E5-4F02-82E1-7E2F1AEB956E}" srcOrd="1" destOrd="0" presId="urn:microsoft.com/office/officeart/2005/8/layout/StepDownProcess"/>
    <dgm:cxn modelId="{E166539D-BE55-4CED-9F69-AC5E735A9C73}" type="presParOf" srcId="{6017891D-6B8B-4B8E-BBBA-2C87F6BDEB75}" destId="{DD264D5F-23BB-42BF-B9BE-6950DA57C26F}" srcOrd="2" destOrd="0" presId="urn:microsoft.com/office/officeart/2005/8/layout/StepDownProcess"/>
    <dgm:cxn modelId="{4199EDA7-03C4-42B8-A03B-9A38411B7F12}" type="presParOf" srcId="{AE132005-E4E2-4FB7-88D9-1E1C234616FD}" destId="{7E188C68-1CA5-436F-B362-47AA0A2EE3C6}" srcOrd="1" destOrd="0" presId="urn:microsoft.com/office/officeart/2005/8/layout/StepDownProcess"/>
    <dgm:cxn modelId="{99CDD06E-5FFA-4B24-9D5E-68CC295F91B6}" type="presParOf" srcId="{AE132005-E4E2-4FB7-88D9-1E1C234616FD}" destId="{C7D7C7D2-8CA2-4445-A3EA-D12DF3DB383F}" srcOrd="2" destOrd="0" presId="urn:microsoft.com/office/officeart/2005/8/layout/StepDownProcess"/>
    <dgm:cxn modelId="{78AD0A57-C44E-4113-B935-DE1EC18AF42E}" type="presParOf" srcId="{C7D7C7D2-8CA2-4445-A3EA-D12DF3DB383F}" destId="{C9E1DB88-7CE4-4535-BCD7-ABCA229572E1}" srcOrd="0" destOrd="0" presId="urn:microsoft.com/office/officeart/2005/8/layout/StepDownProcess"/>
    <dgm:cxn modelId="{881B535E-CB88-4AEB-AC1D-4043E8DEB690}" type="presParOf" srcId="{C7D7C7D2-8CA2-4445-A3EA-D12DF3DB383F}" destId="{2355124F-8689-4BF1-8D59-E826884D18E7}" srcOrd="1" destOrd="0" presId="urn:microsoft.com/office/officeart/2005/8/layout/StepDownProcess"/>
    <dgm:cxn modelId="{7B2A6F50-6FAE-4CC7-91F8-C6D3AB3DAE8A}" type="presParOf" srcId="{C7D7C7D2-8CA2-4445-A3EA-D12DF3DB383F}" destId="{19F46F96-0682-4D63-9DEE-EDE79B8029EC}" srcOrd="2" destOrd="0" presId="urn:microsoft.com/office/officeart/2005/8/layout/StepDownProcess"/>
    <dgm:cxn modelId="{E5F394FD-BFA7-46BE-8466-D0684E45FCA5}" type="presParOf" srcId="{AE132005-E4E2-4FB7-88D9-1E1C234616FD}" destId="{5AF7396A-76F2-449A-9FB2-0E48FEC063F7}" srcOrd="3" destOrd="0" presId="urn:microsoft.com/office/officeart/2005/8/layout/StepDownProcess"/>
    <dgm:cxn modelId="{BC6B4EC3-5AF4-46EC-9430-2ED81B821BCB}" type="presParOf" srcId="{AE132005-E4E2-4FB7-88D9-1E1C234616FD}" destId="{5163E0CD-6F38-4FDC-B484-63FB66326418}" srcOrd="4" destOrd="0" presId="urn:microsoft.com/office/officeart/2005/8/layout/StepDownProcess"/>
    <dgm:cxn modelId="{FA045343-34F5-444E-A774-001C349B5B0F}" type="presParOf" srcId="{5163E0CD-6F38-4FDC-B484-63FB66326418}" destId="{45C40DBE-83AF-4EB6-AEA4-0FB3D32CAF2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E40044-7BE7-4504-9011-B27BAEFE99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67E43-E9E1-4C75-900E-506985D9BC0B}">
      <dgm:prSet phldrT="[Text]" custT="1"/>
      <dgm:spPr/>
      <dgm:t>
        <a:bodyPr/>
        <a:lstStyle/>
        <a:p>
          <a:r>
            <a:rPr lang="en-US" altLang="en-US" sz="2000" b="0" dirty="0" smtClean="0"/>
            <a:t>Science</a:t>
          </a:r>
          <a:endParaRPr lang="en-US" sz="2000" b="0" dirty="0"/>
        </a:p>
      </dgm:t>
    </dgm:pt>
    <dgm:pt modelId="{7062D282-6F31-4E60-A91E-1F521E8E4793}" type="parTrans" cxnId="{A4780368-1883-4266-BE8F-1EC28E69EBE5}">
      <dgm:prSet/>
      <dgm:spPr/>
      <dgm:t>
        <a:bodyPr/>
        <a:lstStyle/>
        <a:p>
          <a:endParaRPr lang="en-US"/>
        </a:p>
      </dgm:t>
    </dgm:pt>
    <dgm:pt modelId="{EB998CA5-DE02-4A94-A883-6ED4BB667A15}" type="sibTrans" cxnId="{A4780368-1883-4266-BE8F-1EC28E69EBE5}">
      <dgm:prSet/>
      <dgm:spPr/>
      <dgm:t>
        <a:bodyPr/>
        <a:lstStyle/>
        <a:p>
          <a:endParaRPr lang="en-US"/>
        </a:p>
      </dgm:t>
    </dgm:pt>
    <dgm:pt modelId="{ABE9A163-43DA-4DD0-B5F4-DC649EBFEFC7}">
      <dgm:prSet phldrT="[Text]" custT="1"/>
      <dgm:spPr/>
      <dgm:t>
        <a:bodyPr/>
        <a:lstStyle/>
        <a:p>
          <a:r>
            <a:rPr lang="en-US" altLang="en-US" sz="2000" b="0" dirty="0" smtClean="0">
              <a:solidFill>
                <a:schemeClr val="tx1"/>
              </a:solidFill>
            </a:rPr>
            <a:t>Decision</a:t>
          </a:r>
          <a:endParaRPr lang="en-US" sz="2000" b="0" dirty="0">
            <a:solidFill>
              <a:schemeClr val="tx1"/>
            </a:solidFill>
          </a:endParaRPr>
        </a:p>
      </dgm:t>
    </dgm:pt>
    <dgm:pt modelId="{8023EE57-7EF4-4FB4-8BB6-72CE954D772D}" type="parTrans" cxnId="{E7E9AEAB-E5DD-421D-B0C0-596EE9020ACB}">
      <dgm:prSet/>
      <dgm:spPr/>
      <dgm:t>
        <a:bodyPr/>
        <a:lstStyle/>
        <a:p>
          <a:endParaRPr lang="en-US"/>
        </a:p>
      </dgm:t>
    </dgm:pt>
    <dgm:pt modelId="{52A72BDB-4B10-4EEF-9B5D-4A6E2CB6F152}" type="sibTrans" cxnId="{E7E9AEAB-E5DD-421D-B0C0-596EE9020ACB}">
      <dgm:prSet/>
      <dgm:spPr/>
      <dgm:t>
        <a:bodyPr/>
        <a:lstStyle/>
        <a:p>
          <a:endParaRPr lang="en-US"/>
        </a:p>
      </dgm:t>
    </dgm:pt>
    <dgm:pt modelId="{A458588E-8323-47C6-BBCA-42C778E9D5A3}">
      <dgm:prSet phldrT="[Text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3</a:t>
          </a:r>
          <a:endParaRPr lang="en-US" dirty="0"/>
        </a:p>
      </dgm:t>
    </dgm:pt>
    <dgm:pt modelId="{8565C2B7-F01A-41E1-902E-D9A8B6B03CE9}" type="parTrans" cxnId="{7FC69A7F-954D-4599-BCF7-CF4FCBE3293A}">
      <dgm:prSet/>
      <dgm:spPr/>
      <dgm:t>
        <a:bodyPr/>
        <a:lstStyle/>
        <a:p>
          <a:endParaRPr lang="en-US"/>
        </a:p>
      </dgm:t>
    </dgm:pt>
    <dgm:pt modelId="{3BEA5A73-4C25-45EF-B85C-56737875AA4A}" type="sibTrans" cxnId="{7FC69A7F-954D-4599-BCF7-CF4FCBE3293A}">
      <dgm:prSet/>
      <dgm:spPr/>
      <dgm:t>
        <a:bodyPr/>
        <a:lstStyle/>
        <a:p>
          <a:endParaRPr lang="en-US"/>
        </a:p>
      </dgm:t>
    </dgm:pt>
    <dgm:pt modelId="{D610A797-A1E3-4E14-BEFE-3F94FFC89F68}">
      <dgm:prSet phldrT="[Text]" custT="1"/>
      <dgm:spPr/>
      <dgm:t>
        <a:bodyPr/>
        <a:lstStyle/>
        <a:p>
          <a:r>
            <a:rPr lang="en-US" altLang="en-US" sz="2400" b="1" dirty="0" smtClean="0">
              <a:solidFill>
                <a:srgbClr val="0066FF"/>
              </a:solidFill>
            </a:rPr>
            <a:t>Communication</a:t>
          </a:r>
          <a:endParaRPr lang="en-US" sz="2400" b="1" dirty="0">
            <a:solidFill>
              <a:srgbClr val="0066FF"/>
            </a:solidFill>
          </a:endParaRPr>
        </a:p>
      </dgm:t>
    </dgm:pt>
    <dgm:pt modelId="{58F38349-C8A7-4552-8BA6-FDAA7D3D34BC}" type="parTrans" cxnId="{6A79032E-7D0C-4698-A4E1-BFDFABE05E85}">
      <dgm:prSet/>
      <dgm:spPr/>
      <dgm:t>
        <a:bodyPr/>
        <a:lstStyle/>
        <a:p>
          <a:endParaRPr lang="en-US"/>
        </a:p>
      </dgm:t>
    </dgm:pt>
    <dgm:pt modelId="{787A66BB-F941-49B4-9201-8CDDB59FE793}" type="sibTrans" cxnId="{6A79032E-7D0C-4698-A4E1-BFDFABE05E85}">
      <dgm:prSet/>
      <dgm:spPr/>
      <dgm:t>
        <a:bodyPr/>
        <a:lstStyle/>
        <a:p>
          <a:endParaRPr lang="en-US"/>
        </a:p>
      </dgm:t>
    </dgm:pt>
    <dgm:pt modelId="{9B36159A-AA77-4812-847E-38D741037741}">
      <dgm:prSet phldrT="[Text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2</a:t>
          </a:r>
          <a:endParaRPr lang="en-US" dirty="0"/>
        </a:p>
      </dgm:t>
    </dgm:pt>
    <dgm:pt modelId="{F854E81C-B768-496E-974B-76F59CC18B7E}" type="sibTrans" cxnId="{D23FDB07-182D-48C5-AA48-B93048048ED5}">
      <dgm:prSet/>
      <dgm:spPr/>
      <dgm:t>
        <a:bodyPr/>
        <a:lstStyle/>
        <a:p>
          <a:endParaRPr lang="en-US"/>
        </a:p>
      </dgm:t>
    </dgm:pt>
    <dgm:pt modelId="{50686835-9AC6-40D3-8E94-C03B12182657}" type="parTrans" cxnId="{D23FDB07-182D-48C5-AA48-B93048048ED5}">
      <dgm:prSet/>
      <dgm:spPr/>
      <dgm:t>
        <a:bodyPr/>
        <a:lstStyle/>
        <a:p>
          <a:endParaRPr lang="en-US"/>
        </a:p>
      </dgm:t>
    </dgm:pt>
    <dgm:pt modelId="{E086F85B-8F35-4443-9A73-5A7C99144E3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1</a:t>
          </a:r>
          <a:endParaRPr lang="en-US" dirty="0"/>
        </a:p>
      </dgm:t>
    </dgm:pt>
    <dgm:pt modelId="{A7C01EF5-AF49-48B0-A716-D5C679CD1449}" type="sibTrans" cxnId="{200C635D-893A-4166-B4B8-CF6704E78D33}">
      <dgm:prSet/>
      <dgm:spPr/>
      <dgm:t>
        <a:bodyPr/>
        <a:lstStyle/>
        <a:p>
          <a:endParaRPr lang="en-US"/>
        </a:p>
      </dgm:t>
    </dgm:pt>
    <dgm:pt modelId="{9B52815B-09E2-4414-A28D-1FEC4135E8D3}" type="parTrans" cxnId="{200C635D-893A-4166-B4B8-CF6704E78D33}">
      <dgm:prSet/>
      <dgm:spPr/>
      <dgm:t>
        <a:bodyPr/>
        <a:lstStyle/>
        <a:p>
          <a:endParaRPr lang="en-US"/>
        </a:p>
      </dgm:t>
    </dgm:pt>
    <dgm:pt modelId="{BD98E534-CF0E-481F-8487-4EB678940358}" type="pres">
      <dgm:prSet presAssocID="{EBE40044-7BE7-4504-9011-B27BAEFE99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40E58-F804-47A6-90EB-732C456BF917}" type="pres">
      <dgm:prSet presAssocID="{E086F85B-8F35-4443-9A73-5A7C99144E37}" presName="composite" presStyleCnt="0"/>
      <dgm:spPr/>
    </dgm:pt>
    <dgm:pt modelId="{AA2CF630-0151-4962-AD76-B6772ED4556E}" type="pres">
      <dgm:prSet presAssocID="{E086F85B-8F35-4443-9A73-5A7C99144E3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42392-943E-44BF-9CAF-29907B494F04}" type="pres">
      <dgm:prSet presAssocID="{E086F85B-8F35-4443-9A73-5A7C99144E37}" presName="descendantText" presStyleLbl="alignAcc1" presStyleIdx="0" presStyleCnt="3" custLinFactNeighborX="-2167" custLinFactNeighborY="8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C1AA-050C-48DC-A047-D14DA4D74D7D}" type="pres">
      <dgm:prSet presAssocID="{A7C01EF5-AF49-48B0-A716-D5C679CD1449}" presName="sp" presStyleCnt="0"/>
      <dgm:spPr/>
    </dgm:pt>
    <dgm:pt modelId="{AC32C042-2245-4680-9777-5FBF96A9BF9D}" type="pres">
      <dgm:prSet presAssocID="{9B36159A-AA77-4812-847E-38D741037741}" presName="composite" presStyleCnt="0"/>
      <dgm:spPr/>
    </dgm:pt>
    <dgm:pt modelId="{7703B096-1DAA-4F23-B69E-923549B4E0DC}" type="pres">
      <dgm:prSet presAssocID="{9B36159A-AA77-4812-847E-38D7410377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4FDF1-BED1-4080-B3D0-D9C8C1297B5E}" type="pres">
      <dgm:prSet presAssocID="{9B36159A-AA77-4812-847E-38D741037741}" presName="descendantText" presStyleLbl="alignAcc1" presStyleIdx="1" presStyleCnt="3" custLinFactNeighborX="1098" custLinFactNeighborY="1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F37DF-B779-410F-8201-3129B2656232}" type="pres">
      <dgm:prSet presAssocID="{F854E81C-B768-496E-974B-76F59CC18B7E}" presName="sp" presStyleCnt="0"/>
      <dgm:spPr/>
    </dgm:pt>
    <dgm:pt modelId="{8EB9CE1D-E0A3-4B3E-BBD2-D1338B2D7257}" type="pres">
      <dgm:prSet presAssocID="{A458588E-8323-47C6-BBCA-42C778E9D5A3}" presName="composite" presStyleCnt="0"/>
      <dgm:spPr/>
    </dgm:pt>
    <dgm:pt modelId="{EBDBCE00-3D2A-4FC3-B3BF-0B9BC4089B6D}" type="pres">
      <dgm:prSet presAssocID="{A458588E-8323-47C6-BBCA-42C778E9D5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B48DE-652A-46BA-A9A9-DD6799B68D18}" type="pres">
      <dgm:prSet presAssocID="{A458588E-8323-47C6-BBCA-42C778E9D5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592CD-06C0-4644-801C-BB8CFEFAC7F6}" type="presOf" srcId="{A458588E-8323-47C6-BBCA-42C778E9D5A3}" destId="{EBDBCE00-3D2A-4FC3-B3BF-0B9BC4089B6D}" srcOrd="0" destOrd="0" presId="urn:microsoft.com/office/officeart/2005/8/layout/chevron2"/>
    <dgm:cxn modelId="{37793C81-516C-403B-8EEB-D3FCFB0623DC}" type="presOf" srcId="{E086F85B-8F35-4443-9A73-5A7C99144E37}" destId="{AA2CF630-0151-4962-AD76-B6772ED4556E}" srcOrd="0" destOrd="0" presId="urn:microsoft.com/office/officeart/2005/8/layout/chevron2"/>
    <dgm:cxn modelId="{12CDEEC5-EEBE-4405-B39F-D5112E7B7CD9}" type="presOf" srcId="{29067E43-E9E1-4C75-900E-506985D9BC0B}" destId="{D6442392-943E-44BF-9CAF-29907B494F04}" srcOrd="0" destOrd="0" presId="urn:microsoft.com/office/officeart/2005/8/layout/chevron2"/>
    <dgm:cxn modelId="{220F5633-09D3-4013-89D0-432D75D1898D}" type="presOf" srcId="{D610A797-A1E3-4E14-BEFE-3F94FFC89F68}" destId="{708B48DE-652A-46BA-A9A9-DD6799B68D18}" srcOrd="0" destOrd="0" presId="urn:microsoft.com/office/officeart/2005/8/layout/chevron2"/>
    <dgm:cxn modelId="{82C59910-6A35-4459-88E1-B20B7B82A452}" type="presOf" srcId="{ABE9A163-43DA-4DD0-B5F4-DC649EBFEFC7}" destId="{3544FDF1-BED1-4080-B3D0-D9C8C1297B5E}" srcOrd="0" destOrd="0" presId="urn:microsoft.com/office/officeart/2005/8/layout/chevron2"/>
    <dgm:cxn modelId="{6A79032E-7D0C-4698-A4E1-BFDFABE05E85}" srcId="{A458588E-8323-47C6-BBCA-42C778E9D5A3}" destId="{D610A797-A1E3-4E14-BEFE-3F94FFC89F68}" srcOrd="0" destOrd="0" parTransId="{58F38349-C8A7-4552-8BA6-FDAA7D3D34BC}" sibTransId="{787A66BB-F941-49B4-9201-8CDDB59FE793}"/>
    <dgm:cxn modelId="{E7E9AEAB-E5DD-421D-B0C0-596EE9020ACB}" srcId="{9B36159A-AA77-4812-847E-38D741037741}" destId="{ABE9A163-43DA-4DD0-B5F4-DC649EBFEFC7}" srcOrd="0" destOrd="0" parTransId="{8023EE57-7EF4-4FB4-8BB6-72CE954D772D}" sibTransId="{52A72BDB-4B10-4EEF-9B5D-4A6E2CB6F152}"/>
    <dgm:cxn modelId="{7FC69A7F-954D-4599-BCF7-CF4FCBE3293A}" srcId="{EBE40044-7BE7-4504-9011-B27BAEFE99B0}" destId="{A458588E-8323-47C6-BBCA-42C778E9D5A3}" srcOrd="2" destOrd="0" parTransId="{8565C2B7-F01A-41E1-902E-D9A8B6B03CE9}" sibTransId="{3BEA5A73-4C25-45EF-B85C-56737875AA4A}"/>
    <dgm:cxn modelId="{821B9538-B6E5-414D-8027-F08A6E6DB897}" type="presOf" srcId="{9B36159A-AA77-4812-847E-38D741037741}" destId="{7703B096-1DAA-4F23-B69E-923549B4E0DC}" srcOrd="0" destOrd="0" presId="urn:microsoft.com/office/officeart/2005/8/layout/chevron2"/>
    <dgm:cxn modelId="{200C635D-893A-4166-B4B8-CF6704E78D33}" srcId="{EBE40044-7BE7-4504-9011-B27BAEFE99B0}" destId="{E086F85B-8F35-4443-9A73-5A7C99144E37}" srcOrd="0" destOrd="0" parTransId="{9B52815B-09E2-4414-A28D-1FEC4135E8D3}" sibTransId="{A7C01EF5-AF49-48B0-A716-D5C679CD1449}"/>
    <dgm:cxn modelId="{D23FDB07-182D-48C5-AA48-B93048048ED5}" srcId="{EBE40044-7BE7-4504-9011-B27BAEFE99B0}" destId="{9B36159A-AA77-4812-847E-38D741037741}" srcOrd="1" destOrd="0" parTransId="{50686835-9AC6-40D3-8E94-C03B12182657}" sibTransId="{F854E81C-B768-496E-974B-76F59CC18B7E}"/>
    <dgm:cxn modelId="{A4780368-1883-4266-BE8F-1EC28E69EBE5}" srcId="{E086F85B-8F35-4443-9A73-5A7C99144E37}" destId="{29067E43-E9E1-4C75-900E-506985D9BC0B}" srcOrd="0" destOrd="0" parTransId="{7062D282-6F31-4E60-A91E-1F521E8E4793}" sibTransId="{EB998CA5-DE02-4A94-A883-6ED4BB667A15}"/>
    <dgm:cxn modelId="{54E4A481-4671-4AC2-B18D-E4734C73BA27}" type="presOf" srcId="{EBE40044-7BE7-4504-9011-B27BAEFE99B0}" destId="{BD98E534-CF0E-481F-8487-4EB678940358}" srcOrd="0" destOrd="0" presId="urn:microsoft.com/office/officeart/2005/8/layout/chevron2"/>
    <dgm:cxn modelId="{BFE7ED5F-8320-42D3-AC62-52A4F9E8B49B}" type="presParOf" srcId="{BD98E534-CF0E-481F-8487-4EB678940358}" destId="{17B40E58-F804-47A6-90EB-732C456BF917}" srcOrd="0" destOrd="0" presId="urn:microsoft.com/office/officeart/2005/8/layout/chevron2"/>
    <dgm:cxn modelId="{554C8E87-2594-4492-87AA-AB58C7FE7781}" type="presParOf" srcId="{17B40E58-F804-47A6-90EB-732C456BF917}" destId="{AA2CF630-0151-4962-AD76-B6772ED4556E}" srcOrd="0" destOrd="0" presId="urn:microsoft.com/office/officeart/2005/8/layout/chevron2"/>
    <dgm:cxn modelId="{109E7CF2-6AD8-429C-9095-2805D070A10C}" type="presParOf" srcId="{17B40E58-F804-47A6-90EB-732C456BF917}" destId="{D6442392-943E-44BF-9CAF-29907B494F04}" srcOrd="1" destOrd="0" presId="urn:microsoft.com/office/officeart/2005/8/layout/chevron2"/>
    <dgm:cxn modelId="{DBF9458B-0178-4242-B8E0-388EE0736361}" type="presParOf" srcId="{BD98E534-CF0E-481F-8487-4EB678940358}" destId="{A998C1AA-050C-48DC-A047-D14DA4D74D7D}" srcOrd="1" destOrd="0" presId="urn:microsoft.com/office/officeart/2005/8/layout/chevron2"/>
    <dgm:cxn modelId="{3D084EE0-1223-44EB-A238-948BEFF637D9}" type="presParOf" srcId="{BD98E534-CF0E-481F-8487-4EB678940358}" destId="{AC32C042-2245-4680-9777-5FBF96A9BF9D}" srcOrd="2" destOrd="0" presId="urn:microsoft.com/office/officeart/2005/8/layout/chevron2"/>
    <dgm:cxn modelId="{1E62C35A-A0DA-42F9-A60C-45D8A80A5893}" type="presParOf" srcId="{AC32C042-2245-4680-9777-5FBF96A9BF9D}" destId="{7703B096-1DAA-4F23-B69E-923549B4E0DC}" srcOrd="0" destOrd="0" presId="urn:microsoft.com/office/officeart/2005/8/layout/chevron2"/>
    <dgm:cxn modelId="{C9AB872F-8973-4A45-B84F-65793F3FD0F6}" type="presParOf" srcId="{AC32C042-2245-4680-9777-5FBF96A9BF9D}" destId="{3544FDF1-BED1-4080-B3D0-D9C8C1297B5E}" srcOrd="1" destOrd="0" presId="urn:microsoft.com/office/officeart/2005/8/layout/chevron2"/>
    <dgm:cxn modelId="{60A14213-35E9-40B0-9997-4A5310549A44}" type="presParOf" srcId="{BD98E534-CF0E-481F-8487-4EB678940358}" destId="{A56F37DF-B779-410F-8201-3129B2656232}" srcOrd="3" destOrd="0" presId="urn:microsoft.com/office/officeart/2005/8/layout/chevron2"/>
    <dgm:cxn modelId="{E6D45382-FAC7-45E2-8B2B-AF08DA451C8A}" type="presParOf" srcId="{BD98E534-CF0E-481F-8487-4EB678940358}" destId="{8EB9CE1D-E0A3-4B3E-BBD2-D1338B2D7257}" srcOrd="4" destOrd="0" presId="urn:microsoft.com/office/officeart/2005/8/layout/chevron2"/>
    <dgm:cxn modelId="{AD28FEAC-A62C-4C35-9506-F4ED8EC3F180}" type="presParOf" srcId="{8EB9CE1D-E0A3-4B3E-BBD2-D1338B2D7257}" destId="{EBDBCE00-3D2A-4FC3-B3BF-0B9BC4089B6D}" srcOrd="0" destOrd="0" presId="urn:microsoft.com/office/officeart/2005/8/layout/chevron2"/>
    <dgm:cxn modelId="{4D6B71EA-B8B8-4005-8C48-56BF14876CA5}" type="presParOf" srcId="{8EB9CE1D-E0A3-4B3E-BBD2-D1338B2D7257}" destId="{708B48DE-652A-46BA-A9A9-DD6799B68D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5B5CCD-41D8-4B50-8DD0-5AB88CB4E1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4941A-86DE-449A-886B-E3BC5C7B1B0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1</a:t>
          </a:r>
          <a:endParaRPr lang="en-US" dirty="0"/>
        </a:p>
      </dgm:t>
    </dgm:pt>
    <dgm:pt modelId="{58CE6038-7A6C-4FD7-856E-6CCFCBA0D1EE}" type="parTrans" cxnId="{BF5D1F9C-8AAC-42DF-8B16-B2193D08130D}">
      <dgm:prSet/>
      <dgm:spPr/>
      <dgm:t>
        <a:bodyPr/>
        <a:lstStyle/>
        <a:p>
          <a:endParaRPr lang="en-US"/>
        </a:p>
      </dgm:t>
    </dgm:pt>
    <dgm:pt modelId="{660CED37-835A-409C-9330-F793CAF4FD64}" type="sibTrans" cxnId="{BF5D1F9C-8AAC-42DF-8B16-B2193D08130D}">
      <dgm:prSet/>
      <dgm:spPr/>
      <dgm:t>
        <a:bodyPr/>
        <a:lstStyle/>
        <a:p>
          <a:endParaRPr lang="en-US"/>
        </a:p>
      </dgm:t>
    </dgm:pt>
    <dgm:pt modelId="{2D2DCC46-50BC-4BE0-835A-82FBA900DEED}">
      <dgm:prSet phldrT="[Text]" custT="1"/>
      <dgm:spPr/>
      <dgm:t>
        <a:bodyPr/>
        <a:lstStyle/>
        <a:p>
          <a:r>
            <a:rPr lang="en-US" altLang="en-US" sz="2000" b="0" dirty="0" smtClean="0"/>
            <a:t>Risk</a:t>
          </a:r>
          <a:r>
            <a:rPr lang="en-US" altLang="en-US" sz="2100" b="0" dirty="0" smtClean="0"/>
            <a:t> </a:t>
          </a:r>
          <a:r>
            <a:rPr lang="en-US" altLang="en-US" sz="2000" b="0" dirty="0" smtClean="0"/>
            <a:t>assessment</a:t>
          </a:r>
          <a:endParaRPr lang="en-US" sz="2100" b="0" dirty="0"/>
        </a:p>
      </dgm:t>
    </dgm:pt>
    <dgm:pt modelId="{A00D8EF7-648B-4C70-BA19-0BBA3AEBD213}" type="parTrans" cxnId="{361A7740-5F5A-447F-8072-5041A5685307}">
      <dgm:prSet/>
      <dgm:spPr/>
      <dgm:t>
        <a:bodyPr/>
        <a:lstStyle/>
        <a:p>
          <a:endParaRPr lang="en-US"/>
        </a:p>
      </dgm:t>
    </dgm:pt>
    <dgm:pt modelId="{455AC4B6-0296-434F-90D1-48B43833C9EA}" type="sibTrans" cxnId="{361A7740-5F5A-447F-8072-5041A5685307}">
      <dgm:prSet/>
      <dgm:spPr/>
      <dgm:t>
        <a:bodyPr/>
        <a:lstStyle/>
        <a:p>
          <a:endParaRPr lang="en-US"/>
        </a:p>
      </dgm:t>
    </dgm:pt>
    <dgm:pt modelId="{39739796-9BFF-43F2-A765-5E88893E3BF2}">
      <dgm:prSet phldrT="[Text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2</a:t>
          </a:r>
          <a:endParaRPr lang="en-US" dirty="0"/>
        </a:p>
      </dgm:t>
    </dgm:pt>
    <dgm:pt modelId="{23825E1B-15E5-4DDB-B0E2-769191EE7451}" type="parTrans" cxnId="{916958A5-3DD7-490A-A661-5BD6CD381E8D}">
      <dgm:prSet/>
      <dgm:spPr/>
      <dgm:t>
        <a:bodyPr/>
        <a:lstStyle/>
        <a:p>
          <a:endParaRPr lang="en-US"/>
        </a:p>
      </dgm:t>
    </dgm:pt>
    <dgm:pt modelId="{62D3405A-17FF-483A-ABBC-6AF8A1E4FE52}" type="sibTrans" cxnId="{916958A5-3DD7-490A-A661-5BD6CD381E8D}">
      <dgm:prSet/>
      <dgm:spPr/>
      <dgm:t>
        <a:bodyPr/>
        <a:lstStyle/>
        <a:p>
          <a:endParaRPr lang="en-US"/>
        </a:p>
      </dgm:t>
    </dgm:pt>
    <dgm:pt modelId="{E644B6D8-0850-4858-B717-8219DB817612}">
      <dgm:prSet phldrT="[Text]" custT="1"/>
      <dgm:spPr/>
      <dgm:t>
        <a:bodyPr/>
        <a:lstStyle/>
        <a:p>
          <a:r>
            <a:rPr lang="en-US" altLang="en-US" sz="2000" b="0" dirty="0" smtClean="0">
              <a:solidFill>
                <a:schemeClr val="tx1"/>
              </a:solidFill>
            </a:rPr>
            <a:t>Risk management</a:t>
          </a:r>
          <a:endParaRPr lang="en-US" sz="2000" b="0" dirty="0">
            <a:solidFill>
              <a:schemeClr val="tx1"/>
            </a:solidFill>
          </a:endParaRPr>
        </a:p>
      </dgm:t>
    </dgm:pt>
    <dgm:pt modelId="{7BC4E03C-D707-4E91-BBF3-1E79A0FD1C34}" type="parTrans" cxnId="{CC617F6A-47A4-4C4D-84D1-31DE60B5A5EB}">
      <dgm:prSet/>
      <dgm:spPr/>
      <dgm:t>
        <a:bodyPr/>
        <a:lstStyle/>
        <a:p>
          <a:endParaRPr lang="en-US"/>
        </a:p>
      </dgm:t>
    </dgm:pt>
    <dgm:pt modelId="{DFFC756E-D002-403D-AB4A-6D47E34A7597}" type="sibTrans" cxnId="{CC617F6A-47A4-4C4D-84D1-31DE60B5A5EB}">
      <dgm:prSet/>
      <dgm:spPr/>
      <dgm:t>
        <a:bodyPr/>
        <a:lstStyle/>
        <a:p>
          <a:endParaRPr lang="en-US"/>
        </a:p>
      </dgm:t>
    </dgm:pt>
    <dgm:pt modelId="{F4103265-E1C6-43CD-AA41-E3E320E96211}">
      <dgm:prSet phldrT="[Text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3</a:t>
          </a:r>
          <a:endParaRPr lang="en-US" dirty="0"/>
        </a:p>
      </dgm:t>
    </dgm:pt>
    <dgm:pt modelId="{0FB08AE9-0FBF-4177-BC38-45BAC423BD85}" type="parTrans" cxnId="{EA3C055E-45F6-445F-82B2-005DCECE80C7}">
      <dgm:prSet/>
      <dgm:spPr/>
      <dgm:t>
        <a:bodyPr/>
        <a:lstStyle/>
        <a:p>
          <a:endParaRPr lang="en-US"/>
        </a:p>
      </dgm:t>
    </dgm:pt>
    <dgm:pt modelId="{3DC4B25A-0B11-46AC-A6DE-477794DF18EB}" type="sibTrans" cxnId="{EA3C055E-45F6-445F-82B2-005DCECE80C7}">
      <dgm:prSet/>
      <dgm:spPr/>
      <dgm:t>
        <a:bodyPr/>
        <a:lstStyle/>
        <a:p>
          <a:endParaRPr lang="en-US"/>
        </a:p>
      </dgm:t>
    </dgm:pt>
    <dgm:pt modelId="{315FFB23-2517-4542-8429-FED8AAB672B9}">
      <dgm:prSet phldrT="[Text]"/>
      <dgm:spPr/>
      <dgm:t>
        <a:bodyPr/>
        <a:lstStyle/>
        <a:p>
          <a:r>
            <a:rPr lang="en-US" altLang="en-US" b="1" dirty="0" smtClean="0">
              <a:solidFill>
                <a:srgbClr val="0066FF"/>
              </a:solidFill>
            </a:rPr>
            <a:t>Risk communication</a:t>
          </a:r>
          <a:endParaRPr lang="en-US" b="1" dirty="0">
            <a:solidFill>
              <a:srgbClr val="0066FF"/>
            </a:solidFill>
          </a:endParaRPr>
        </a:p>
      </dgm:t>
    </dgm:pt>
    <dgm:pt modelId="{4621568A-315C-496A-AC05-6A1C8308A93C}" type="parTrans" cxnId="{B3490545-4890-4768-994C-EDBA695F0D44}">
      <dgm:prSet/>
      <dgm:spPr/>
      <dgm:t>
        <a:bodyPr/>
        <a:lstStyle/>
        <a:p>
          <a:endParaRPr lang="en-US"/>
        </a:p>
      </dgm:t>
    </dgm:pt>
    <dgm:pt modelId="{0A6F2637-751C-490F-99E6-332C6A9FDD32}" type="sibTrans" cxnId="{B3490545-4890-4768-994C-EDBA695F0D44}">
      <dgm:prSet/>
      <dgm:spPr/>
      <dgm:t>
        <a:bodyPr/>
        <a:lstStyle/>
        <a:p>
          <a:endParaRPr lang="en-US"/>
        </a:p>
      </dgm:t>
    </dgm:pt>
    <dgm:pt modelId="{C96B08D2-6DD4-4821-9133-BF6DFC08719D}" type="pres">
      <dgm:prSet presAssocID="{815B5CCD-41D8-4B50-8DD0-5AB88CB4E1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48D67-C8A2-4584-A414-EB9240D37AEF}" type="pres">
      <dgm:prSet presAssocID="{DCD4941A-86DE-449A-886B-E3BC5C7B1B09}" presName="composite" presStyleCnt="0"/>
      <dgm:spPr/>
    </dgm:pt>
    <dgm:pt modelId="{BB2F8B91-7C5D-480C-85E4-55D1FF810657}" type="pres">
      <dgm:prSet presAssocID="{DCD4941A-86DE-449A-886B-E3BC5C7B1B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00B09-901B-460D-98F5-F0D71877DE76}" type="pres">
      <dgm:prSet presAssocID="{DCD4941A-86DE-449A-886B-E3BC5C7B1B09}" presName="descendantText" presStyleLbl="alignAcc1" presStyleIdx="0" presStyleCnt="3" custLinFactNeighborX="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A7541-5928-4BA2-9D3C-8A27B152640D}" type="pres">
      <dgm:prSet presAssocID="{660CED37-835A-409C-9330-F793CAF4FD64}" presName="sp" presStyleCnt="0"/>
      <dgm:spPr/>
    </dgm:pt>
    <dgm:pt modelId="{AA34149B-50CC-4FE3-B406-510FCC420D78}" type="pres">
      <dgm:prSet presAssocID="{39739796-9BFF-43F2-A765-5E88893E3BF2}" presName="composite" presStyleCnt="0"/>
      <dgm:spPr/>
    </dgm:pt>
    <dgm:pt modelId="{B0F923A8-768D-495B-B0AE-8EEFA0762AC3}" type="pres">
      <dgm:prSet presAssocID="{39739796-9BFF-43F2-A765-5E88893E3BF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2F0E-4AEB-4F29-AEE7-B7CCD374759D}" type="pres">
      <dgm:prSet presAssocID="{39739796-9BFF-43F2-A765-5E88893E3BF2}" presName="descendantText" presStyleLbl="alignAcc1" presStyleIdx="1" presStyleCnt="3" custScaleX="100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96400-67C0-479E-9FDA-CFD8D9425545}" type="pres">
      <dgm:prSet presAssocID="{62D3405A-17FF-483A-ABBC-6AF8A1E4FE52}" presName="sp" presStyleCnt="0"/>
      <dgm:spPr/>
    </dgm:pt>
    <dgm:pt modelId="{11665ABA-3A5D-4A45-A8CA-7C12D07079CC}" type="pres">
      <dgm:prSet presAssocID="{F4103265-E1C6-43CD-AA41-E3E320E96211}" presName="composite" presStyleCnt="0"/>
      <dgm:spPr/>
    </dgm:pt>
    <dgm:pt modelId="{CE0BB975-E6E5-461C-A107-5A0F06600992}" type="pres">
      <dgm:prSet presAssocID="{F4103265-E1C6-43CD-AA41-E3E320E9621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95A57-A11B-4248-B875-FF79B8A54ED7}" type="pres">
      <dgm:prSet presAssocID="{F4103265-E1C6-43CD-AA41-E3E320E9621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C055E-45F6-445F-82B2-005DCECE80C7}" srcId="{815B5CCD-41D8-4B50-8DD0-5AB88CB4E15B}" destId="{F4103265-E1C6-43CD-AA41-E3E320E96211}" srcOrd="2" destOrd="0" parTransId="{0FB08AE9-0FBF-4177-BC38-45BAC423BD85}" sibTransId="{3DC4B25A-0B11-46AC-A6DE-477794DF18EB}"/>
    <dgm:cxn modelId="{6CF10988-2BBE-4338-AF8F-ADF583DDDBE7}" type="presOf" srcId="{F4103265-E1C6-43CD-AA41-E3E320E96211}" destId="{CE0BB975-E6E5-461C-A107-5A0F06600992}" srcOrd="0" destOrd="0" presId="urn:microsoft.com/office/officeart/2005/8/layout/chevron2"/>
    <dgm:cxn modelId="{AA2C686D-AA2A-4223-AD23-ED7BC66BF396}" type="presOf" srcId="{E644B6D8-0850-4858-B717-8219DB817612}" destId="{25E32F0E-4AEB-4F29-AEE7-B7CCD374759D}" srcOrd="0" destOrd="0" presId="urn:microsoft.com/office/officeart/2005/8/layout/chevron2"/>
    <dgm:cxn modelId="{BF5D1F9C-8AAC-42DF-8B16-B2193D08130D}" srcId="{815B5CCD-41D8-4B50-8DD0-5AB88CB4E15B}" destId="{DCD4941A-86DE-449A-886B-E3BC5C7B1B09}" srcOrd="0" destOrd="0" parTransId="{58CE6038-7A6C-4FD7-856E-6CCFCBA0D1EE}" sibTransId="{660CED37-835A-409C-9330-F793CAF4FD64}"/>
    <dgm:cxn modelId="{361A7740-5F5A-447F-8072-5041A5685307}" srcId="{DCD4941A-86DE-449A-886B-E3BC5C7B1B09}" destId="{2D2DCC46-50BC-4BE0-835A-82FBA900DEED}" srcOrd="0" destOrd="0" parTransId="{A00D8EF7-648B-4C70-BA19-0BBA3AEBD213}" sibTransId="{455AC4B6-0296-434F-90D1-48B43833C9EA}"/>
    <dgm:cxn modelId="{42C84A1B-F4B8-4C70-9772-650FCFD6A55C}" type="presOf" srcId="{39739796-9BFF-43F2-A765-5E88893E3BF2}" destId="{B0F923A8-768D-495B-B0AE-8EEFA0762AC3}" srcOrd="0" destOrd="0" presId="urn:microsoft.com/office/officeart/2005/8/layout/chevron2"/>
    <dgm:cxn modelId="{ED0F9B93-7608-4919-ABEB-3AF90B4F8AAE}" type="presOf" srcId="{815B5CCD-41D8-4B50-8DD0-5AB88CB4E15B}" destId="{C96B08D2-6DD4-4821-9133-BF6DFC08719D}" srcOrd="0" destOrd="0" presId="urn:microsoft.com/office/officeart/2005/8/layout/chevron2"/>
    <dgm:cxn modelId="{916958A5-3DD7-490A-A661-5BD6CD381E8D}" srcId="{815B5CCD-41D8-4B50-8DD0-5AB88CB4E15B}" destId="{39739796-9BFF-43F2-A765-5E88893E3BF2}" srcOrd="1" destOrd="0" parTransId="{23825E1B-15E5-4DDB-B0E2-769191EE7451}" sibTransId="{62D3405A-17FF-483A-ABBC-6AF8A1E4FE52}"/>
    <dgm:cxn modelId="{CC617F6A-47A4-4C4D-84D1-31DE60B5A5EB}" srcId="{39739796-9BFF-43F2-A765-5E88893E3BF2}" destId="{E644B6D8-0850-4858-B717-8219DB817612}" srcOrd="0" destOrd="0" parTransId="{7BC4E03C-D707-4E91-BBF3-1E79A0FD1C34}" sibTransId="{DFFC756E-D002-403D-AB4A-6D47E34A7597}"/>
    <dgm:cxn modelId="{B463287D-CB76-48AD-8BFC-A4498810AB5C}" type="presOf" srcId="{DCD4941A-86DE-449A-886B-E3BC5C7B1B09}" destId="{BB2F8B91-7C5D-480C-85E4-55D1FF810657}" srcOrd="0" destOrd="0" presId="urn:microsoft.com/office/officeart/2005/8/layout/chevron2"/>
    <dgm:cxn modelId="{F0609ED2-0D1B-490E-9D5B-49A18E1545CA}" type="presOf" srcId="{2D2DCC46-50BC-4BE0-835A-82FBA900DEED}" destId="{DD600B09-901B-460D-98F5-F0D71877DE76}" srcOrd="0" destOrd="0" presId="urn:microsoft.com/office/officeart/2005/8/layout/chevron2"/>
    <dgm:cxn modelId="{5C286222-010F-4FBC-A614-843B79765C8E}" type="presOf" srcId="{315FFB23-2517-4542-8429-FED8AAB672B9}" destId="{0BF95A57-A11B-4248-B875-FF79B8A54ED7}" srcOrd="0" destOrd="0" presId="urn:microsoft.com/office/officeart/2005/8/layout/chevron2"/>
    <dgm:cxn modelId="{B3490545-4890-4768-994C-EDBA695F0D44}" srcId="{F4103265-E1C6-43CD-AA41-E3E320E96211}" destId="{315FFB23-2517-4542-8429-FED8AAB672B9}" srcOrd="0" destOrd="0" parTransId="{4621568A-315C-496A-AC05-6A1C8308A93C}" sibTransId="{0A6F2637-751C-490F-99E6-332C6A9FDD32}"/>
    <dgm:cxn modelId="{2C41DC6B-EEEC-4739-A043-C37857DEE12A}" type="presParOf" srcId="{C96B08D2-6DD4-4821-9133-BF6DFC08719D}" destId="{55148D67-C8A2-4584-A414-EB9240D37AEF}" srcOrd="0" destOrd="0" presId="urn:microsoft.com/office/officeart/2005/8/layout/chevron2"/>
    <dgm:cxn modelId="{3B287430-1B84-40A1-ACAC-256786732324}" type="presParOf" srcId="{55148D67-C8A2-4584-A414-EB9240D37AEF}" destId="{BB2F8B91-7C5D-480C-85E4-55D1FF810657}" srcOrd="0" destOrd="0" presId="urn:microsoft.com/office/officeart/2005/8/layout/chevron2"/>
    <dgm:cxn modelId="{CF2D6C98-13E2-4E02-8671-8FEFB454CAEC}" type="presParOf" srcId="{55148D67-C8A2-4584-A414-EB9240D37AEF}" destId="{DD600B09-901B-460D-98F5-F0D71877DE76}" srcOrd="1" destOrd="0" presId="urn:microsoft.com/office/officeart/2005/8/layout/chevron2"/>
    <dgm:cxn modelId="{0C378F47-EB25-4945-970E-814A5EC565E3}" type="presParOf" srcId="{C96B08D2-6DD4-4821-9133-BF6DFC08719D}" destId="{8FBA7541-5928-4BA2-9D3C-8A27B152640D}" srcOrd="1" destOrd="0" presId="urn:microsoft.com/office/officeart/2005/8/layout/chevron2"/>
    <dgm:cxn modelId="{ED0D2C20-FF13-4D66-A9AA-231A84E6A68E}" type="presParOf" srcId="{C96B08D2-6DD4-4821-9133-BF6DFC08719D}" destId="{AA34149B-50CC-4FE3-B406-510FCC420D78}" srcOrd="2" destOrd="0" presId="urn:microsoft.com/office/officeart/2005/8/layout/chevron2"/>
    <dgm:cxn modelId="{F25B2F67-A674-4DAC-86DC-4763484D7090}" type="presParOf" srcId="{AA34149B-50CC-4FE3-B406-510FCC420D78}" destId="{B0F923A8-768D-495B-B0AE-8EEFA0762AC3}" srcOrd="0" destOrd="0" presId="urn:microsoft.com/office/officeart/2005/8/layout/chevron2"/>
    <dgm:cxn modelId="{2A828ECA-8047-4CCC-83B2-7351FE7550BD}" type="presParOf" srcId="{AA34149B-50CC-4FE3-B406-510FCC420D78}" destId="{25E32F0E-4AEB-4F29-AEE7-B7CCD374759D}" srcOrd="1" destOrd="0" presId="urn:microsoft.com/office/officeart/2005/8/layout/chevron2"/>
    <dgm:cxn modelId="{CF3F2DDE-5745-4CCD-BCF1-2D3085F838F5}" type="presParOf" srcId="{C96B08D2-6DD4-4821-9133-BF6DFC08719D}" destId="{3E096400-67C0-479E-9FDA-CFD8D9425545}" srcOrd="3" destOrd="0" presId="urn:microsoft.com/office/officeart/2005/8/layout/chevron2"/>
    <dgm:cxn modelId="{4A492FFC-E2E9-4A7A-AA6F-871C696F2FF2}" type="presParOf" srcId="{C96B08D2-6DD4-4821-9133-BF6DFC08719D}" destId="{11665ABA-3A5D-4A45-A8CA-7C12D07079CC}" srcOrd="4" destOrd="0" presId="urn:microsoft.com/office/officeart/2005/8/layout/chevron2"/>
    <dgm:cxn modelId="{FE09A00E-8C39-4FE8-9A56-2FE19A1CE1A8}" type="presParOf" srcId="{11665ABA-3A5D-4A45-A8CA-7C12D07079CC}" destId="{CE0BB975-E6E5-461C-A107-5A0F06600992}" srcOrd="0" destOrd="0" presId="urn:microsoft.com/office/officeart/2005/8/layout/chevron2"/>
    <dgm:cxn modelId="{DECBBC5E-9874-46E1-A4C7-48B15DC263B0}" type="presParOf" srcId="{11665ABA-3A5D-4A45-A8CA-7C12D07079CC}" destId="{0BF95A57-A11B-4248-B875-FF79B8A54E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F1B997-7EC0-4446-91BB-5B691CDB58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08EF9-9727-44DA-BC35-D0F10D1195D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1</a:t>
          </a:r>
          <a:endParaRPr lang="en-US" dirty="0"/>
        </a:p>
      </dgm:t>
    </dgm:pt>
    <dgm:pt modelId="{0F415456-AF4E-4D68-97DC-8309B25559AC}" type="parTrans" cxnId="{C7EA8686-C236-4440-91B8-34F60F291830}">
      <dgm:prSet/>
      <dgm:spPr/>
      <dgm:t>
        <a:bodyPr/>
        <a:lstStyle/>
        <a:p>
          <a:endParaRPr lang="en-US"/>
        </a:p>
      </dgm:t>
    </dgm:pt>
    <dgm:pt modelId="{A5990E84-8DED-40EF-96EB-448876E611CA}" type="sibTrans" cxnId="{C7EA8686-C236-4440-91B8-34F60F291830}">
      <dgm:prSet/>
      <dgm:spPr/>
      <dgm:t>
        <a:bodyPr/>
        <a:lstStyle/>
        <a:p>
          <a:endParaRPr lang="en-US"/>
        </a:p>
      </dgm:t>
    </dgm:pt>
    <dgm:pt modelId="{8DF15199-87C2-4255-9FF0-E58B5B7257E0}">
      <dgm:prSet phldrT="[Text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2</a:t>
          </a:r>
          <a:endParaRPr lang="en-US" dirty="0"/>
        </a:p>
      </dgm:t>
    </dgm:pt>
    <dgm:pt modelId="{9BD5CB42-A5B7-4146-AF51-EF59004B56C7}" type="parTrans" cxnId="{06306A23-45AE-4FF0-9361-5F94339DDF02}">
      <dgm:prSet/>
      <dgm:spPr/>
      <dgm:t>
        <a:bodyPr/>
        <a:lstStyle/>
        <a:p>
          <a:endParaRPr lang="en-US"/>
        </a:p>
      </dgm:t>
    </dgm:pt>
    <dgm:pt modelId="{D8FF9D3C-9684-499A-B21C-A8D18A438D1A}" type="sibTrans" cxnId="{06306A23-45AE-4FF0-9361-5F94339DDF02}">
      <dgm:prSet/>
      <dgm:spPr/>
      <dgm:t>
        <a:bodyPr/>
        <a:lstStyle/>
        <a:p>
          <a:endParaRPr lang="en-US"/>
        </a:p>
      </dgm:t>
    </dgm:pt>
    <dgm:pt modelId="{88FA92FE-0CC8-4D8A-A5EC-80C9BC42FB82}">
      <dgm:prSet phldrT="[Text]" custT="1"/>
      <dgm:spPr/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Screening </a:t>
          </a:r>
          <a:r>
            <a:rPr lang="fr-FR" sz="1800" b="0" dirty="0" err="1" smtClean="0">
              <a:solidFill>
                <a:schemeClr val="tx1"/>
              </a:solidFill>
            </a:rPr>
            <a:t>limits</a:t>
          </a:r>
          <a:endParaRPr lang="en-US" sz="1800" b="0" dirty="0">
            <a:solidFill>
              <a:schemeClr val="tx1"/>
            </a:solidFill>
          </a:endParaRPr>
        </a:p>
      </dgm:t>
    </dgm:pt>
    <dgm:pt modelId="{82997582-6C39-4F8F-93CA-665046052337}" type="parTrans" cxnId="{6C3585F8-2BE0-4FC8-8AC4-AAF19B16A706}">
      <dgm:prSet/>
      <dgm:spPr/>
      <dgm:t>
        <a:bodyPr/>
        <a:lstStyle/>
        <a:p>
          <a:endParaRPr lang="en-US"/>
        </a:p>
      </dgm:t>
    </dgm:pt>
    <dgm:pt modelId="{83D4737F-48A4-4BF7-A170-AF382C3B6B36}" type="sibTrans" cxnId="{6C3585F8-2BE0-4FC8-8AC4-AAF19B16A706}">
      <dgm:prSet/>
      <dgm:spPr/>
      <dgm:t>
        <a:bodyPr/>
        <a:lstStyle/>
        <a:p>
          <a:endParaRPr lang="en-US"/>
        </a:p>
      </dgm:t>
    </dgm:pt>
    <dgm:pt modelId="{EDE474CC-0FA9-450F-91D5-BEFD2A0E1EF8}">
      <dgm:prSet phldrT="[Text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3</a:t>
          </a:r>
          <a:endParaRPr lang="en-US" dirty="0"/>
        </a:p>
      </dgm:t>
    </dgm:pt>
    <dgm:pt modelId="{BB27D1BE-4848-49E5-A34C-1B9E951AF85E}" type="parTrans" cxnId="{A91908B9-7D0D-4C8E-A9CC-0CDBC83541D5}">
      <dgm:prSet/>
      <dgm:spPr/>
      <dgm:t>
        <a:bodyPr/>
        <a:lstStyle/>
        <a:p>
          <a:endParaRPr lang="en-US"/>
        </a:p>
      </dgm:t>
    </dgm:pt>
    <dgm:pt modelId="{AB58161A-5B19-4312-87A5-6B9185CBDE4A}" type="sibTrans" cxnId="{A91908B9-7D0D-4C8E-A9CC-0CDBC83541D5}">
      <dgm:prSet/>
      <dgm:spPr/>
      <dgm:t>
        <a:bodyPr/>
        <a:lstStyle/>
        <a:p>
          <a:endParaRPr lang="en-US"/>
        </a:p>
      </dgm:t>
    </dgm:pt>
    <dgm:pt modelId="{843BFDD3-5830-45A5-8DE1-77900605CC54}">
      <dgm:prSet phldrT="[Text]" custT="1"/>
      <dgm:spPr/>
      <dgm:t>
        <a:bodyPr/>
        <a:lstStyle/>
        <a:p>
          <a:r>
            <a:rPr lang="fr-FR" sz="2400" b="1" dirty="0" err="1" smtClean="0">
              <a:solidFill>
                <a:srgbClr val="0066FF"/>
              </a:solidFill>
            </a:rPr>
            <a:t>Detection</a:t>
          </a:r>
          <a:r>
            <a:rPr lang="fr-FR" sz="2400" b="1" dirty="0" smtClean="0">
              <a:solidFill>
                <a:srgbClr val="0066FF"/>
              </a:solidFill>
            </a:rPr>
            <a:t> times</a:t>
          </a:r>
          <a:endParaRPr lang="en-US" sz="2400" b="1" dirty="0">
            <a:solidFill>
              <a:srgbClr val="0066FF"/>
            </a:solidFill>
          </a:endParaRPr>
        </a:p>
      </dgm:t>
    </dgm:pt>
    <dgm:pt modelId="{4686DFAF-673D-439C-BE93-D7E2E99ACD5E}" type="parTrans" cxnId="{5C001202-32E1-4ECD-8789-03B860FC70C5}">
      <dgm:prSet/>
      <dgm:spPr/>
      <dgm:t>
        <a:bodyPr/>
        <a:lstStyle/>
        <a:p>
          <a:endParaRPr lang="en-US"/>
        </a:p>
      </dgm:t>
    </dgm:pt>
    <dgm:pt modelId="{46AE60A8-C838-436F-9C0B-1B8548DEDC40}" type="sibTrans" cxnId="{5C001202-32E1-4ECD-8789-03B860FC70C5}">
      <dgm:prSet/>
      <dgm:spPr/>
      <dgm:t>
        <a:bodyPr/>
        <a:lstStyle/>
        <a:p>
          <a:endParaRPr lang="en-US"/>
        </a:p>
      </dgm:t>
    </dgm:pt>
    <dgm:pt modelId="{B963E9EE-1A70-46C0-AEF7-2F13EBCA8960}">
      <dgm:prSet phldrT="[Text]" custT="1"/>
      <dgm:spPr/>
      <dgm:t>
        <a:bodyPr/>
        <a:lstStyle/>
        <a:p>
          <a:r>
            <a:rPr lang="fr-FR" sz="2000" b="0" dirty="0" smtClean="0"/>
            <a:t>EPC,IPC,IUC</a:t>
          </a:r>
          <a:endParaRPr lang="en-US" sz="2000" b="0" dirty="0"/>
        </a:p>
      </dgm:t>
    </dgm:pt>
    <dgm:pt modelId="{5CFECF07-909D-45F2-A0DC-ACFD21C96891}" type="sibTrans" cxnId="{16E10885-DAF2-4376-8248-F9241DC89F28}">
      <dgm:prSet/>
      <dgm:spPr/>
      <dgm:t>
        <a:bodyPr/>
        <a:lstStyle/>
        <a:p>
          <a:endParaRPr lang="en-US"/>
        </a:p>
      </dgm:t>
    </dgm:pt>
    <dgm:pt modelId="{6CA02217-6801-4DC3-8485-7077092D844D}" type="parTrans" cxnId="{16E10885-DAF2-4376-8248-F9241DC89F28}">
      <dgm:prSet/>
      <dgm:spPr/>
      <dgm:t>
        <a:bodyPr/>
        <a:lstStyle/>
        <a:p>
          <a:endParaRPr lang="en-US"/>
        </a:p>
      </dgm:t>
    </dgm:pt>
    <dgm:pt modelId="{5A319C78-0CB4-4C04-9C9E-052410251F1F}">
      <dgm:prSet phldrT="[Text]" custT="1"/>
      <dgm:spPr/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Harmonisation</a:t>
          </a:r>
          <a:endParaRPr lang="en-US" sz="1800" b="0" dirty="0">
            <a:solidFill>
              <a:schemeClr val="tx1"/>
            </a:solidFill>
          </a:endParaRPr>
        </a:p>
      </dgm:t>
    </dgm:pt>
    <dgm:pt modelId="{681127D2-E065-4A04-A63F-6618671775B6}" type="sibTrans" cxnId="{52A83169-F9E5-4346-8F5A-5C7DBEAF5752}">
      <dgm:prSet/>
      <dgm:spPr/>
      <dgm:t>
        <a:bodyPr/>
        <a:lstStyle/>
        <a:p>
          <a:endParaRPr lang="en-US"/>
        </a:p>
      </dgm:t>
    </dgm:pt>
    <dgm:pt modelId="{7883D01D-C573-4BB6-8FF6-53E0B492379F}" type="parTrans" cxnId="{52A83169-F9E5-4346-8F5A-5C7DBEAF5752}">
      <dgm:prSet/>
      <dgm:spPr/>
      <dgm:t>
        <a:bodyPr/>
        <a:lstStyle/>
        <a:p>
          <a:endParaRPr lang="en-US"/>
        </a:p>
      </dgm:t>
    </dgm:pt>
    <dgm:pt modelId="{04429902-D094-4CDE-8F71-8E74BA2D3C3D}" type="pres">
      <dgm:prSet presAssocID="{2FF1B997-7EC0-4446-91BB-5B691CDB58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7E833F-03F6-4894-AB55-1DD8E982DA67}" type="pres">
      <dgm:prSet presAssocID="{E2908EF9-9727-44DA-BC35-D0F10D1195DD}" presName="composite" presStyleCnt="0"/>
      <dgm:spPr/>
    </dgm:pt>
    <dgm:pt modelId="{0BB6C664-4826-42A3-98CF-0ACCB8D486D1}" type="pres">
      <dgm:prSet presAssocID="{E2908EF9-9727-44DA-BC35-D0F10D1195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9EEA3-E956-409B-8D9E-3A673BFE789E}" type="pres">
      <dgm:prSet presAssocID="{E2908EF9-9727-44DA-BC35-D0F10D1195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6ABD4-E5FF-4046-BBF3-5FD7D9092C33}" type="pres">
      <dgm:prSet presAssocID="{A5990E84-8DED-40EF-96EB-448876E611CA}" presName="sp" presStyleCnt="0"/>
      <dgm:spPr/>
    </dgm:pt>
    <dgm:pt modelId="{22D7A8DB-E033-4E15-9352-DC8709FA9D13}" type="pres">
      <dgm:prSet presAssocID="{8DF15199-87C2-4255-9FF0-E58B5B7257E0}" presName="composite" presStyleCnt="0"/>
      <dgm:spPr/>
    </dgm:pt>
    <dgm:pt modelId="{F38C2A1A-74E2-4AF8-B8F6-B9E9C7327993}" type="pres">
      <dgm:prSet presAssocID="{8DF15199-87C2-4255-9FF0-E58B5B7257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8A1A2-6E01-4A5C-A1AE-D6BD1077DFE9}" type="pres">
      <dgm:prSet presAssocID="{8DF15199-87C2-4255-9FF0-E58B5B7257E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E0A3D-5A01-41A5-B80E-5A383E60B9A8}" type="pres">
      <dgm:prSet presAssocID="{D8FF9D3C-9684-499A-B21C-A8D18A438D1A}" presName="sp" presStyleCnt="0"/>
      <dgm:spPr/>
    </dgm:pt>
    <dgm:pt modelId="{5BF12941-420E-4D35-8662-EA2C550C615D}" type="pres">
      <dgm:prSet presAssocID="{EDE474CC-0FA9-450F-91D5-BEFD2A0E1EF8}" presName="composite" presStyleCnt="0"/>
      <dgm:spPr/>
    </dgm:pt>
    <dgm:pt modelId="{4A3DBB67-5CF1-4796-9A37-E8D246BE4A83}" type="pres">
      <dgm:prSet presAssocID="{EDE474CC-0FA9-450F-91D5-BEFD2A0E1E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674F8-CA46-4D4C-ADCD-DC5F9C7A6EA0}" type="pres">
      <dgm:prSet presAssocID="{EDE474CC-0FA9-450F-91D5-BEFD2A0E1E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01202-32E1-4ECD-8789-03B860FC70C5}" srcId="{EDE474CC-0FA9-450F-91D5-BEFD2A0E1EF8}" destId="{843BFDD3-5830-45A5-8DE1-77900605CC54}" srcOrd="0" destOrd="0" parTransId="{4686DFAF-673D-439C-BE93-D7E2E99ACD5E}" sibTransId="{46AE60A8-C838-436F-9C0B-1B8548DEDC40}"/>
    <dgm:cxn modelId="{5AC20400-4158-4C60-904C-532A27AA7368}" type="presOf" srcId="{88FA92FE-0CC8-4D8A-A5EC-80C9BC42FB82}" destId="{D408A1A2-6E01-4A5C-A1AE-D6BD1077DFE9}" srcOrd="0" destOrd="0" presId="urn:microsoft.com/office/officeart/2005/8/layout/chevron2"/>
    <dgm:cxn modelId="{06306A23-45AE-4FF0-9361-5F94339DDF02}" srcId="{2FF1B997-7EC0-4446-91BB-5B691CDB58A0}" destId="{8DF15199-87C2-4255-9FF0-E58B5B7257E0}" srcOrd="1" destOrd="0" parTransId="{9BD5CB42-A5B7-4146-AF51-EF59004B56C7}" sibTransId="{D8FF9D3C-9684-499A-B21C-A8D18A438D1A}"/>
    <dgm:cxn modelId="{B7D006BA-1D40-49B2-A264-3F6B31F01C02}" type="presOf" srcId="{EDE474CC-0FA9-450F-91D5-BEFD2A0E1EF8}" destId="{4A3DBB67-5CF1-4796-9A37-E8D246BE4A83}" srcOrd="0" destOrd="0" presId="urn:microsoft.com/office/officeart/2005/8/layout/chevron2"/>
    <dgm:cxn modelId="{71A93E6E-B54E-4D11-A9B0-1CE7F3747394}" type="presOf" srcId="{5A319C78-0CB4-4C04-9C9E-052410251F1F}" destId="{D408A1A2-6E01-4A5C-A1AE-D6BD1077DFE9}" srcOrd="0" destOrd="1" presId="urn:microsoft.com/office/officeart/2005/8/layout/chevron2"/>
    <dgm:cxn modelId="{6C3585F8-2BE0-4FC8-8AC4-AAF19B16A706}" srcId="{8DF15199-87C2-4255-9FF0-E58B5B7257E0}" destId="{88FA92FE-0CC8-4D8A-A5EC-80C9BC42FB82}" srcOrd="0" destOrd="0" parTransId="{82997582-6C39-4F8F-93CA-665046052337}" sibTransId="{83D4737F-48A4-4BF7-A170-AF382C3B6B36}"/>
    <dgm:cxn modelId="{52A83169-F9E5-4346-8F5A-5C7DBEAF5752}" srcId="{8DF15199-87C2-4255-9FF0-E58B5B7257E0}" destId="{5A319C78-0CB4-4C04-9C9E-052410251F1F}" srcOrd="1" destOrd="0" parTransId="{7883D01D-C573-4BB6-8FF6-53E0B492379F}" sibTransId="{681127D2-E065-4A04-A63F-6618671775B6}"/>
    <dgm:cxn modelId="{16E10885-DAF2-4376-8248-F9241DC89F28}" srcId="{E2908EF9-9727-44DA-BC35-D0F10D1195DD}" destId="{B963E9EE-1A70-46C0-AEF7-2F13EBCA8960}" srcOrd="0" destOrd="0" parTransId="{6CA02217-6801-4DC3-8485-7077092D844D}" sibTransId="{5CFECF07-909D-45F2-A0DC-ACFD21C96891}"/>
    <dgm:cxn modelId="{04B66DEA-AAFC-466D-BE84-FB6047CACF5A}" type="presOf" srcId="{E2908EF9-9727-44DA-BC35-D0F10D1195DD}" destId="{0BB6C664-4826-42A3-98CF-0ACCB8D486D1}" srcOrd="0" destOrd="0" presId="urn:microsoft.com/office/officeart/2005/8/layout/chevron2"/>
    <dgm:cxn modelId="{6F715D84-2F48-4C1F-A849-6A383ECFC178}" type="presOf" srcId="{8DF15199-87C2-4255-9FF0-E58B5B7257E0}" destId="{F38C2A1A-74E2-4AF8-B8F6-B9E9C7327993}" srcOrd="0" destOrd="0" presId="urn:microsoft.com/office/officeart/2005/8/layout/chevron2"/>
    <dgm:cxn modelId="{C7EA8686-C236-4440-91B8-34F60F291830}" srcId="{2FF1B997-7EC0-4446-91BB-5B691CDB58A0}" destId="{E2908EF9-9727-44DA-BC35-D0F10D1195DD}" srcOrd="0" destOrd="0" parTransId="{0F415456-AF4E-4D68-97DC-8309B25559AC}" sibTransId="{A5990E84-8DED-40EF-96EB-448876E611CA}"/>
    <dgm:cxn modelId="{EA817AAB-4A1A-4573-A281-B0FB2E9DAD5B}" type="presOf" srcId="{2FF1B997-7EC0-4446-91BB-5B691CDB58A0}" destId="{04429902-D094-4CDE-8F71-8E74BA2D3C3D}" srcOrd="0" destOrd="0" presId="urn:microsoft.com/office/officeart/2005/8/layout/chevron2"/>
    <dgm:cxn modelId="{A91908B9-7D0D-4C8E-A9CC-0CDBC83541D5}" srcId="{2FF1B997-7EC0-4446-91BB-5B691CDB58A0}" destId="{EDE474CC-0FA9-450F-91D5-BEFD2A0E1EF8}" srcOrd="2" destOrd="0" parTransId="{BB27D1BE-4848-49E5-A34C-1B9E951AF85E}" sibTransId="{AB58161A-5B19-4312-87A5-6B9185CBDE4A}"/>
    <dgm:cxn modelId="{C2094B1A-F279-463A-A653-0B1D99C064FB}" type="presOf" srcId="{B963E9EE-1A70-46C0-AEF7-2F13EBCA8960}" destId="{2D49EEA3-E956-409B-8D9E-3A673BFE789E}" srcOrd="0" destOrd="0" presId="urn:microsoft.com/office/officeart/2005/8/layout/chevron2"/>
    <dgm:cxn modelId="{F1D69AAE-9EA3-4AD8-8DE0-677455478537}" type="presOf" srcId="{843BFDD3-5830-45A5-8DE1-77900605CC54}" destId="{1A0674F8-CA46-4D4C-ADCD-DC5F9C7A6EA0}" srcOrd="0" destOrd="0" presId="urn:microsoft.com/office/officeart/2005/8/layout/chevron2"/>
    <dgm:cxn modelId="{EE2F206A-7AF1-4210-AEAC-E8AA1F26D922}" type="presParOf" srcId="{04429902-D094-4CDE-8F71-8E74BA2D3C3D}" destId="{6D7E833F-03F6-4894-AB55-1DD8E982DA67}" srcOrd="0" destOrd="0" presId="urn:microsoft.com/office/officeart/2005/8/layout/chevron2"/>
    <dgm:cxn modelId="{6691B872-D2D9-45C3-B8FA-B709F07AF0E7}" type="presParOf" srcId="{6D7E833F-03F6-4894-AB55-1DD8E982DA67}" destId="{0BB6C664-4826-42A3-98CF-0ACCB8D486D1}" srcOrd="0" destOrd="0" presId="urn:microsoft.com/office/officeart/2005/8/layout/chevron2"/>
    <dgm:cxn modelId="{A9040B6C-8263-4272-B3E9-2B850C13D244}" type="presParOf" srcId="{6D7E833F-03F6-4894-AB55-1DD8E982DA67}" destId="{2D49EEA3-E956-409B-8D9E-3A673BFE789E}" srcOrd="1" destOrd="0" presId="urn:microsoft.com/office/officeart/2005/8/layout/chevron2"/>
    <dgm:cxn modelId="{989806E2-930E-4787-9CF1-A6E111A9C65B}" type="presParOf" srcId="{04429902-D094-4CDE-8F71-8E74BA2D3C3D}" destId="{6296ABD4-E5FF-4046-BBF3-5FD7D9092C33}" srcOrd="1" destOrd="0" presId="urn:microsoft.com/office/officeart/2005/8/layout/chevron2"/>
    <dgm:cxn modelId="{3F90202B-98FA-41CE-9BD0-5355740A0DA4}" type="presParOf" srcId="{04429902-D094-4CDE-8F71-8E74BA2D3C3D}" destId="{22D7A8DB-E033-4E15-9352-DC8709FA9D13}" srcOrd="2" destOrd="0" presId="urn:microsoft.com/office/officeart/2005/8/layout/chevron2"/>
    <dgm:cxn modelId="{0F5ABD9C-14B8-4A16-AF51-251029BDDF8F}" type="presParOf" srcId="{22D7A8DB-E033-4E15-9352-DC8709FA9D13}" destId="{F38C2A1A-74E2-4AF8-B8F6-B9E9C7327993}" srcOrd="0" destOrd="0" presId="urn:microsoft.com/office/officeart/2005/8/layout/chevron2"/>
    <dgm:cxn modelId="{ABF4BB7A-D536-4E57-92D4-DE04E1E8F5C9}" type="presParOf" srcId="{22D7A8DB-E033-4E15-9352-DC8709FA9D13}" destId="{D408A1A2-6E01-4A5C-A1AE-D6BD1077DFE9}" srcOrd="1" destOrd="0" presId="urn:microsoft.com/office/officeart/2005/8/layout/chevron2"/>
    <dgm:cxn modelId="{71654047-C101-4E30-AD96-D0E1A13FE180}" type="presParOf" srcId="{04429902-D094-4CDE-8F71-8E74BA2D3C3D}" destId="{1FCE0A3D-5A01-41A5-B80E-5A383E60B9A8}" srcOrd="3" destOrd="0" presId="urn:microsoft.com/office/officeart/2005/8/layout/chevron2"/>
    <dgm:cxn modelId="{F0BA9A59-DBBE-4F0D-838C-2A412A95E0D0}" type="presParOf" srcId="{04429902-D094-4CDE-8F71-8E74BA2D3C3D}" destId="{5BF12941-420E-4D35-8662-EA2C550C615D}" srcOrd="4" destOrd="0" presId="urn:microsoft.com/office/officeart/2005/8/layout/chevron2"/>
    <dgm:cxn modelId="{F608B601-F057-48E2-9943-E576C9EF57AD}" type="presParOf" srcId="{5BF12941-420E-4D35-8662-EA2C550C615D}" destId="{4A3DBB67-5CF1-4796-9A37-E8D246BE4A83}" srcOrd="0" destOrd="0" presId="urn:microsoft.com/office/officeart/2005/8/layout/chevron2"/>
    <dgm:cxn modelId="{29620373-8F18-4E24-A84A-246337353B70}" type="presParOf" srcId="{5BF12941-420E-4D35-8662-EA2C550C615D}" destId="{1A0674F8-CA46-4D4C-ADCD-DC5F9C7A6E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57267-A40B-43F9-8F95-61BA6D27D5AB}">
      <dsp:nvSpPr>
        <dsp:cNvPr id="0" name=""/>
        <dsp:cNvSpPr/>
      </dsp:nvSpPr>
      <dsp:spPr>
        <a:xfrm>
          <a:off x="9670890" y="2838004"/>
          <a:ext cx="91440" cy="180539"/>
        </a:xfrm>
        <a:custGeom>
          <a:avLst/>
          <a:gdLst/>
          <a:ahLst/>
          <a:cxnLst/>
          <a:rect l="0" t="0" r="0" b="0"/>
          <a:pathLst>
            <a:path>
              <a:moveTo>
                <a:pt x="87173" y="0"/>
              </a:moveTo>
              <a:lnTo>
                <a:pt x="87173" y="93695"/>
              </a:lnTo>
              <a:lnTo>
                <a:pt x="45720" y="93695"/>
              </a:lnTo>
              <a:lnTo>
                <a:pt x="45720" y="180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8246A-3BA0-45F5-A9D9-9C24917A37B8}">
      <dsp:nvSpPr>
        <dsp:cNvPr id="0" name=""/>
        <dsp:cNvSpPr/>
      </dsp:nvSpPr>
      <dsp:spPr>
        <a:xfrm>
          <a:off x="9712344" y="1653227"/>
          <a:ext cx="91440" cy="176664"/>
        </a:xfrm>
        <a:custGeom>
          <a:avLst/>
          <a:gdLst/>
          <a:ahLst/>
          <a:cxnLst/>
          <a:rect l="0" t="0" r="0" b="0"/>
          <a:pathLst>
            <a:path>
              <a:moveTo>
                <a:pt x="100689" y="0"/>
              </a:moveTo>
              <a:lnTo>
                <a:pt x="100689" y="89820"/>
              </a:lnTo>
              <a:lnTo>
                <a:pt x="45720" y="89820"/>
              </a:lnTo>
              <a:lnTo>
                <a:pt x="45720" y="1766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CE747-B2FC-4043-9DF8-40E0CFBA753F}">
      <dsp:nvSpPr>
        <dsp:cNvPr id="0" name=""/>
        <dsp:cNvSpPr/>
      </dsp:nvSpPr>
      <dsp:spPr>
        <a:xfrm>
          <a:off x="5623042" y="557909"/>
          <a:ext cx="4189991" cy="327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0"/>
              </a:lnTo>
              <a:lnTo>
                <a:pt x="4189991" y="240800"/>
              </a:lnTo>
              <a:lnTo>
                <a:pt x="4189991" y="327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8C84B-F351-4E0D-A489-4D48849A37DC}">
      <dsp:nvSpPr>
        <dsp:cNvPr id="0" name=""/>
        <dsp:cNvSpPr/>
      </dsp:nvSpPr>
      <dsp:spPr>
        <a:xfrm>
          <a:off x="6808239" y="2710626"/>
          <a:ext cx="91440" cy="633559"/>
        </a:xfrm>
        <a:custGeom>
          <a:avLst/>
          <a:gdLst/>
          <a:ahLst/>
          <a:cxnLst/>
          <a:rect l="0" t="0" r="0" b="0"/>
          <a:pathLst>
            <a:path>
              <a:moveTo>
                <a:pt x="78615" y="0"/>
              </a:moveTo>
              <a:lnTo>
                <a:pt x="78615" y="546715"/>
              </a:lnTo>
              <a:lnTo>
                <a:pt x="45720" y="546715"/>
              </a:lnTo>
              <a:lnTo>
                <a:pt x="45720" y="6335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FB182-D822-4FE0-B57E-FED2791AB261}">
      <dsp:nvSpPr>
        <dsp:cNvPr id="0" name=""/>
        <dsp:cNvSpPr/>
      </dsp:nvSpPr>
      <dsp:spPr>
        <a:xfrm>
          <a:off x="2176159" y="1381821"/>
          <a:ext cx="4710694" cy="35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73"/>
              </a:lnTo>
              <a:lnTo>
                <a:pt x="4710694" y="267773"/>
              </a:lnTo>
              <a:lnTo>
                <a:pt x="4710694" y="354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1008F-90A6-43E5-82D0-9D6FF903F186}">
      <dsp:nvSpPr>
        <dsp:cNvPr id="0" name=""/>
        <dsp:cNvSpPr/>
      </dsp:nvSpPr>
      <dsp:spPr>
        <a:xfrm>
          <a:off x="4016337" y="2633811"/>
          <a:ext cx="91440" cy="288380"/>
        </a:xfrm>
        <a:custGeom>
          <a:avLst/>
          <a:gdLst/>
          <a:ahLst/>
          <a:cxnLst/>
          <a:rect l="0" t="0" r="0" b="0"/>
          <a:pathLst>
            <a:path>
              <a:moveTo>
                <a:pt x="64637" y="0"/>
              </a:moveTo>
              <a:lnTo>
                <a:pt x="64637" y="201536"/>
              </a:lnTo>
              <a:lnTo>
                <a:pt x="45720" y="201536"/>
              </a:lnTo>
              <a:lnTo>
                <a:pt x="45720" y="2883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38054-3935-41CD-9693-49B7A4F160FD}">
      <dsp:nvSpPr>
        <dsp:cNvPr id="0" name=""/>
        <dsp:cNvSpPr/>
      </dsp:nvSpPr>
      <dsp:spPr>
        <a:xfrm>
          <a:off x="2176159" y="1381821"/>
          <a:ext cx="1904815" cy="35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73"/>
              </a:lnTo>
              <a:lnTo>
                <a:pt x="1904815" y="267773"/>
              </a:lnTo>
              <a:lnTo>
                <a:pt x="1904815" y="354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C21A4-05D1-4A6C-A8CD-93591CB2EF5E}">
      <dsp:nvSpPr>
        <dsp:cNvPr id="0" name=""/>
        <dsp:cNvSpPr/>
      </dsp:nvSpPr>
      <dsp:spPr>
        <a:xfrm>
          <a:off x="1285965" y="2583861"/>
          <a:ext cx="91440" cy="253729"/>
        </a:xfrm>
        <a:custGeom>
          <a:avLst/>
          <a:gdLst/>
          <a:ahLst/>
          <a:cxnLst/>
          <a:rect l="0" t="0" r="0" b="0"/>
          <a:pathLst>
            <a:path>
              <a:moveTo>
                <a:pt x="58328" y="0"/>
              </a:moveTo>
              <a:lnTo>
                <a:pt x="58328" y="166885"/>
              </a:lnTo>
              <a:lnTo>
                <a:pt x="45720" y="166885"/>
              </a:lnTo>
              <a:lnTo>
                <a:pt x="45720" y="253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179FE-0B94-49BD-9F1A-01BD69412F0C}">
      <dsp:nvSpPr>
        <dsp:cNvPr id="0" name=""/>
        <dsp:cNvSpPr/>
      </dsp:nvSpPr>
      <dsp:spPr>
        <a:xfrm>
          <a:off x="1344294" y="1381821"/>
          <a:ext cx="831865" cy="373529"/>
        </a:xfrm>
        <a:custGeom>
          <a:avLst/>
          <a:gdLst/>
          <a:ahLst/>
          <a:cxnLst/>
          <a:rect l="0" t="0" r="0" b="0"/>
          <a:pathLst>
            <a:path>
              <a:moveTo>
                <a:pt x="831865" y="0"/>
              </a:moveTo>
              <a:lnTo>
                <a:pt x="831865" y="286685"/>
              </a:lnTo>
              <a:lnTo>
                <a:pt x="0" y="286685"/>
              </a:lnTo>
              <a:lnTo>
                <a:pt x="0" y="3735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431B4-1FC8-4BAD-8785-C9269CCEAAF8}">
      <dsp:nvSpPr>
        <dsp:cNvPr id="0" name=""/>
        <dsp:cNvSpPr/>
      </dsp:nvSpPr>
      <dsp:spPr>
        <a:xfrm>
          <a:off x="2176159" y="557909"/>
          <a:ext cx="3446882" cy="228632"/>
        </a:xfrm>
        <a:custGeom>
          <a:avLst/>
          <a:gdLst/>
          <a:ahLst/>
          <a:cxnLst/>
          <a:rect l="0" t="0" r="0" b="0"/>
          <a:pathLst>
            <a:path>
              <a:moveTo>
                <a:pt x="3446882" y="0"/>
              </a:moveTo>
              <a:lnTo>
                <a:pt x="3446882" y="141788"/>
              </a:lnTo>
              <a:lnTo>
                <a:pt x="0" y="141788"/>
              </a:lnTo>
              <a:lnTo>
                <a:pt x="0" y="228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980BC-279C-4513-B9BF-E67A41E16357}">
      <dsp:nvSpPr>
        <dsp:cNvPr id="0" name=""/>
        <dsp:cNvSpPr/>
      </dsp:nvSpPr>
      <dsp:spPr>
        <a:xfrm>
          <a:off x="4367391" y="-37369"/>
          <a:ext cx="2511302" cy="595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78341-1A54-4B92-9AB0-473EC93A507F}">
      <dsp:nvSpPr>
        <dsp:cNvPr id="0" name=""/>
        <dsp:cNvSpPr/>
      </dsp:nvSpPr>
      <dsp:spPr>
        <a:xfrm>
          <a:off x="4471552" y="61582"/>
          <a:ext cx="2511302" cy="595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Substances</a:t>
          </a:r>
          <a:endParaRPr lang="en-US" sz="3200" b="1" kern="1200" dirty="0"/>
        </a:p>
      </dsp:txBody>
      <dsp:txXfrm>
        <a:off x="4488987" y="79017"/>
        <a:ext cx="2476432" cy="560409"/>
      </dsp:txXfrm>
    </dsp:sp>
    <dsp:sp modelId="{77C22C5F-D3ED-446C-B4AA-07BCF58F961E}">
      <dsp:nvSpPr>
        <dsp:cNvPr id="0" name=""/>
        <dsp:cNvSpPr/>
      </dsp:nvSpPr>
      <dsp:spPr>
        <a:xfrm>
          <a:off x="960279" y="786541"/>
          <a:ext cx="2431759" cy="595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B4984-86A8-441B-AEFE-0912ADC1B40D}">
      <dsp:nvSpPr>
        <dsp:cNvPr id="0" name=""/>
        <dsp:cNvSpPr/>
      </dsp:nvSpPr>
      <dsp:spPr>
        <a:xfrm>
          <a:off x="1064440" y="885494"/>
          <a:ext cx="2431759" cy="595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Prohibited</a:t>
          </a:r>
          <a:endParaRPr lang="en-US" sz="2800" b="1" kern="1200" noProof="0" dirty="0"/>
        </a:p>
      </dsp:txBody>
      <dsp:txXfrm>
        <a:off x="1081875" y="902929"/>
        <a:ext cx="2396889" cy="560409"/>
      </dsp:txXfrm>
    </dsp:sp>
    <dsp:sp modelId="{98DADD8A-54AD-4BEF-B551-6522F56977C7}">
      <dsp:nvSpPr>
        <dsp:cNvPr id="0" name=""/>
        <dsp:cNvSpPr/>
      </dsp:nvSpPr>
      <dsp:spPr>
        <a:xfrm>
          <a:off x="166254" y="1755351"/>
          <a:ext cx="2356079" cy="82851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98F88-02D5-42F8-A541-A00B31C28E8C}">
      <dsp:nvSpPr>
        <dsp:cNvPr id="0" name=""/>
        <dsp:cNvSpPr/>
      </dsp:nvSpPr>
      <dsp:spPr>
        <a:xfrm>
          <a:off x="270415" y="1854303"/>
          <a:ext cx="2356079" cy="82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Doping</a:t>
          </a:r>
          <a:endParaRPr lang="en-US" sz="2800" kern="1200" dirty="0"/>
        </a:p>
      </dsp:txBody>
      <dsp:txXfrm>
        <a:off x="294681" y="1878569"/>
        <a:ext cx="2307547" cy="779978"/>
      </dsp:txXfrm>
    </dsp:sp>
    <dsp:sp modelId="{F33FB1CD-7CEA-4101-92B7-A5EF0E181FEF}">
      <dsp:nvSpPr>
        <dsp:cNvPr id="0" name=""/>
        <dsp:cNvSpPr/>
      </dsp:nvSpPr>
      <dsp:spPr>
        <a:xfrm>
          <a:off x="201947" y="2837590"/>
          <a:ext cx="2259475" cy="23338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3AA0-CFD0-4D7A-99FF-DAF7826553D6}">
      <dsp:nvSpPr>
        <dsp:cNvPr id="0" name=""/>
        <dsp:cNvSpPr/>
      </dsp:nvSpPr>
      <dsp:spPr>
        <a:xfrm>
          <a:off x="306108" y="2936543"/>
          <a:ext cx="2259475" cy="2333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solidFill>
                <a:srgbClr val="C00000"/>
              </a:solidFill>
            </a:rPr>
            <a:t>Banned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Zero tolerance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solidFill>
                <a:srgbClr val="7030A0"/>
              </a:solidFill>
            </a:rPr>
            <a:t>Analytical methods</a:t>
          </a:r>
          <a:endParaRPr lang="en-US" sz="2800" b="1" kern="1200" noProof="0" dirty="0">
            <a:solidFill>
              <a:srgbClr val="7030A0"/>
            </a:solidFill>
          </a:endParaRPr>
        </a:p>
      </dsp:txBody>
      <dsp:txXfrm>
        <a:off x="372286" y="3002721"/>
        <a:ext cx="2127119" cy="2201515"/>
      </dsp:txXfrm>
    </dsp:sp>
    <dsp:sp modelId="{57607D91-3A7B-4926-86B0-5F607612BF7A}">
      <dsp:nvSpPr>
        <dsp:cNvPr id="0" name=""/>
        <dsp:cNvSpPr/>
      </dsp:nvSpPr>
      <dsp:spPr>
        <a:xfrm>
          <a:off x="2736964" y="1736438"/>
          <a:ext cx="2688020" cy="897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F1451-BD1E-4713-8458-99C48EE69620}">
      <dsp:nvSpPr>
        <dsp:cNvPr id="0" name=""/>
        <dsp:cNvSpPr/>
      </dsp:nvSpPr>
      <dsp:spPr>
        <a:xfrm>
          <a:off x="2841125" y="1835391"/>
          <a:ext cx="2688020" cy="897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Medication</a:t>
          </a:r>
          <a:endParaRPr lang="en-US" sz="2800" kern="1200" noProof="0" dirty="0"/>
        </a:p>
      </dsp:txBody>
      <dsp:txXfrm>
        <a:off x="2867408" y="1861674"/>
        <a:ext cx="2635454" cy="844806"/>
      </dsp:txXfrm>
    </dsp:sp>
    <dsp:sp modelId="{4A0D05AB-1F0C-4420-9C47-BD4543F357FA}">
      <dsp:nvSpPr>
        <dsp:cNvPr id="0" name=""/>
        <dsp:cNvSpPr/>
      </dsp:nvSpPr>
      <dsp:spPr>
        <a:xfrm>
          <a:off x="3005159" y="2922191"/>
          <a:ext cx="2113796" cy="2011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05731-9207-41BD-BCD8-E538A44F51A2}">
      <dsp:nvSpPr>
        <dsp:cNvPr id="0" name=""/>
        <dsp:cNvSpPr/>
      </dsp:nvSpPr>
      <dsp:spPr>
        <a:xfrm>
          <a:off x="3109320" y="3021144"/>
          <a:ext cx="2113796" cy="201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solidFill>
                <a:srgbClr val="C00000"/>
              </a:solidFill>
            </a:rPr>
            <a:t>Controlled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Screening limits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solidFill>
                <a:srgbClr val="7030A0"/>
              </a:solidFill>
            </a:rPr>
            <a:t>PK/PD</a:t>
          </a:r>
          <a:endParaRPr lang="en-US" sz="2800" b="1" kern="1200" noProof="0" dirty="0">
            <a:solidFill>
              <a:srgbClr val="7030A0"/>
            </a:solidFill>
          </a:endParaRPr>
        </a:p>
      </dsp:txBody>
      <dsp:txXfrm>
        <a:off x="3168234" y="3080058"/>
        <a:ext cx="1995968" cy="1893628"/>
      </dsp:txXfrm>
    </dsp:sp>
    <dsp:sp modelId="{927319D7-0FDB-4D5D-AFF5-663F7DC9DFCB}">
      <dsp:nvSpPr>
        <dsp:cNvPr id="0" name=""/>
        <dsp:cNvSpPr/>
      </dsp:nvSpPr>
      <dsp:spPr>
        <a:xfrm>
          <a:off x="5614389" y="1736438"/>
          <a:ext cx="2544928" cy="974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B3C2F-8A05-4EE1-8BFD-285DCA9D99ED}">
      <dsp:nvSpPr>
        <dsp:cNvPr id="0" name=""/>
        <dsp:cNvSpPr/>
      </dsp:nvSpPr>
      <dsp:spPr>
        <a:xfrm>
          <a:off x="5718550" y="1835391"/>
          <a:ext cx="2544928" cy="974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Endogenous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contamination </a:t>
          </a:r>
          <a:endParaRPr lang="en-US" sz="2800" kern="1200" dirty="0"/>
        </a:p>
      </dsp:txBody>
      <dsp:txXfrm>
        <a:off x="5747083" y="1863924"/>
        <a:ext cx="2487862" cy="917121"/>
      </dsp:txXfrm>
    </dsp:sp>
    <dsp:sp modelId="{58D5A453-5635-4F7F-A54F-3BFC7D1F3BC8}">
      <dsp:nvSpPr>
        <dsp:cNvPr id="0" name=""/>
        <dsp:cNvSpPr/>
      </dsp:nvSpPr>
      <dsp:spPr>
        <a:xfrm>
          <a:off x="5551998" y="3344185"/>
          <a:ext cx="2603922" cy="143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AA77B-0432-4C44-A9B6-449534BC2DDE}">
      <dsp:nvSpPr>
        <dsp:cNvPr id="0" name=""/>
        <dsp:cNvSpPr/>
      </dsp:nvSpPr>
      <dsp:spPr>
        <a:xfrm>
          <a:off x="5656159" y="3443138"/>
          <a:ext cx="2603922" cy="143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solidFill>
                <a:srgbClr val="C00000"/>
              </a:solidFill>
            </a:rPr>
            <a:t>Threshold levels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solidFill>
                <a:srgbClr val="7030A0"/>
              </a:solidFill>
            </a:rPr>
            <a:t>Statistical risk</a:t>
          </a:r>
          <a:endParaRPr lang="en-US" sz="2800" b="1" kern="1200" noProof="0" dirty="0">
            <a:solidFill>
              <a:srgbClr val="7030A0"/>
            </a:solidFill>
          </a:endParaRPr>
        </a:p>
      </dsp:txBody>
      <dsp:txXfrm>
        <a:off x="5698226" y="3485205"/>
        <a:ext cx="2519788" cy="1352133"/>
      </dsp:txXfrm>
    </dsp:sp>
    <dsp:sp modelId="{94EED44F-7B64-48D2-9AB4-ACB9A3213C50}">
      <dsp:nvSpPr>
        <dsp:cNvPr id="0" name=""/>
        <dsp:cNvSpPr/>
      </dsp:nvSpPr>
      <dsp:spPr>
        <a:xfrm>
          <a:off x="8546920" y="885554"/>
          <a:ext cx="2532226" cy="76767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DFE5D-D3DC-4417-8E9E-4E9FD77C124D}">
      <dsp:nvSpPr>
        <dsp:cNvPr id="0" name=""/>
        <dsp:cNvSpPr/>
      </dsp:nvSpPr>
      <dsp:spPr>
        <a:xfrm>
          <a:off x="8651081" y="984507"/>
          <a:ext cx="2532226" cy="767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Not Prohibited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 dirty="0"/>
        </a:p>
      </dsp:txBody>
      <dsp:txXfrm>
        <a:off x="8673565" y="1006991"/>
        <a:ext cx="2487258" cy="722704"/>
      </dsp:txXfrm>
    </dsp:sp>
    <dsp:sp modelId="{1326799E-B76D-4D06-A940-27B28982596C}">
      <dsp:nvSpPr>
        <dsp:cNvPr id="0" name=""/>
        <dsp:cNvSpPr/>
      </dsp:nvSpPr>
      <dsp:spPr>
        <a:xfrm>
          <a:off x="8569098" y="1829891"/>
          <a:ext cx="2377931" cy="10081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7F06-A4A4-4A7D-BF8F-2DF9CA255B30}">
      <dsp:nvSpPr>
        <dsp:cNvPr id="0" name=""/>
        <dsp:cNvSpPr/>
      </dsp:nvSpPr>
      <dsp:spPr>
        <a:xfrm>
          <a:off x="8673259" y="1928844"/>
          <a:ext cx="2377931" cy="100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No control</a:t>
          </a:r>
          <a:endParaRPr lang="en-US" sz="2800" kern="1200" dirty="0"/>
        </a:p>
      </dsp:txBody>
      <dsp:txXfrm>
        <a:off x="8702786" y="1958371"/>
        <a:ext cx="2318877" cy="949058"/>
      </dsp:txXfrm>
    </dsp:sp>
    <dsp:sp modelId="{B51746CE-9936-452A-BBB7-84C84242E90F}">
      <dsp:nvSpPr>
        <dsp:cNvPr id="0" name=""/>
        <dsp:cNvSpPr/>
      </dsp:nvSpPr>
      <dsp:spPr>
        <a:xfrm>
          <a:off x="8454359" y="3018543"/>
          <a:ext cx="2524501" cy="2085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959DD-2C1B-4BF1-B5F4-90E637A646A5}">
      <dsp:nvSpPr>
        <dsp:cNvPr id="0" name=""/>
        <dsp:cNvSpPr/>
      </dsp:nvSpPr>
      <dsp:spPr>
        <a:xfrm>
          <a:off x="8558520" y="3117496"/>
          <a:ext cx="2524501" cy="2085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Vitamins Antiparasitics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    Antibiotics</a:t>
          </a:r>
          <a:endParaRPr lang="en-US" sz="2800" kern="1200" noProof="0" dirty="0"/>
        </a:p>
      </dsp:txBody>
      <dsp:txXfrm>
        <a:off x="8619600" y="3178576"/>
        <a:ext cx="2402341" cy="1963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CF630-0151-4962-AD76-B6772ED4556E}">
      <dsp:nvSpPr>
        <dsp:cNvPr id="0" name=""/>
        <dsp:cNvSpPr/>
      </dsp:nvSpPr>
      <dsp:spPr>
        <a:xfrm rot="5400000">
          <a:off x="-137217" y="137555"/>
          <a:ext cx="914785" cy="640349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</a:t>
          </a:r>
          <a:endParaRPr lang="en-US" sz="1800" kern="1200" dirty="0"/>
        </a:p>
      </dsp:txBody>
      <dsp:txXfrm rot="-5400000">
        <a:off x="2" y="320512"/>
        <a:ext cx="640349" cy="274436"/>
      </dsp:txXfrm>
    </dsp:sp>
    <dsp:sp modelId="{D6442392-943E-44BF-9CAF-29907B494F04}">
      <dsp:nvSpPr>
        <dsp:cNvPr id="0" name=""/>
        <dsp:cNvSpPr/>
      </dsp:nvSpPr>
      <dsp:spPr>
        <a:xfrm rot="5400000">
          <a:off x="1796243" y="-1176761"/>
          <a:ext cx="594610" cy="2996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1" kern="1200" dirty="0" smtClean="0"/>
            <a:t>Science (PK/PD)</a:t>
          </a:r>
          <a:endParaRPr lang="en-US" sz="2400" kern="1200" dirty="0"/>
        </a:p>
      </dsp:txBody>
      <dsp:txXfrm rot="-5400000">
        <a:off x="595158" y="53350"/>
        <a:ext cx="2967755" cy="536558"/>
      </dsp:txXfrm>
    </dsp:sp>
    <dsp:sp modelId="{7703B096-1DAA-4F23-B69E-923549B4E0DC}">
      <dsp:nvSpPr>
        <dsp:cNvPr id="0" name=""/>
        <dsp:cNvSpPr/>
      </dsp:nvSpPr>
      <dsp:spPr>
        <a:xfrm rot="5400000">
          <a:off x="-137217" y="886964"/>
          <a:ext cx="914785" cy="640349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</a:t>
          </a:r>
          <a:endParaRPr lang="en-US" sz="1800" kern="1200" dirty="0"/>
        </a:p>
      </dsp:txBody>
      <dsp:txXfrm rot="-5400000">
        <a:off x="2" y="1069921"/>
        <a:ext cx="640349" cy="274436"/>
      </dsp:txXfrm>
    </dsp:sp>
    <dsp:sp modelId="{3544FDF1-BED1-4080-B3D0-D9C8C1297B5E}">
      <dsp:nvSpPr>
        <dsp:cNvPr id="0" name=""/>
        <dsp:cNvSpPr/>
      </dsp:nvSpPr>
      <dsp:spPr>
        <a:xfrm rot="5400000">
          <a:off x="1841435" y="-451339"/>
          <a:ext cx="594610" cy="2996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1" kern="1200" dirty="0" smtClean="0"/>
            <a:t>Decision</a:t>
          </a:r>
          <a:endParaRPr lang="en-US" sz="2400" kern="1200" dirty="0"/>
        </a:p>
      </dsp:txBody>
      <dsp:txXfrm rot="-5400000">
        <a:off x="640350" y="778772"/>
        <a:ext cx="2967755" cy="536558"/>
      </dsp:txXfrm>
    </dsp:sp>
    <dsp:sp modelId="{EBDBCE00-3D2A-4FC3-B3BF-0B9BC4089B6D}">
      <dsp:nvSpPr>
        <dsp:cNvPr id="0" name=""/>
        <dsp:cNvSpPr/>
      </dsp:nvSpPr>
      <dsp:spPr>
        <a:xfrm rot="5400000">
          <a:off x="-137217" y="1636373"/>
          <a:ext cx="914785" cy="64034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</a:t>
          </a:r>
          <a:endParaRPr lang="en-US" sz="1800" kern="1200" dirty="0"/>
        </a:p>
      </dsp:txBody>
      <dsp:txXfrm rot="-5400000">
        <a:off x="2" y="1819330"/>
        <a:ext cx="640349" cy="274436"/>
      </dsp:txXfrm>
    </dsp:sp>
    <dsp:sp modelId="{708B48DE-652A-46BA-A9A9-DD6799B68D18}">
      <dsp:nvSpPr>
        <dsp:cNvPr id="0" name=""/>
        <dsp:cNvSpPr/>
      </dsp:nvSpPr>
      <dsp:spPr>
        <a:xfrm rot="5400000">
          <a:off x="1841435" y="298070"/>
          <a:ext cx="594610" cy="2996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1" kern="1200" dirty="0" smtClean="0"/>
            <a:t>Communication</a:t>
          </a:r>
          <a:endParaRPr lang="en-US" sz="2400" kern="1200" dirty="0"/>
        </a:p>
      </dsp:txBody>
      <dsp:txXfrm rot="-5400000">
        <a:off x="640350" y="1528181"/>
        <a:ext cx="2967755" cy="536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8B91-7C5D-480C-85E4-55D1FF810657}">
      <dsp:nvSpPr>
        <dsp:cNvPr id="0" name=""/>
        <dsp:cNvSpPr/>
      </dsp:nvSpPr>
      <dsp:spPr>
        <a:xfrm rot="5400000">
          <a:off x="-154619" y="153297"/>
          <a:ext cx="1011501" cy="708051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1</a:t>
          </a:r>
          <a:endParaRPr lang="en-US" sz="1900" kern="1200" dirty="0"/>
        </a:p>
      </dsp:txBody>
      <dsp:txXfrm rot="-5400000">
        <a:off x="-2893" y="355598"/>
        <a:ext cx="708051" cy="303450"/>
      </dsp:txXfrm>
    </dsp:sp>
    <dsp:sp modelId="{DD600B09-901B-460D-98F5-F0D71877DE76}">
      <dsp:nvSpPr>
        <dsp:cNvPr id="0" name=""/>
        <dsp:cNvSpPr/>
      </dsp:nvSpPr>
      <dsp:spPr>
        <a:xfrm rot="5400000">
          <a:off x="1848605" y="-1138981"/>
          <a:ext cx="657476" cy="2938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b="1" kern="1200" dirty="0" smtClean="0"/>
            <a:t>Risk assessment</a:t>
          </a:r>
          <a:endParaRPr lang="en-US" sz="2800" kern="1200" dirty="0"/>
        </a:p>
      </dsp:txBody>
      <dsp:txXfrm rot="-5400000">
        <a:off x="708052" y="33667"/>
        <a:ext cx="2906488" cy="593286"/>
      </dsp:txXfrm>
    </dsp:sp>
    <dsp:sp modelId="{B0F923A8-768D-495B-B0AE-8EEFA0762AC3}">
      <dsp:nvSpPr>
        <dsp:cNvPr id="0" name=""/>
        <dsp:cNvSpPr/>
      </dsp:nvSpPr>
      <dsp:spPr>
        <a:xfrm rot="5400000">
          <a:off x="-154619" y="958367"/>
          <a:ext cx="1011501" cy="708051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2</a:t>
          </a:r>
          <a:endParaRPr lang="en-US" sz="1900" kern="1200" dirty="0"/>
        </a:p>
      </dsp:txBody>
      <dsp:txXfrm rot="-5400000">
        <a:off x="-2893" y="1160668"/>
        <a:ext cx="708051" cy="303450"/>
      </dsp:txXfrm>
    </dsp:sp>
    <dsp:sp modelId="{25E32F0E-4AEB-4F29-AEE7-B7CCD374759D}">
      <dsp:nvSpPr>
        <dsp:cNvPr id="0" name=""/>
        <dsp:cNvSpPr/>
      </dsp:nvSpPr>
      <dsp:spPr>
        <a:xfrm rot="5400000">
          <a:off x="1845710" y="-339700"/>
          <a:ext cx="657476" cy="2950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1" kern="1200" dirty="0" smtClean="0"/>
            <a:t>Risk management</a:t>
          </a:r>
          <a:endParaRPr lang="en-US" sz="2400" kern="1200" dirty="0"/>
        </a:p>
      </dsp:txBody>
      <dsp:txXfrm rot="-5400000">
        <a:off x="699368" y="838737"/>
        <a:ext cx="2918066" cy="593286"/>
      </dsp:txXfrm>
    </dsp:sp>
    <dsp:sp modelId="{CE0BB975-E6E5-461C-A107-5A0F06600992}">
      <dsp:nvSpPr>
        <dsp:cNvPr id="0" name=""/>
        <dsp:cNvSpPr/>
      </dsp:nvSpPr>
      <dsp:spPr>
        <a:xfrm rot="5400000">
          <a:off x="-154619" y="1763436"/>
          <a:ext cx="1011501" cy="70805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3</a:t>
          </a:r>
          <a:endParaRPr lang="en-US" sz="1900" kern="1200" dirty="0"/>
        </a:p>
      </dsp:txBody>
      <dsp:txXfrm rot="-5400000">
        <a:off x="-2893" y="1965737"/>
        <a:ext cx="708051" cy="303450"/>
      </dsp:txXfrm>
    </dsp:sp>
    <dsp:sp modelId="{0BF95A57-A11B-4248-B875-FF79B8A54ED7}">
      <dsp:nvSpPr>
        <dsp:cNvPr id="0" name=""/>
        <dsp:cNvSpPr/>
      </dsp:nvSpPr>
      <dsp:spPr>
        <a:xfrm rot="5400000">
          <a:off x="1845710" y="471157"/>
          <a:ext cx="657476" cy="2938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1" kern="1200" dirty="0" smtClean="0"/>
            <a:t>Risk communication</a:t>
          </a:r>
          <a:endParaRPr lang="en-US" sz="2400" kern="1200" dirty="0"/>
        </a:p>
      </dsp:txBody>
      <dsp:txXfrm rot="-5400000">
        <a:off x="705157" y="1643806"/>
        <a:ext cx="2906488" cy="593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C664-4826-42A3-98CF-0ACCB8D486D1}">
      <dsp:nvSpPr>
        <dsp:cNvPr id="0" name=""/>
        <dsp:cNvSpPr/>
      </dsp:nvSpPr>
      <dsp:spPr>
        <a:xfrm rot="5400000">
          <a:off x="-134139" y="135404"/>
          <a:ext cx="894262" cy="625983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1</a:t>
          </a:r>
          <a:endParaRPr lang="en-US" sz="1700" kern="1200" dirty="0"/>
        </a:p>
      </dsp:txBody>
      <dsp:txXfrm rot="-5400000">
        <a:off x="1" y="314257"/>
        <a:ext cx="625983" cy="268279"/>
      </dsp:txXfrm>
    </dsp:sp>
    <dsp:sp modelId="{2D49EEA3-E956-409B-8D9E-3A673BFE789E}">
      <dsp:nvSpPr>
        <dsp:cNvPr id="0" name=""/>
        <dsp:cNvSpPr/>
      </dsp:nvSpPr>
      <dsp:spPr>
        <a:xfrm rot="5400000">
          <a:off x="1926441" y="-1299192"/>
          <a:ext cx="581270" cy="318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EPC,IPC,IU</a:t>
          </a:r>
          <a:r>
            <a:rPr lang="fr-FR" sz="1800" kern="1200" dirty="0" smtClean="0"/>
            <a:t>C</a:t>
          </a:r>
          <a:endParaRPr lang="en-US" sz="1800" kern="1200" dirty="0"/>
        </a:p>
      </dsp:txBody>
      <dsp:txXfrm rot="-5400000">
        <a:off x="625984" y="29640"/>
        <a:ext cx="3153811" cy="524520"/>
      </dsp:txXfrm>
    </dsp:sp>
    <dsp:sp modelId="{F38C2A1A-74E2-4AF8-B8F6-B9E9C7327993}">
      <dsp:nvSpPr>
        <dsp:cNvPr id="0" name=""/>
        <dsp:cNvSpPr/>
      </dsp:nvSpPr>
      <dsp:spPr>
        <a:xfrm rot="5400000">
          <a:off x="-134139" y="854677"/>
          <a:ext cx="894262" cy="62598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2</a:t>
          </a:r>
          <a:endParaRPr lang="en-US" sz="1700" kern="1200" dirty="0"/>
        </a:p>
      </dsp:txBody>
      <dsp:txXfrm rot="-5400000">
        <a:off x="1" y="1033530"/>
        <a:ext cx="625983" cy="268279"/>
      </dsp:txXfrm>
    </dsp:sp>
    <dsp:sp modelId="{D408A1A2-6E01-4A5C-A1AE-D6BD1077DFE9}">
      <dsp:nvSpPr>
        <dsp:cNvPr id="0" name=""/>
        <dsp:cNvSpPr/>
      </dsp:nvSpPr>
      <dsp:spPr>
        <a:xfrm rot="5400000">
          <a:off x="1926441" y="-579920"/>
          <a:ext cx="581270" cy="318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/>
            <a:t>Screening limits</a:t>
          </a:r>
          <a:endParaRPr lang="en-US" sz="1800" b="1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/>
            <a:t>Harmonization</a:t>
          </a:r>
          <a:endParaRPr lang="en-US" sz="1800" b="1" kern="1200" noProof="0" dirty="0"/>
        </a:p>
      </dsp:txBody>
      <dsp:txXfrm rot="-5400000">
        <a:off x="625984" y="748912"/>
        <a:ext cx="3153811" cy="524520"/>
      </dsp:txXfrm>
    </dsp:sp>
    <dsp:sp modelId="{4A3DBB67-5CF1-4796-9A37-E8D246BE4A83}">
      <dsp:nvSpPr>
        <dsp:cNvPr id="0" name=""/>
        <dsp:cNvSpPr/>
      </dsp:nvSpPr>
      <dsp:spPr>
        <a:xfrm rot="5400000">
          <a:off x="-134139" y="1573949"/>
          <a:ext cx="894262" cy="625983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3</a:t>
          </a:r>
          <a:endParaRPr lang="en-US" sz="1700" kern="1200" dirty="0"/>
        </a:p>
      </dsp:txBody>
      <dsp:txXfrm rot="-5400000">
        <a:off x="1" y="1752802"/>
        <a:ext cx="625983" cy="268279"/>
      </dsp:txXfrm>
    </dsp:sp>
    <dsp:sp modelId="{1A0674F8-CA46-4D4C-ADCD-DC5F9C7A6EA0}">
      <dsp:nvSpPr>
        <dsp:cNvPr id="0" name=""/>
        <dsp:cNvSpPr/>
      </dsp:nvSpPr>
      <dsp:spPr>
        <a:xfrm rot="5400000">
          <a:off x="1926441" y="139352"/>
          <a:ext cx="581270" cy="318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noProof="0" dirty="0" smtClean="0"/>
            <a:t>Detection times</a:t>
          </a:r>
          <a:endParaRPr lang="en-US" sz="2000" b="1" kern="1200" noProof="0" dirty="0"/>
        </a:p>
      </dsp:txBody>
      <dsp:txXfrm rot="-5400000">
        <a:off x="625984" y="1468185"/>
        <a:ext cx="3153811" cy="524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827AD-24A5-47CB-91DA-BFE6C106F3A4}">
      <dsp:nvSpPr>
        <dsp:cNvPr id="0" name=""/>
        <dsp:cNvSpPr/>
      </dsp:nvSpPr>
      <dsp:spPr>
        <a:xfrm>
          <a:off x="40213" y="2201713"/>
          <a:ext cx="1786742" cy="85124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solidFill>
                <a:schemeClr val="bg1"/>
              </a:solidFill>
            </a:rPr>
            <a:t>SF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65145" y="2226645"/>
        <a:ext cx="1736878" cy="801384"/>
      </dsp:txXfrm>
    </dsp:sp>
    <dsp:sp modelId="{C0A99DBE-6E96-42B1-AD75-E75F31D0ABB0}">
      <dsp:nvSpPr>
        <dsp:cNvPr id="0" name=""/>
        <dsp:cNvSpPr/>
      </dsp:nvSpPr>
      <dsp:spPr>
        <a:xfrm rot="18780397">
          <a:off x="1559051" y="1983091"/>
          <a:ext cx="1685376" cy="56019"/>
        </a:xfrm>
        <a:custGeom>
          <a:avLst/>
          <a:gdLst/>
          <a:ahLst/>
          <a:cxnLst/>
          <a:rect l="0" t="0" r="0" b="0"/>
          <a:pathLst>
            <a:path>
              <a:moveTo>
                <a:pt x="0" y="28009"/>
              </a:moveTo>
              <a:lnTo>
                <a:pt x="1685376" y="2800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359605" y="1968966"/>
        <a:ext cx="84268" cy="84268"/>
      </dsp:txXfrm>
    </dsp:sp>
    <dsp:sp modelId="{6B6B8284-591B-4F5D-B437-3FD796F53E01}">
      <dsp:nvSpPr>
        <dsp:cNvPr id="0" name=""/>
        <dsp:cNvSpPr/>
      </dsp:nvSpPr>
      <dsp:spPr>
        <a:xfrm>
          <a:off x="2976522" y="864654"/>
          <a:ext cx="2052935" cy="106041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Values</a:t>
          </a:r>
          <a:endParaRPr lang="en-US" sz="3600" kern="1200" dirty="0"/>
        </a:p>
      </dsp:txBody>
      <dsp:txXfrm>
        <a:off x="3007581" y="895713"/>
        <a:ext cx="1990817" cy="998301"/>
      </dsp:txXfrm>
    </dsp:sp>
    <dsp:sp modelId="{381BF24A-4D01-4C63-AF94-9F7B0A7DAE38}">
      <dsp:nvSpPr>
        <dsp:cNvPr id="0" name=""/>
        <dsp:cNvSpPr/>
      </dsp:nvSpPr>
      <dsp:spPr>
        <a:xfrm rot="20459226">
          <a:off x="4992227" y="1144527"/>
          <a:ext cx="1364884" cy="56019"/>
        </a:xfrm>
        <a:custGeom>
          <a:avLst/>
          <a:gdLst/>
          <a:ahLst/>
          <a:cxnLst/>
          <a:rect l="0" t="0" r="0" b="0"/>
          <a:pathLst>
            <a:path>
              <a:moveTo>
                <a:pt x="0" y="28009"/>
              </a:moveTo>
              <a:lnTo>
                <a:pt x="1364884" y="2800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5640547" y="1138415"/>
        <a:ext cx="68244" cy="68244"/>
      </dsp:txXfrm>
    </dsp:sp>
    <dsp:sp modelId="{0C882630-DDF9-41D0-878D-821B7DA05482}">
      <dsp:nvSpPr>
        <dsp:cNvPr id="0" name=""/>
        <dsp:cNvSpPr/>
      </dsp:nvSpPr>
      <dsp:spPr>
        <a:xfrm>
          <a:off x="6319881" y="0"/>
          <a:ext cx="4700772" cy="190042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>
              <a:solidFill>
                <a:schemeClr val="bg1"/>
              </a:solidFill>
            </a:rPr>
            <a:t>Should reflect the degree of confidence we want  the IPC is actually an IPC (Values)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solidFill>
                <a:schemeClr val="bg1"/>
              </a:solidFill>
            </a:rPr>
            <a:t>EHSLC: no effect (2%)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375542" y="55661"/>
        <a:ext cx="4589450" cy="1789099"/>
      </dsp:txXfrm>
    </dsp:sp>
    <dsp:sp modelId="{1D93ECF5-ADD6-4C9E-A585-DC84C8564705}">
      <dsp:nvSpPr>
        <dsp:cNvPr id="0" name=""/>
        <dsp:cNvSpPr/>
      </dsp:nvSpPr>
      <dsp:spPr>
        <a:xfrm rot="2198697">
          <a:off x="1680933" y="3040280"/>
          <a:ext cx="1477587" cy="56019"/>
        </a:xfrm>
        <a:custGeom>
          <a:avLst/>
          <a:gdLst/>
          <a:ahLst/>
          <a:cxnLst/>
          <a:rect l="0" t="0" r="0" b="0"/>
          <a:pathLst>
            <a:path>
              <a:moveTo>
                <a:pt x="0" y="28009"/>
              </a:moveTo>
              <a:lnTo>
                <a:pt x="1477587" y="2800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382787" y="3031350"/>
        <a:ext cx="73879" cy="73879"/>
      </dsp:txXfrm>
    </dsp:sp>
    <dsp:sp modelId="{BF230786-D559-4C9C-8E52-3A219E183D4E}">
      <dsp:nvSpPr>
        <dsp:cNvPr id="0" name=""/>
        <dsp:cNvSpPr/>
      </dsp:nvSpPr>
      <dsp:spPr>
        <a:xfrm>
          <a:off x="3012497" y="2822417"/>
          <a:ext cx="2239325" cy="13736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Science</a:t>
          </a:r>
          <a:endParaRPr lang="en-US" sz="3600" kern="1200" dirty="0"/>
        </a:p>
      </dsp:txBody>
      <dsp:txXfrm>
        <a:off x="3052730" y="2862650"/>
        <a:ext cx="2158859" cy="1293184"/>
      </dsp:txXfrm>
    </dsp:sp>
    <dsp:sp modelId="{999DD028-F4DD-41D0-B44B-9C76389DB543}">
      <dsp:nvSpPr>
        <dsp:cNvPr id="0" name=""/>
        <dsp:cNvSpPr/>
      </dsp:nvSpPr>
      <dsp:spPr>
        <a:xfrm rot="1189728">
          <a:off x="5213749" y="3699062"/>
          <a:ext cx="1284333" cy="56019"/>
        </a:xfrm>
        <a:custGeom>
          <a:avLst/>
          <a:gdLst/>
          <a:ahLst/>
          <a:cxnLst/>
          <a:rect l="0" t="0" r="0" b="0"/>
          <a:pathLst>
            <a:path>
              <a:moveTo>
                <a:pt x="0" y="28009"/>
              </a:moveTo>
              <a:lnTo>
                <a:pt x="1284333" y="2800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5823807" y="3694963"/>
        <a:ext cx="64216" cy="64216"/>
      </dsp:txXfrm>
    </dsp:sp>
    <dsp:sp modelId="{4DF86829-E3E4-422E-B146-84ECDDDF1BFF}">
      <dsp:nvSpPr>
        <dsp:cNvPr id="0" name=""/>
        <dsp:cNvSpPr/>
      </dsp:nvSpPr>
      <dsp:spPr>
        <a:xfrm>
          <a:off x="6460009" y="3000010"/>
          <a:ext cx="5274155" cy="188978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Shape of the dose-effect relationship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Large interindividual variability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Effect having different potency</a:t>
          </a:r>
          <a:endParaRPr lang="en-US" sz="2800" kern="1200" dirty="0"/>
        </a:p>
      </dsp:txBody>
      <dsp:txXfrm>
        <a:off x="6515359" y="3055360"/>
        <a:ext cx="5163455" cy="1779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46744-DECC-4922-B356-56136610A81C}">
      <dsp:nvSpPr>
        <dsp:cNvPr id="0" name=""/>
        <dsp:cNvSpPr/>
      </dsp:nvSpPr>
      <dsp:spPr>
        <a:xfrm rot="5400000">
          <a:off x="296106" y="1310881"/>
          <a:ext cx="1100781" cy="12532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8018F4-E6E5-4F02-82E1-7E2F1AEB956E}">
      <dsp:nvSpPr>
        <dsp:cNvPr id="0" name=""/>
        <dsp:cNvSpPr/>
      </dsp:nvSpPr>
      <dsp:spPr>
        <a:xfrm>
          <a:off x="4465" y="90642"/>
          <a:ext cx="1853068" cy="129708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Assessment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EPC,IPC,IUC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A mater of fact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67795" y="153972"/>
        <a:ext cx="1726408" cy="1170427"/>
      </dsp:txXfrm>
    </dsp:sp>
    <dsp:sp modelId="{DD264D5F-23BB-42BF-B9BE-6950DA57C26F}">
      <dsp:nvSpPr>
        <dsp:cNvPr id="0" name=""/>
        <dsp:cNvSpPr/>
      </dsp:nvSpPr>
      <dsp:spPr>
        <a:xfrm>
          <a:off x="1880897" y="279337"/>
          <a:ext cx="2421426" cy="104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1DB88-7CE4-4535-BCD7-ABCA229572E1}">
      <dsp:nvSpPr>
        <dsp:cNvPr id="0" name=""/>
        <dsp:cNvSpPr/>
      </dsp:nvSpPr>
      <dsp:spPr>
        <a:xfrm rot="5400000">
          <a:off x="2222998" y="2767938"/>
          <a:ext cx="1100781" cy="12532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55124F-8689-4BF1-8D59-E826884D18E7}">
      <dsp:nvSpPr>
        <dsp:cNvPr id="0" name=""/>
        <dsp:cNvSpPr/>
      </dsp:nvSpPr>
      <dsp:spPr>
        <a:xfrm>
          <a:off x="1798539" y="1547700"/>
          <a:ext cx="2118705" cy="129708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</a:rPr>
            <a:t>Management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SL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1861869" y="1611030"/>
        <a:ext cx="1992045" cy="1170427"/>
      </dsp:txXfrm>
    </dsp:sp>
    <dsp:sp modelId="{19F46F96-0682-4D63-9DEE-EDE79B8029EC}">
      <dsp:nvSpPr>
        <dsp:cNvPr id="0" name=""/>
        <dsp:cNvSpPr/>
      </dsp:nvSpPr>
      <dsp:spPr>
        <a:xfrm>
          <a:off x="3784426" y="1671407"/>
          <a:ext cx="1347745" cy="104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>
        <a:off x="3784426" y="1671407"/>
        <a:ext cx="1347745" cy="1048363"/>
      </dsp:txXfrm>
    </dsp:sp>
    <dsp:sp modelId="{45C40DBE-83AF-4EB6-AEA4-0FB3D32CAF2F}">
      <dsp:nvSpPr>
        <dsp:cNvPr id="0" name=""/>
        <dsp:cNvSpPr/>
      </dsp:nvSpPr>
      <dsp:spPr>
        <a:xfrm>
          <a:off x="3379992" y="3095400"/>
          <a:ext cx="2523600" cy="129708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</a:rPr>
            <a:t>Communication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</a:rPr>
            <a:t>DT/WT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3443322" y="3158730"/>
        <a:ext cx="2396940" cy="11704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CF630-0151-4962-AD76-B6772ED4556E}">
      <dsp:nvSpPr>
        <dsp:cNvPr id="0" name=""/>
        <dsp:cNvSpPr/>
      </dsp:nvSpPr>
      <dsp:spPr>
        <a:xfrm rot="5400000">
          <a:off x="-137217" y="137555"/>
          <a:ext cx="914785" cy="640349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</a:t>
          </a:r>
          <a:endParaRPr lang="en-US" sz="1800" kern="1200" dirty="0"/>
        </a:p>
      </dsp:txBody>
      <dsp:txXfrm rot="-5400000">
        <a:off x="2" y="320512"/>
        <a:ext cx="640349" cy="274436"/>
      </dsp:txXfrm>
    </dsp:sp>
    <dsp:sp modelId="{D6442392-943E-44BF-9CAF-29907B494F04}">
      <dsp:nvSpPr>
        <dsp:cNvPr id="0" name=""/>
        <dsp:cNvSpPr/>
      </dsp:nvSpPr>
      <dsp:spPr>
        <a:xfrm rot="5400000">
          <a:off x="1776494" y="-1150444"/>
          <a:ext cx="594610" cy="2996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0" kern="1200" dirty="0" smtClean="0"/>
            <a:t>Science</a:t>
          </a:r>
          <a:endParaRPr lang="en-US" sz="2000" b="0" kern="1200" dirty="0"/>
        </a:p>
      </dsp:txBody>
      <dsp:txXfrm rot="-5400000">
        <a:off x="575409" y="79667"/>
        <a:ext cx="2967755" cy="536558"/>
      </dsp:txXfrm>
    </dsp:sp>
    <dsp:sp modelId="{7703B096-1DAA-4F23-B69E-923549B4E0DC}">
      <dsp:nvSpPr>
        <dsp:cNvPr id="0" name=""/>
        <dsp:cNvSpPr/>
      </dsp:nvSpPr>
      <dsp:spPr>
        <a:xfrm rot="5400000">
          <a:off x="-137217" y="886964"/>
          <a:ext cx="914785" cy="640349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</a:t>
          </a:r>
          <a:endParaRPr lang="en-US" sz="1800" kern="1200" dirty="0"/>
        </a:p>
      </dsp:txBody>
      <dsp:txXfrm rot="-5400000">
        <a:off x="2" y="1069921"/>
        <a:ext cx="640349" cy="274436"/>
      </dsp:txXfrm>
    </dsp:sp>
    <dsp:sp modelId="{3544FDF1-BED1-4080-B3D0-D9C8C1297B5E}">
      <dsp:nvSpPr>
        <dsp:cNvPr id="0" name=""/>
        <dsp:cNvSpPr/>
      </dsp:nvSpPr>
      <dsp:spPr>
        <a:xfrm rot="5400000">
          <a:off x="1841435" y="-383345"/>
          <a:ext cx="594610" cy="2996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0" kern="1200" dirty="0" smtClean="0">
              <a:solidFill>
                <a:schemeClr val="tx1"/>
              </a:solidFill>
            </a:rPr>
            <a:t>Decision</a:t>
          </a:r>
          <a:endParaRPr lang="en-US" sz="2000" b="0" kern="1200" dirty="0">
            <a:solidFill>
              <a:schemeClr val="tx1"/>
            </a:solidFill>
          </a:endParaRPr>
        </a:p>
      </dsp:txBody>
      <dsp:txXfrm rot="-5400000">
        <a:off x="640350" y="846766"/>
        <a:ext cx="2967755" cy="536558"/>
      </dsp:txXfrm>
    </dsp:sp>
    <dsp:sp modelId="{EBDBCE00-3D2A-4FC3-B3BF-0B9BC4089B6D}">
      <dsp:nvSpPr>
        <dsp:cNvPr id="0" name=""/>
        <dsp:cNvSpPr/>
      </dsp:nvSpPr>
      <dsp:spPr>
        <a:xfrm rot="5400000">
          <a:off x="-137217" y="1636373"/>
          <a:ext cx="914785" cy="64034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</a:t>
          </a:r>
          <a:endParaRPr lang="en-US" sz="1800" kern="1200" dirty="0"/>
        </a:p>
      </dsp:txBody>
      <dsp:txXfrm rot="-5400000">
        <a:off x="2" y="1819330"/>
        <a:ext cx="640349" cy="274436"/>
      </dsp:txXfrm>
    </dsp:sp>
    <dsp:sp modelId="{708B48DE-652A-46BA-A9A9-DD6799B68D18}">
      <dsp:nvSpPr>
        <dsp:cNvPr id="0" name=""/>
        <dsp:cNvSpPr/>
      </dsp:nvSpPr>
      <dsp:spPr>
        <a:xfrm rot="5400000">
          <a:off x="1841435" y="298070"/>
          <a:ext cx="594610" cy="2996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1" kern="1200" dirty="0" smtClean="0">
              <a:solidFill>
                <a:srgbClr val="0066FF"/>
              </a:solidFill>
            </a:rPr>
            <a:t>Communication</a:t>
          </a:r>
          <a:endParaRPr lang="en-US" sz="2400" b="1" kern="1200" dirty="0">
            <a:solidFill>
              <a:srgbClr val="0066FF"/>
            </a:solidFill>
          </a:endParaRPr>
        </a:p>
      </dsp:txBody>
      <dsp:txXfrm rot="-5400000">
        <a:off x="640350" y="1528181"/>
        <a:ext cx="2967755" cy="5365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8B91-7C5D-480C-85E4-55D1FF810657}">
      <dsp:nvSpPr>
        <dsp:cNvPr id="0" name=""/>
        <dsp:cNvSpPr/>
      </dsp:nvSpPr>
      <dsp:spPr>
        <a:xfrm rot="5400000">
          <a:off x="-154619" y="153297"/>
          <a:ext cx="1011501" cy="708051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1</a:t>
          </a:r>
          <a:endParaRPr lang="en-US" sz="1900" kern="1200" dirty="0"/>
        </a:p>
      </dsp:txBody>
      <dsp:txXfrm rot="-5400000">
        <a:off x="-2893" y="355598"/>
        <a:ext cx="708051" cy="303450"/>
      </dsp:txXfrm>
    </dsp:sp>
    <dsp:sp modelId="{DD600B09-901B-460D-98F5-F0D71877DE76}">
      <dsp:nvSpPr>
        <dsp:cNvPr id="0" name=""/>
        <dsp:cNvSpPr/>
      </dsp:nvSpPr>
      <dsp:spPr>
        <a:xfrm rot="5400000">
          <a:off x="1848605" y="-1138981"/>
          <a:ext cx="657476" cy="2938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0" kern="1200" dirty="0" smtClean="0"/>
            <a:t>Risk</a:t>
          </a:r>
          <a:r>
            <a:rPr lang="en-US" altLang="en-US" sz="2100" b="0" kern="1200" dirty="0" smtClean="0"/>
            <a:t> </a:t>
          </a:r>
          <a:r>
            <a:rPr lang="en-US" altLang="en-US" sz="2000" b="0" kern="1200" dirty="0" smtClean="0"/>
            <a:t>assessment</a:t>
          </a:r>
          <a:endParaRPr lang="en-US" sz="2100" b="0" kern="1200" dirty="0"/>
        </a:p>
      </dsp:txBody>
      <dsp:txXfrm rot="-5400000">
        <a:off x="708052" y="33667"/>
        <a:ext cx="2906488" cy="593286"/>
      </dsp:txXfrm>
    </dsp:sp>
    <dsp:sp modelId="{B0F923A8-768D-495B-B0AE-8EEFA0762AC3}">
      <dsp:nvSpPr>
        <dsp:cNvPr id="0" name=""/>
        <dsp:cNvSpPr/>
      </dsp:nvSpPr>
      <dsp:spPr>
        <a:xfrm rot="5400000">
          <a:off x="-154619" y="958367"/>
          <a:ext cx="1011501" cy="708051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2</a:t>
          </a:r>
          <a:endParaRPr lang="en-US" sz="1900" kern="1200" dirty="0"/>
        </a:p>
      </dsp:txBody>
      <dsp:txXfrm rot="-5400000">
        <a:off x="-2893" y="1160668"/>
        <a:ext cx="708051" cy="303450"/>
      </dsp:txXfrm>
    </dsp:sp>
    <dsp:sp modelId="{25E32F0E-4AEB-4F29-AEE7-B7CCD374759D}">
      <dsp:nvSpPr>
        <dsp:cNvPr id="0" name=""/>
        <dsp:cNvSpPr/>
      </dsp:nvSpPr>
      <dsp:spPr>
        <a:xfrm rot="5400000">
          <a:off x="1845710" y="-339700"/>
          <a:ext cx="657476" cy="2950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0" kern="1200" dirty="0" smtClean="0">
              <a:solidFill>
                <a:schemeClr val="tx1"/>
              </a:solidFill>
            </a:rPr>
            <a:t>Risk management</a:t>
          </a:r>
          <a:endParaRPr lang="en-US" sz="2000" b="0" kern="1200" dirty="0">
            <a:solidFill>
              <a:schemeClr val="tx1"/>
            </a:solidFill>
          </a:endParaRPr>
        </a:p>
      </dsp:txBody>
      <dsp:txXfrm rot="-5400000">
        <a:off x="699368" y="838737"/>
        <a:ext cx="2918066" cy="593286"/>
      </dsp:txXfrm>
    </dsp:sp>
    <dsp:sp modelId="{CE0BB975-E6E5-461C-A107-5A0F06600992}">
      <dsp:nvSpPr>
        <dsp:cNvPr id="0" name=""/>
        <dsp:cNvSpPr/>
      </dsp:nvSpPr>
      <dsp:spPr>
        <a:xfrm rot="5400000">
          <a:off x="-154619" y="1763436"/>
          <a:ext cx="1011501" cy="70805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3</a:t>
          </a:r>
          <a:endParaRPr lang="en-US" sz="1900" kern="1200" dirty="0"/>
        </a:p>
      </dsp:txBody>
      <dsp:txXfrm rot="-5400000">
        <a:off x="-2893" y="1965737"/>
        <a:ext cx="708051" cy="303450"/>
      </dsp:txXfrm>
    </dsp:sp>
    <dsp:sp modelId="{0BF95A57-A11B-4248-B875-FF79B8A54ED7}">
      <dsp:nvSpPr>
        <dsp:cNvPr id="0" name=""/>
        <dsp:cNvSpPr/>
      </dsp:nvSpPr>
      <dsp:spPr>
        <a:xfrm rot="5400000">
          <a:off x="1845710" y="471157"/>
          <a:ext cx="657476" cy="2938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1" kern="1200" dirty="0" smtClean="0">
              <a:solidFill>
                <a:srgbClr val="0066FF"/>
              </a:solidFill>
            </a:rPr>
            <a:t>Risk communication</a:t>
          </a:r>
          <a:endParaRPr lang="en-US" sz="2000" b="1" kern="1200" dirty="0">
            <a:solidFill>
              <a:srgbClr val="0066FF"/>
            </a:solidFill>
          </a:endParaRPr>
        </a:p>
      </dsp:txBody>
      <dsp:txXfrm rot="-5400000">
        <a:off x="705157" y="1643806"/>
        <a:ext cx="2906488" cy="5932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C664-4826-42A3-98CF-0ACCB8D486D1}">
      <dsp:nvSpPr>
        <dsp:cNvPr id="0" name=""/>
        <dsp:cNvSpPr/>
      </dsp:nvSpPr>
      <dsp:spPr>
        <a:xfrm rot="5400000">
          <a:off x="-134139" y="135404"/>
          <a:ext cx="894262" cy="625983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1</a:t>
          </a:r>
          <a:endParaRPr lang="en-US" sz="1700" kern="1200" dirty="0"/>
        </a:p>
      </dsp:txBody>
      <dsp:txXfrm rot="-5400000">
        <a:off x="1" y="314257"/>
        <a:ext cx="625983" cy="268279"/>
      </dsp:txXfrm>
    </dsp:sp>
    <dsp:sp modelId="{2D49EEA3-E956-409B-8D9E-3A673BFE789E}">
      <dsp:nvSpPr>
        <dsp:cNvPr id="0" name=""/>
        <dsp:cNvSpPr/>
      </dsp:nvSpPr>
      <dsp:spPr>
        <a:xfrm rot="5400000">
          <a:off x="1926441" y="-1299192"/>
          <a:ext cx="581270" cy="318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kern="1200" dirty="0" smtClean="0"/>
            <a:t>EPC,IPC,IUC</a:t>
          </a:r>
          <a:endParaRPr lang="en-US" sz="2000" b="0" kern="1200" dirty="0"/>
        </a:p>
      </dsp:txBody>
      <dsp:txXfrm rot="-5400000">
        <a:off x="625984" y="29640"/>
        <a:ext cx="3153811" cy="524520"/>
      </dsp:txXfrm>
    </dsp:sp>
    <dsp:sp modelId="{F38C2A1A-74E2-4AF8-B8F6-B9E9C7327993}">
      <dsp:nvSpPr>
        <dsp:cNvPr id="0" name=""/>
        <dsp:cNvSpPr/>
      </dsp:nvSpPr>
      <dsp:spPr>
        <a:xfrm rot="5400000">
          <a:off x="-134139" y="854677"/>
          <a:ext cx="894262" cy="62598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2</a:t>
          </a:r>
          <a:endParaRPr lang="en-US" sz="1700" kern="1200" dirty="0"/>
        </a:p>
      </dsp:txBody>
      <dsp:txXfrm rot="-5400000">
        <a:off x="1" y="1033530"/>
        <a:ext cx="625983" cy="268279"/>
      </dsp:txXfrm>
    </dsp:sp>
    <dsp:sp modelId="{D408A1A2-6E01-4A5C-A1AE-D6BD1077DFE9}">
      <dsp:nvSpPr>
        <dsp:cNvPr id="0" name=""/>
        <dsp:cNvSpPr/>
      </dsp:nvSpPr>
      <dsp:spPr>
        <a:xfrm rot="5400000">
          <a:off x="1926441" y="-579920"/>
          <a:ext cx="581270" cy="318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chemeClr val="tx1"/>
              </a:solidFill>
            </a:rPr>
            <a:t>Screening </a:t>
          </a:r>
          <a:r>
            <a:rPr lang="fr-FR" sz="1800" b="0" kern="1200" dirty="0" err="1" smtClean="0">
              <a:solidFill>
                <a:schemeClr val="tx1"/>
              </a:solidFill>
            </a:rPr>
            <a:t>limits</a:t>
          </a:r>
          <a:endParaRPr 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chemeClr val="tx1"/>
              </a:solidFill>
            </a:rPr>
            <a:t>Harmonisation</a:t>
          </a:r>
          <a:endParaRPr lang="en-US" sz="1800" b="0" kern="1200" dirty="0">
            <a:solidFill>
              <a:schemeClr val="tx1"/>
            </a:solidFill>
          </a:endParaRPr>
        </a:p>
      </dsp:txBody>
      <dsp:txXfrm rot="-5400000">
        <a:off x="625984" y="748912"/>
        <a:ext cx="3153811" cy="524520"/>
      </dsp:txXfrm>
    </dsp:sp>
    <dsp:sp modelId="{4A3DBB67-5CF1-4796-9A37-E8D246BE4A83}">
      <dsp:nvSpPr>
        <dsp:cNvPr id="0" name=""/>
        <dsp:cNvSpPr/>
      </dsp:nvSpPr>
      <dsp:spPr>
        <a:xfrm rot="5400000">
          <a:off x="-134139" y="1573949"/>
          <a:ext cx="894262" cy="625983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3</a:t>
          </a:r>
          <a:endParaRPr lang="en-US" sz="1700" kern="1200" dirty="0"/>
        </a:p>
      </dsp:txBody>
      <dsp:txXfrm rot="-5400000">
        <a:off x="1" y="1752802"/>
        <a:ext cx="625983" cy="268279"/>
      </dsp:txXfrm>
    </dsp:sp>
    <dsp:sp modelId="{1A0674F8-CA46-4D4C-ADCD-DC5F9C7A6EA0}">
      <dsp:nvSpPr>
        <dsp:cNvPr id="0" name=""/>
        <dsp:cNvSpPr/>
      </dsp:nvSpPr>
      <dsp:spPr>
        <a:xfrm rot="5400000">
          <a:off x="1926441" y="139352"/>
          <a:ext cx="581270" cy="318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err="1" smtClean="0">
              <a:solidFill>
                <a:srgbClr val="0066FF"/>
              </a:solidFill>
            </a:rPr>
            <a:t>Detection</a:t>
          </a:r>
          <a:r>
            <a:rPr lang="fr-FR" sz="2400" b="1" kern="1200" dirty="0" smtClean="0">
              <a:solidFill>
                <a:srgbClr val="0066FF"/>
              </a:solidFill>
            </a:rPr>
            <a:t> times</a:t>
          </a:r>
          <a:endParaRPr lang="en-US" sz="2400" b="1" kern="1200" dirty="0">
            <a:solidFill>
              <a:srgbClr val="0066FF"/>
            </a:solidFill>
          </a:endParaRPr>
        </a:p>
      </dsp:txBody>
      <dsp:txXfrm rot="-5400000">
        <a:off x="625984" y="1468185"/>
        <a:ext cx="3153811" cy="524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2BAC-6026-4196-85A3-90FE6D486ED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99BD6-6F4D-40CE-83C6-9CEA88E1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166F8-CDB2-49CC-B844-15ED38C61416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163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95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: </a:t>
            </a:r>
            <a:r>
              <a:rPr lang="en-US" altLang="en-US" sz="1200" dirty="0" smtClean="0"/>
              <a:t>A systematic way of collecting, evaluating and recording information leading to recommendations for a position or action in response to an identified hazard (here medications or illicit substances)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ea typeface="宋体" panose="02010600030101010101" pitchFamily="2" charset="-122"/>
              </a:rPr>
              <a:t>The reasons to follow a risk analysis are when harmonization is in order, regulatory decisions need to take into account competitive interests in an unbiased and transparent approach.</a:t>
            </a:r>
            <a:endParaRPr lang="en-US" alt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99BD6-6F4D-40CE-83C6-9CEA88E19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B867AD-FAC2-435F-ABFB-7D3BAE79DA2E}" type="slidenum">
              <a:rPr lang="fr-FR" altLang="en-US"/>
              <a:pPr eaLnBrk="1" hangingPunct="1"/>
              <a:t>12</a:t>
            </a:fld>
            <a:endParaRPr lang="fr-FR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2100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EFE5F-A507-4247-9722-32E40F762B8A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848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solidFill>
                  <a:srgbClr val="C00000"/>
                </a:solidFill>
              </a:rPr>
              <a:t>For medication control, the dose is known and the main goal of PK/PD tools is to estimate efficacious plasma concentrations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77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45DFA6-AA9D-4A54-9A7F-CB89FBF2F7A3}" type="slidenum">
              <a:rPr lang="fr-FR" altLang="en-US"/>
              <a:pPr eaLnBrk="1" hangingPunct="1"/>
              <a:t>16</a:t>
            </a:fld>
            <a:endParaRPr lang="fr-FR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271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D882E7-9B75-430D-A53D-3985924B5859}" type="slidenum">
              <a:rPr lang="fr-FR" altLang="en-US"/>
              <a:pPr eaLnBrk="1" hangingPunct="1"/>
              <a:t>17</a:t>
            </a:fld>
            <a:endParaRPr lang="fr-FR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692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95752C-8B8D-48D4-B2EC-D0A814A714A6}" type="slidenum">
              <a:rPr lang="fr-FR" altLang="en-US"/>
              <a:pPr eaLnBrk="1" hangingPunct="1"/>
              <a:t>18</a:t>
            </a:fld>
            <a:endParaRPr lang="fr-FR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5113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2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F688CE-8EF6-49CF-A7D9-A2316881DD7C}" type="slidenum">
              <a:rPr lang="fr-FR" altLang="en-US"/>
              <a:pPr eaLnBrk="1" hangingPunct="1"/>
              <a:t>19</a:t>
            </a:fld>
            <a:endParaRPr lang="fr-FR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5113" cy="3722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06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3D6BAF-BD75-4D2B-8622-7044B489C432}" type="slidenum">
              <a:rPr lang="fr-FR" altLang="en-US"/>
              <a:pPr eaLnBrk="1" hangingPunct="1"/>
              <a:t>20</a:t>
            </a:fld>
            <a:endParaRPr lang="fr-FR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5113" cy="3722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8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1FF4B2-3B3F-4460-9050-A756DC48633E}" type="slidenum">
              <a:rPr lang="fr-FR" altLang="en-US"/>
              <a:pPr eaLnBrk="1" hangingPunct="1"/>
              <a:t>21</a:t>
            </a:fld>
            <a:endParaRPr lang="fr-FR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5113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1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EI Purpan 2017</a:t>
            </a:r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3BC09-7DC2-4D56-AABB-720B58F360E5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05063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323C7-F276-4F0E-A821-EED77BC4B9E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06109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32B4AA-9445-49E3-B725-0A1BE8A9F291}" type="slidenum">
              <a:rPr lang="fr-FR" altLang="en-US"/>
              <a:pPr eaLnBrk="1" hangingPunct="1"/>
              <a:t>23</a:t>
            </a:fld>
            <a:endParaRPr lang="fr-FR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8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EDE29-F23D-4952-8871-C558619DBCF9}" type="slidenum">
              <a:rPr lang="fr-FR" altLang="en-US"/>
              <a:pPr eaLnBrk="1" hangingPunct="1"/>
              <a:t>24</a:t>
            </a:fld>
            <a:endParaRPr lang="fr-FR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5113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03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2E28DC-4F17-496A-AC3D-E154B3F276BF}" type="slidenum">
              <a:rPr lang="fr-FR" altLang="en-US"/>
              <a:pPr eaLnBrk="1" hangingPunct="1"/>
              <a:t>25</a:t>
            </a:fld>
            <a:endParaRPr lang="fr-FR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1930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10D2A8-119F-439A-9010-8BC622276383}" type="slidenum">
              <a:rPr lang="fr-FR" altLang="en-US"/>
              <a:pPr eaLnBrk="1" hangingPunct="1"/>
              <a:t>26</a:t>
            </a:fld>
            <a:endParaRPr lang="fr-FR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9451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5053D-939F-42BF-BBDA-7E11EC66FF5E}" type="slidenum">
              <a:rPr lang="fr-FR" altLang="en-US"/>
              <a:pPr eaLnBrk="1" hangingPunct="1"/>
              <a:t>27</a:t>
            </a:fld>
            <a:endParaRPr lang="fr-FR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17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9A88-4497-41DE-9CED-F4CED45E147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953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6A943-170B-4287-866A-09C7DD2BB743}" type="slidenum">
              <a:rPr lang="en-US"/>
              <a:pPr/>
              <a:t>29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7375" y="796925"/>
            <a:ext cx="5686425" cy="3198813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356650"/>
            <a:ext cx="5029626" cy="4067569"/>
          </a:xfrm>
        </p:spPr>
        <p:txBody>
          <a:bodyPr/>
          <a:lstStyle/>
          <a:p>
            <a:pPr defTabSz="76200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693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83101D-92B0-42B5-A485-804C69302B1D}" type="slidenum">
              <a:rPr lang="fr-FR" altLang="en-US"/>
              <a:pPr eaLnBrk="1" hangingPunct="1"/>
              <a:t>30</a:t>
            </a:fld>
            <a:endParaRPr lang="fr-FR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5113" cy="372268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16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0456B-9CB3-484E-9439-85D34FBE5699}" type="slidenum">
              <a:rPr lang="fr-FR" altLang="en-US"/>
              <a:pPr/>
              <a:t>31</a:t>
            </a:fld>
            <a:endParaRPr lang="fr-FR" alt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356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substance prohibited by Regulations will be referred to as a </a:t>
            </a:r>
            <a:r>
              <a:rPr lang="en-US" dirty="0" smtClean="0">
                <a:solidFill>
                  <a:srgbClr val="C00000"/>
                </a:solidFill>
              </a:rPr>
              <a:t>Prohibited Substance </a:t>
            </a:r>
            <a:r>
              <a:rPr lang="en-US" dirty="0" smtClean="0"/>
              <a:t>which is now meant to be the umbrella term; </a:t>
            </a:r>
          </a:p>
          <a:p>
            <a:r>
              <a:rPr lang="en-US" dirty="0" smtClean="0"/>
              <a:t>However, substances classified as Doping under the FEI Rules will be referred to as </a:t>
            </a:r>
            <a:r>
              <a:rPr lang="en-US" dirty="0" smtClean="0">
                <a:solidFill>
                  <a:srgbClr val="C00000"/>
                </a:solidFill>
              </a:rPr>
              <a:t>Banned Substances </a:t>
            </a:r>
            <a:r>
              <a:rPr lang="en-US" dirty="0" smtClean="0"/>
              <a:t>while substances classified as Controlled Medication under the FEI Rules will be referred to as </a:t>
            </a:r>
            <a:r>
              <a:rPr lang="en-US" dirty="0" smtClean="0">
                <a:solidFill>
                  <a:srgbClr val="C00000"/>
                </a:solidFill>
              </a:rPr>
              <a:t>Controlled Medication Substances.</a:t>
            </a:r>
          </a:p>
          <a:p>
            <a:r>
              <a:rPr lang="en-US" altLang="en-US" sz="4000" dirty="0" smtClean="0"/>
              <a:t>a clear distinction between:</a:t>
            </a:r>
          </a:p>
          <a:p>
            <a:pPr lvl="1"/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rgbClr val="C00000"/>
                </a:solidFill>
              </a:rPr>
              <a:t>Medication</a:t>
            </a:r>
            <a:r>
              <a:rPr lang="en-US" altLang="en-US" sz="3600" dirty="0" smtClean="0"/>
              <a:t>, i.e. veterinary treatment justifiably provided to safeguard the animal’s health and welfare</a:t>
            </a:r>
          </a:p>
          <a:p>
            <a:pPr lvl="1"/>
            <a:r>
              <a:rPr lang="en-US" altLang="en-US" sz="3600" dirty="0" smtClean="0">
                <a:solidFill>
                  <a:srgbClr val="C00000"/>
                </a:solidFill>
              </a:rPr>
              <a:t>Doping</a:t>
            </a:r>
            <a:r>
              <a:rPr lang="en-US" altLang="en-US" sz="3600" dirty="0" smtClean="0"/>
              <a:t>, i.e. the deliberate intent to affect the performance of a horse or to mask an underlying health problem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99BD6-6F4D-40CE-83C6-9CEA88E19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1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69872F-6E18-4DE2-9C8D-D1491C3C5CA5}" type="slidenum">
              <a:rPr lang="fr-FR" altLang="en-US"/>
              <a:pPr eaLnBrk="1" hangingPunct="1"/>
              <a:t>32</a:t>
            </a:fld>
            <a:endParaRPr lang="fr-FR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592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3F3E64-38AC-46B8-990B-1D6318FE5AD4}" type="slidenum">
              <a:rPr lang="fr-FR" altLang="en-US"/>
              <a:pPr eaLnBrk="1" hangingPunct="1"/>
              <a:t>33</a:t>
            </a:fld>
            <a:endParaRPr lang="fr-FR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7812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F64AAB-50CD-48BC-975D-9D045AC7CA43}" type="slidenum">
              <a:rPr lang="fr-FR" altLang="en-US"/>
              <a:pPr eaLnBrk="1" hangingPunct="1"/>
              <a:t>34</a:t>
            </a:fld>
            <a:endParaRPr lang="fr-FR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16949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35831D-A6D0-49EF-AE38-AD3D3511F0C8}" type="slidenum">
              <a:rPr lang="fr-FR" altLang="en-US"/>
              <a:pPr eaLnBrk="1" hangingPunct="1"/>
              <a:t>36</a:t>
            </a:fld>
            <a:endParaRPr lang="fr-FR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5400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02D548-C6E1-4560-B743-61BF53003203}" type="slidenum">
              <a:rPr lang="fr-FR" altLang="en-US"/>
              <a:pPr eaLnBrk="1" hangingPunct="1"/>
              <a:t>37</a:t>
            </a:fld>
            <a:endParaRPr lang="fr-FR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9287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58EA41-664B-40A5-874D-543CB5BD2D5F}" type="slidenum">
              <a:rPr lang="fr-FR" altLang="en-US"/>
              <a:pPr eaLnBrk="1" hangingPunct="1"/>
              <a:t>38</a:t>
            </a:fld>
            <a:endParaRPr lang="fr-FR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6410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DFD0B2-BD0C-484E-BB47-31C3C31B7AAA}" type="slidenum">
              <a:rPr lang="fr-FR" altLang="en-US"/>
              <a:pPr eaLnBrk="1" hangingPunct="1"/>
              <a:t>39</a:t>
            </a:fld>
            <a:endParaRPr lang="fr-FR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3601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61395C-A7DF-4359-AC60-559DC754C984}" type="slidenum">
              <a:rPr lang="fr-FR" altLang="en-US"/>
              <a:pPr eaLnBrk="1" hangingPunct="1"/>
              <a:t>40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75880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1A06EA-0F59-4C08-B0CD-19D95BEF481C}" type="slidenum">
              <a:rPr lang="fr-FR" altLang="en-US"/>
              <a:pPr eaLnBrk="1" hangingPunct="1"/>
              <a:t>41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79284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065976-411E-4A55-9A9A-43B5BA72EF4D}" type="slidenum">
              <a:rPr lang="fr-FR" altLang="en-US"/>
              <a:pPr eaLnBrk="1" hangingPunct="1"/>
              <a:t>43</a:t>
            </a:fld>
            <a:endParaRPr lang="fr-FR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339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9DE8D-F0E4-4AA9-9457-788417AEA0D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tx2"/>
                </a:solidFill>
              </a:rPr>
              <a:t>Increasing sensitivity of analytical techniques is 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3200" dirty="0" smtClean="0">
                <a:solidFill>
                  <a:srgbClr val="990000"/>
                </a:solidFill>
              </a:rPr>
              <a:t>Desirable</a:t>
            </a:r>
            <a:r>
              <a:rPr lang="en-GB" altLang="en-US" sz="3200" dirty="0" smtClean="0">
                <a:solidFill>
                  <a:schemeClr val="tx2"/>
                </a:solidFill>
              </a:rPr>
              <a:t> </a:t>
            </a:r>
            <a:r>
              <a:rPr lang="en-GB" altLang="en-US" sz="3200" dirty="0" smtClean="0">
                <a:solidFill>
                  <a:srgbClr val="990000"/>
                </a:solidFill>
              </a:rPr>
              <a:t>for potent</a:t>
            </a:r>
            <a:r>
              <a:rPr lang="en-GB" altLang="en-US" sz="3200" dirty="0" smtClean="0">
                <a:solidFill>
                  <a:schemeClr val="tx2"/>
                </a:solidFill>
              </a:rPr>
              <a:t> </a:t>
            </a:r>
            <a:r>
              <a:rPr lang="en-GB" altLang="en-US" sz="3200" dirty="0" smtClean="0">
                <a:solidFill>
                  <a:srgbClr val="990000"/>
                </a:solidFill>
              </a:rPr>
              <a:t>illegitimate drugs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3200" dirty="0" smtClean="0">
                <a:solidFill>
                  <a:srgbClr val="990000"/>
                </a:solidFill>
              </a:rPr>
              <a:t>Unsuitable  for therapeutic substances</a:t>
            </a:r>
            <a:r>
              <a:rPr lang="en-GB" altLang="en-US" sz="3200" dirty="0" smtClean="0">
                <a:solidFill>
                  <a:schemeClr val="tx2"/>
                </a:solidFill>
              </a:rPr>
              <a:t> because </a:t>
            </a:r>
            <a:r>
              <a:rPr lang="en-US" altLang="en-US" sz="3200" dirty="0" smtClean="0">
                <a:solidFill>
                  <a:schemeClr val="tx2"/>
                </a:solidFill>
              </a:rPr>
              <a:t>trace concentrations of therapeutic substances </a:t>
            </a:r>
            <a:r>
              <a:rPr lang="en-US" altLang="zh-CN" sz="3200" dirty="0" smtClean="0">
                <a:solidFill>
                  <a:schemeClr val="tx2"/>
                </a:solidFill>
                <a:ea typeface="宋体" panose="02010600030101010101" pitchFamily="2" charset="-122"/>
              </a:rPr>
              <a:t>totally irrelevant in terms of effects, may be detected a long time after their administration</a:t>
            </a:r>
            <a:endParaRPr lang="en-US" altLang="en-US" sz="3200" dirty="0" smtClean="0">
              <a:solidFill>
                <a:schemeClr val="tx2"/>
              </a:solidFill>
            </a:endParaRPr>
          </a:p>
          <a:p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815078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A4D443-6F57-42BF-8739-7E46DDDD1C5D}" type="slidenum">
              <a:rPr lang="fr-FR" altLang="en-US"/>
              <a:pPr eaLnBrk="1" hangingPunct="1"/>
              <a:t>44</a:t>
            </a:fld>
            <a:endParaRPr lang="fr-FR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8896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183036-3DC0-41CD-B258-675240AC111F}" type="slidenum">
              <a:rPr lang="fr-FR" altLang="en-US"/>
              <a:pPr eaLnBrk="1" hangingPunct="1"/>
              <a:t>45</a:t>
            </a:fld>
            <a:endParaRPr lang="fr-FR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8483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4751D0-9E81-4074-87AE-2DFEBA24DA0D}" type="slidenum">
              <a:rPr lang="fr-FR" altLang="en-US"/>
              <a:pPr eaLnBrk="1" hangingPunct="1"/>
              <a:t>46</a:t>
            </a:fld>
            <a:endParaRPr lang="fr-FR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00451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916494-1582-4CF9-8AE5-0A3B76572576}" type="slidenum">
              <a:rPr lang="fr-FR" altLang="en-US"/>
              <a:pPr eaLnBrk="1" hangingPunct="1"/>
              <a:t>47</a:t>
            </a:fld>
            <a:endParaRPr lang="fr-FR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2819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4B1CF8-2AD8-4752-B00A-0CAE5383FF76}" type="slidenum">
              <a:rPr lang="fr-FR" altLang="en-US"/>
              <a:pPr eaLnBrk="1" hangingPunct="1"/>
              <a:t>48</a:t>
            </a:fld>
            <a:endParaRPr lang="fr-FR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6443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93B6FA-EEC5-49F8-A963-0259EF1DA231}" type="slidenum">
              <a:rPr lang="fr-FR" altLang="en-US"/>
              <a:pPr eaLnBrk="1" hangingPunct="1"/>
              <a:t>49</a:t>
            </a:fld>
            <a:endParaRPr lang="fr-FR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99993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B89F97-1589-4706-9327-45AC483B1332}" type="slidenum">
              <a:rPr lang="fr-FR" altLang="en-US"/>
              <a:pPr eaLnBrk="1" hangingPunct="1"/>
              <a:t>50</a:t>
            </a:fld>
            <a:endParaRPr lang="fr-FR" alt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48012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BE453F-7A99-494B-95BC-C4116A3FB18B}" type="slidenum">
              <a:rPr lang="fr-FR" altLang="en-US"/>
              <a:pPr eaLnBrk="1" hangingPunct="1"/>
              <a:t>51</a:t>
            </a:fld>
            <a:endParaRPr lang="fr-FR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3039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AF2BC-399E-4A11-B62B-9E149E7D94C6}" type="slidenum">
              <a:rPr lang="fr-FR" altLang="en-US"/>
              <a:pPr/>
              <a:t>52</a:t>
            </a:fld>
            <a:endParaRPr lang="fr-FR" alt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3439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416F9-CFC0-40A2-BADC-7DBF9A373400}" type="slidenum">
              <a:rPr lang="fr-FR" altLang="en-US"/>
              <a:pPr/>
              <a:t>53</a:t>
            </a:fld>
            <a:endParaRPr lang="fr-FR" alt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53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BC4557-3C22-471A-9818-11CA23D812E1}" type="slidenum">
              <a:rPr lang="fr-FR" altLang="en-US"/>
              <a:pPr eaLnBrk="1" hangingPunct="1"/>
              <a:t>6</a:t>
            </a:fld>
            <a:endParaRPr lang="fr-FR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9167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995C6-0DFF-4248-BD0C-A4884E938FFD}" type="slidenum">
              <a:rPr lang="fr-FR" altLang="en-US"/>
              <a:pPr/>
              <a:t>54</a:t>
            </a:fld>
            <a:endParaRPr lang="fr-FR" alt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32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6E085-A0F2-41DD-9127-FC67216C888E}" type="slidenum">
              <a:rPr lang="fr-FR" altLang="en-US"/>
              <a:pPr/>
              <a:t>55</a:t>
            </a:fld>
            <a:endParaRPr lang="fr-FR" altLang="en-US"/>
          </a:p>
        </p:txBody>
      </p:sp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7029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3670F2-2B4E-4BAC-AD7F-D5BC515F4410}" type="slidenum">
              <a:rPr lang="fr-FR" altLang="en-US"/>
              <a:pPr eaLnBrk="1" hangingPunct="1"/>
              <a:t>56</a:t>
            </a:fld>
            <a:endParaRPr lang="fr-FR" alt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97822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2F8EFA-051E-45B9-8E52-A03250463B5B}" type="slidenum">
              <a:rPr lang="fr-FR" altLang="en-US"/>
              <a:pPr eaLnBrk="1" hangingPunct="1"/>
              <a:t>57</a:t>
            </a:fld>
            <a:endParaRPr lang="fr-FR" alt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96614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09C4BB-5843-4DF0-A876-6B0DF01969A4}" type="slidenum">
              <a:rPr lang="fr-FR" altLang="en-US"/>
              <a:pPr eaLnBrk="1" hangingPunct="1"/>
              <a:t>58</a:t>
            </a:fld>
            <a:endParaRPr lang="fr-FR" alt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00839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81AE2-C947-4AD4-AA2F-2586EC36C9DA}" type="slidenum">
              <a:rPr lang="fr-FR" altLang="en-US"/>
              <a:pPr/>
              <a:t>59</a:t>
            </a:fld>
            <a:endParaRPr lang="fr-FR" alt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478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24D6A4-E7A3-4FCB-A720-DB5A20A34AD2}" type="slidenum">
              <a:rPr lang="fr-FR" altLang="en-US"/>
              <a:pPr eaLnBrk="1" hangingPunct="1"/>
              <a:t>60</a:t>
            </a:fld>
            <a:endParaRPr lang="fr-FR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36656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171CD-7196-4713-B15A-92BBC20A2761}" type="slidenum">
              <a:rPr lang="fr-FR" altLang="en-US"/>
              <a:pPr/>
              <a:t>61</a:t>
            </a:fld>
            <a:endParaRPr lang="fr-FR" alt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062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BA9C6-1069-4D31-9964-7EA3199F0BA0}" type="slidenum">
              <a:rPr lang="fr-FR" altLang="en-US"/>
              <a:pPr/>
              <a:t>62</a:t>
            </a:fld>
            <a:endParaRPr lang="fr-FR" alt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43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C5632-0123-41A9-8C6B-C68195ED7DDB}" type="slidenum">
              <a:rPr lang="fr-FR"/>
              <a:pPr/>
              <a:t>7</a:t>
            </a:fld>
            <a:endParaRPr lang="fr-FR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0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0C5242-AECC-4FD8-8A2B-44A84CEE8AD6}" type="slidenum">
              <a:rPr lang="fr-FR" altLang="en-US"/>
              <a:pPr eaLnBrk="1" hangingPunct="1"/>
              <a:t>8</a:t>
            </a:fld>
            <a:endParaRPr lang="fr-FR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77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AAF265-AFDB-45A5-9E68-A8FC60B46563}" type="slidenum">
              <a:rPr lang="fr-FR" altLang="en-US"/>
              <a:pPr eaLnBrk="1" hangingPunct="1"/>
              <a:t>9</a:t>
            </a:fld>
            <a:endParaRPr lang="fr-FR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sz="1200" dirty="0" smtClean="0">
                <a:ea typeface="宋体" panose="02010600030101010101" pitchFamily="2" charset="-122"/>
              </a:rPr>
              <a:t>For medication control, a non-experimental PK/PD approach to determine irrelevant drug plasma concentrations (IPC) and irrelevant urine concentrations (IUC). </a:t>
            </a:r>
            <a:endParaRPr lang="en-US" altLang="en-US" sz="12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359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E2B271-8BFF-4BFA-888B-219E40C0EE00}" type="slidenum">
              <a:rPr lang="fr-FR" altLang="en-US"/>
              <a:pPr eaLnBrk="1" hangingPunct="1"/>
              <a:t>10</a:t>
            </a:fld>
            <a:endParaRPr lang="fr-FR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 dirty="0" err="1" smtClean="0"/>
              <a:t>Before</a:t>
            </a:r>
            <a:r>
              <a:rPr lang="fr-FR" altLang="en-US" dirty="0" smtClean="0"/>
              <a:t> to </a:t>
            </a:r>
            <a:r>
              <a:rPr lang="fr-FR" altLang="en-US" dirty="0" err="1" smtClean="0"/>
              <a:t>explain</a:t>
            </a:r>
            <a:r>
              <a:rPr lang="fr-FR" altLang="en-US" dirty="0" smtClean="0"/>
              <a:t> the PK/PD </a:t>
            </a:r>
            <a:r>
              <a:rPr lang="fr-FR" altLang="en-US" dirty="0" err="1" smtClean="0"/>
              <a:t>approach</a:t>
            </a:r>
            <a:r>
              <a:rPr lang="fr-FR" altLang="en-US" dirty="0" smtClean="0"/>
              <a:t> for</a:t>
            </a:r>
            <a:r>
              <a:rPr lang="fr-FR" altLang="en-US" baseline="0" dirty="0" smtClean="0"/>
              <a:t> the setting of screening </a:t>
            </a:r>
            <a:r>
              <a:rPr lang="fr-FR" altLang="en-US" baseline="0" dirty="0" err="1" smtClean="0"/>
              <a:t>limit</a:t>
            </a:r>
            <a:r>
              <a:rPr lang="fr-FR" altLang="en-US" baseline="0" dirty="0" smtClean="0"/>
              <a:t>, </a:t>
            </a:r>
            <a:r>
              <a:rPr lang="fr-FR" altLang="en-US" baseline="0" dirty="0" err="1" smtClean="0"/>
              <a:t>Ihave</a:t>
            </a:r>
            <a:r>
              <a:rPr lang="fr-FR" altLang="en-US" baseline="0" dirty="0" smtClean="0"/>
              <a:t> to </a:t>
            </a:r>
            <a:r>
              <a:rPr lang="fr-FR" altLang="en-US" baseline="0" dirty="0" err="1" smtClean="0"/>
              <a:t>explain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that</a:t>
            </a:r>
            <a:r>
              <a:rPr lang="fr-FR" altLang="en-US" baseline="0" dirty="0" smtClean="0"/>
              <a:t> the EHSLC </a:t>
            </a:r>
            <a:r>
              <a:rPr lang="fr-FR" altLang="en-US" baseline="0" dirty="0" err="1" smtClean="0"/>
              <a:t>works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following</a:t>
            </a:r>
            <a:r>
              <a:rPr lang="fr-FR" altLang="en-US" baseline="0" dirty="0" smtClean="0"/>
              <a:t> the </a:t>
            </a:r>
            <a:r>
              <a:rPr lang="fr-FR" altLang="en-US" baseline="0" dirty="0" err="1" smtClean="0"/>
              <a:t>principle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odf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risk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analysis</a:t>
            </a:r>
            <a:endParaRPr lang="fr-FR" alt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ea typeface="宋体" panose="02010600030101010101" pitchFamily="2" charset="-122"/>
              </a:rPr>
              <a:t>The reasons to follow a risk analysis are when harmonization is in order, regulatory decisions need to take into account competitive interests in an unbiased and transparent approach.</a:t>
            </a:r>
            <a:endParaRPr lang="en-US" altLang="en-US" sz="12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83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EE9C-AFAF-4000-81E4-EE142E3C79DC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970-94E7-4D75-AD55-64EC001F39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92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734B4-E0B1-4C9B-AE32-FB28EBE62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6311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0C6E4-7D2E-4E55-B25A-C36C7EFFA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55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82EC-6C8B-409F-9A40-AF4AC4398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6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5820-01A4-48DB-AFB7-040846068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B42BF-FB09-4BE7-A64E-61D9C55BE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44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515A2-6248-4760-AFF8-3B42C886A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6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52A85-0B09-45AA-9975-7A441870F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09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33A24-2892-4557-B2CD-C35181896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73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8978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07BB-C4B6-4DF7-8C70-A7266D751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5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9360937-BF4A-493B-B9C5-051BE54F5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89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EE9C-AFAF-4000-81E4-EE142E3C79DC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970-94E7-4D75-AD55-64EC001F39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00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6213"/>
            <a:ext cx="10972800" cy="1339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042401" y="6537326"/>
            <a:ext cx="3149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MonteCarlo-Orlando06 - </a:t>
            </a:r>
            <a:fld id="{8E923976-951D-4968-BE56-61D984F3C3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2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1495"/>
            <a:ext cx="10363200" cy="707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692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81704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2616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6048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614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  <a:ln>
            <a:noFill/>
          </a:ln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0549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4185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7533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EE9C-AFAF-4000-81E4-EE142E3C79DC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970-94E7-4D75-AD55-64EC001F39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518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21352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0722" y="176213"/>
            <a:ext cx="1340161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6213"/>
            <a:ext cx="8026400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5044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  <a:ln>
            <a:noFill/>
          </a:ln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0479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  <a:ln>
            <a:noFill/>
          </a:ln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3207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  <a:ln>
            <a:noFill/>
          </a:ln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9499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6691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4025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09600" y="492195"/>
            <a:ext cx="10972800" cy="70788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537330"/>
            <a:ext cx="3149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MonteCarlo-Orlando06 - </a:t>
            </a:r>
            <a:fld id="{4A21C29E-E5DD-444E-AE20-0B6D57AA53A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825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EE9C-AFAF-4000-81E4-EE142E3C79DC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970-94E7-4D75-AD55-64EC001F39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EE9C-AFAF-4000-81E4-EE142E3C79DC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970-94E7-4D75-AD55-64EC001F39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1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213"/>
            <a:ext cx="10972800" cy="133985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dirty="0" smtClean="0"/>
              <a:t>EI </a:t>
            </a:r>
            <a:r>
              <a:rPr lang="fr-FR" altLang="en-US" dirty="0" err="1" smtClean="0"/>
              <a:t>Purpan</a:t>
            </a:r>
            <a:r>
              <a:rPr lang="fr-FR" altLang="en-US" dirty="0" smtClean="0"/>
              <a:t> 2017 </a:t>
            </a:r>
            <a:fld id="{20470EFC-C8E5-4823-BBC6-0BE14956187F}" type="slidenum">
              <a:rPr lang="fr-FR" altLang="en-US" smtClean="0"/>
              <a:pPr>
                <a:defRPr/>
              </a:pPr>
              <a:t>‹#›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93832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213"/>
            <a:ext cx="10972800" cy="1339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1EC1BC4-8AD7-401B-9A82-670078846E34}" type="datetime1">
              <a:rPr lang="fr-FR" altLang="en-US" smtClean="0"/>
              <a:t>05/07/2018</a:t>
            </a:fld>
            <a:endParaRPr lang="fr-F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dirty="0" smtClean="0"/>
              <a:t>EI </a:t>
            </a:r>
            <a:r>
              <a:rPr lang="fr-FR" altLang="en-US" dirty="0" err="1" smtClean="0"/>
              <a:t>Purpan</a:t>
            </a:r>
            <a:r>
              <a:rPr lang="fr-FR" altLang="en-US" dirty="0" smtClean="0"/>
              <a:t> 2017</a:t>
            </a:r>
            <a:endParaRPr lang="fr-FR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537326"/>
            <a:ext cx="3149600" cy="320675"/>
          </a:xfrm>
        </p:spPr>
        <p:txBody>
          <a:bodyPr/>
          <a:lstStyle>
            <a:lvl1pPr>
              <a:defRPr/>
            </a:lvl1pPr>
          </a:lstStyle>
          <a:p>
            <a:fld id="{42F40166-69E3-4409-8F67-0C1FBBFED196}" type="slidenum">
              <a:rPr lang="fr-FR" altLang="en-US" smtClean="0"/>
              <a:pPr/>
              <a:t>‹#›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14917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des sous-</a:t>
            </a:r>
            <a:r>
              <a:rPr lang="en-US" noProof="0" dirty="0" err="1" smtClean="0"/>
              <a:t>titres</a:t>
            </a:r>
            <a:r>
              <a:rPr lang="en-US" noProof="0" dirty="0" smtClean="0"/>
              <a:t> du masque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5F302-9C35-4FF1-AD89-B0950AC15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9A1A3-1AA9-4B8D-B731-F7B917343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EE9C-AFAF-4000-81E4-EE142E3C79DC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4970-94E7-4D75-AD55-64EC001F39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4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1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 style du 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9A620E7F-0F17-443D-968B-A18200C96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492197"/>
            <a:ext cx="1097280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353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18" Type="http://schemas.openxmlformats.org/officeDocument/2006/relationships/hyperlink" Target="http://images.google.fr/imgres?imgurl=http://www.evansvillefolkdancers.com/sitebuildercontent/sitebuilderpictures/FlagNorway.gif&amp;imgrefurl=http://www.evansvillefolkdancers.com/norway.html&amp;usg=__SSXfEVk6YLTjxB5EgY6OMaD2Fsk=&amp;h=437&amp;w=600&amp;sz=5&amp;hl=fr&amp;start=3&amp;tbnid=67LcRFLbq3HPXM:&amp;tbnh=98&amp;tbnw=135&amp;prev=/images?q%3Dflag%2Bnorway%2Bsweeden%2Bfinland%26gbv%3D2%26hl%3Dfr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5.jpeg"/><Relationship Id="rId7" Type="http://schemas.openxmlformats.org/officeDocument/2006/relationships/image" Target="../media/image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3.jpe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images.google.fr/imgres?imgurl=https://www.cia.gov/library/publications/the-world-factbook/graphics/flags/large/fi-lgflag.gif&amp;imgrefurl=https://www.cia.gov/library/publications/the-world-factbook/geos/fi.html&amp;usg=__J6i88r0cfVJ2PHSE4jNsFFSdFQ8=&amp;h=303&amp;w=493&amp;sz=3&amp;hl=fr&amp;start=6&amp;tbnid=6UV0dmn6jh571M:&amp;tbnh=80&amp;tbnw=130&amp;prev=/images?q%3Dflag%2Bnorway%2Bsweeden%2Bfinland%26gbv%3D2%26hl%3Dfr" TargetMode="External"/><Relationship Id="rId20" Type="http://schemas.openxmlformats.org/officeDocument/2006/relationships/hyperlink" Target="http://images.google.fr/imgres?imgurl=http://www.energy-research.com/10international/Flag_Sweden.gif&amp;imgrefurl=http://www.energy-research.com/10international/international.html&amp;usg=__Cl2eeFb6sOgfBBgwVbiPMzlmwl4=&amp;h=321&amp;w=537&amp;sz=3&amp;hl=fr&amp;start=2&amp;tbnid=ROGaYUGkL22xSM:&amp;tbnh=79&amp;tbnw=132&amp;prev=/images?q%3Dflag%2B%2Bsweden%26gbv%3D2%26hl%3Dfr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png"/><Relationship Id="rId24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23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4.jpeg"/><Relationship Id="rId4" Type="http://schemas.openxmlformats.org/officeDocument/2006/relationships/hyperlink" Target="https://www.ehslc.com/" TargetMode="External"/><Relationship Id="rId9" Type="http://schemas.openxmlformats.org/officeDocument/2006/relationships/image" Target="../media/image6.png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38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6.xml"/><Relationship Id="rId11" Type="http://schemas.openxmlformats.org/officeDocument/2006/relationships/oleObject" Target="../embeddings/oleObject12.bin"/><Relationship Id="rId5" Type="http://schemas.openxmlformats.org/officeDocument/2006/relationships/diagramLayout" Target="../diagrams/layout6.xml"/><Relationship Id="rId10" Type="http://schemas.openxmlformats.org/officeDocument/2006/relationships/image" Target="../media/image10.png"/><Relationship Id="rId4" Type="http://schemas.openxmlformats.org/officeDocument/2006/relationships/diagramData" Target="../diagrams/data6.xml"/><Relationship Id="rId9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733" y="861773"/>
            <a:ext cx="9746871" cy="244916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PK/PD and medication/doping   control in horses : the EU approach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0" dirty="0" smtClean="0">
                <a:solidFill>
                  <a:srgbClr val="C00000"/>
                </a:solidFill>
              </a:rPr>
              <a:t>or A PK/PD approach to propose irrelevant plasma or urine drug concentrations for medication/doping control 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145" y="4094018"/>
            <a:ext cx="9538855" cy="25561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Pierre-Louis Toutain </a:t>
            </a:r>
          </a:p>
          <a:p>
            <a:r>
              <a:rPr lang="en-US" sz="1600" dirty="0" smtClean="0"/>
              <a:t>Visiting Professor</a:t>
            </a:r>
          </a:p>
          <a:p>
            <a:r>
              <a:rPr lang="en-US" sz="1600" dirty="0" smtClean="0"/>
              <a:t> </a:t>
            </a:r>
            <a:r>
              <a:rPr lang="en-US" sz="1800" dirty="0" smtClean="0"/>
              <a:t>Royal Veterinary College , London </a:t>
            </a:r>
          </a:p>
          <a:p>
            <a:r>
              <a:rPr lang="en-US" sz="1800" dirty="0" smtClean="0"/>
              <a:t>7 July 2018</a:t>
            </a:r>
          </a:p>
          <a:p>
            <a:r>
              <a:rPr lang="en-US" sz="1800" dirty="0" smtClean="0"/>
              <a:t>Australian &amp; New Zealand College of Veterinary Scientists </a:t>
            </a:r>
          </a:p>
          <a:p>
            <a:r>
              <a:rPr lang="en-US" sz="1800" dirty="0"/>
              <a:t>Q</a:t>
            </a:r>
            <a:r>
              <a:rPr lang="en-US" sz="1800" dirty="0" smtClean="0"/>
              <a:t>T Gold Coast, Surfers Paradise </a:t>
            </a:r>
          </a:p>
          <a:p>
            <a:r>
              <a:rPr lang="en-US" sz="1800" dirty="0" smtClean="0"/>
              <a:t>Australia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8" y="5634121"/>
            <a:ext cx="2073933" cy="1161318"/>
          </a:xfrm>
          <a:prstGeom prst="rect">
            <a:avLst/>
          </a:prstGeom>
        </p:spPr>
      </p:pic>
      <p:pic>
        <p:nvPicPr>
          <p:cNvPr id="5" name="Picture 2" descr="https://icatcare.org/sites/default/files/kcfinder/images/Logos/ANZCVS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26" y="5300067"/>
            <a:ext cx="1738745" cy="14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8B972C-F60D-4286-9864-D8147E7AF175}" type="slidenum">
              <a:rPr lang="fr-FR" altLang="en-US"/>
              <a:pPr eaLnBrk="1" hangingPunct="1"/>
              <a:t>10</a:t>
            </a:fld>
            <a:endParaRPr lang="fr-FR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8331" y="1600200"/>
            <a:ext cx="9854469" cy="3962400"/>
          </a:xfrm>
        </p:spPr>
        <p:txBody>
          <a:bodyPr/>
          <a:lstStyle/>
          <a:p>
            <a:pPr marL="838200" indent="-838200"/>
            <a:r>
              <a:rPr lang="en-GB" altLang="zh-CN" sz="4000" b="1" dirty="0">
                <a:ea typeface="宋体" panose="02010600030101010101" pitchFamily="2" charset="-122"/>
              </a:rPr>
              <a:t>The decision making process on no </a:t>
            </a:r>
            <a:r>
              <a:rPr lang="en-GB" altLang="zh-CN" sz="4000" b="1" dirty="0" smtClean="0">
                <a:ea typeface="宋体" panose="02010600030101010101" pitchFamily="2" charset="-122"/>
              </a:rPr>
              <a:t>significant </a:t>
            </a:r>
            <a:r>
              <a:rPr lang="en-GB" altLang="zh-CN" sz="4000" b="1" dirty="0">
                <a:ea typeface="宋体" panose="02010600030101010101" pitchFamily="2" charset="-122"/>
              </a:rPr>
              <a:t>effect levels by EHSLC.</a:t>
            </a:r>
            <a:br>
              <a:rPr lang="en-GB" altLang="zh-CN" sz="4000" b="1" dirty="0">
                <a:ea typeface="宋体" panose="02010600030101010101" pitchFamily="2" charset="-122"/>
              </a:rPr>
            </a:br>
            <a:r>
              <a:rPr lang="en-GB" altLang="zh-CN" sz="4000" b="1" dirty="0">
                <a:ea typeface="宋体" panose="02010600030101010101" pitchFamily="2" charset="-122"/>
              </a:rPr>
              <a:t> A risk analysis integrated approach</a:t>
            </a:r>
            <a:br>
              <a:rPr lang="en-GB" altLang="zh-CN" sz="4000" b="1" dirty="0">
                <a:ea typeface="宋体" panose="02010600030101010101" pitchFamily="2" charset="-122"/>
              </a:rPr>
            </a:b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496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The 3 main steps of a  Risk analysis at EHSLC 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7059673"/>
              </p:ext>
            </p:extLst>
          </p:nvPr>
        </p:nvGraphicFramePr>
        <p:xfrm>
          <a:off x="4217499" y="2664259"/>
          <a:ext cx="3637131" cy="241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7764291"/>
              </p:ext>
            </p:extLst>
          </p:nvPr>
        </p:nvGraphicFramePr>
        <p:xfrm>
          <a:off x="221474" y="2611632"/>
          <a:ext cx="3646635" cy="262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17300444"/>
              </p:ext>
            </p:extLst>
          </p:nvPr>
        </p:nvGraphicFramePr>
        <p:xfrm>
          <a:off x="8204020" y="2611632"/>
          <a:ext cx="3808170" cy="233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210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A6E8B7-F378-4F6D-8EDC-570FE4E0A0C5}" type="slidenum">
              <a:rPr lang="fr-FR" altLang="en-US"/>
              <a:pPr eaLnBrk="1" hangingPunct="1"/>
              <a:t>12</a:t>
            </a:fld>
            <a:endParaRPr lang="fr-FR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973606" y="1791682"/>
            <a:ext cx="9393980" cy="21780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to determine effective plasma concentrations   &amp; effective urine concentrations?</a:t>
            </a:r>
          </a:p>
        </p:txBody>
      </p:sp>
    </p:spTree>
    <p:extLst>
      <p:ext uri="{BB962C8B-B14F-4D97-AF65-F5344CB8AC3E}">
        <p14:creationId xmlns:p14="http://schemas.microsoft.com/office/powerpoint/2010/main" val="4585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Oval 2"/>
          <p:cNvSpPr>
            <a:spLocks noChangeArrowheads="1"/>
          </p:cNvSpPr>
          <p:nvPr/>
        </p:nvSpPr>
        <p:spPr bwMode="auto">
          <a:xfrm>
            <a:off x="4576764" y="5700718"/>
            <a:ext cx="3024187" cy="9794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1155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3206617" y="511176"/>
            <a:ext cx="5557838" cy="787400"/>
          </a:xfrm>
          <a:solidFill>
            <a:schemeClr val="accent1"/>
          </a:solidFill>
          <a:ln cap="flat">
            <a:solidFill>
              <a:schemeClr val="accent1"/>
            </a:solidFill>
          </a:ln>
        </p:spPr>
        <p:txBody>
          <a:bodyPr vert="horz" wrap="square" lIns="76200" tIns="76200" rIns="76200" bIns="76200" numCol="1" anchor="ctr" anchorCtr="1" compatLnSpc="1">
            <a:prstTxWarp prst="textNoShape">
              <a:avLst/>
            </a:prstTxWarp>
            <a:spAutoFit/>
          </a:bodyPr>
          <a:lstStyle/>
          <a:p>
            <a:r>
              <a:rPr lang="fi-FI" altLang="en-US" dirty="0" smtClean="0">
                <a:solidFill>
                  <a:srgbClr val="C00000"/>
                </a:solidFill>
              </a:rPr>
              <a:t>Effective dose</a:t>
            </a:r>
            <a:endParaRPr lang="fi-FI" altLang="en-US" dirty="0">
              <a:solidFill>
                <a:srgbClr val="C00000"/>
              </a:solidFill>
            </a:endParaRP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2087564" y="1539876"/>
            <a:ext cx="1062792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800" b="1">
                <a:solidFill>
                  <a:srgbClr val="000000"/>
                </a:solidFill>
              </a:rPr>
              <a:t>Dose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8550275" y="1800225"/>
            <a:ext cx="16543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400" b="1">
                <a:solidFill>
                  <a:srgbClr val="000000"/>
                </a:solidFill>
              </a:rPr>
              <a:t>Response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400" b="1">
                <a:solidFill>
                  <a:srgbClr val="000000"/>
                </a:solidFill>
              </a:rPr>
              <a:t>clinical</a:t>
            </a:r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4679952" y="1946278"/>
            <a:ext cx="2222500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3200" b="1" dirty="0">
                <a:solidFill>
                  <a:srgbClr val="C00000"/>
                </a:solidFill>
              </a:rPr>
              <a:t>Black box</a:t>
            </a:r>
          </a:p>
        </p:txBody>
      </p:sp>
      <p:sp>
        <p:nvSpPr>
          <p:cNvPr id="561159" name="Line 7"/>
          <p:cNvSpPr>
            <a:spLocks noChangeShapeType="1"/>
          </p:cNvSpPr>
          <p:nvPr/>
        </p:nvSpPr>
        <p:spPr bwMode="auto">
          <a:xfrm flipH="1">
            <a:off x="3516316" y="1600200"/>
            <a:ext cx="4549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60" name="Line 8"/>
          <p:cNvSpPr>
            <a:spLocks noChangeShapeType="1"/>
          </p:cNvSpPr>
          <p:nvPr/>
        </p:nvSpPr>
        <p:spPr bwMode="auto">
          <a:xfrm>
            <a:off x="3522663" y="160655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61" name="Line 9"/>
          <p:cNvSpPr>
            <a:spLocks noChangeShapeType="1"/>
          </p:cNvSpPr>
          <p:nvPr/>
        </p:nvSpPr>
        <p:spPr bwMode="auto">
          <a:xfrm>
            <a:off x="8059738" y="160655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62" name="Line 10"/>
          <p:cNvSpPr>
            <a:spLocks noChangeShapeType="1"/>
          </p:cNvSpPr>
          <p:nvPr/>
        </p:nvSpPr>
        <p:spPr bwMode="auto">
          <a:xfrm flipH="1">
            <a:off x="2838450" y="2286000"/>
            <a:ext cx="1773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63" name="Line 11"/>
          <p:cNvSpPr>
            <a:spLocks noChangeShapeType="1"/>
          </p:cNvSpPr>
          <p:nvPr/>
        </p:nvSpPr>
        <p:spPr bwMode="auto">
          <a:xfrm>
            <a:off x="6915153" y="2286000"/>
            <a:ext cx="1749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64" name="Rectangle 12"/>
          <p:cNvSpPr>
            <a:spLocks noChangeArrowheads="1"/>
          </p:cNvSpPr>
          <p:nvPr/>
        </p:nvSpPr>
        <p:spPr bwMode="invGray">
          <a:xfrm>
            <a:off x="4498977" y="3375025"/>
            <a:ext cx="3094038" cy="787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4000" b="1" dirty="0">
                <a:solidFill>
                  <a:srgbClr val="C00000"/>
                </a:solidFill>
              </a:rPr>
              <a:t>PK/PD</a:t>
            </a:r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invGray">
          <a:xfrm>
            <a:off x="1997078" y="4913314"/>
            <a:ext cx="93615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400" b="1">
                <a:solidFill>
                  <a:srgbClr val="000000"/>
                </a:solidFill>
              </a:rPr>
              <a:t>Dose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invGray">
          <a:xfrm>
            <a:off x="9090025" y="4918079"/>
            <a:ext cx="141064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000" b="1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561167" name="Rectangle 15"/>
          <p:cNvSpPr>
            <a:spLocks noChangeArrowheads="1"/>
          </p:cNvSpPr>
          <p:nvPr/>
        </p:nvSpPr>
        <p:spPr bwMode="invGray">
          <a:xfrm>
            <a:off x="3622675" y="4181478"/>
            <a:ext cx="68127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800" b="1">
                <a:solidFill>
                  <a:srgbClr val="000000"/>
                </a:solidFill>
              </a:rPr>
              <a:t>PK</a:t>
            </a:r>
          </a:p>
        </p:txBody>
      </p:sp>
      <p:sp>
        <p:nvSpPr>
          <p:cNvPr id="561168" name="Rectangle 16"/>
          <p:cNvSpPr>
            <a:spLocks noChangeArrowheads="1"/>
          </p:cNvSpPr>
          <p:nvPr/>
        </p:nvSpPr>
        <p:spPr bwMode="invGray">
          <a:xfrm>
            <a:off x="7618414" y="4181478"/>
            <a:ext cx="68127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800" b="1">
                <a:solidFill>
                  <a:srgbClr val="000000"/>
                </a:solidFill>
              </a:rPr>
              <a:t>PD</a:t>
            </a:r>
          </a:p>
        </p:txBody>
      </p:sp>
      <p:sp>
        <p:nvSpPr>
          <p:cNvPr id="561169" name="Rectangle 17"/>
          <p:cNvSpPr>
            <a:spLocks noChangeArrowheads="1"/>
          </p:cNvSpPr>
          <p:nvPr/>
        </p:nvSpPr>
        <p:spPr bwMode="invGray">
          <a:xfrm>
            <a:off x="4986732" y="5748338"/>
            <a:ext cx="221695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400" b="1" dirty="0">
                <a:solidFill>
                  <a:srgbClr val="000000"/>
                </a:solidFill>
              </a:rPr>
              <a:t>Plasma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US" sz="2400" b="1" dirty="0">
                <a:solidFill>
                  <a:srgbClr val="000000"/>
                </a:solidFill>
              </a:rPr>
              <a:t>concentration</a:t>
            </a:r>
          </a:p>
        </p:txBody>
      </p:sp>
      <p:sp>
        <p:nvSpPr>
          <p:cNvPr id="561170" name="Rectangle 18"/>
          <p:cNvSpPr>
            <a:spLocks noChangeArrowheads="1"/>
          </p:cNvSpPr>
          <p:nvPr/>
        </p:nvSpPr>
        <p:spPr bwMode="invGray">
          <a:xfrm>
            <a:off x="3394075" y="4857750"/>
            <a:ext cx="1411288" cy="7493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Body</a:t>
            </a:r>
          </a:p>
        </p:txBody>
      </p:sp>
      <p:sp>
        <p:nvSpPr>
          <p:cNvPr id="561171" name="Rectangle 19"/>
          <p:cNvSpPr>
            <a:spLocks noChangeArrowheads="1"/>
          </p:cNvSpPr>
          <p:nvPr/>
        </p:nvSpPr>
        <p:spPr bwMode="invGray">
          <a:xfrm>
            <a:off x="6794501" y="4857750"/>
            <a:ext cx="1978025" cy="7493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pathogen</a:t>
            </a:r>
          </a:p>
        </p:txBody>
      </p:sp>
      <p:sp>
        <p:nvSpPr>
          <p:cNvPr id="561172" name="Line 20"/>
          <p:cNvSpPr>
            <a:spLocks noChangeShapeType="1"/>
          </p:cNvSpPr>
          <p:nvPr/>
        </p:nvSpPr>
        <p:spPr bwMode="invGray">
          <a:xfrm flipH="1">
            <a:off x="2697164" y="5321300"/>
            <a:ext cx="687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73" name="Line 21"/>
          <p:cNvSpPr>
            <a:spLocks noChangeShapeType="1"/>
          </p:cNvSpPr>
          <p:nvPr/>
        </p:nvSpPr>
        <p:spPr bwMode="invGray">
          <a:xfrm>
            <a:off x="8783638" y="5362575"/>
            <a:ext cx="869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74" name="Freeform 22"/>
          <p:cNvSpPr>
            <a:spLocks/>
          </p:cNvSpPr>
          <p:nvPr/>
        </p:nvSpPr>
        <p:spPr bwMode="invGray">
          <a:xfrm>
            <a:off x="3228977" y="4694238"/>
            <a:ext cx="2476500" cy="539750"/>
          </a:xfrm>
          <a:custGeom>
            <a:avLst/>
            <a:gdLst>
              <a:gd name="T0" fmla="*/ 0 w 1755"/>
              <a:gd name="T1" fmla="*/ 339 h 340"/>
              <a:gd name="T2" fmla="*/ 0 w 1755"/>
              <a:gd name="T3" fmla="*/ 0 h 340"/>
              <a:gd name="T4" fmla="*/ 1754 w 1755"/>
              <a:gd name="T5" fmla="*/ 0 h 340"/>
              <a:gd name="T6" fmla="*/ 1754 w 1755"/>
              <a:gd name="T7" fmla="*/ 291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5" h="340">
                <a:moveTo>
                  <a:pt x="0" y="339"/>
                </a:moveTo>
                <a:lnTo>
                  <a:pt x="0" y="0"/>
                </a:lnTo>
                <a:lnTo>
                  <a:pt x="1754" y="0"/>
                </a:lnTo>
                <a:lnTo>
                  <a:pt x="1754" y="29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1175" name="Freeform 23"/>
          <p:cNvSpPr>
            <a:spLocks/>
          </p:cNvSpPr>
          <p:nvPr/>
        </p:nvSpPr>
        <p:spPr bwMode="invGray">
          <a:xfrm>
            <a:off x="6011866" y="4694238"/>
            <a:ext cx="2960687" cy="539750"/>
          </a:xfrm>
          <a:custGeom>
            <a:avLst/>
            <a:gdLst>
              <a:gd name="T0" fmla="*/ 0 w 2098"/>
              <a:gd name="T1" fmla="*/ 339 h 340"/>
              <a:gd name="T2" fmla="*/ 0 w 2098"/>
              <a:gd name="T3" fmla="*/ 0 h 340"/>
              <a:gd name="T4" fmla="*/ 2097 w 2098"/>
              <a:gd name="T5" fmla="*/ 0 h 340"/>
              <a:gd name="T6" fmla="*/ 2097 w 2098"/>
              <a:gd name="T7" fmla="*/ 291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8" h="340">
                <a:moveTo>
                  <a:pt x="0" y="339"/>
                </a:moveTo>
                <a:lnTo>
                  <a:pt x="0" y="0"/>
                </a:lnTo>
                <a:lnTo>
                  <a:pt x="2097" y="0"/>
                </a:lnTo>
                <a:lnTo>
                  <a:pt x="2097" y="29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61176" name="Group 24"/>
          <p:cNvGrpSpPr>
            <a:grpSpLocks/>
          </p:cNvGrpSpPr>
          <p:nvPr/>
        </p:nvGrpSpPr>
        <p:grpSpPr bwMode="auto">
          <a:xfrm>
            <a:off x="2009778" y="4594230"/>
            <a:ext cx="747713" cy="1147763"/>
            <a:chOff x="344" y="2894"/>
            <a:chExt cx="530" cy="723"/>
          </a:xfrm>
        </p:grpSpPr>
        <p:sp>
          <p:nvSpPr>
            <p:cNvPr id="561177" name="Line 25"/>
            <p:cNvSpPr>
              <a:spLocks noChangeShapeType="1"/>
            </p:cNvSpPr>
            <p:nvPr/>
          </p:nvSpPr>
          <p:spPr bwMode="auto">
            <a:xfrm flipH="1">
              <a:off x="344" y="3008"/>
              <a:ext cx="530" cy="530"/>
            </a:xfrm>
            <a:prstGeom prst="line">
              <a:avLst/>
            </a:prstGeom>
            <a:noFill/>
            <a:ln w="381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1178" name="Line 26"/>
            <p:cNvSpPr>
              <a:spLocks noChangeShapeType="1"/>
            </p:cNvSpPr>
            <p:nvPr/>
          </p:nvSpPr>
          <p:spPr bwMode="auto">
            <a:xfrm>
              <a:off x="406" y="2894"/>
              <a:ext cx="441" cy="723"/>
            </a:xfrm>
            <a:prstGeom prst="line">
              <a:avLst/>
            </a:prstGeom>
            <a:noFill/>
            <a:ln w="381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61179" name="Line 27"/>
          <p:cNvSpPr>
            <a:spLocks noChangeShapeType="1"/>
          </p:cNvSpPr>
          <p:nvPr/>
        </p:nvSpPr>
        <p:spPr bwMode="invGray">
          <a:xfrm flipV="1">
            <a:off x="4927600" y="5273675"/>
            <a:ext cx="1811338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74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blackWhite"/>
        <p:txBody>
          <a:bodyPr/>
          <a:lstStyle/>
          <a:p>
            <a:pPr eaLnBrk="1" hangingPunct="1"/>
            <a:r>
              <a:rPr lang="en-US" smtClean="0"/>
              <a:t>A fundamental relationship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19350" y="5408613"/>
            <a:ext cx="7353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A dose can be determined rationally using a PK/PD approach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016188" y="5139485"/>
            <a:ext cx="779463" cy="895350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2426682"/>
                <a:ext cx="10970952" cy="101976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𝑫𝒐𝒔𝒆</m:t>
                      </m:r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𝑩𝒐𝒅𝒚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𝑪𝒍𝒆𝒂𝒓𝒂𝒏𝒄𝒆</m:t>
                          </m:r>
                          <m:r>
                            <a:rPr lang="en-150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𝑻𝒉𝒆𝒓𝒂𝒑𝒆𝒖𝒕𝒊𝒄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𝒄𝒐𝒏𝒄𝒆𝒏𝒕𝒓𝒂𝒕𝒊𝒐𝒏𝒔</m:t>
                          </m:r>
                        </m:num>
                        <m:den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𝑩𝒊𝒐𝒂𝒗𝒂𝒊𝒍𝒂𝒃𝒊𝒍𝒊𝒕𝒚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26682"/>
                <a:ext cx="10970952" cy="1019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4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Effective plasma Concentration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982" y="1926722"/>
                <a:ext cx="10970952" cy="101976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𝑫𝒐𝒔𝒆</m:t>
                      </m:r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𝑩𝒐𝒅𝒚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𝑪𝒍𝒆𝒂𝒓𝒂𝒏𝒄𝒆</m:t>
                          </m:r>
                          <m:r>
                            <a:rPr lang="en-150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𝑻𝒉𝒆𝒓𝒂𝒑𝒆𝒖𝒕𝒊𝒄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𝒄𝒐𝒏𝒄𝒆𝒏𝒕𝒓𝒂𝒕𝒊𝒐𝒏𝒔</m:t>
                          </m:r>
                        </m:num>
                        <m:den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𝑩𝒊𝒐𝒂𝒗𝒂𝒊𝒍𝒂𝒃𝒊𝒍𝒊𝒕𝒚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82" y="1926722"/>
                <a:ext cx="10970952" cy="10197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012014"/>
                <a:ext cx="10690427" cy="101976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𝑻𝒉𝒆𝒓𝒂𝒑𝒆𝒖𝒕𝒊𝒄</m:t>
                      </m:r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𝒄𝒐𝒏𝒆𝒏𝒕𝒓𝒂𝒕𝒊𝒐𝒏𝒔</m:t>
                      </m:r>
                      <m:r>
                        <a:rPr lang="fr-FR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𝑫𝒐𝒔𝒆</m:t>
                          </m:r>
                          <m:r>
                            <a:rPr lang="en-150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𝑩𝒊𝒐𝒂𝒗𝒂𝒊𝒍𝒂𝒃𝒊𝒍𝒊𝒕𝒚</m:t>
                          </m:r>
                        </m:num>
                        <m:den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𝑩𝒐𝒅𝒚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𝒄𝒍𝒆𝒂𝒓𝒂𝒏𝒄𝒆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12014"/>
                <a:ext cx="10690427" cy="1019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70040" y="5660450"/>
            <a:ext cx="6894836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With Bioavailablity=1 for the IV route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EEB8A1-42E7-4F63-908F-6141BB9AE70F}" type="slidenum">
              <a:rPr lang="fr-FR" altLang="en-US"/>
              <a:pPr eaLnBrk="1" hangingPunct="1"/>
              <a:t>16</a:t>
            </a:fld>
            <a:endParaRPr lang="fr-FR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0" y="1854200"/>
            <a:ext cx="7772400" cy="2006600"/>
          </a:xfrm>
        </p:spPr>
        <p:txBody>
          <a:bodyPr/>
          <a:lstStyle/>
          <a:p>
            <a:pPr eaLnBrk="1" hangingPunct="1"/>
            <a:r>
              <a:rPr lang="en-US" altLang="en-US" sz="6000"/>
              <a:t>An example: </a:t>
            </a:r>
            <a:br>
              <a:rPr lang="en-US" altLang="en-US" sz="6000"/>
            </a:br>
            <a:r>
              <a:rPr lang="en-US" altLang="en-US" sz="6000"/>
              <a:t>Phenylbutazone</a:t>
            </a:r>
          </a:p>
        </p:txBody>
      </p:sp>
    </p:spTree>
    <p:extLst>
      <p:ext uri="{BB962C8B-B14F-4D97-AF65-F5344CB8AC3E}">
        <p14:creationId xmlns:p14="http://schemas.microsoft.com/office/powerpoint/2010/main" val="3141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79C3DB-35D9-4269-9D64-7065C3116615}" type="slidenum">
              <a:rPr lang="fr-FR" altLang="en-US"/>
              <a:pPr eaLnBrk="1" hangingPunct="1"/>
              <a:t>17</a:t>
            </a:fld>
            <a:endParaRPr lang="fr-FR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91671" y="495300"/>
            <a:ext cx="11035553" cy="2006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PK/PD approach to determine irrelevant plasma or urine drug concentrations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3" y="2822575"/>
            <a:ext cx="10397067" cy="3303588"/>
          </a:xfrm>
        </p:spPr>
        <p:txBody>
          <a:bodyPr>
            <a:noAutofit/>
          </a:bodyPr>
          <a:lstStyle/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altLang="en-US" sz="4400" dirty="0" smtClean="0"/>
              <a:t>Steps :</a:t>
            </a:r>
          </a:p>
          <a:p>
            <a:pPr lvl="1" eaLnBrk="1" hangingPunct="1">
              <a:spcBef>
                <a:spcPct val="60000"/>
              </a:spcBef>
              <a:buFontTx/>
              <a:buNone/>
            </a:pPr>
            <a:r>
              <a:rPr lang="en-US" altLang="en-US" sz="4000" dirty="0" smtClean="0"/>
              <a:t>1: effective plasma concentration (EPC)</a:t>
            </a:r>
          </a:p>
          <a:p>
            <a:pPr lvl="1" eaLnBrk="1" hangingPunct="1">
              <a:spcBef>
                <a:spcPct val="60000"/>
              </a:spcBef>
              <a:buFontTx/>
              <a:buNone/>
            </a:pPr>
            <a:r>
              <a:rPr lang="en-US" altLang="en-US" sz="4000" dirty="0" smtClean="0"/>
              <a:t>2: Irrelevant plasma concentration (IPC)</a:t>
            </a:r>
          </a:p>
          <a:p>
            <a:pPr lvl="1" eaLnBrk="1" hangingPunct="1">
              <a:spcBef>
                <a:spcPct val="60000"/>
              </a:spcBef>
              <a:buFontTx/>
              <a:buNone/>
            </a:pPr>
            <a:r>
              <a:rPr lang="en-US" altLang="en-US" sz="4000" dirty="0" smtClean="0"/>
              <a:t>3: Irrelevant urine concentration (IUC)</a:t>
            </a:r>
          </a:p>
        </p:txBody>
      </p:sp>
    </p:spTree>
    <p:extLst>
      <p:ext uri="{BB962C8B-B14F-4D97-AF65-F5344CB8AC3E}">
        <p14:creationId xmlns:p14="http://schemas.microsoft.com/office/powerpoint/2010/main" val="843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09B832-D12F-4061-A7EA-37F5D3CCC5E4}" type="slidenum">
              <a:rPr lang="fr-FR" altLang="en-US"/>
              <a:pPr eaLnBrk="1" hangingPunct="1"/>
              <a:t>18</a:t>
            </a:fld>
            <a:endParaRPr lang="fr-FR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1919288" y="592138"/>
            <a:ext cx="8291512" cy="6477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Step 1 : example of phenylbutazone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1554163"/>
            <a:ext cx="8963289" cy="1039813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Standard </a:t>
            </a:r>
            <a:r>
              <a:rPr lang="en-US" altLang="en-US" dirty="0"/>
              <a:t>dose: 4.4 mg/kg/24 h</a:t>
            </a:r>
          </a:p>
          <a:p>
            <a:r>
              <a:rPr lang="en-US" altLang="en-US" dirty="0"/>
              <a:t>Plasma clearance: 41 mL/kg/h or about 1000 mL/kg/24 h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1847850" y="5360989"/>
            <a:ext cx="8351838" cy="4921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600" b="1" dirty="0" smtClean="0">
                <a:solidFill>
                  <a:schemeClr val="bg1"/>
                </a:solidFill>
              </a:rPr>
              <a:t>From </a:t>
            </a:r>
            <a:r>
              <a:rPr lang="en-US" altLang="en-US" sz="2600" b="1" dirty="0">
                <a:solidFill>
                  <a:schemeClr val="bg1"/>
                </a:solidFill>
              </a:rPr>
              <a:t>PK/PD </a:t>
            </a:r>
            <a:r>
              <a:rPr lang="en-US" altLang="en-US" sz="2600" b="1" dirty="0" smtClean="0">
                <a:solidFill>
                  <a:schemeClr val="bg1"/>
                </a:solidFill>
              </a:rPr>
              <a:t>experiment </a:t>
            </a:r>
            <a:r>
              <a:rPr lang="en-US" altLang="en-US" sz="2600" b="1" dirty="0">
                <a:solidFill>
                  <a:schemeClr val="bg1"/>
                </a:solidFill>
              </a:rPr>
              <a:t>1.5 to 4.3 µg/mL</a:t>
            </a:r>
          </a:p>
        </p:txBody>
      </p:sp>
      <p:sp>
        <p:nvSpPr>
          <p:cNvPr id="35850" name="Freeform 9"/>
          <p:cNvSpPr>
            <a:spLocks noChangeAspect="1"/>
          </p:cNvSpPr>
          <p:nvPr/>
        </p:nvSpPr>
        <p:spPr bwMode="invGray">
          <a:xfrm>
            <a:off x="10517187" y="491331"/>
            <a:ext cx="836613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90646" y="3396060"/>
                <a:ext cx="7037952" cy="9512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𝑬𝑷𝑪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𝟒𝟒𝟎𝟎</m:t>
                          </m:r>
                          <m:r>
                            <a:rPr lang="en-150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150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𝑲𝒈</m:t>
                              </m:r>
                            </m:e>
                            <m:sup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150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𝒎𝑳</m:t>
                          </m:r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150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𝑲𝒈</m:t>
                              </m:r>
                            </m:e>
                            <m:sup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  <m:sSup>
                            <m:sSupPr>
                              <m:ctrlPr>
                                <a:rPr lang="en-150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150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𝒎𝑳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646" y="3396060"/>
                <a:ext cx="7037952" cy="951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4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DDBD82-2958-42E1-A2DB-DC8F7DA524D7}" type="slidenum">
              <a:rPr lang="fr-FR" altLang="en-US"/>
              <a:pPr eaLnBrk="1" hangingPunct="1"/>
              <a:t>19</a:t>
            </a:fld>
            <a:endParaRPr lang="fr-FR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1892300" y="177800"/>
            <a:ext cx="9609418" cy="20066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Step 2: computation of irrelevant plasma concentrations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7867" y="2411413"/>
            <a:ext cx="8621183" cy="1198562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An IPC can be deduced from EPC by applying a safety factor (SF) to EPC: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4838746" y="5788469"/>
            <a:ext cx="3678238" cy="579437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bg1"/>
                </a:solidFill>
              </a:rPr>
              <a:t>How to select SF?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29840" y="3849403"/>
                <a:ext cx="242374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𝑰𝑷𝑪</m:t>
                      </m:r>
                      <m:r>
                        <a:rPr lang="fr-FR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𝑬𝑷𝑪</m:t>
                          </m:r>
                        </m:num>
                        <m:den>
                          <m:r>
                            <a:rPr lang="fr-FR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𝑺𝑭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40" y="3849403"/>
                <a:ext cx="2423740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Free vector graphic: &lt;strong&gt;Warning&lt;/strong&gt;, Shield, Risk, Attentio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14" y="5629210"/>
            <a:ext cx="1038883" cy="8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51038" y="177801"/>
            <a:ext cx="8229600" cy="1946275"/>
          </a:xfrm>
          <a:ln/>
        </p:spPr>
        <p:txBody>
          <a:bodyPr/>
          <a:lstStyle/>
          <a:p>
            <a:r>
              <a:rPr lang="fr-FR" altLang="en-US" dirty="0" smtClean="0"/>
              <a:t>A </a:t>
            </a:r>
            <a:r>
              <a:rPr lang="fr-FR" altLang="en-US" dirty="0" err="1" smtClean="0"/>
              <a:t>review</a:t>
            </a:r>
            <a:r>
              <a:rPr lang="fr-FR" altLang="en-US" dirty="0" smtClean="0"/>
              <a:t> of the EU </a:t>
            </a:r>
            <a:r>
              <a:rPr lang="fr-FR" altLang="en-US" dirty="0" err="1" smtClean="0"/>
              <a:t>approach</a:t>
            </a:r>
            <a:endParaRPr lang="fr-FR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en-US"/>
              <a:t>Toulouse 2009 </a:t>
            </a:r>
            <a:fld id="{158CBCD6-6ED8-48E1-99E0-9EDE0C713BDC}" type="slidenum">
              <a:rPr lang="fr-FR" altLang="en-US"/>
              <a:pPr/>
              <a:t>2</a:t>
            </a:fld>
            <a:endParaRPr lang="fr-FR" altLang="en-US"/>
          </a:p>
        </p:txBody>
      </p:sp>
      <p:pic>
        <p:nvPicPr>
          <p:cNvPr id="1633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4" y="2124076"/>
            <a:ext cx="25431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32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6" y="3178175"/>
            <a:ext cx="4352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1919287" y="325438"/>
            <a:ext cx="9170053" cy="11811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Step 2: how to select safety factor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366444"/>
              </p:ext>
            </p:extLst>
          </p:nvPr>
        </p:nvGraphicFramePr>
        <p:xfrm>
          <a:off x="270933" y="1693333"/>
          <a:ext cx="11751734" cy="488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2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93094" y="2107519"/>
            <a:ext cx="2822141" cy="8880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500=50X10</a:t>
            </a:r>
            <a:endParaRPr lang="en-US" sz="3600" b="1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1157802" y="390525"/>
            <a:ext cx="9828156" cy="91598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Safety factor: Why a default value=500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3047218" y="2795718"/>
            <a:ext cx="3794335" cy="202849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 flipV="1">
            <a:off x="7761145" y="2795719"/>
            <a:ext cx="749287" cy="128054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904164" y="5058924"/>
            <a:ext cx="360362" cy="825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 flipV="1">
            <a:off x="9001493" y="5053670"/>
            <a:ext cx="576262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755775" y="6184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6755614" y="3960207"/>
            <a:ext cx="3611972" cy="1093463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smtClean="0">
                <a:solidFill>
                  <a:srgbClr val="C00000"/>
                </a:solidFill>
              </a:rPr>
              <a:t>10 for Interindividual </a:t>
            </a:r>
            <a:r>
              <a:rPr lang="en-US" altLang="en-US" sz="2800" b="1" dirty="0">
                <a:solidFill>
                  <a:srgbClr val="C00000"/>
                </a:solidFill>
              </a:rPr>
              <a:t>horse variability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3455" y="5891870"/>
            <a:ext cx="2822141" cy="8880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PK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variability 3.3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01493" y="5896218"/>
            <a:ext cx="2822141" cy="8880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PD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variability 3.3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02106" y="4911021"/>
            <a:ext cx="3007629" cy="13414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</a:rPr>
              <a:t>50 to Transform </a:t>
            </a:r>
            <a:r>
              <a:rPr lang="en-US" altLang="en-US" sz="2400" b="1" dirty="0">
                <a:solidFill>
                  <a:schemeClr val="bg1"/>
                </a:solidFill>
              </a:rPr>
              <a:t>an EPC into an IPC for a given horse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3" y="1728059"/>
            <a:ext cx="3237027" cy="22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Orlando 2002- </a:t>
            </a:r>
            <a:fld id="{244C6E72-7A48-466B-945F-49F63A7E9A1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63700" y="522288"/>
            <a:ext cx="8743950" cy="1397000"/>
          </a:xfrm>
          <a:ln/>
        </p:spPr>
        <p:txBody>
          <a:bodyPr/>
          <a:lstStyle/>
          <a:p>
            <a:r>
              <a:rPr lang="en-US" altLang="en-US" sz="4000"/>
              <a:t>EPC, IPC and the sensitivity of the dose-response curve</a:t>
            </a:r>
          </a:p>
        </p:txBody>
      </p:sp>
      <p:sp>
        <p:nvSpPr>
          <p:cNvPr id="110598" name="Line 1030"/>
          <p:cNvSpPr>
            <a:spLocks noChangeShapeType="1"/>
          </p:cNvSpPr>
          <p:nvPr/>
        </p:nvSpPr>
        <p:spPr bwMode="auto">
          <a:xfrm>
            <a:off x="2622550" y="2862263"/>
            <a:ext cx="1588" cy="2487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1031"/>
          <p:cNvSpPr>
            <a:spLocks noChangeShapeType="1"/>
          </p:cNvSpPr>
          <p:nvPr/>
        </p:nvSpPr>
        <p:spPr bwMode="auto">
          <a:xfrm>
            <a:off x="2584450" y="5378450"/>
            <a:ext cx="381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Line 1032"/>
          <p:cNvSpPr>
            <a:spLocks noChangeShapeType="1"/>
          </p:cNvSpPr>
          <p:nvPr/>
        </p:nvSpPr>
        <p:spPr bwMode="auto">
          <a:xfrm>
            <a:off x="2584450" y="4883150"/>
            <a:ext cx="381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1033"/>
          <p:cNvSpPr>
            <a:spLocks noChangeShapeType="1"/>
          </p:cNvSpPr>
          <p:nvPr/>
        </p:nvSpPr>
        <p:spPr bwMode="auto">
          <a:xfrm>
            <a:off x="2584450" y="4387850"/>
            <a:ext cx="381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2" name="Line 1034"/>
          <p:cNvSpPr>
            <a:spLocks noChangeShapeType="1"/>
          </p:cNvSpPr>
          <p:nvPr/>
        </p:nvSpPr>
        <p:spPr bwMode="auto">
          <a:xfrm>
            <a:off x="2584450" y="3881439"/>
            <a:ext cx="381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3" name="Line 1035"/>
          <p:cNvSpPr>
            <a:spLocks noChangeShapeType="1"/>
          </p:cNvSpPr>
          <p:nvPr/>
        </p:nvSpPr>
        <p:spPr bwMode="auto">
          <a:xfrm>
            <a:off x="2584450" y="3386139"/>
            <a:ext cx="381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Line 1036"/>
          <p:cNvSpPr>
            <a:spLocks noChangeShapeType="1"/>
          </p:cNvSpPr>
          <p:nvPr/>
        </p:nvSpPr>
        <p:spPr bwMode="auto">
          <a:xfrm>
            <a:off x="2584450" y="2890839"/>
            <a:ext cx="381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5" name="Line 1037"/>
          <p:cNvSpPr>
            <a:spLocks noChangeShapeType="1"/>
          </p:cNvSpPr>
          <p:nvPr/>
        </p:nvSpPr>
        <p:spPr bwMode="auto">
          <a:xfrm>
            <a:off x="2622551" y="5349875"/>
            <a:ext cx="38846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Line 1038"/>
          <p:cNvSpPr>
            <a:spLocks noChangeShapeType="1"/>
          </p:cNvSpPr>
          <p:nvPr/>
        </p:nvSpPr>
        <p:spPr bwMode="auto">
          <a:xfrm flipV="1">
            <a:off x="2622550" y="5378450"/>
            <a:ext cx="1588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7" name="Line 1039"/>
          <p:cNvSpPr>
            <a:spLocks noChangeShapeType="1"/>
          </p:cNvSpPr>
          <p:nvPr/>
        </p:nvSpPr>
        <p:spPr bwMode="auto">
          <a:xfrm flipV="1">
            <a:off x="3395664" y="5378450"/>
            <a:ext cx="1587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040"/>
          <p:cNvSpPr>
            <a:spLocks noChangeShapeType="1"/>
          </p:cNvSpPr>
          <p:nvPr/>
        </p:nvSpPr>
        <p:spPr bwMode="auto">
          <a:xfrm flipV="1">
            <a:off x="4178300" y="5378450"/>
            <a:ext cx="1588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9" name="Line 1041"/>
          <p:cNvSpPr>
            <a:spLocks noChangeShapeType="1"/>
          </p:cNvSpPr>
          <p:nvPr/>
        </p:nvSpPr>
        <p:spPr bwMode="auto">
          <a:xfrm flipV="1">
            <a:off x="4951414" y="5378450"/>
            <a:ext cx="1587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0" name="Line 1042"/>
          <p:cNvSpPr>
            <a:spLocks noChangeShapeType="1"/>
          </p:cNvSpPr>
          <p:nvPr/>
        </p:nvSpPr>
        <p:spPr bwMode="auto">
          <a:xfrm flipV="1">
            <a:off x="5791200" y="5349875"/>
            <a:ext cx="1588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1" name="Line 1043"/>
          <p:cNvSpPr>
            <a:spLocks noChangeShapeType="1"/>
          </p:cNvSpPr>
          <p:nvPr/>
        </p:nvSpPr>
        <p:spPr bwMode="auto">
          <a:xfrm flipV="1">
            <a:off x="6564314" y="5349875"/>
            <a:ext cx="1587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70" name="Rectangle 1578"/>
          <p:cNvSpPr>
            <a:spLocks noChangeArrowheads="1"/>
          </p:cNvSpPr>
          <p:nvPr/>
        </p:nvSpPr>
        <p:spPr bwMode="auto">
          <a:xfrm>
            <a:off x="2460625" y="530225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0</a:t>
            </a:r>
          </a:p>
        </p:txBody>
      </p:sp>
      <p:sp>
        <p:nvSpPr>
          <p:cNvPr id="112171" name="Rectangle 1579"/>
          <p:cNvSpPr>
            <a:spLocks noChangeArrowheads="1"/>
          </p:cNvSpPr>
          <p:nvPr/>
        </p:nvSpPr>
        <p:spPr bwMode="auto">
          <a:xfrm>
            <a:off x="2392363" y="4806951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20</a:t>
            </a:r>
          </a:p>
        </p:txBody>
      </p:sp>
      <p:sp>
        <p:nvSpPr>
          <p:cNvPr id="112172" name="Rectangle 1580"/>
          <p:cNvSpPr>
            <a:spLocks noChangeArrowheads="1"/>
          </p:cNvSpPr>
          <p:nvPr/>
        </p:nvSpPr>
        <p:spPr bwMode="auto">
          <a:xfrm>
            <a:off x="2392363" y="4311651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40</a:t>
            </a:r>
          </a:p>
        </p:txBody>
      </p:sp>
      <p:sp>
        <p:nvSpPr>
          <p:cNvPr id="112173" name="Rectangle 1581"/>
          <p:cNvSpPr>
            <a:spLocks noChangeArrowheads="1"/>
          </p:cNvSpPr>
          <p:nvPr/>
        </p:nvSpPr>
        <p:spPr bwMode="auto">
          <a:xfrm>
            <a:off x="2392363" y="3805239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60</a:t>
            </a:r>
          </a:p>
        </p:txBody>
      </p:sp>
      <p:sp>
        <p:nvSpPr>
          <p:cNvPr id="112174" name="Rectangle 1582"/>
          <p:cNvSpPr>
            <a:spLocks noChangeArrowheads="1"/>
          </p:cNvSpPr>
          <p:nvPr/>
        </p:nvSpPr>
        <p:spPr bwMode="auto">
          <a:xfrm>
            <a:off x="2392363" y="3309939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80</a:t>
            </a:r>
          </a:p>
        </p:txBody>
      </p:sp>
      <p:sp>
        <p:nvSpPr>
          <p:cNvPr id="112175" name="Rectangle 1583"/>
          <p:cNvSpPr>
            <a:spLocks noChangeArrowheads="1"/>
          </p:cNvSpPr>
          <p:nvPr/>
        </p:nvSpPr>
        <p:spPr bwMode="auto">
          <a:xfrm>
            <a:off x="2325688" y="2814639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100</a:t>
            </a:r>
          </a:p>
        </p:txBody>
      </p:sp>
      <p:sp>
        <p:nvSpPr>
          <p:cNvPr id="112176" name="Rectangle 1584"/>
          <p:cNvSpPr>
            <a:spLocks noChangeArrowheads="1"/>
          </p:cNvSpPr>
          <p:nvPr/>
        </p:nvSpPr>
        <p:spPr bwMode="auto">
          <a:xfrm>
            <a:off x="2508250" y="5483226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0.01</a:t>
            </a:r>
          </a:p>
        </p:txBody>
      </p:sp>
      <p:sp>
        <p:nvSpPr>
          <p:cNvPr id="112177" name="Rectangle 1585"/>
          <p:cNvSpPr>
            <a:spLocks noChangeArrowheads="1"/>
          </p:cNvSpPr>
          <p:nvPr/>
        </p:nvSpPr>
        <p:spPr bwMode="auto">
          <a:xfrm>
            <a:off x="3319463" y="5483226"/>
            <a:ext cx="2596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0.1</a:t>
            </a:r>
          </a:p>
        </p:txBody>
      </p:sp>
      <p:sp>
        <p:nvSpPr>
          <p:cNvPr id="112178" name="Rectangle 1586"/>
          <p:cNvSpPr>
            <a:spLocks noChangeArrowheads="1"/>
          </p:cNvSpPr>
          <p:nvPr/>
        </p:nvSpPr>
        <p:spPr bwMode="auto">
          <a:xfrm>
            <a:off x="4149725" y="548322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1</a:t>
            </a:r>
          </a:p>
        </p:txBody>
      </p:sp>
      <p:sp>
        <p:nvSpPr>
          <p:cNvPr id="112179" name="Rectangle 1587"/>
          <p:cNvSpPr>
            <a:spLocks noChangeArrowheads="1"/>
          </p:cNvSpPr>
          <p:nvPr/>
        </p:nvSpPr>
        <p:spPr bwMode="auto">
          <a:xfrm>
            <a:off x="4884738" y="5483226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10</a:t>
            </a:r>
          </a:p>
        </p:txBody>
      </p:sp>
      <p:sp>
        <p:nvSpPr>
          <p:cNvPr id="112180" name="Rectangle 1588"/>
          <p:cNvSpPr>
            <a:spLocks noChangeArrowheads="1"/>
          </p:cNvSpPr>
          <p:nvPr/>
        </p:nvSpPr>
        <p:spPr bwMode="auto">
          <a:xfrm>
            <a:off x="5637213" y="5483226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100</a:t>
            </a:r>
          </a:p>
        </p:txBody>
      </p:sp>
      <p:sp>
        <p:nvSpPr>
          <p:cNvPr id="112181" name="Rectangle 1589"/>
          <p:cNvSpPr>
            <a:spLocks noChangeArrowheads="1"/>
          </p:cNvSpPr>
          <p:nvPr/>
        </p:nvSpPr>
        <p:spPr bwMode="auto">
          <a:xfrm>
            <a:off x="6372226" y="5483226"/>
            <a:ext cx="4167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1000</a:t>
            </a:r>
          </a:p>
        </p:txBody>
      </p:sp>
      <p:sp>
        <p:nvSpPr>
          <p:cNvPr id="112182" name="Rectangle 1590"/>
          <p:cNvSpPr>
            <a:spLocks noChangeArrowheads="1"/>
          </p:cNvSpPr>
          <p:nvPr/>
        </p:nvSpPr>
        <p:spPr bwMode="auto">
          <a:xfrm>
            <a:off x="6602413" y="5207001"/>
            <a:ext cx="4183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Dose</a:t>
            </a:r>
          </a:p>
        </p:txBody>
      </p:sp>
      <p:sp>
        <p:nvSpPr>
          <p:cNvPr id="112183" name="Rectangle 1591"/>
          <p:cNvSpPr>
            <a:spLocks noChangeArrowheads="1"/>
          </p:cNvSpPr>
          <p:nvPr/>
        </p:nvSpPr>
        <p:spPr bwMode="auto">
          <a:xfrm rot="16200000">
            <a:off x="1969361" y="3854372"/>
            <a:ext cx="550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Effects</a:t>
            </a:r>
          </a:p>
        </p:txBody>
      </p:sp>
      <p:sp>
        <p:nvSpPr>
          <p:cNvPr id="112185" name="Rectangle 1593"/>
          <p:cNvSpPr>
            <a:spLocks noChangeArrowheads="1"/>
          </p:cNvSpPr>
          <p:nvPr/>
        </p:nvSpPr>
        <p:spPr bwMode="auto">
          <a:xfrm>
            <a:off x="6067426" y="2747963"/>
            <a:ext cx="407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400"/>
              <a:t>n1= 2</a:t>
            </a:r>
            <a:endParaRPr lang="en-US" altLang="en-US"/>
          </a:p>
        </p:txBody>
      </p:sp>
      <p:sp>
        <p:nvSpPr>
          <p:cNvPr id="112186" name="Rectangle 1594"/>
          <p:cNvSpPr>
            <a:spLocks noChangeArrowheads="1"/>
          </p:cNvSpPr>
          <p:nvPr/>
        </p:nvSpPr>
        <p:spPr bwMode="auto">
          <a:xfrm>
            <a:off x="6067425" y="2967038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400"/>
              <a:t>n2 = 1</a:t>
            </a:r>
            <a:endParaRPr lang="en-US" altLang="en-US"/>
          </a:p>
        </p:txBody>
      </p:sp>
      <p:sp>
        <p:nvSpPr>
          <p:cNvPr id="112187" name="Rectangle 1595"/>
          <p:cNvSpPr>
            <a:spLocks noChangeArrowheads="1"/>
          </p:cNvSpPr>
          <p:nvPr/>
        </p:nvSpPr>
        <p:spPr bwMode="auto">
          <a:xfrm>
            <a:off x="6067426" y="3186113"/>
            <a:ext cx="583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400"/>
              <a:t>n3 = 0.5</a:t>
            </a:r>
            <a:endParaRPr lang="en-US" altLang="en-US"/>
          </a:p>
        </p:txBody>
      </p:sp>
      <p:sp>
        <p:nvSpPr>
          <p:cNvPr id="112188" name="Rectangle 1596"/>
          <p:cNvSpPr>
            <a:spLocks noChangeArrowheads="1"/>
          </p:cNvSpPr>
          <p:nvPr/>
        </p:nvSpPr>
        <p:spPr bwMode="auto">
          <a:xfrm>
            <a:off x="4806951" y="5673726"/>
            <a:ext cx="4683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89" name="Rectangle 1597"/>
          <p:cNvSpPr>
            <a:spLocks noChangeArrowheads="1"/>
          </p:cNvSpPr>
          <p:nvPr/>
        </p:nvSpPr>
        <p:spPr bwMode="auto">
          <a:xfrm>
            <a:off x="4845050" y="5711826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ED</a:t>
            </a:r>
          </a:p>
        </p:txBody>
      </p:sp>
      <p:sp>
        <p:nvSpPr>
          <p:cNvPr id="112190" name="Rectangle 1598"/>
          <p:cNvSpPr>
            <a:spLocks noChangeArrowheads="1"/>
          </p:cNvSpPr>
          <p:nvPr/>
        </p:nvSpPr>
        <p:spPr bwMode="auto">
          <a:xfrm>
            <a:off x="5084763" y="5788026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50</a:t>
            </a:r>
          </a:p>
        </p:txBody>
      </p:sp>
      <p:sp>
        <p:nvSpPr>
          <p:cNvPr id="112191" name="Line 1599"/>
          <p:cNvSpPr>
            <a:spLocks noChangeShapeType="1"/>
          </p:cNvSpPr>
          <p:nvPr/>
        </p:nvSpPr>
        <p:spPr bwMode="auto">
          <a:xfrm flipH="1">
            <a:off x="2698751" y="4149725"/>
            <a:ext cx="22463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92" name="Line 1600"/>
          <p:cNvSpPr>
            <a:spLocks noChangeShapeType="1"/>
          </p:cNvSpPr>
          <p:nvPr/>
        </p:nvSpPr>
        <p:spPr bwMode="auto">
          <a:xfrm>
            <a:off x="4951414" y="4137025"/>
            <a:ext cx="1587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93" name="Freeform 1601"/>
          <p:cNvSpPr>
            <a:spLocks/>
          </p:cNvSpPr>
          <p:nvPr/>
        </p:nvSpPr>
        <p:spPr bwMode="auto">
          <a:xfrm>
            <a:off x="2857500" y="3324226"/>
            <a:ext cx="3094038" cy="1920875"/>
          </a:xfrm>
          <a:custGeom>
            <a:avLst/>
            <a:gdLst>
              <a:gd name="T0" fmla="*/ 0 w 1949"/>
              <a:gd name="T1" fmla="*/ 1210 h 1210"/>
              <a:gd name="T2" fmla="*/ 533 w 1949"/>
              <a:gd name="T3" fmla="*/ 1080 h 1210"/>
              <a:gd name="T4" fmla="*/ 931 w 1949"/>
              <a:gd name="T5" fmla="*/ 821 h 1210"/>
              <a:gd name="T6" fmla="*/ 1315 w 1949"/>
              <a:gd name="T7" fmla="*/ 504 h 1210"/>
              <a:gd name="T8" fmla="*/ 1589 w 1949"/>
              <a:gd name="T9" fmla="*/ 245 h 1210"/>
              <a:gd name="T10" fmla="*/ 1949 w 1949"/>
              <a:gd name="T11" fmla="*/ 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210">
                <a:moveTo>
                  <a:pt x="0" y="1210"/>
                </a:moveTo>
                <a:cubicBezTo>
                  <a:pt x="189" y="1177"/>
                  <a:pt x="378" y="1145"/>
                  <a:pt x="533" y="1080"/>
                </a:cubicBezTo>
                <a:cubicBezTo>
                  <a:pt x="688" y="1015"/>
                  <a:pt x="801" y="917"/>
                  <a:pt x="931" y="821"/>
                </a:cubicBezTo>
                <a:cubicBezTo>
                  <a:pt x="1061" y="725"/>
                  <a:pt x="1205" y="600"/>
                  <a:pt x="1315" y="504"/>
                </a:cubicBezTo>
                <a:cubicBezTo>
                  <a:pt x="1425" y="408"/>
                  <a:pt x="1483" y="329"/>
                  <a:pt x="1589" y="245"/>
                </a:cubicBezTo>
                <a:cubicBezTo>
                  <a:pt x="1695" y="161"/>
                  <a:pt x="1822" y="80"/>
                  <a:pt x="1949" y="0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94" name="Freeform 1602"/>
          <p:cNvSpPr>
            <a:spLocks/>
          </p:cNvSpPr>
          <p:nvPr/>
        </p:nvSpPr>
        <p:spPr bwMode="auto">
          <a:xfrm>
            <a:off x="3154364" y="2989263"/>
            <a:ext cx="2789237" cy="2341562"/>
          </a:xfrm>
          <a:custGeom>
            <a:avLst/>
            <a:gdLst>
              <a:gd name="T0" fmla="*/ 0 w 1757"/>
              <a:gd name="T1" fmla="*/ 1473 h 1475"/>
              <a:gd name="T2" fmla="*/ 283 w 1757"/>
              <a:gd name="T3" fmla="*/ 1459 h 1475"/>
              <a:gd name="T4" fmla="*/ 595 w 1757"/>
              <a:gd name="T5" fmla="*/ 1377 h 1475"/>
              <a:gd name="T6" fmla="*/ 816 w 1757"/>
              <a:gd name="T7" fmla="*/ 1205 h 1475"/>
              <a:gd name="T8" fmla="*/ 1037 w 1757"/>
              <a:gd name="T9" fmla="*/ 902 h 1475"/>
              <a:gd name="T10" fmla="*/ 1191 w 1757"/>
              <a:gd name="T11" fmla="*/ 576 h 1475"/>
              <a:gd name="T12" fmla="*/ 1445 w 1757"/>
              <a:gd name="T13" fmla="*/ 211 h 1475"/>
              <a:gd name="T14" fmla="*/ 1579 w 1757"/>
              <a:gd name="T15" fmla="*/ 91 h 1475"/>
              <a:gd name="T16" fmla="*/ 1757 w 1757"/>
              <a:gd name="T17" fmla="*/ 0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7" h="1475">
                <a:moveTo>
                  <a:pt x="0" y="1473"/>
                </a:moveTo>
                <a:cubicBezTo>
                  <a:pt x="92" y="1474"/>
                  <a:pt x="184" y="1475"/>
                  <a:pt x="283" y="1459"/>
                </a:cubicBezTo>
                <a:cubicBezTo>
                  <a:pt x="382" y="1443"/>
                  <a:pt x="506" y="1419"/>
                  <a:pt x="595" y="1377"/>
                </a:cubicBezTo>
                <a:cubicBezTo>
                  <a:pt x="684" y="1335"/>
                  <a:pt x="742" y="1284"/>
                  <a:pt x="816" y="1205"/>
                </a:cubicBezTo>
                <a:cubicBezTo>
                  <a:pt x="890" y="1126"/>
                  <a:pt x="975" y="1007"/>
                  <a:pt x="1037" y="902"/>
                </a:cubicBezTo>
                <a:cubicBezTo>
                  <a:pt x="1099" y="797"/>
                  <a:pt x="1123" y="691"/>
                  <a:pt x="1191" y="576"/>
                </a:cubicBezTo>
                <a:cubicBezTo>
                  <a:pt x="1259" y="461"/>
                  <a:pt x="1380" y="292"/>
                  <a:pt x="1445" y="211"/>
                </a:cubicBezTo>
                <a:cubicBezTo>
                  <a:pt x="1510" y="130"/>
                  <a:pt x="1527" y="126"/>
                  <a:pt x="1579" y="91"/>
                </a:cubicBezTo>
                <a:cubicBezTo>
                  <a:pt x="1631" y="56"/>
                  <a:pt x="1720" y="19"/>
                  <a:pt x="1757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95" name="Freeform 1603"/>
          <p:cNvSpPr>
            <a:spLocks/>
          </p:cNvSpPr>
          <p:nvPr/>
        </p:nvSpPr>
        <p:spPr bwMode="auto">
          <a:xfrm>
            <a:off x="3932238" y="2867026"/>
            <a:ext cx="2011362" cy="2493963"/>
          </a:xfrm>
          <a:custGeom>
            <a:avLst/>
            <a:gdLst>
              <a:gd name="T0" fmla="*/ 0 w 1267"/>
              <a:gd name="T1" fmla="*/ 1560 h 1571"/>
              <a:gd name="T2" fmla="*/ 197 w 1267"/>
              <a:gd name="T3" fmla="*/ 1546 h 1571"/>
              <a:gd name="T4" fmla="*/ 413 w 1267"/>
              <a:gd name="T5" fmla="*/ 1411 h 1571"/>
              <a:gd name="T6" fmla="*/ 537 w 1267"/>
              <a:gd name="T7" fmla="*/ 1147 h 1571"/>
              <a:gd name="T8" fmla="*/ 648 w 1267"/>
              <a:gd name="T9" fmla="*/ 730 h 1571"/>
              <a:gd name="T10" fmla="*/ 792 w 1267"/>
              <a:gd name="T11" fmla="*/ 302 h 1571"/>
              <a:gd name="T12" fmla="*/ 974 w 1267"/>
              <a:gd name="T13" fmla="*/ 53 h 1571"/>
              <a:gd name="T14" fmla="*/ 1267 w 1267"/>
              <a:gd name="T15" fmla="*/ 0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7" h="1571">
                <a:moveTo>
                  <a:pt x="0" y="1560"/>
                </a:moveTo>
                <a:cubicBezTo>
                  <a:pt x="71" y="1560"/>
                  <a:pt x="128" y="1571"/>
                  <a:pt x="197" y="1546"/>
                </a:cubicBezTo>
                <a:cubicBezTo>
                  <a:pt x="266" y="1521"/>
                  <a:pt x="356" y="1477"/>
                  <a:pt x="413" y="1411"/>
                </a:cubicBezTo>
                <a:cubicBezTo>
                  <a:pt x="470" y="1345"/>
                  <a:pt x="498" y="1260"/>
                  <a:pt x="537" y="1147"/>
                </a:cubicBezTo>
                <a:cubicBezTo>
                  <a:pt x="576" y="1034"/>
                  <a:pt x="605" y="871"/>
                  <a:pt x="648" y="730"/>
                </a:cubicBezTo>
                <a:cubicBezTo>
                  <a:pt x="691" y="589"/>
                  <a:pt x="738" y="415"/>
                  <a:pt x="792" y="302"/>
                </a:cubicBezTo>
                <a:cubicBezTo>
                  <a:pt x="846" y="189"/>
                  <a:pt x="895" y="103"/>
                  <a:pt x="974" y="53"/>
                </a:cubicBezTo>
                <a:cubicBezTo>
                  <a:pt x="1053" y="3"/>
                  <a:pt x="1206" y="11"/>
                  <a:pt x="1267" y="0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96" name="Text Box 1604"/>
          <p:cNvSpPr txBox="1">
            <a:spLocks noChangeArrowheads="1"/>
          </p:cNvSpPr>
          <p:nvPr/>
        </p:nvSpPr>
        <p:spPr bwMode="auto">
          <a:xfrm>
            <a:off x="5265739" y="4122738"/>
            <a:ext cx="18614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Slope = sensitivity</a:t>
            </a:r>
          </a:p>
        </p:txBody>
      </p:sp>
      <p:sp>
        <p:nvSpPr>
          <p:cNvPr id="112735" name="Rectangle 1119"/>
          <p:cNvSpPr>
            <a:spLocks noChangeArrowheads="1"/>
          </p:cNvSpPr>
          <p:nvPr/>
        </p:nvSpPr>
        <p:spPr bwMode="auto">
          <a:xfrm>
            <a:off x="4221164" y="1728789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fr-FR" altLang="en-US"/>
          </a:p>
        </p:txBody>
      </p:sp>
      <p:grpSp>
        <p:nvGrpSpPr>
          <p:cNvPr id="112742" name="Group 1126"/>
          <p:cNvGrpSpPr>
            <a:grpSpLocks/>
          </p:cNvGrpSpPr>
          <p:nvPr/>
        </p:nvGrpSpPr>
        <p:grpSpPr bwMode="auto">
          <a:xfrm>
            <a:off x="2979739" y="2270125"/>
            <a:ext cx="2111375" cy="1189038"/>
            <a:chOff x="1015" y="793"/>
            <a:chExt cx="1330" cy="749"/>
          </a:xfrm>
        </p:grpSpPr>
        <p:sp>
          <p:nvSpPr>
            <p:cNvPr id="112561" name="Line 1969"/>
            <p:cNvSpPr>
              <a:spLocks noChangeShapeType="1"/>
            </p:cNvSpPr>
            <p:nvPr/>
          </p:nvSpPr>
          <p:spPr bwMode="auto">
            <a:xfrm>
              <a:off x="1249" y="842"/>
              <a:ext cx="1" cy="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2" name="Line 1970"/>
            <p:cNvSpPr>
              <a:spLocks noChangeShapeType="1"/>
            </p:cNvSpPr>
            <p:nvPr/>
          </p:nvSpPr>
          <p:spPr bwMode="auto">
            <a:xfrm>
              <a:off x="1237" y="125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3" name="Line 1971"/>
            <p:cNvSpPr>
              <a:spLocks noChangeShapeType="1"/>
            </p:cNvSpPr>
            <p:nvPr/>
          </p:nvSpPr>
          <p:spPr bwMode="auto">
            <a:xfrm>
              <a:off x="1237" y="1117"/>
              <a:ext cx="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4" name="Line 1972"/>
            <p:cNvSpPr>
              <a:spLocks noChangeShapeType="1"/>
            </p:cNvSpPr>
            <p:nvPr/>
          </p:nvSpPr>
          <p:spPr bwMode="auto">
            <a:xfrm>
              <a:off x="1237" y="979"/>
              <a:ext cx="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5" name="Line 1973"/>
            <p:cNvSpPr>
              <a:spLocks noChangeShapeType="1"/>
            </p:cNvSpPr>
            <p:nvPr/>
          </p:nvSpPr>
          <p:spPr bwMode="auto">
            <a:xfrm>
              <a:off x="1237" y="84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6" name="Line 1974"/>
            <p:cNvSpPr>
              <a:spLocks noChangeShapeType="1"/>
            </p:cNvSpPr>
            <p:nvPr/>
          </p:nvSpPr>
          <p:spPr bwMode="auto">
            <a:xfrm>
              <a:off x="1249" y="1254"/>
              <a:ext cx="75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7" name="Line 1975"/>
            <p:cNvSpPr>
              <a:spLocks noChangeShapeType="1"/>
            </p:cNvSpPr>
            <p:nvPr/>
          </p:nvSpPr>
          <p:spPr bwMode="auto">
            <a:xfrm flipV="1">
              <a:off x="1249" y="1254"/>
              <a:ext cx="1" cy="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8" name="Line 1976"/>
            <p:cNvSpPr>
              <a:spLocks noChangeShapeType="1"/>
            </p:cNvSpPr>
            <p:nvPr/>
          </p:nvSpPr>
          <p:spPr bwMode="auto">
            <a:xfrm flipV="1">
              <a:off x="1627" y="1254"/>
              <a:ext cx="1" cy="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69" name="Line 1977"/>
            <p:cNvSpPr>
              <a:spLocks noChangeShapeType="1"/>
            </p:cNvSpPr>
            <p:nvPr/>
          </p:nvSpPr>
          <p:spPr bwMode="auto">
            <a:xfrm flipV="1">
              <a:off x="2005" y="1254"/>
              <a:ext cx="1" cy="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0" name="Line 1978"/>
            <p:cNvSpPr>
              <a:spLocks noChangeShapeType="1"/>
            </p:cNvSpPr>
            <p:nvPr/>
          </p:nvSpPr>
          <p:spPr bwMode="auto">
            <a:xfrm flipV="1">
              <a:off x="1249" y="1192"/>
              <a:ext cx="36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1" name="Line 1979"/>
            <p:cNvSpPr>
              <a:spLocks noChangeShapeType="1"/>
            </p:cNvSpPr>
            <p:nvPr/>
          </p:nvSpPr>
          <p:spPr bwMode="auto">
            <a:xfrm flipV="1">
              <a:off x="1285" y="1172"/>
              <a:ext cx="42" cy="2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2" name="Line 1980"/>
            <p:cNvSpPr>
              <a:spLocks noChangeShapeType="1"/>
            </p:cNvSpPr>
            <p:nvPr/>
          </p:nvSpPr>
          <p:spPr bwMode="auto">
            <a:xfrm flipV="1">
              <a:off x="1327" y="1158"/>
              <a:ext cx="36" cy="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3" name="Line 1981"/>
            <p:cNvSpPr>
              <a:spLocks noChangeShapeType="1"/>
            </p:cNvSpPr>
            <p:nvPr/>
          </p:nvSpPr>
          <p:spPr bwMode="auto">
            <a:xfrm flipV="1">
              <a:off x="1363" y="1144"/>
              <a:ext cx="36" cy="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4" name="Line 1982"/>
            <p:cNvSpPr>
              <a:spLocks noChangeShapeType="1"/>
            </p:cNvSpPr>
            <p:nvPr/>
          </p:nvSpPr>
          <p:spPr bwMode="auto">
            <a:xfrm flipV="1">
              <a:off x="1399" y="1130"/>
              <a:ext cx="42" cy="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5" name="Line 1983"/>
            <p:cNvSpPr>
              <a:spLocks noChangeShapeType="1"/>
            </p:cNvSpPr>
            <p:nvPr/>
          </p:nvSpPr>
          <p:spPr bwMode="auto">
            <a:xfrm flipV="1">
              <a:off x="1441" y="1117"/>
              <a:ext cx="36" cy="1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6" name="Line 1984"/>
            <p:cNvSpPr>
              <a:spLocks noChangeShapeType="1"/>
            </p:cNvSpPr>
            <p:nvPr/>
          </p:nvSpPr>
          <p:spPr bwMode="auto">
            <a:xfrm flipV="1">
              <a:off x="1477" y="1110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7" name="Line 1985"/>
            <p:cNvSpPr>
              <a:spLocks noChangeShapeType="1"/>
            </p:cNvSpPr>
            <p:nvPr/>
          </p:nvSpPr>
          <p:spPr bwMode="auto">
            <a:xfrm flipV="1">
              <a:off x="1513" y="1103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8" name="Line 1986"/>
            <p:cNvSpPr>
              <a:spLocks noChangeShapeType="1"/>
            </p:cNvSpPr>
            <p:nvPr/>
          </p:nvSpPr>
          <p:spPr bwMode="auto">
            <a:xfrm flipV="1">
              <a:off x="1549" y="1089"/>
              <a:ext cx="42" cy="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79" name="Line 1987"/>
            <p:cNvSpPr>
              <a:spLocks noChangeShapeType="1"/>
            </p:cNvSpPr>
            <p:nvPr/>
          </p:nvSpPr>
          <p:spPr bwMode="auto">
            <a:xfrm flipV="1">
              <a:off x="1591" y="1082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0" name="Line 1988"/>
            <p:cNvSpPr>
              <a:spLocks noChangeShapeType="1"/>
            </p:cNvSpPr>
            <p:nvPr/>
          </p:nvSpPr>
          <p:spPr bwMode="auto">
            <a:xfrm flipV="1">
              <a:off x="1627" y="1075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1" name="Line 1989"/>
            <p:cNvSpPr>
              <a:spLocks noChangeShapeType="1"/>
            </p:cNvSpPr>
            <p:nvPr/>
          </p:nvSpPr>
          <p:spPr bwMode="auto">
            <a:xfrm flipV="1">
              <a:off x="1663" y="1069"/>
              <a:ext cx="42" cy="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2" name="Line 1990"/>
            <p:cNvSpPr>
              <a:spLocks noChangeShapeType="1"/>
            </p:cNvSpPr>
            <p:nvPr/>
          </p:nvSpPr>
          <p:spPr bwMode="auto">
            <a:xfrm flipV="1">
              <a:off x="1705" y="1062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3" name="Line 1991"/>
            <p:cNvSpPr>
              <a:spLocks noChangeShapeType="1"/>
            </p:cNvSpPr>
            <p:nvPr/>
          </p:nvSpPr>
          <p:spPr bwMode="auto">
            <a:xfrm flipV="1">
              <a:off x="1741" y="1055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4" name="Line 1992"/>
            <p:cNvSpPr>
              <a:spLocks noChangeShapeType="1"/>
            </p:cNvSpPr>
            <p:nvPr/>
          </p:nvSpPr>
          <p:spPr bwMode="auto">
            <a:xfrm flipV="1">
              <a:off x="1777" y="1048"/>
              <a:ext cx="42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5" name="Line 1993"/>
            <p:cNvSpPr>
              <a:spLocks noChangeShapeType="1"/>
            </p:cNvSpPr>
            <p:nvPr/>
          </p:nvSpPr>
          <p:spPr bwMode="auto">
            <a:xfrm>
              <a:off x="1819" y="1048"/>
              <a:ext cx="36" cy="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6" name="Line 1994"/>
            <p:cNvSpPr>
              <a:spLocks noChangeShapeType="1"/>
            </p:cNvSpPr>
            <p:nvPr/>
          </p:nvSpPr>
          <p:spPr bwMode="auto">
            <a:xfrm flipV="1">
              <a:off x="1855" y="1041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7" name="Line 1995"/>
            <p:cNvSpPr>
              <a:spLocks noChangeShapeType="1"/>
            </p:cNvSpPr>
            <p:nvPr/>
          </p:nvSpPr>
          <p:spPr bwMode="auto">
            <a:xfrm flipV="1">
              <a:off x="1891" y="1034"/>
              <a:ext cx="36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8" name="Line 1996"/>
            <p:cNvSpPr>
              <a:spLocks noChangeShapeType="1"/>
            </p:cNvSpPr>
            <p:nvPr/>
          </p:nvSpPr>
          <p:spPr bwMode="auto">
            <a:xfrm flipV="1">
              <a:off x="1927" y="1027"/>
              <a:ext cx="42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89" name="Line 1997"/>
            <p:cNvSpPr>
              <a:spLocks noChangeShapeType="1"/>
            </p:cNvSpPr>
            <p:nvPr/>
          </p:nvSpPr>
          <p:spPr bwMode="auto">
            <a:xfrm>
              <a:off x="1969" y="1027"/>
              <a:ext cx="36" cy="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90" name="Line 1998"/>
            <p:cNvSpPr>
              <a:spLocks noChangeShapeType="1"/>
            </p:cNvSpPr>
            <p:nvPr/>
          </p:nvSpPr>
          <p:spPr bwMode="auto">
            <a:xfrm flipV="1">
              <a:off x="2005" y="1026"/>
              <a:ext cx="6" cy="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91" name="Line 1999"/>
            <p:cNvSpPr>
              <a:spLocks noChangeShapeType="1"/>
            </p:cNvSpPr>
            <p:nvPr/>
          </p:nvSpPr>
          <p:spPr bwMode="auto">
            <a:xfrm flipV="1">
              <a:off x="2041" y="1014"/>
              <a:ext cx="42" cy="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19" name="Line 2027"/>
            <p:cNvSpPr>
              <a:spLocks noChangeShapeType="1"/>
            </p:cNvSpPr>
            <p:nvPr/>
          </p:nvSpPr>
          <p:spPr bwMode="auto">
            <a:xfrm>
              <a:off x="1249" y="1254"/>
              <a:ext cx="3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0" name="Line 2028"/>
            <p:cNvSpPr>
              <a:spLocks noChangeShapeType="1"/>
            </p:cNvSpPr>
            <p:nvPr/>
          </p:nvSpPr>
          <p:spPr bwMode="auto">
            <a:xfrm flipV="1">
              <a:off x="1285" y="1247"/>
              <a:ext cx="42" cy="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1" name="Line 2029"/>
            <p:cNvSpPr>
              <a:spLocks noChangeShapeType="1"/>
            </p:cNvSpPr>
            <p:nvPr/>
          </p:nvSpPr>
          <p:spPr bwMode="auto">
            <a:xfrm>
              <a:off x="1327" y="1247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2" name="Line 2030"/>
            <p:cNvSpPr>
              <a:spLocks noChangeShapeType="1"/>
            </p:cNvSpPr>
            <p:nvPr/>
          </p:nvSpPr>
          <p:spPr bwMode="auto">
            <a:xfrm flipV="1">
              <a:off x="1363" y="1241"/>
              <a:ext cx="36" cy="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3" name="Line 2031"/>
            <p:cNvSpPr>
              <a:spLocks noChangeShapeType="1"/>
            </p:cNvSpPr>
            <p:nvPr/>
          </p:nvSpPr>
          <p:spPr bwMode="auto">
            <a:xfrm>
              <a:off x="1399" y="1241"/>
              <a:ext cx="42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4" name="Line 2032"/>
            <p:cNvSpPr>
              <a:spLocks noChangeShapeType="1"/>
            </p:cNvSpPr>
            <p:nvPr/>
          </p:nvSpPr>
          <p:spPr bwMode="auto">
            <a:xfrm>
              <a:off x="1441" y="1241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5" name="Line 2033"/>
            <p:cNvSpPr>
              <a:spLocks noChangeShapeType="1"/>
            </p:cNvSpPr>
            <p:nvPr/>
          </p:nvSpPr>
          <p:spPr bwMode="auto">
            <a:xfrm flipV="1">
              <a:off x="1477" y="1234"/>
              <a:ext cx="36" cy="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6" name="Line 2034"/>
            <p:cNvSpPr>
              <a:spLocks noChangeShapeType="1"/>
            </p:cNvSpPr>
            <p:nvPr/>
          </p:nvSpPr>
          <p:spPr bwMode="auto">
            <a:xfrm>
              <a:off x="1513" y="1234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7" name="Line 2035"/>
            <p:cNvSpPr>
              <a:spLocks noChangeShapeType="1"/>
            </p:cNvSpPr>
            <p:nvPr/>
          </p:nvSpPr>
          <p:spPr bwMode="auto">
            <a:xfrm flipV="1">
              <a:off x="1549" y="1227"/>
              <a:ext cx="42" cy="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8" name="Line 2036"/>
            <p:cNvSpPr>
              <a:spLocks noChangeShapeType="1"/>
            </p:cNvSpPr>
            <p:nvPr/>
          </p:nvSpPr>
          <p:spPr bwMode="auto">
            <a:xfrm>
              <a:off x="1591" y="1227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29" name="Line 2037"/>
            <p:cNvSpPr>
              <a:spLocks noChangeShapeType="1"/>
            </p:cNvSpPr>
            <p:nvPr/>
          </p:nvSpPr>
          <p:spPr bwMode="auto">
            <a:xfrm>
              <a:off x="1627" y="1227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0" name="Line 2038"/>
            <p:cNvSpPr>
              <a:spLocks noChangeShapeType="1"/>
            </p:cNvSpPr>
            <p:nvPr/>
          </p:nvSpPr>
          <p:spPr bwMode="auto">
            <a:xfrm flipV="1">
              <a:off x="1663" y="1220"/>
              <a:ext cx="42" cy="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1" name="Line 2039"/>
            <p:cNvSpPr>
              <a:spLocks noChangeShapeType="1"/>
            </p:cNvSpPr>
            <p:nvPr/>
          </p:nvSpPr>
          <p:spPr bwMode="auto">
            <a:xfrm>
              <a:off x="1705" y="1220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2" name="Line 2040"/>
            <p:cNvSpPr>
              <a:spLocks noChangeShapeType="1"/>
            </p:cNvSpPr>
            <p:nvPr/>
          </p:nvSpPr>
          <p:spPr bwMode="auto">
            <a:xfrm>
              <a:off x="1741" y="1220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3" name="Line 2041"/>
            <p:cNvSpPr>
              <a:spLocks noChangeShapeType="1"/>
            </p:cNvSpPr>
            <p:nvPr/>
          </p:nvSpPr>
          <p:spPr bwMode="auto">
            <a:xfrm flipV="1">
              <a:off x="1777" y="1213"/>
              <a:ext cx="42" cy="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4" name="Line 2042"/>
            <p:cNvSpPr>
              <a:spLocks noChangeShapeType="1"/>
            </p:cNvSpPr>
            <p:nvPr/>
          </p:nvSpPr>
          <p:spPr bwMode="auto">
            <a:xfrm>
              <a:off x="1819" y="1213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5" name="Line 2043"/>
            <p:cNvSpPr>
              <a:spLocks noChangeShapeType="1"/>
            </p:cNvSpPr>
            <p:nvPr/>
          </p:nvSpPr>
          <p:spPr bwMode="auto">
            <a:xfrm flipV="1">
              <a:off x="1855" y="1206"/>
              <a:ext cx="36" cy="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6" name="Line 2044"/>
            <p:cNvSpPr>
              <a:spLocks noChangeShapeType="1"/>
            </p:cNvSpPr>
            <p:nvPr/>
          </p:nvSpPr>
          <p:spPr bwMode="auto">
            <a:xfrm>
              <a:off x="1891" y="1206"/>
              <a:ext cx="3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7" name="Line 2045"/>
            <p:cNvSpPr>
              <a:spLocks noChangeShapeType="1"/>
            </p:cNvSpPr>
            <p:nvPr/>
          </p:nvSpPr>
          <p:spPr bwMode="auto">
            <a:xfrm>
              <a:off x="1927" y="1206"/>
              <a:ext cx="42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8" name="Line 2046"/>
            <p:cNvSpPr>
              <a:spLocks noChangeShapeType="1"/>
            </p:cNvSpPr>
            <p:nvPr/>
          </p:nvSpPr>
          <p:spPr bwMode="auto">
            <a:xfrm flipV="1">
              <a:off x="1969" y="1199"/>
              <a:ext cx="36" cy="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39" name="Line 2047"/>
            <p:cNvSpPr>
              <a:spLocks noChangeShapeType="1"/>
            </p:cNvSpPr>
            <p:nvPr/>
          </p:nvSpPr>
          <p:spPr bwMode="auto">
            <a:xfrm>
              <a:off x="2005" y="1199"/>
              <a:ext cx="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0" name="Line 1024"/>
            <p:cNvSpPr>
              <a:spLocks noChangeShapeType="1"/>
            </p:cNvSpPr>
            <p:nvPr/>
          </p:nvSpPr>
          <p:spPr bwMode="auto">
            <a:xfrm>
              <a:off x="2041" y="1199"/>
              <a:ext cx="42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8" name="Line 1052"/>
            <p:cNvSpPr>
              <a:spLocks noChangeShapeType="1"/>
            </p:cNvSpPr>
            <p:nvPr/>
          </p:nvSpPr>
          <p:spPr bwMode="auto">
            <a:xfrm>
              <a:off x="1249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9" name="Line 1053"/>
            <p:cNvSpPr>
              <a:spLocks noChangeShapeType="1"/>
            </p:cNvSpPr>
            <p:nvPr/>
          </p:nvSpPr>
          <p:spPr bwMode="auto">
            <a:xfrm>
              <a:off x="1285" y="1254"/>
              <a:ext cx="42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0" name="Line 1054"/>
            <p:cNvSpPr>
              <a:spLocks noChangeShapeType="1"/>
            </p:cNvSpPr>
            <p:nvPr/>
          </p:nvSpPr>
          <p:spPr bwMode="auto">
            <a:xfrm>
              <a:off x="1327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1" name="Line 1055"/>
            <p:cNvSpPr>
              <a:spLocks noChangeShapeType="1"/>
            </p:cNvSpPr>
            <p:nvPr/>
          </p:nvSpPr>
          <p:spPr bwMode="auto">
            <a:xfrm>
              <a:off x="1363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2" name="Line 1056"/>
            <p:cNvSpPr>
              <a:spLocks noChangeShapeType="1"/>
            </p:cNvSpPr>
            <p:nvPr/>
          </p:nvSpPr>
          <p:spPr bwMode="auto">
            <a:xfrm>
              <a:off x="1399" y="1254"/>
              <a:ext cx="42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3" name="Line 1057"/>
            <p:cNvSpPr>
              <a:spLocks noChangeShapeType="1"/>
            </p:cNvSpPr>
            <p:nvPr/>
          </p:nvSpPr>
          <p:spPr bwMode="auto">
            <a:xfrm>
              <a:off x="1441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4" name="Line 1058"/>
            <p:cNvSpPr>
              <a:spLocks noChangeShapeType="1"/>
            </p:cNvSpPr>
            <p:nvPr/>
          </p:nvSpPr>
          <p:spPr bwMode="auto">
            <a:xfrm>
              <a:off x="1477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5" name="Line 1059"/>
            <p:cNvSpPr>
              <a:spLocks noChangeShapeType="1"/>
            </p:cNvSpPr>
            <p:nvPr/>
          </p:nvSpPr>
          <p:spPr bwMode="auto">
            <a:xfrm>
              <a:off x="1513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6" name="Line 1060"/>
            <p:cNvSpPr>
              <a:spLocks noChangeShapeType="1"/>
            </p:cNvSpPr>
            <p:nvPr/>
          </p:nvSpPr>
          <p:spPr bwMode="auto">
            <a:xfrm>
              <a:off x="1549" y="1254"/>
              <a:ext cx="42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7" name="Line 1061"/>
            <p:cNvSpPr>
              <a:spLocks noChangeShapeType="1"/>
            </p:cNvSpPr>
            <p:nvPr/>
          </p:nvSpPr>
          <p:spPr bwMode="auto">
            <a:xfrm>
              <a:off x="1591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8" name="Line 1062"/>
            <p:cNvSpPr>
              <a:spLocks noChangeShapeType="1"/>
            </p:cNvSpPr>
            <p:nvPr/>
          </p:nvSpPr>
          <p:spPr bwMode="auto">
            <a:xfrm>
              <a:off x="1627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9" name="Line 1063"/>
            <p:cNvSpPr>
              <a:spLocks noChangeShapeType="1"/>
            </p:cNvSpPr>
            <p:nvPr/>
          </p:nvSpPr>
          <p:spPr bwMode="auto">
            <a:xfrm>
              <a:off x="1663" y="1254"/>
              <a:ext cx="42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0" name="Line 1064"/>
            <p:cNvSpPr>
              <a:spLocks noChangeShapeType="1"/>
            </p:cNvSpPr>
            <p:nvPr/>
          </p:nvSpPr>
          <p:spPr bwMode="auto">
            <a:xfrm>
              <a:off x="1705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1" name="Line 1065"/>
            <p:cNvSpPr>
              <a:spLocks noChangeShapeType="1"/>
            </p:cNvSpPr>
            <p:nvPr/>
          </p:nvSpPr>
          <p:spPr bwMode="auto">
            <a:xfrm>
              <a:off x="1741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2" name="Line 1066"/>
            <p:cNvSpPr>
              <a:spLocks noChangeShapeType="1"/>
            </p:cNvSpPr>
            <p:nvPr/>
          </p:nvSpPr>
          <p:spPr bwMode="auto">
            <a:xfrm>
              <a:off x="1777" y="1254"/>
              <a:ext cx="42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3" name="Line 1067"/>
            <p:cNvSpPr>
              <a:spLocks noChangeShapeType="1"/>
            </p:cNvSpPr>
            <p:nvPr/>
          </p:nvSpPr>
          <p:spPr bwMode="auto">
            <a:xfrm>
              <a:off x="1819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4" name="Line 1068"/>
            <p:cNvSpPr>
              <a:spLocks noChangeShapeType="1"/>
            </p:cNvSpPr>
            <p:nvPr/>
          </p:nvSpPr>
          <p:spPr bwMode="auto">
            <a:xfrm>
              <a:off x="1855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5" name="Line 1069"/>
            <p:cNvSpPr>
              <a:spLocks noChangeShapeType="1"/>
            </p:cNvSpPr>
            <p:nvPr/>
          </p:nvSpPr>
          <p:spPr bwMode="auto">
            <a:xfrm>
              <a:off x="1891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6" name="Line 1070"/>
            <p:cNvSpPr>
              <a:spLocks noChangeShapeType="1"/>
            </p:cNvSpPr>
            <p:nvPr/>
          </p:nvSpPr>
          <p:spPr bwMode="auto">
            <a:xfrm>
              <a:off x="1927" y="1254"/>
              <a:ext cx="42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7" name="Line 1071"/>
            <p:cNvSpPr>
              <a:spLocks noChangeShapeType="1"/>
            </p:cNvSpPr>
            <p:nvPr/>
          </p:nvSpPr>
          <p:spPr bwMode="auto">
            <a:xfrm>
              <a:off x="1969" y="1254"/>
              <a:ext cx="3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8" name="Line 1072"/>
            <p:cNvSpPr>
              <a:spLocks noChangeShapeType="1"/>
            </p:cNvSpPr>
            <p:nvPr/>
          </p:nvSpPr>
          <p:spPr bwMode="auto">
            <a:xfrm>
              <a:off x="2005" y="1254"/>
              <a:ext cx="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9" name="Line 1073"/>
            <p:cNvSpPr>
              <a:spLocks noChangeShapeType="1"/>
            </p:cNvSpPr>
            <p:nvPr/>
          </p:nvSpPr>
          <p:spPr bwMode="auto">
            <a:xfrm>
              <a:off x="2041" y="1254"/>
              <a:ext cx="42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7" name="Rectangle 1101"/>
            <p:cNvSpPr>
              <a:spLocks noChangeArrowheads="1"/>
            </p:cNvSpPr>
            <p:nvPr/>
          </p:nvSpPr>
          <p:spPr bwMode="auto">
            <a:xfrm>
              <a:off x="1121" y="1227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112718" name="Rectangle 1102"/>
            <p:cNvSpPr>
              <a:spLocks noChangeArrowheads="1"/>
            </p:cNvSpPr>
            <p:nvPr/>
          </p:nvSpPr>
          <p:spPr bwMode="auto">
            <a:xfrm>
              <a:off x="1091" y="1089"/>
              <a:ext cx="1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10</a:t>
              </a:r>
            </a:p>
          </p:txBody>
        </p:sp>
        <p:sp>
          <p:nvSpPr>
            <p:cNvPr id="112719" name="Rectangle 1103"/>
            <p:cNvSpPr>
              <a:spLocks noChangeArrowheads="1"/>
            </p:cNvSpPr>
            <p:nvPr/>
          </p:nvSpPr>
          <p:spPr bwMode="auto">
            <a:xfrm>
              <a:off x="1091" y="952"/>
              <a:ext cx="1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20</a:t>
              </a:r>
            </a:p>
          </p:txBody>
        </p:sp>
        <p:sp>
          <p:nvSpPr>
            <p:cNvPr id="112720" name="Rectangle 1104"/>
            <p:cNvSpPr>
              <a:spLocks noChangeArrowheads="1"/>
            </p:cNvSpPr>
            <p:nvPr/>
          </p:nvSpPr>
          <p:spPr bwMode="auto">
            <a:xfrm>
              <a:off x="1091" y="814"/>
              <a:ext cx="1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30</a:t>
              </a:r>
            </a:p>
          </p:txBody>
        </p:sp>
        <p:sp>
          <p:nvSpPr>
            <p:cNvPr id="112721" name="Rectangle 1105"/>
            <p:cNvSpPr>
              <a:spLocks noChangeArrowheads="1"/>
            </p:cNvSpPr>
            <p:nvPr/>
          </p:nvSpPr>
          <p:spPr bwMode="auto">
            <a:xfrm>
              <a:off x="1175" y="1302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112722" name="Rectangle 1106"/>
            <p:cNvSpPr>
              <a:spLocks noChangeArrowheads="1"/>
            </p:cNvSpPr>
            <p:nvPr/>
          </p:nvSpPr>
          <p:spPr bwMode="auto">
            <a:xfrm>
              <a:off x="1529" y="1302"/>
              <a:ext cx="1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0.2</a:t>
              </a:r>
            </a:p>
          </p:txBody>
        </p:sp>
        <p:sp>
          <p:nvSpPr>
            <p:cNvPr id="112723" name="Rectangle 1107"/>
            <p:cNvSpPr>
              <a:spLocks noChangeArrowheads="1"/>
            </p:cNvSpPr>
            <p:nvPr/>
          </p:nvSpPr>
          <p:spPr bwMode="auto">
            <a:xfrm>
              <a:off x="1907" y="1302"/>
              <a:ext cx="1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0.4</a:t>
              </a:r>
            </a:p>
          </p:txBody>
        </p:sp>
        <p:sp>
          <p:nvSpPr>
            <p:cNvPr id="112724" name="Rectangle 1108"/>
            <p:cNvSpPr>
              <a:spLocks noChangeArrowheads="1"/>
            </p:cNvSpPr>
            <p:nvPr/>
          </p:nvSpPr>
          <p:spPr bwMode="auto">
            <a:xfrm>
              <a:off x="1511" y="1406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/>
                <a:t>Dose</a:t>
              </a:r>
            </a:p>
          </p:txBody>
        </p:sp>
        <p:pic>
          <p:nvPicPr>
            <p:cNvPr id="112725" name="Picture 1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938"/>
              <a:ext cx="4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6" name="Picture 11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938"/>
              <a:ext cx="4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7" name="Rectangle 1111"/>
            <p:cNvSpPr>
              <a:spLocks noChangeArrowheads="1"/>
            </p:cNvSpPr>
            <p:nvPr/>
          </p:nvSpPr>
          <p:spPr bwMode="auto">
            <a:xfrm>
              <a:off x="1015" y="793"/>
              <a:ext cx="1080" cy="73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8" name="Line 1112"/>
            <p:cNvSpPr>
              <a:spLocks noChangeShapeType="1"/>
            </p:cNvSpPr>
            <p:nvPr/>
          </p:nvSpPr>
          <p:spPr bwMode="auto">
            <a:xfrm flipV="1">
              <a:off x="2023" y="854"/>
              <a:ext cx="1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9" name="Rectangle 1113"/>
            <p:cNvSpPr>
              <a:spLocks noChangeArrowheads="1"/>
            </p:cNvSpPr>
            <p:nvPr/>
          </p:nvSpPr>
          <p:spPr bwMode="auto">
            <a:xfrm>
              <a:off x="1657" y="952"/>
              <a:ext cx="17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0" name="Rectangle 1114"/>
            <p:cNvSpPr>
              <a:spLocks noChangeArrowheads="1"/>
            </p:cNvSpPr>
            <p:nvPr/>
          </p:nvSpPr>
          <p:spPr bwMode="auto">
            <a:xfrm>
              <a:off x="1675" y="959"/>
              <a:ext cx="1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/>
                <a:t>12%</a:t>
              </a:r>
              <a:endParaRPr lang="en-US" altLang="en-US"/>
            </a:p>
          </p:txBody>
        </p:sp>
        <p:sp>
          <p:nvSpPr>
            <p:cNvPr id="112731" name="Rectangle 1115"/>
            <p:cNvSpPr>
              <a:spLocks noChangeArrowheads="1"/>
            </p:cNvSpPr>
            <p:nvPr/>
          </p:nvSpPr>
          <p:spPr bwMode="auto">
            <a:xfrm>
              <a:off x="1645" y="1192"/>
              <a:ext cx="13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2" name="Rectangle 1116"/>
            <p:cNvSpPr>
              <a:spLocks noChangeArrowheads="1"/>
            </p:cNvSpPr>
            <p:nvPr/>
          </p:nvSpPr>
          <p:spPr bwMode="auto">
            <a:xfrm>
              <a:off x="1671" y="1127"/>
              <a:ext cx="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/>
                <a:t>2%</a:t>
              </a:r>
              <a:endParaRPr lang="en-US" altLang="en-US"/>
            </a:p>
          </p:txBody>
        </p:sp>
        <p:sp>
          <p:nvSpPr>
            <p:cNvPr id="112733" name="Rectangle 1117"/>
            <p:cNvSpPr>
              <a:spLocks noChangeArrowheads="1"/>
            </p:cNvSpPr>
            <p:nvPr/>
          </p:nvSpPr>
          <p:spPr bwMode="auto">
            <a:xfrm>
              <a:off x="2041" y="979"/>
              <a:ext cx="9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8" name="Line 1122"/>
            <p:cNvSpPr>
              <a:spLocks noChangeShapeType="1"/>
            </p:cNvSpPr>
            <p:nvPr/>
          </p:nvSpPr>
          <p:spPr bwMode="auto">
            <a:xfrm flipV="1">
              <a:off x="1579" y="854"/>
              <a:ext cx="1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9" name="Text Box 1123"/>
            <p:cNvSpPr txBox="1">
              <a:spLocks noChangeArrowheads="1"/>
            </p:cNvSpPr>
            <p:nvPr/>
          </p:nvSpPr>
          <p:spPr bwMode="auto">
            <a:xfrm>
              <a:off x="2078" y="1127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n1</a:t>
              </a:r>
            </a:p>
          </p:txBody>
        </p:sp>
        <p:sp>
          <p:nvSpPr>
            <p:cNvPr id="112740" name="Text Box 1124"/>
            <p:cNvSpPr txBox="1">
              <a:spLocks noChangeArrowheads="1"/>
            </p:cNvSpPr>
            <p:nvPr/>
          </p:nvSpPr>
          <p:spPr bwMode="auto">
            <a:xfrm>
              <a:off x="2074" y="1031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n2</a:t>
              </a:r>
            </a:p>
          </p:txBody>
        </p:sp>
        <p:sp>
          <p:nvSpPr>
            <p:cNvPr id="112741" name="Text Box 1125"/>
            <p:cNvSpPr txBox="1">
              <a:spLocks noChangeArrowheads="1"/>
            </p:cNvSpPr>
            <p:nvPr/>
          </p:nvSpPr>
          <p:spPr bwMode="auto">
            <a:xfrm>
              <a:off x="2066" y="883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2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E38A3-8EC6-4452-83BA-2F734AACAA3B}" type="slidenum">
              <a:rPr lang="fr-FR" altLang="en-US"/>
              <a:pPr eaLnBrk="1" hangingPunct="1"/>
              <a:t>23</a:t>
            </a:fld>
            <a:endParaRPr lang="fr-FR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52425"/>
            <a:ext cx="8229600" cy="120015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PBZ: computation of an irrelevant plasma concentration (IPC)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3014" name="Object 5"/>
          <p:cNvGraphicFramePr>
            <a:graphicFrameLocks noChangeAspect="1"/>
          </p:cNvGraphicFramePr>
          <p:nvPr>
            <p:extLst/>
          </p:nvPr>
        </p:nvGraphicFramePr>
        <p:xfrm>
          <a:off x="2198475" y="2086768"/>
          <a:ext cx="763111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4" imgW="2514600" imgH="393700" progId="Equation.3">
                  <p:embed/>
                </p:oleObj>
              </mc:Choice>
              <mc:Fallback>
                <p:oleObj name="Equation" r:id="rId4" imgW="2514600" imgH="393700" progId="Equation.3">
                  <p:embed/>
                  <p:pic>
                    <p:nvPicPr>
                      <p:cNvPr id="430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475" y="2086768"/>
                        <a:ext cx="7631113" cy="11858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931334" y="5165725"/>
            <a:ext cx="5365274" cy="147732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To transform an effective plasma (EC</a:t>
            </a:r>
            <a:r>
              <a:rPr lang="en-US" altLang="en-US" sz="2400" baseline="-25000" dirty="0"/>
              <a:t>50%</a:t>
            </a:r>
            <a:r>
              <a:rPr lang="en-US" altLang="en-US" sz="2400" dirty="0"/>
              <a:t>) concentration to an ineffective plasma concentration (EC</a:t>
            </a:r>
            <a:r>
              <a:rPr lang="en-US" altLang="en-US" sz="2400" baseline="-25000" dirty="0"/>
              <a:t>2%</a:t>
            </a:r>
            <a:r>
              <a:rPr lang="en-US" altLang="en-US" sz="2400" dirty="0"/>
              <a:t>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5290132" y="4403725"/>
            <a:ext cx="1582738" cy="57943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50 X 10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6585531" y="5089525"/>
            <a:ext cx="5030735" cy="15696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To take into account PK and PD variability </a:t>
            </a:r>
          </a:p>
          <a:p>
            <a:pPr eaLnBrk="1" hangingPunct="1"/>
            <a:r>
              <a:rPr lang="en-US" altLang="en-US" sz="2400" dirty="0"/>
              <a:t>CV=36% for clearance=3.3</a:t>
            </a:r>
          </a:p>
          <a:p>
            <a:pPr eaLnBrk="1" hangingPunct="1"/>
            <a:r>
              <a:rPr lang="en-US" altLang="en-US" sz="2400" dirty="0" smtClean="0"/>
              <a:t>CV=36% </a:t>
            </a:r>
            <a:r>
              <a:rPr lang="en-US" altLang="en-US" sz="2400" dirty="0"/>
              <a:t>For PD=3.3</a:t>
            </a:r>
          </a:p>
        </p:txBody>
      </p:sp>
      <p:sp>
        <p:nvSpPr>
          <p:cNvPr id="43018" name="AutoShape 9"/>
          <p:cNvSpPr>
            <a:spLocks noChangeArrowheads="1"/>
          </p:cNvSpPr>
          <p:nvPr/>
        </p:nvSpPr>
        <p:spPr bwMode="auto">
          <a:xfrm>
            <a:off x="5899732" y="3870325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3019" name="AutoShape 10"/>
          <p:cNvCxnSpPr>
            <a:cxnSpLocks noChangeShapeType="1"/>
            <a:endCxn id="43016" idx="1"/>
          </p:cNvCxnSpPr>
          <p:nvPr/>
        </p:nvCxnSpPr>
        <p:spPr bwMode="auto">
          <a:xfrm flipV="1">
            <a:off x="3994732" y="4694237"/>
            <a:ext cx="1295400" cy="471488"/>
          </a:xfrm>
          <a:prstGeom prst="curvedConnector3">
            <a:avLst>
              <a:gd name="adj1" fmla="val -1227"/>
            </a:avLst>
          </a:prstGeom>
          <a:ln>
            <a:headEnd/>
            <a:tailEnd type="triangl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3020" name="AutoShape 11"/>
          <p:cNvCxnSpPr>
            <a:cxnSpLocks noChangeShapeType="1"/>
            <a:stCxn id="43017" idx="0"/>
            <a:endCxn id="43016" idx="3"/>
          </p:cNvCxnSpPr>
          <p:nvPr/>
        </p:nvCxnSpPr>
        <p:spPr bwMode="auto">
          <a:xfrm rot="16200000" flipV="1">
            <a:off x="7788845" y="3777470"/>
            <a:ext cx="396081" cy="2228029"/>
          </a:xfrm>
          <a:prstGeom prst="curvedConnector2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2199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D6EA94-B2D7-4CCB-B799-6C15611FAEC5}" type="slidenum">
              <a:rPr lang="fr-FR" altLang="en-US"/>
              <a:pPr eaLnBrk="1" hangingPunct="1"/>
              <a:t>24</a:t>
            </a:fld>
            <a:endParaRPr lang="fr-FR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1919288" y="592138"/>
            <a:ext cx="8291512" cy="6477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Step 2 : the case of Phenylbutazone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2389717" y="4182535"/>
            <a:ext cx="6051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C00000"/>
                </a:solidFill>
              </a:rPr>
              <a:t>by rounding up : 10 ng/mL </a:t>
            </a:r>
            <a:endParaRPr lang="en-US" altLang="en-US" sz="2400" b="1" dirty="0">
              <a:solidFill>
                <a:srgbClr val="C00000"/>
              </a:solidFill>
            </a:endParaRPr>
          </a:p>
          <a:p>
            <a:pPr algn="l"/>
            <a:endParaRPr lang="en-US" alt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403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091080"/>
              </p:ext>
            </p:extLst>
          </p:nvPr>
        </p:nvGraphicFramePr>
        <p:xfrm>
          <a:off x="3426629" y="1999129"/>
          <a:ext cx="6124893" cy="165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4" imgW="1459866" imgH="393529" progId="Equation.3">
                  <p:embed/>
                </p:oleObj>
              </mc:Choice>
              <mc:Fallback>
                <p:oleObj name="Equation" r:id="rId4" imgW="1459866" imgH="393529" progId="Equation.3">
                  <p:embed/>
                  <p:pic>
                    <p:nvPicPr>
                      <p:cNvPr id="4403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29" y="1999129"/>
                        <a:ext cx="6124893" cy="165100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3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718E3-DB81-44ED-840E-64DAF7738CAC}" type="slidenum">
              <a:rPr lang="fr-FR" altLang="en-US"/>
              <a:pPr eaLnBrk="1" hangingPunct="1"/>
              <a:t>25</a:t>
            </a:fld>
            <a:endParaRPr lang="fr-FR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605818" y="376930"/>
            <a:ext cx="10623177" cy="12763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Step 3: determination of irrelevant urine concentration (</a:t>
            </a:r>
            <a:r>
              <a:rPr lang="en-US" altLang="en-US" sz="4000" dirty="0" smtClean="0"/>
              <a:t>IUC)</a:t>
            </a:r>
            <a:endParaRPr lang="en-US" altLang="en-US" sz="4000" dirty="0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V="1">
            <a:off x="7292074" y="2340995"/>
            <a:ext cx="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3629025" y="4210050"/>
            <a:ext cx="0" cy="191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3629026" y="6121400"/>
            <a:ext cx="4348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Freeform 7"/>
          <p:cNvSpPr>
            <a:spLocks/>
          </p:cNvSpPr>
          <p:nvPr/>
        </p:nvSpPr>
        <p:spPr bwMode="auto">
          <a:xfrm>
            <a:off x="6211888" y="4165601"/>
            <a:ext cx="4762" cy="1998663"/>
          </a:xfrm>
          <a:custGeom>
            <a:avLst/>
            <a:gdLst>
              <a:gd name="T0" fmla="*/ 0 w 3"/>
              <a:gd name="T1" fmla="*/ 2147483647 h 1259"/>
              <a:gd name="T2" fmla="*/ 7558881 w 3"/>
              <a:gd name="T3" fmla="*/ 1502013501 h 1259"/>
              <a:gd name="T4" fmla="*/ 2519098 w 3"/>
              <a:gd name="T5" fmla="*/ 0 h 12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1259">
                <a:moveTo>
                  <a:pt x="0" y="1259"/>
                </a:moveTo>
                <a:lnTo>
                  <a:pt x="3" y="596"/>
                </a:lnTo>
                <a:lnTo>
                  <a:pt x="1" y="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Freeform 8"/>
          <p:cNvSpPr>
            <a:spLocks/>
          </p:cNvSpPr>
          <p:nvPr/>
        </p:nvSpPr>
        <p:spPr bwMode="auto">
          <a:xfrm>
            <a:off x="3629026" y="4535488"/>
            <a:ext cx="3063875" cy="1585912"/>
          </a:xfrm>
          <a:custGeom>
            <a:avLst/>
            <a:gdLst>
              <a:gd name="T0" fmla="*/ 0 w 2171"/>
              <a:gd name="T1" fmla="*/ 2147483647 h 999"/>
              <a:gd name="T2" fmla="*/ 1161157819 w 2171"/>
              <a:gd name="T3" fmla="*/ 219252731 h 999"/>
              <a:gd name="T4" fmla="*/ 2147483647 w 2171"/>
              <a:gd name="T5" fmla="*/ 1197073048 h 999"/>
              <a:gd name="T6" fmla="*/ 2147483647 w 2171"/>
              <a:gd name="T7" fmla="*/ 1764108819 h 999"/>
              <a:gd name="T8" fmla="*/ 2147483647 w 2171"/>
              <a:gd name="T9" fmla="*/ 2147483647 h 9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1" h="999">
                <a:moveTo>
                  <a:pt x="0" y="999"/>
                </a:moveTo>
                <a:cubicBezTo>
                  <a:pt x="97" y="847"/>
                  <a:pt x="378" y="174"/>
                  <a:pt x="583" y="87"/>
                </a:cubicBezTo>
                <a:cubicBezTo>
                  <a:pt x="788" y="0"/>
                  <a:pt x="1056" y="373"/>
                  <a:pt x="1233" y="475"/>
                </a:cubicBezTo>
                <a:cubicBezTo>
                  <a:pt x="1410" y="577"/>
                  <a:pt x="1490" y="631"/>
                  <a:pt x="1646" y="700"/>
                </a:cubicBezTo>
                <a:cubicBezTo>
                  <a:pt x="1802" y="769"/>
                  <a:pt x="2062" y="848"/>
                  <a:pt x="2171" y="887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Freeform 9"/>
          <p:cNvSpPr>
            <a:spLocks/>
          </p:cNvSpPr>
          <p:nvPr/>
        </p:nvSpPr>
        <p:spPr bwMode="auto">
          <a:xfrm>
            <a:off x="3629026" y="4197350"/>
            <a:ext cx="3840163" cy="1924050"/>
          </a:xfrm>
          <a:custGeom>
            <a:avLst/>
            <a:gdLst>
              <a:gd name="T0" fmla="*/ 0 w 2721"/>
              <a:gd name="T1" fmla="*/ 2147483647 h 1212"/>
              <a:gd name="T2" fmla="*/ 1569525848 w 2721"/>
              <a:gd name="T3" fmla="*/ 710684063 h 1212"/>
              <a:gd name="T4" fmla="*/ 2147483647 w 2721"/>
              <a:gd name="T5" fmla="*/ 95765938 h 1212"/>
              <a:gd name="T6" fmla="*/ 2147483647 w 2721"/>
              <a:gd name="T7" fmla="*/ 1292840950 h 1212"/>
              <a:gd name="T8" fmla="*/ 2147483647 w 2721"/>
              <a:gd name="T9" fmla="*/ 2111890938 h 1212"/>
              <a:gd name="T10" fmla="*/ 2147483647 w 2721"/>
              <a:gd name="T11" fmla="*/ 2147483647 h 12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21" h="1212">
                <a:moveTo>
                  <a:pt x="0" y="1212"/>
                </a:moveTo>
                <a:cubicBezTo>
                  <a:pt x="291" y="840"/>
                  <a:pt x="549" y="478"/>
                  <a:pt x="788" y="282"/>
                </a:cubicBezTo>
                <a:cubicBezTo>
                  <a:pt x="1027" y="86"/>
                  <a:pt x="1246" y="0"/>
                  <a:pt x="1433" y="38"/>
                </a:cubicBezTo>
                <a:cubicBezTo>
                  <a:pt x="1620" y="76"/>
                  <a:pt x="1754" y="380"/>
                  <a:pt x="1908" y="513"/>
                </a:cubicBezTo>
                <a:cubicBezTo>
                  <a:pt x="2062" y="646"/>
                  <a:pt x="2223" y="761"/>
                  <a:pt x="2358" y="838"/>
                </a:cubicBezTo>
                <a:cubicBezTo>
                  <a:pt x="2493" y="915"/>
                  <a:pt x="2646" y="946"/>
                  <a:pt x="2721" y="975"/>
                </a:cubicBezTo>
              </a:path>
            </a:pathLst>
          </a:custGeom>
          <a:noFill/>
          <a:ln w="38100" cmpd="sng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3624263" y="483235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3617914" y="573881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6840539" y="4986338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7030A0"/>
                </a:solidFill>
              </a:rPr>
              <a:t>urine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4210050" y="6094413"/>
            <a:ext cx="382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/>
              <a:t>Pseudo-equilibrium state</a:t>
            </a:r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>
            <a:off x="4805364" y="6502400"/>
            <a:ext cx="2224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15"/>
          <p:cNvSpPr txBox="1">
            <a:spLocks noChangeArrowheads="1"/>
          </p:cNvSpPr>
          <p:nvPr/>
        </p:nvSpPr>
        <p:spPr bwMode="auto">
          <a:xfrm>
            <a:off x="6542089" y="561022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C00000"/>
                </a:solidFill>
              </a:rPr>
              <a:t>Plasma</a:t>
            </a:r>
          </a:p>
        </p:txBody>
      </p: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2978151" y="44005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/>
              <a:t>10</a:t>
            </a:r>
          </a:p>
        </p:txBody>
      </p:sp>
      <p:sp>
        <p:nvSpPr>
          <p:cNvPr id="35858" name="Text Box 17"/>
          <p:cNvSpPr txBox="1">
            <a:spLocks noChangeArrowheads="1"/>
          </p:cNvSpPr>
          <p:nvPr/>
        </p:nvSpPr>
        <p:spPr bwMode="auto">
          <a:xfrm>
            <a:off x="3154363" y="54117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/>
              <a:t>1</a:t>
            </a:r>
          </a:p>
        </p:txBody>
      </p:sp>
      <p:sp>
        <p:nvSpPr>
          <p:cNvPr id="35859" name="Text Box 18"/>
          <p:cNvSpPr txBox="1">
            <a:spLocks noChangeArrowheads="1"/>
          </p:cNvSpPr>
          <p:nvPr/>
        </p:nvSpPr>
        <p:spPr bwMode="auto">
          <a:xfrm rot="16200000">
            <a:off x="1716881" y="4915694"/>
            <a:ext cx="219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/>
              <a:t>concentration</a:t>
            </a:r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8021638" y="5868988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/>
              <a:t>(time)</a:t>
            </a:r>
          </a:p>
        </p:txBody>
      </p:sp>
      <p:sp>
        <p:nvSpPr>
          <p:cNvPr id="35861" name="Oval 20"/>
          <p:cNvSpPr>
            <a:spLocks noChangeArrowheads="1"/>
          </p:cNvSpPr>
          <p:nvPr/>
        </p:nvSpPr>
        <p:spPr bwMode="auto">
          <a:xfrm>
            <a:off x="6164264" y="4821238"/>
            <a:ext cx="104775" cy="1190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2" name="Oval 21"/>
          <p:cNvSpPr>
            <a:spLocks noChangeArrowheads="1"/>
          </p:cNvSpPr>
          <p:nvPr/>
        </p:nvSpPr>
        <p:spPr bwMode="auto">
          <a:xfrm>
            <a:off x="6157913" y="5686426"/>
            <a:ext cx="106362" cy="11906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7" name="Text Box 26"/>
          <p:cNvSpPr txBox="1">
            <a:spLocks noChangeArrowheads="1"/>
          </p:cNvSpPr>
          <p:nvPr/>
        </p:nvSpPr>
        <p:spPr bwMode="auto">
          <a:xfrm>
            <a:off x="6456364" y="4391021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 err="1"/>
              <a:t>Rss</a:t>
            </a:r>
            <a:r>
              <a:rPr lang="en-US" altLang="en-US" sz="2400" b="1" dirty="0"/>
              <a:t> =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10050" y="1697852"/>
                <a:ext cx="34580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𝐼𝑈𝐶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𝐼𝑃𝐶</m:t>
                      </m:r>
                      <m:r>
                        <a:rPr lang="en-150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150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0" y="1697852"/>
                <a:ext cx="345806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56364" y="2975995"/>
            <a:ext cx="330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steady state urine to plasma concentration ratio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146C0-5F06-46AF-BD35-EDC5A456959A}" type="slidenum">
              <a:rPr lang="fr-FR" altLang="en-US"/>
              <a:pPr eaLnBrk="1" hangingPunct="1"/>
              <a:t>26</a:t>
            </a:fld>
            <a:endParaRPr lang="fr-FR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728133" y="642938"/>
            <a:ext cx="9236605" cy="12763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Step 3 irrelevant urine concentration (IUC): the case of PBZ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0" y="2503488"/>
            <a:ext cx="8351838" cy="3268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4400" dirty="0"/>
              <a:t>R</a:t>
            </a:r>
            <a:r>
              <a:rPr lang="en-US" altLang="en-US" sz="4400" baseline="-25000" dirty="0"/>
              <a:t>SS</a:t>
            </a:r>
            <a:r>
              <a:rPr lang="en-US" altLang="en-US" sz="4400" dirty="0"/>
              <a:t> </a:t>
            </a:r>
            <a:r>
              <a:rPr lang="en-US" altLang="en-US" sz="4400" dirty="0">
                <a:sym typeface="Lucida Bright Math Symbol" pitchFamily="2" charset="2"/>
              </a:rPr>
              <a:t>= 1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4400" dirty="0">
                <a:sym typeface="Lucida Bright Math Symbol" pitchFamily="2" charset="2"/>
              </a:rPr>
              <a:t>IUC = IPC x R</a:t>
            </a:r>
            <a:r>
              <a:rPr lang="en-US" altLang="en-US" sz="4400" baseline="-25000" dirty="0">
                <a:sym typeface="Lucida Bright Math Symbol" pitchFamily="2" charset="2"/>
              </a:rPr>
              <a:t>SS</a:t>
            </a:r>
            <a:endParaRPr lang="en-US" altLang="en-US" sz="4400" dirty="0">
              <a:sym typeface="Lucida Bright Math Symbol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4400" dirty="0">
                <a:sym typeface="Lucida Bright Math Symbol" pitchFamily="2" charset="2"/>
              </a:rPr>
              <a:t>IUC = 10 ng/mL x 1 = 10 ng/mL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15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altLang="en-US" dirty="0" err="1" smtClean="0"/>
              <a:t>Rss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not a </a:t>
            </a:r>
            <a:r>
              <a:rPr lang="fr-FR" altLang="en-US" dirty="0" err="1" smtClean="0"/>
              <a:t>robust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parameter</a:t>
            </a:r>
            <a:r>
              <a:rPr lang="fr-FR" altLang="en-US" dirty="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015133" cy="4351338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For a given plasma concentration, urine concentrations may be influenced by many factors such as:</a:t>
            </a:r>
          </a:p>
          <a:p>
            <a:pPr lvl="1"/>
            <a:r>
              <a:rPr lang="en-US" altLang="en-US" sz="3200" dirty="0" smtClean="0"/>
              <a:t> urine flow, </a:t>
            </a:r>
          </a:p>
          <a:p>
            <a:pPr lvl="1"/>
            <a:r>
              <a:rPr lang="en-US" altLang="en-US" sz="3200" dirty="0" smtClean="0"/>
              <a:t>pH (for ionisable drugs)</a:t>
            </a:r>
          </a:p>
          <a:p>
            <a:pPr lvl="1"/>
            <a:r>
              <a:rPr lang="en-US" altLang="en-US" sz="3200" dirty="0" smtClean="0"/>
              <a:t> etc. </a:t>
            </a:r>
          </a:p>
          <a:p>
            <a:r>
              <a:rPr lang="en-US" altLang="en-US" sz="3600" dirty="0" smtClean="0"/>
              <a:t>rendering the relationship between plasma and urine concentration rather loose </a:t>
            </a:r>
          </a:p>
        </p:txBody>
      </p:sp>
    </p:spTree>
    <p:extLst>
      <p:ext uri="{BB962C8B-B14F-4D97-AF65-F5344CB8AC3E}">
        <p14:creationId xmlns:p14="http://schemas.microsoft.com/office/powerpoint/2010/main" val="11899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PBZ urinary concentration vs. urine pH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33" y="1502714"/>
            <a:ext cx="5438874" cy="420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7" y="4509121"/>
            <a:ext cx="4477945" cy="17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116"/>
          <p:cNvSpPr>
            <a:spLocks noChangeAspect="1"/>
          </p:cNvSpPr>
          <p:nvPr/>
        </p:nvSpPr>
        <p:spPr bwMode="invGray">
          <a:xfrm>
            <a:off x="6023993" y="1196753"/>
            <a:ext cx="835025" cy="849313"/>
          </a:xfrm>
          <a:custGeom>
            <a:avLst/>
            <a:gdLst>
              <a:gd name="T0" fmla="*/ 41 w 1181"/>
              <a:gd name="T1" fmla="*/ 296 h 1068"/>
              <a:gd name="T2" fmla="*/ 6 w 1181"/>
              <a:gd name="T3" fmla="*/ 266 h 1068"/>
              <a:gd name="T4" fmla="*/ 57 w 1181"/>
              <a:gd name="T5" fmla="*/ 158 h 1068"/>
              <a:gd name="T6" fmla="*/ 65 w 1181"/>
              <a:gd name="T7" fmla="*/ 124 h 1068"/>
              <a:gd name="T8" fmla="*/ 87 w 1181"/>
              <a:gd name="T9" fmla="*/ 77 h 1068"/>
              <a:gd name="T10" fmla="*/ 99 w 1181"/>
              <a:gd name="T11" fmla="*/ 17 h 1068"/>
              <a:gd name="T12" fmla="*/ 143 w 1181"/>
              <a:gd name="T13" fmla="*/ 5 h 1068"/>
              <a:gd name="T14" fmla="*/ 243 w 1181"/>
              <a:gd name="T15" fmla="*/ 101 h 1068"/>
              <a:gd name="T16" fmla="*/ 513 w 1181"/>
              <a:gd name="T17" fmla="*/ 281 h 1068"/>
              <a:gd name="T18" fmla="*/ 632 w 1181"/>
              <a:gd name="T19" fmla="*/ 318 h 1068"/>
              <a:gd name="T20" fmla="*/ 1010 w 1181"/>
              <a:gd name="T21" fmla="*/ 313 h 1068"/>
              <a:gd name="T22" fmla="*/ 1170 w 1181"/>
              <a:gd name="T23" fmla="*/ 491 h 1068"/>
              <a:gd name="T24" fmla="*/ 1158 w 1181"/>
              <a:gd name="T25" fmla="*/ 803 h 1068"/>
              <a:gd name="T26" fmla="*/ 1116 w 1181"/>
              <a:gd name="T27" fmla="*/ 779 h 1068"/>
              <a:gd name="T28" fmla="*/ 1077 w 1181"/>
              <a:gd name="T29" fmla="*/ 572 h 1068"/>
              <a:gd name="T30" fmla="*/ 1065 w 1181"/>
              <a:gd name="T31" fmla="*/ 389 h 1068"/>
              <a:gd name="T32" fmla="*/ 1050 w 1181"/>
              <a:gd name="T33" fmla="*/ 557 h 1068"/>
              <a:gd name="T34" fmla="*/ 1047 w 1181"/>
              <a:gd name="T35" fmla="*/ 683 h 1068"/>
              <a:gd name="T36" fmla="*/ 1098 w 1181"/>
              <a:gd name="T37" fmla="*/ 752 h 1068"/>
              <a:gd name="T38" fmla="*/ 1119 w 1181"/>
              <a:gd name="T39" fmla="*/ 971 h 1068"/>
              <a:gd name="T40" fmla="*/ 1089 w 1181"/>
              <a:gd name="T41" fmla="*/ 1001 h 1068"/>
              <a:gd name="T42" fmla="*/ 1095 w 1181"/>
              <a:gd name="T43" fmla="*/ 1043 h 1068"/>
              <a:gd name="T44" fmla="*/ 1023 w 1181"/>
              <a:gd name="T45" fmla="*/ 1061 h 1068"/>
              <a:gd name="T46" fmla="*/ 1059 w 1181"/>
              <a:gd name="T47" fmla="*/ 896 h 1068"/>
              <a:gd name="T48" fmla="*/ 996 w 1181"/>
              <a:gd name="T49" fmla="*/ 736 h 1068"/>
              <a:gd name="T50" fmla="*/ 966 w 1181"/>
              <a:gd name="T51" fmla="*/ 875 h 1068"/>
              <a:gd name="T52" fmla="*/ 941 w 1181"/>
              <a:gd name="T53" fmla="*/ 976 h 1068"/>
              <a:gd name="T54" fmla="*/ 926 w 1181"/>
              <a:gd name="T55" fmla="*/ 1019 h 1068"/>
              <a:gd name="T56" fmla="*/ 873 w 1181"/>
              <a:gd name="T57" fmla="*/ 1040 h 1068"/>
              <a:gd name="T58" fmla="*/ 870 w 1181"/>
              <a:gd name="T59" fmla="*/ 1004 h 1068"/>
              <a:gd name="T60" fmla="*/ 924 w 1181"/>
              <a:gd name="T61" fmla="*/ 770 h 1068"/>
              <a:gd name="T62" fmla="*/ 744 w 1181"/>
              <a:gd name="T63" fmla="*/ 594 h 1068"/>
              <a:gd name="T64" fmla="*/ 540 w 1181"/>
              <a:gd name="T65" fmla="*/ 634 h 1068"/>
              <a:gd name="T66" fmla="*/ 476 w 1181"/>
              <a:gd name="T67" fmla="*/ 734 h 1068"/>
              <a:gd name="T68" fmla="*/ 501 w 1181"/>
              <a:gd name="T69" fmla="*/ 961 h 1068"/>
              <a:gd name="T70" fmla="*/ 477 w 1181"/>
              <a:gd name="T71" fmla="*/ 1010 h 1068"/>
              <a:gd name="T72" fmla="*/ 405 w 1181"/>
              <a:gd name="T73" fmla="*/ 1045 h 1068"/>
              <a:gd name="T74" fmla="*/ 453 w 1181"/>
              <a:gd name="T75" fmla="*/ 947 h 1068"/>
              <a:gd name="T76" fmla="*/ 432 w 1181"/>
              <a:gd name="T77" fmla="*/ 950 h 1068"/>
              <a:gd name="T78" fmla="*/ 393 w 1181"/>
              <a:gd name="T79" fmla="*/ 1007 h 1068"/>
              <a:gd name="T80" fmla="*/ 390 w 1181"/>
              <a:gd name="T81" fmla="*/ 1051 h 1068"/>
              <a:gd name="T82" fmla="*/ 359 w 1181"/>
              <a:gd name="T83" fmla="*/ 994 h 1068"/>
              <a:gd name="T84" fmla="*/ 381 w 1181"/>
              <a:gd name="T85" fmla="*/ 827 h 1068"/>
              <a:gd name="T86" fmla="*/ 366 w 1181"/>
              <a:gd name="T87" fmla="*/ 713 h 1068"/>
              <a:gd name="T88" fmla="*/ 318 w 1181"/>
              <a:gd name="T89" fmla="*/ 560 h 1068"/>
              <a:gd name="T90" fmla="*/ 294 w 1181"/>
              <a:gd name="T91" fmla="*/ 430 h 1068"/>
              <a:gd name="T92" fmla="*/ 167 w 1181"/>
              <a:gd name="T93" fmla="*/ 247 h 1068"/>
              <a:gd name="T94" fmla="*/ 93 w 1181"/>
              <a:gd name="T95" fmla="*/ 27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9D4D-6159-45CC-AB77-9FD2C962614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1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2063751" y="546100"/>
            <a:ext cx="7920038" cy="795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/>
          <a:lstStyle/>
          <a:p>
            <a:pPr algn="ctr" defTabSz="762000" eaLnBrk="0" hangingPunct="0"/>
            <a:r>
              <a:rPr lang="en-US" sz="4000" b="1" dirty="0">
                <a:solidFill>
                  <a:srgbClr val="C00000"/>
                </a:solidFill>
              </a:rPr>
              <a:t>Urinary pH in horse</a:t>
            </a:r>
          </a:p>
        </p:txBody>
      </p:sp>
      <p:sp>
        <p:nvSpPr>
          <p:cNvPr id="402435" name="Line 3"/>
          <p:cNvSpPr>
            <a:spLocks noChangeShapeType="1"/>
          </p:cNvSpPr>
          <p:nvPr/>
        </p:nvSpPr>
        <p:spPr bwMode="auto">
          <a:xfrm>
            <a:off x="2528888" y="4044950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436" name="Line 4"/>
          <p:cNvSpPr>
            <a:spLocks noChangeShapeType="1"/>
          </p:cNvSpPr>
          <p:nvPr/>
        </p:nvSpPr>
        <p:spPr bwMode="auto">
          <a:xfrm>
            <a:off x="2522542" y="5765800"/>
            <a:ext cx="312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437" name="Line 5"/>
          <p:cNvSpPr>
            <a:spLocks noChangeShapeType="1"/>
          </p:cNvSpPr>
          <p:nvPr/>
        </p:nvSpPr>
        <p:spPr bwMode="auto">
          <a:xfrm>
            <a:off x="2546352" y="5168900"/>
            <a:ext cx="157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438" name="Line 6"/>
          <p:cNvSpPr>
            <a:spLocks noChangeShapeType="1"/>
          </p:cNvSpPr>
          <p:nvPr/>
        </p:nvSpPr>
        <p:spPr bwMode="auto">
          <a:xfrm>
            <a:off x="2533652" y="4622800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439" name="Line 7"/>
          <p:cNvSpPr>
            <a:spLocks noChangeShapeType="1"/>
          </p:cNvSpPr>
          <p:nvPr/>
        </p:nvSpPr>
        <p:spPr bwMode="auto">
          <a:xfrm>
            <a:off x="2533652" y="4038600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440" name="Rectangle 8" descr="noir)"/>
          <p:cNvSpPr>
            <a:spLocks noChangeArrowheads="1"/>
          </p:cNvSpPr>
          <p:nvPr/>
        </p:nvSpPr>
        <p:spPr bwMode="auto">
          <a:xfrm>
            <a:off x="2895600" y="5721350"/>
            <a:ext cx="33338" cy="381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1" name="Rectangle 9" descr="noir)"/>
          <p:cNvSpPr>
            <a:spLocks noChangeArrowheads="1"/>
          </p:cNvSpPr>
          <p:nvPr/>
        </p:nvSpPr>
        <p:spPr bwMode="auto">
          <a:xfrm>
            <a:off x="2940054" y="5645150"/>
            <a:ext cx="23813" cy="1143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2" name="Rectangle 10" descr="noir)"/>
          <p:cNvSpPr>
            <a:spLocks noChangeArrowheads="1"/>
          </p:cNvSpPr>
          <p:nvPr/>
        </p:nvSpPr>
        <p:spPr bwMode="auto">
          <a:xfrm>
            <a:off x="2986092" y="5378450"/>
            <a:ext cx="33337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3" name="Rectangle 11" descr="noir)"/>
          <p:cNvSpPr>
            <a:spLocks noChangeArrowheads="1"/>
          </p:cNvSpPr>
          <p:nvPr/>
        </p:nvSpPr>
        <p:spPr bwMode="auto">
          <a:xfrm>
            <a:off x="3030542" y="5010150"/>
            <a:ext cx="34925" cy="7493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4" name="Rectangle 12" descr="noir)"/>
          <p:cNvSpPr>
            <a:spLocks noChangeArrowheads="1"/>
          </p:cNvSpPr>
          <p:nvPr/>
        </p:nvSpPr>
        <p:spPr bwMode="auto">
          <a:xfrm>
            <a:off x="3076575" y="4641850"/>
            <a:ext cx="33338" cy="1117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5" name="Rectangle 13" descr="noir)"/>
          <p:cNvSpPr>
            <a:spLocks noChangeArrowheads="1"/>
          </p:cNvSpPr>
          <p:nvPr/>
        </p:nvSpPr>
        <p:spPr bwMode="auto">
          <a:xfrm>
            <a:off x="3121029" y="4286250"/>
            <a:ext cx="34925" cy="14732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6" name="Rectangle 14" descr="noir)"/>
          <p:cNvSpPr>
            <a:spLocks noChangeArrowheads="1"/>
          </p:cNvSpPr>
          <p:nvPr/>
        </p:nvSpPr>
        <p:spPr bwMode="auto">
          <a:xfrm>
            <a:off x="3167064" y="4476750"/>
            <a:ext cx="33337" cy="12827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7" name="Rectangle 15" descr="noir)"/>
          <p:cNvSpPr>
            <a:spLocks noChangeArrowheads="1"/>
          </p:cNvSpPr>
          <p:nvPr/>
        </p:nvSpPr>
        <p:spPr bwMode="auto">
          <a:xfrm>
            <a:off x="3211517" y="4565650"/>
            <a:ext cx="33337" cy="11938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8" name="Rectangle 16" descr="noir)"/>
          <p:cNvSpPr>
            <a:spLocks noChangeArrowheads="1"/>
          </p:cNvSpPr>
          <p:nvPr/>
        </p:nvSpPr>
        <p:spPr bwMode="auto">
          <a:xfrm>
            <a:off x="3257551" y="4730750"/>
            <a:ext cx="33338" cy="10287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49" name="Rectangle 17" descr="noir)"/>
          <p:cNvSpPr>
            <a:spLocks noChangeArrowheads="1"/>
          </p:cNvSpPr>
          <p:nvPr/>
        </p:nvSpPr>
        <p:spPr bwMode="auto">
          <a:xfrm>
            <a:off x="3302000" y="4972050"/>
            <a:ext cx="33338" cy="7874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0" name="Rectangle 18" descr="noir)"/>
          <p:cNvSpPr>
            <a:spLocks noChangeArrowheads="1"/>
          </p:cNvSpPr>
          <p:nvPr/>
        </p:nvSpPr>
        <p:spPr bwMode="auto">
          <a:xfrm>
            <a:off x="3346454" y="4883150"/>
            <a:ext cx="34925" cy="8763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1" name="Rectangle 19" descr="noir)"/>
          <p:cNvSpPr>
            <a:spLocks noChangeArrowheads="1"/>
          </p:cNvSpPr>
          <p:nvPr/>
        </p:nvSpPr>
        <p:spPr bwMode="auto">
          <a:xfrm>
            <a:off x="3392492" y="5073650"/>
            <a:ext cx="33337" cy="6858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2" name="Rectangle 20" descr="noir)"/>
          <p:cNvSpPr>
            <a:spLocks noChangeArrowheads="1"/>
          </p:cNvSpPr>
          <p:nvPr/>
        </p:nvSpPr>
        <p:spPr bwMode="auto">
          <a:xfrm>
            <a:off x="3436942" y="5022850"/>
            <a:ext cx="34925" cy="736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3" name="Rectangle 21" descr="noir)"/>
          <p:cNvSpPr>
            <a:spLocks noChangeArrowheads="1"/>
          </p:cNvSpPr>
          <p:nvPr/>
        </p:nvSpPr>
        <p:spPr bwMode="auto">
          <a:xfrm>
            <a:off x="3482975" y="5175250"/>
            <a:ext cx="33338" cy="5842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4" name="Rectangle 22" descr="noir)"/>
          <p:cNvSpPr>
            <a:spLocks noChangeArrowheads="1"/>
          </p:cNvSpPr>
          <p:nvPr/>
        </p:nvSpPr>
        <p:spPr bwMode="auto">
          <a:xfrm>
            <a:off x="3527429" y="5124450"/>
            <a:ext cx="34925" cy="635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5" name="Rectangle 23" descr="noir)"/>
          <p:cNvSpPr>
            <a:spLocks noChangeArrowheads="1"/>
          </p:cNvSpPr>
          <p:nvPr/>
        </p:nvSpPr>
        <p:spPr bwMode="auto">
          <a:xfrm>
            <a:off x="3573467" y="5022850"/>
            <a:ext cx="33337" cy="736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6" name="Rectangle 24" descr="noir)"/>
          <p:cNvSpPr>
            <a:spLocks noChangeArrowheads="1"/>
          </p:cNvSpPr>
          <p:nvPr/>
        </p:nvSpPr>
        <p:spPr bwMode="auto">
          <a:xfrm>
            <a:off x="3617917" y="5099050"/>
            <a:ext cx="33337" cy="6604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7" name="Rectangle 25" descr="noir)"/>
          <p:cNvSpPr>
            <a:spLocks noChangeArrowheads="1"/>
          </p:cNvSpPr>
          <p:nvPr/>
        </p:nvSpPr>
        <p:spPr bwMode="auto">
          <a:xfrm>
            <a:off x="3663951" y="5137150"/>
            <a:ext cx="33338" cy="6223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8" name="Rectangle 26" descr="noir)"/>
          <p:cNvSpPr>
            <a:spLocks noChangeArrowheads="1"/>
          </p:cNvSpPr>
          <p:nvPr/>
        </p:nvSpPr>
        <p:spPr bwMode="auto">
          <a:xfrm>
            <a:off x="3708400" y="5187950"/>
            <a:ext cx="33338" cy="5715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59" name="Rectangle 27" descr="noir)"/>
          <p:cNvSpPr>
            <a:spLocks noChangeArrowheads="1"/>
          </p:cNvSpPr>
          <p:nvPr/>
        </p:nvSpPr>
        <p:spPr bwMode="auto">
          <a:xfrm>
            <a:off x="3752854" y="5289550"/>
            <a:ext cx="34925" cy="4699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0" name="Rectangle 28" descr="noir)"/>
          <p:cNvSpPr>
            <a:spLocks noChangeArrowheads="1"/>
          </p:cNvSpPr>
          <p:nvPr/>
        </p:nvSpPr>
        <p:spPr bwMode="auto">
          <a:xfrm>
            <a:off x="3798892" y="5251450"/>
            <a:ext cx="33337" cy="508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1" name="Rectangle 29" descr="noir)"/>
          <p:cNvSpPr>
            <a:spLocks noChangeArrowheads="1"/>
          </p:cNvSpPr>
          <p:nvPr/>
        </p:nvSpPr>
        <p:spPr bwMode="auto">
          <a:xfrm>
            <a:off x="3843342" y="5124450"/>
            <a:ext cx="34925" cy="635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2" name="Rectangle 30" descr="noir)"/>
          <p:cNvSpPr>
            <a:spLocks noChangeArrowheads="1"/>
          </p:cNvSpPr>
          <p:nvPr/>
        </p:nvSpPr>
        <p:spPr bwMode="auto">
          <a:xfrm>
            <a:off x="3889375" y="5149850"/>
            <a:ext cx="33338" cy="609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3" name="Rectangle 31" descr="noir)"/>
          <p:cNvSpPr>
            <a:spLocks noChangeArrowheads="1"/>
          </p:cNvSpPr>
          <p:nvPr/>
        </p:nvSpPr>
        <p:spPr bwMode="auto">
          <a:xfrm>
            <a:off x="3933829" y="5111750"/>
            <a:ext cx="34925" cy="6477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4" name="Rectangle 32" descr="noir)"/>
          <p:cNvSpPr>
            <a:spLocks noChangeArrowheads="1"/>
          </p:cNvSpPr>
          <p:nvPr/>
        </p:nvSpPr>
        <p:spPr bwMode="auto">
          <a:xfrm>
            <a:off x="3979867" y="5137150"/>
            <a:ext cx="33337" cy="6223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5" name="Rectangle 33" descr="noir)"/>
          <p:cNvSpPr>
            <a:spLocks noChangeArrowheads="1"/>
          </p:cNvSpPr>
          <p:nvPr/>
        </p:nvSpPr>
        <p:spPr bwMode="auto">
          <a:xfrm>
            <a:off x="4024317" y="5111750"/>
            <a:ext cx="33337" cy="6477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6" name="Rectangle 34" descr="noir)"/>
          <p:cNvSpPr>
            <a:spLocks noChangeArrowheads="1"/>
          </p:cNvSpPr>
          <p:nvPr/>
        </p:nvSpPr>
        <p:spPr bwMode="auto">
          <a:xfrm>
            <a:off x="4070351" y="5060950"/>
            <a:ext cx="33338" cy="6985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7" name="Rectangle 35" descr="noir)"/>
          <p:cNvSpPr>
            <a:spLocks noChangeArrowheads="1"/>
          </p:cNvSpPr>
          <p:nvPr/>
        </p:nvSpPr>
        <p:spPr bwMode="auto">
          <a:xfrm>
            <a:off x="4114800" y="5022850"/>
            <a:ext cx="33338" cy="736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8" name="Rectangle 36" descr="noir)"/>
          <p:cNvSpPr>
            <a:spLocks noChangeArrowheads="1"/>
          </p:cNvSpPr>
          <p:nvPr/>
        </p:nvSpPr>
        <p:spPr bwMode="auto">
          <a:xfrm>
            <a:off x="4159254" y="4997450"/>
            <a:ext cx="34925" cy="762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69" name="Rectangle 37" descr="noir)"/>
          <p:cNvSpPr>
            <a:spLocks noChangeArrowheads="1"/>
          </p:cNvSpPr>
          <p:nvPr/>
        </p:nvSpPr>
        <p:spPr bwMode="auto">
          <a:xfrm>
            <a:off x="4205292" y="4845050"/>
            <a:ext cx="33337" cy="9144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0" name="Rectangle 38" descr="noir)"/>
          <p:cNvSpPr>
            <a:spLocks noChangeArrowheads="1"/>
          </p:cNvSpPr>
          <p:nvPr/>
        </p:nvSpPr>
        <p:spPr bwMode="auto">
          <a:xfrm>
            <a:off x="4249742" y="4806950"/>
            <a:ext cx="34925" cy="9525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1" name="Rectangle 39" descr="noir)"/>
          <p:cNvSpPr>
            <a:spLocks noChangeArrowheads="1"/>
          </p:cNvSpPr>
          <p:nvPr/>
        </p:nvSpPr>
        <p:spPr bwMode="auto">
          <a:xfrm>
            <a:off x="4295775" y="4781550"/>
            <a:ext cx="33338" cy="9779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2" name="Rectangle 40" descr="noir)"/>
          <p:cNvSpPr>
            <a:spLocks noChangeArrowheads="1"/>
          </p:cNvSpPr>
          <p:nvPr/>
        </p:nvSpPr>
        <p:spPr bwMode="auto">
          <a:xfrm>
            <a:off x="4340229" y="4768850"/>
            <a:ext cx="34925" cy="990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3" name="Rectangle 41" descr="noir)"/>
          <p:cNvSpPr>
            <a:spLocks noChangeArrowheads="1"/>
          </p:cNvSpPr>
          <p:nvPr/>
        </p:nvSpPr>
        <p:spPr bwMode="auto">
          <a:xfrm>
            <a:off x="4386267" y="4730750"/>
            <a:ext cx="33337" cy="10287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4" name="Rectangle 42" descr="noir)"/>
          <p:cNvSpPr>
            <a:spLocks noChangeArrowheads="1"/>
          </p:cNvSpPr>
          <p:nvPr/>
        </p:nvSpPr>
        <p:spPr bwMode="auto">
          <a:xfrm>
            <a:off x="4430717" y="4705350"/>
            <a:ext cx="33337" cy="10541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5" name="Rectangle 43" descr="noir)"/>
          <p:cNvSpPr>
            <a:spLocks noChangeArrowheads="1"/>
          </p:cNvSpPr>
          <p:nvPr/>
        </p:nvSpPr>
        <p:spPr bwMode="auto">
          <a:xfrm>
            <a:off x="4476751" y="4464050"/>
            <a:ext cx="33338" cy="12954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6" name="Rectangle 44" descr="noir)"/>
          <p:cNvSpPr>
            <a:spLocks noChangeArrowheads="1"/>
          </p:cNvSpPr>
          <p:nvPr/>
        </p:nvSpPr>
        <p:spPr bwMode="auto">
          <a:xfrm>
            <a:off x="4521200" y="4514850"/>
            <a:ext cx="33338" cy="1244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7" name="Rectangle 45" descr="noir)"/>
          <p:cNvSpPr>
            <a:spLocks noChangeArrowheads="1"/>
          </p:cNvSpPr>
          <p:nvPr/>
        </p:nvSpPr>
        <p:spPr bwMode="auto">
          <a:xfrm>
            <a:off x="4565654" y="4552950"/>
            <a:ext cx="34925" cy="12065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8" name="Rectangle 46" descr="noir)"/>
          <p:cNvSpPr>
            <a:spLocks noChangeArrowheads="1"/>
          </p:cNvSpPr>
          <p:nvPr/>
        </p:nvSpPr>
        <p:spPr bwMode="auto">
          <a:xfrm>
            <a:off x="4611692" y="4692650"/>
            <a:ext cx="33337" cy="10668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79" name="Rectangle 47" descr="noir)"/>
          <p:cNvSpPr>
            <a:spLocks noChangeArrowheads="1"/>
          </p:cNvSpPr>
          <p:nvPr/>
        </p:nvSpPr>
        <p:spPr bwMode="auto">
          <a:xfrm>
            <a:off x="4656142" y="4591050"/>
            <a:ext cx="34925" cy="11684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0" name="Rectangle 48" descr="noir)"/>
          <p:cNvSpPr>
            <a:spLocks noChangeArrowheads="1"/>
          </p:cNvSpPr>
          <p:nvPr/>
        </p:nvSpPr>
        <p:spPr bwMode="auto">
          <a:xfrm>
            <a:off x="4702175" y="5060950"/>
            <a:ext cx="33338" cy="6985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1" name="Rectangle 49" descr="noir)"/>
          <p:cNvSpPr>
            <a:spLocks noChangeArrowheads="1"/>
          </p:cNvSpPr>
          <p:nvPr/>
        </p:nvSpPr>
        <p:spPr bwMode="auto">
          <a:xfrm>
            <a:off x="4746629" y="5124450"/>
            <a:ext cx="34925" cy="635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2" name="Rectangle 50" descr="noir)"/>
          <p:cNvSpPr>
            <a:spLocks noChangeArrowheads="1"/>
          </p:cNvSpPr>
          <p:nvPr/>
        </p:nvSpPr>
        <p:spPr bwMode="auto">
          <a:xfrm>
            <a:off x="4792667" y="5251450"/>
            <a:ext cx="33337" cy="508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3" name="Rectangle 51" descr="noir)"/>
          <p:cNvSpPr>
            <a:spLocks noChangeArrowheads="1"/>
          </p:cNvSpPr>
          <p:nvPr/>
        </p:nvSpPr>
        <p:spPr bwMode="auto">
          <a:xfrm>
            <a:off x="4837117" y="5391150"/>
            <a:ext cx="33337" cy="3683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4" name="Rectangle 52" descr="noir)"/>
          <p:cNvSpPr>
            <a:spLocks noChangeArrowheads="1"/>
          </p:cNvSpPr>
          <p:nvPr/>
        </p:nvSpPr>
        <p:spPr bwMode="auto">
          <a:xfrm>
            <a:off x="4883151" y="5657850"/>
            <a:ext cx="33338" cy="1016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5" name="Rectangle 53" descr="noir)"/>
          <p:cNvSpPr>
            <a:spLocks noChangeArrowheads="1"/>
          </p:cNvSpPr>
          <p:nvPr/>
        </p:nvSpPr>
        <p:spPr bwMode="auto">
          <a:xfrm>
            <a:off x="4927600" y="5695950"/>
            <a:ext cx="33338" cy="635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6" name="Rectangle 54" descr="noir)"/>
          <p:cNvSpPr>
            <a:spLocks noChangeArrowheads="1"/>
          </p:cNvSpPr>
          <p:nvPr/>
        </p:nvSpPr>
        <p:spPr bwMode="auto">
          <a:xfrm>
            <a:off x="4972054" y="5695950"/>
            <a:ext cx="34925" cy="635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7" name="Rectangle 55" descr="noir)"/>
          <p:cNvSpPr>
            <a:spLocks noChangeArrowheads="1"/>
          </p:cNvSpPr>
          <p:nvPr/>
        </p:nvSpPr>
        <p:spPr bwMode="auto">
          <a:xfrm>
            <a:off x="2805117" y="5721350"/>
            <a:ext cx="33337" cy="381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2488" name="Rectangle 56"/>
          <p:cNvSpPr>
            <a:spLocks noChangeArrowheads="1"/>
          </p:cNvSpPr>
          <p:nvPr/>
        </p:nvSpPr>
        <p:spPr bwMode="auto">
          <a:xfrm>
            <a:off x="2889254" y="58928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5.0</a:t>
            </a:r>
          </a:p>
        </p:txBody>
      </p:sp>
      <p:sp>
        <p:nvSpPr>
          <p:cNvPr id="402489" name="Rectangle 57"/>
          <p:cNvSpPr>
            <a:spLocks noChangeArrowheads="1"/>
          </p:cNvSpPr>
          <p:nvPr/>
        </p:nvSpPr>
        <p:spPr bwMode="auto">
          <a:xfrm>
            <a:off x="3465517" y="58801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6.0</a:t>
            </a:r>
          </a:p>
        </p:txBody>
      </p:sp>
      <p:sp>
        <p:nvSpPr>
          <p:cNvPr id="402490" name="Rectangle 58"/>
          <p:cNvSpPr>
            <a:spLocks noChangeArrowheads="1"/>
          </p:cNvSpPr>
          <p:nvPr/>
        </p:nvSpPr>
        <p:spPr bwMode="auto">
          <a:xfrm>
            <a:off x="3951290" y="58928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7.0</a:t>
            </a:r>
          </a:p>
        </p:txBody>
      </p:sp>
      <p:sp>
        <p:nvSpPr>
          <p:cNvPr id="402491" name="Rectangle 59"/>
          <p:cNvSpPr>
            <a:spLocks noChangeArrowheads="1"/>
          </p:cNvSpPr>
          <p:nvPr/>
        </p:nvSpPr>
        <p:spPr bwMode="auto">
          <a:xfrm>
            <a:off x="4448179" y="58928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8.0</a:t>
            </a:r>
          </a:p>
        </p:txBody>
      </p:sp>
      <p:sp>
        <p:nvSpPr>
          <p:cNvPr id="402492" name="Rectangle 60"/>
          <p:cNvSpPr>
            <a:spLocks noChangeArrowheads="1"/>
          </p:cNvSpPr>
          <p:nvPr/>
        </p:nvSpPr>
        <p:spPr bwMode="auto">
          <a:xfrm>
            <a:off x="5000629" y="58928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9.0</a:t>
            </a:r>
          </a:p>
        </p:txBody>
      </p:sp>
      <p:sp>
        <p:nvSpPr>
          <p:cNvPr id="402493" name="Rectangle 61"/>
          <p:cNvSpPr>
            <a:spLocks noChangeArrowheads="1"/>
          </p:cNvSpPr>
          <p:nvPr/>
        </p:nvSpPr>
        <p:spPr bwMode="auto">
          <a:xfrm>
            <a:off x="2100263" y="3924303"/>
            <a:ext cx="40235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600</a:t>
            </a:r>
          </a:p>
        </p:txBody>
      </p:sp>
      <p:sp>
        <p:nvSpPr>
          <p:cNvPr id="402494" name="Rectangle 62"/>
          <p:cNvSpPr>
            <a:spLocks noChangeArrowheads="1"/>
          </p:cNvSpPr>
          <p:nvPr/>
        </p:nvSpPr>
        <p:spPr bwMode="auto">
          <a:xfrm>
            <a:off x="2100263" y="4495806"/>
            <a:ext cx="40235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400</a:t>
            </a:r>
          </a:p>
        </p:txBody>
      </p:sp>
      <p:sp>
        <p:nvSpPr>
          <p:cNvPr id="402495" name="Rectangle 63"/>
          <p:cNvSpPr>
            <a:spLocks noChangeArrowheads="1"/>
          </p:cNvSpPr>
          <p:nvPr/>
        </p:nvSpPr>
        <p:spPr bwMode="auto">
          <a:xfrm>
            <a:off x="2089150" y="5029206"/>
            <a:ext cx="40235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200</a:t>
            </a:r>
          </a:p>
        </p:txBody>
      </p:sp>
      <p:sp>
        <p:nvSpPr>
          <p:cNvPr id="402496" name="Rectangle 64"/>
          <p:cNvSpPr>
            <a:spLocks noChangeArrowheads="1"/>
          </p:cNvSpPr>
          <p:nvPr/>
        </p:nvSpPr>
        <p:spPr bwMode="auto">
          <a:xfrm>
            <a:off x="2212975" y="5613406"/>
            <a:ext cx="219612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0</a:t>
            </a:r>
          </a:p>
        </p:txBody>
      </p:sp>
      <p:sp>
        <p:nvSpPr>
          <p:cNvPr id="402497" name="Line 65"/>
          <p:cNvSpPr>
            <a:spLocks noChangeShapeType="1"/>
          </p:cNvSpPr>
          <p:nvPr/>
        </p:nvSpPr>
        <p:spPr bwMode="auto">
          <a:xfrm>
            <a:off x="6389688" y="4057650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498" name="Line 66"/>
          <p:cNvSpPr>
            <a:spLocks noChangeShapeType="1"/>
          </p:cNvSpPr>
          <p:nvPr/>
        </p:nvSpPr>
        <p:spPr bwMode="auto">
          <a:xfrm>
            <a:off x="6383340" y="5778500"/>
            <a:ext cx="312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499" name="Line 67"/>
          <p:cNvSpPr>
            <a:spLocks noChangeShapeType="1"/>
          </p:cNvSpPr>
          <p:nvPr/>
        </p:nvSpPr>
        <p:spPr bwMode="auto">
          <a:xfrm>
            <a:off x="6407154" y="5181600"/>
            <a:ext cx="157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00" name="Line 68"/>
          <p:cNvSpPr>
            <a:spLocks noChangeShapeType="1"/>
          </p:cNvSpPr>
          <p:nvPr/>
        </p:nvSpPr>
        <p:spPr bwMode="auto">
          <a:xfrm>
            <a:off x="6394451" y="4635500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01" name="Line 69"/>
          <p:cNvSpPr>
            <a:spLocks noChangeShapeType="1"/>
          </p:cNvSpPr>
          <p:nvPr/>
        </p:nvSpPr>
        <p:spPr bwMode="auto">
          <a:xfrm>
            <a:off x="6394451" y="4051300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02" name="Rectangle 70"/>
          <p:cNvSpPr>
            <a:spLocks noChangeArrowheads="1"/>
          </p:cNvSpPr>
          <p:nvPr/>
        </p:nvSpPr>
        <p:spPr bwMode="auto">
          <a:xfrm>
            <a:off x="6750053" y="59055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5.0</a:t>
            </a:r>
          </a:p>
        </p:txBody>
      </p:sp>
      <p:sp>
        <p:nvSpPr>
          <p:cNvPr id="402503" name="Rectangle 71"/>
          <p:cNvSpPr>
            <a:spLocks noChangeArrowheads="1"/>
          </p:cNvSpPr>
          <p:nvPr/>
        </p:nvSpPr>
        <p:spPr bwMode="auto">
          <a:xfrm>
            <a:off x="7326316" y="58928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6.0</a:t>
            </a:r>
          </a:p>
        </p:txBody>
      </p:sp>
      <p:sp>
        <p:nvSpPr>
          <p:cNvPr id="402504" name="Rectangle 72"/>
          <p:cNvSpPr>
            <a:spLocks noChangeArrowheads="1"/>
          </p:cNvSpPr>
          <p:nvPr/>
        </p:nvSpPr>
        <p:spPr bwMode="auto">
          <a:xfrm>
            <a:off x="7812091" y="59055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7.0</a:t>
            </a:r>
          </a:p>
        </p:txBody>
      </p:sp>
      <p:sp>
        <p:nvSpPr>
          <p:cNvPr id="402505" name="Rectangle 73"/>
          <p:cNvSpPr>
            <a:spLocks noChangeArrowheads="1"/>
          </p:cNvSpPr>
          <p:nvPr/>
        </p:nvSpPr>
        <p:spPr bwMode="auto">
          <a:xfrm>
            <a:off x="8308979" y="59055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8.0</a:t>
            </a:r>
          </a:p>
        </p:txBody>
      </p:sp>
      <p:sp>
        <p:nvSpPr>
          <p:cNvPr id="402506" name="Rectangle 74"/>
          <p:cNvSpPr>
            <a:spLocks noChangeArrowheads="1"/>
          </p:cNvSpPr>
          <p:nvPr/>
        </p:nvSpPr>
        <p:spPr bwMode="auto">
          <a:xfrm>
            <a:off x="8861428" y="5905506"/>
            <a:ext cx="359073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9.0</a:t>
            </a:r>
          </a:p>
        </p:txBody>
      </p:sp>
      <p:sp>
        <p:nvSpPr>
          <p:cNvPr id="402507" name="Rectangle 75"/>
          <p:cNvSpPr>
            <a:spLocks noChangeArrowheads="1"/>
          </p:cNvSpPr>
          <p:nvPr/>
        </p:nvSpPr>
        <p:spPr bwMode="auto">
          <a:xfrm>
            <a:off x="5961064" y="3937005"/>
            <a:ext cx="40235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600</a:t>
            </a:r>
          </a:p>
        </p:txBody>
      </p:sp>
      <p:sp>
        <p:nvSpPr>
          <p:cNvPr id="402508" name="Rectangle 76"/>
          <p:cNvSpPr>
            <a:spLocks noChangeArrowheads="1"/>
          </p:cNvSpPr>
          <p:nvPr/>
        </p:nvSpPr>
        <p:spPr bwMode="auto">
          <a:xfrm>
            <a:off x="5961064" y="4508506"/>
            <a:ext cx="40235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400</a:t>
            </a:r>
          </a:p>
        </p:txBody>
      </p:sp>
      <p:sp>
        <p:nvSpPr>
          <p:cNvPr id="402509" name="Rectangle 77"/>
          <p:cNvSpPr>
            <a:spLocks noChangeArrowheads="1"/>
          </p:cNvSpPr>
          <p:nvPr/>
        </p:nvSpPr>
        <p:spPr bwMode="auto">
          <a:xfrm>
            <a:off x="5949951" y="5041906"/>
            <a:ext cx="40235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200</a:t>
            </a:r>
          </a:p>
        </p:txBody>
      </p:sp>
      <p:sp>
        <p:nvSpPr>
          <p:cNvPr id="402510" name="Rectangle 78"/>
          <p:cNvSpPr>
            <a:spLocks noChangeArrowheads="1"/>
          </p:cNvSpPr>
          <p:nvPr/>
        </p:nvSpPr>
        <p:spPr bwMode="auto">
          <a:xfrm>
            <a:off x="6073776" y="5626106"/>
            <a:ext cx="219612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0</a:t>
            </a:r>
          </a:p>
        </p:txBody>
      </p:sp>
      <p:sp>
        <p:nvSpPr>
          <p:cNvPr id="402511" name="Line 79"/>
          <p:cNvSpPr>
            <a:spLocks noChangeShapeType="1"/>
          </p:cNvSpPr>
          <p:nvPr/>
        </p:nvSpPr>
        <p:spPr bwMode="auto">
          <a:xfrm>
            <a:off x="6389688" y="2317750"/>
            <a:ext cx="0" cy="172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12" name="Line 80"/>
          <p:cNvSpPr>
            <a:spLocks noChangeShapeType="1"/>
          </p:cNvSpPr>
          <p:nvPr/>
        </p:nvSpPr>
        <p:spPr bwMode="auto">
          <a:xfrm>
            <a:off x="6407154" y="3441700"/>
            <a:ext cx="157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13" name="Line 81"/>
          <p:cNvSpPr>
            <a:spLocks noChangeShapeType="1"/>
          </p:cNvSpPr>
          <p:nvPr/>
        </p:nvSpPr>
        <p:spPr bwMode="auto">
          <a:xfrm>
            <a:off x="6394451" y="2895600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14" name="Line 82"/>
          <p:cNvSpPr>
            <a:spLocks noChangeShapeType="1"/>
          </p:cNvSpPr>
          <p:nvPr/>
        </p:nvSpPr>
        <p:spPr bwMode="auto">
          <a:xfrm>
            <a:off x="6394451" y="2311400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15" name="Rectangle 83"/>
          <p:cNvSpPr>
            <a:spLocks noChangeArrowheads="1"/>
          </p:cNvSpPr>
          <p:nvPr/>
        </p:nvSpPr>
        <p:spPr bwMode="auto">
          <a:xfrm>
            <a:off x="5848352" y="2197106"/>
            <a:ext cx="493725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1200</a:t>
            </a:r>
          </a:p>
        </p:txBody>
      </p:sp>
      <p:sp>
        <p:nvSpPr>
          <p:cNvPr id="402516" name="Rectangle 84"/>
          <p:cNvSpPr>
            <a:spLocks noChangeArrowheads="1"/>
          </p:cNvSpPr>
          <p:nvPr/>
        </p:nvSpPr>
        <p:spPr bwMode="auto">
          <a:xfrm>
            <a:off x="5848352" y="2768606"/>
            <a:ext cx="493725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1000</a:t>
            </a:r>
          </a:p>
        </p:txBody>
      </p:sp>
      <p:sp>
        <p:nvSpPr>
          <p:cNvPr id="402517" name="Rectangle 85"/>
          <p:cNvSpPr>
            <a:spLocks noChangeArrowheads="1"/>
          </p:cNvSpPr>
          <p:nvPr/>
        </p:nvSpPr>
        <p:spPr bwMode="auto">
          <a:xfrm>
            <a:off x="5949951" y="3302006"/>
            <a:ext cx="40235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800</a:t>
            </a:r>
          </a:p>
        </p:txBody>
      </p:sp>
      <p:sp>
        <p:nvSpPr>
          <p:cNvPr id="402518" name="Line 86"/>
          <p:cNvSpPr>
            <a:spLocks noChangeShapeType="1"/>
          </p:cNvSpPr>
          <p:nvPr/>
        </p:nvSpPr>
        <p:spPr bwMode="auto">
          <a:xfrm flipV="1">
            <a:off x="6908800" y="2851150"/>
            <a:ext cx="0" cy="2819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19" name="Line 87"/>
          <p:cNvSpPr>
            <a:spLocks noChangeShapeType="1"/>
          </p:cNvSpPr>
          <p:nvPr/>
        </p:nvSpPr>
        <p:spPr bwMode="auto">
          <a:xfrm>
            <a:off x="6937377" y="2857500"/>
            <a:ext cx="19208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0" name="Line 88"/>
          <p:cNvSpPr>
            <a:spLocks noChangeShapeType="1"/>
          </p:cNvSpPr>
          <p:nvPr/>
        </p:nvSpPr>
        <p:spPr bwMode="auto">
          <a:xfrm>
            <a:off x="7151692" y="2667000"/>
            <a:ext cx="22542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1" name="Line 89"/>
          <p:cNvSpPr>
            <a:spLocks noChangeShapeType="1"/>
          </p:cNvSpPr>
          <p:nvPr/>
        </p:nvSpPr>
        <p:spPr bwMode="auto">
          <a:xfrm flipV="1">
            <a:off x="7156450" y="2686050"/>
            <a:ext cx="0" cy="177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2" name="Line 90"/>
          <p:cNvSpPr>
            <a:spLocks noChangeShapeType="1"/>
          </p:cNvSpPr>
          <p:nvPr/>
        </p:nvSpPr>
        <p:spPr bwMode="auto">
          <a:xfrm flipV="1">
            <a:off x="7405688" y="2686050"/>
            <a:ext cx="0" cy="172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3" name="Line 91"/>
          <p:cNvSpPr>
            <a:spLocks noChangeShapeType="1"/>
          </p:cNvSpPr>
          <p:nvPr/>
        </p:nvSpPr>
        <p:spPr bwMode="auto">
          <a:xfrm>
            <a:off x="7410450" y="4406900"/>
            <a:ext cx="2492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4" name="Line 92"/>
          <p:cNvSpPr>
            <a:spLocks noChangeShapeType="1"/>
          </p:cNvSpPr>
          <p:nvPr/>
        </p:nvSpPr>
        <p:spPr bwMode="auto">
          <a:xfrm flipV="1">
            <a:off x="7664450" y="4413250"/>
            <a:ext cx="0" cy="266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5" name="Line 93"/>
          <p:cNvSpPr>
            <a:spLocks noChangeShapeType="1"/>
          </p:cNvSpPr>
          <p:nvPr/>
        </p:nvSpPr>
        <p:spPr bwMode="auto">
          <a:xfrm>
            <a:off x="7681915" y="4673600"/>
            <a:ext cx="22542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6" name="Line 94"/>
          <p:cNvSpPr>
            <a:spLocks noChangeShapeType="1"/>
          </p:cNvSpPr>
          <p:nvPr/>
        </p:nvSpPr>
        <p:spPr bwMode="auto">
          <a:xfrm flipV="1">
            <a:off x="7924800" y="4552950"/>
            <a:ext cx="0" cy="127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7" name="Line 95"/>
          <p:cNvSpPr>
            <a:spLocks noChangeShapeType="1"/>
          </p:cNvSpPr>
          <p:nvPr/>
        </p:nvSpPr>
        <p:spPr bwMode="auto">
          <a:xfrm>
            <a:off x="7942263" y="4559300"/>
            <a:ext cx="24765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8" name="Line 96"/>
          <p:cNvSpPr>
            <a:spLocks noChangeShapeType="1"/>
          </p:cNvSpPr>
          <p:nvPr/>
        </p:nvSpPr>
        <p:spPr bwMode="auto">
          <a:xfrm flipV="1">
            <a:off x="8196263" y="4159250"/>
            <a:ext cx="0" cy="393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29" name="Line 97"/>
          <p:cNvSpPr>
            <a:spLocks noChangeShapeType="1"/>
          </p:cNvSpPr>
          <p:nvPr/>
        </p:nvSpPr>
        <p:spPr bwMode="auto">
          <a:xfrm>
            <a:off x="8212142" y="4165600"/>
            <a:ext cx="23812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0" name="Line 98"/>
          <p:cNvSpPr>
            <a:spLocks noChangeShapeType="1"/>
          </p:cNvSpPr>
          <p:nvPr/>
        </p:nvSpPr>
        <p:spPr bwMode="auto">
          <a:xfrm flipV="1">
            <a:off x="8455025" y="4159250"/>
            <a:ext cx="0" cy="1143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1" name="Line 99"/>
          <p:cNvSpPr>
            <a:spLocks noChangeShapeType="1"/>
          </p:cNvSpPr>
          <p:nvPr/>
        </p:nvSpPr>
        <p:spPr bwMode="auto">
          <a:xfrm>
            <a:off x="8461375" y="4267200"/>
            <a:ext cx="24765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2" name="Line 100"/>
          <p:cNvSpPr>
            <a:spLocks noChangeShapeType="1"/>
          </p:cNvSpPr>
          <p:nvPr/>
        </p:nvSpPr>
        <p:spPr bwMode="auto">
          <a:xfrm flipV="1">
            <a:off x="8726488" y="4260850"/>
            <a:ext cx="0" cy="4953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3" name="Line 101"/>
          <p:cNvSpPr>
            <a:spLocks noChangeShapeType="1"/>
          </p:cNvSpPr>
          <p:nvPr/>
        </p:nvSpPr>
        <p:spPr bwMode="auto">
          <a:xfrm>
            <a:off x="8731254" y="4762500"/>
            <a:ext cx="23812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4" name="Line 102"/>
          <p:cNvSpPr>
            <a:spLocks noChangeShapeType="1"/>
          </p:cNvSpPr>
          <p:nvPr/>
        </p:nvSpPr>
        <p:spPr bwMode="auto">
          <a:xfrm flipV="1">
            <a:off x="8985250" y="4756150"/>
            <a:ext cx="0" cy="863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5" name="Line 103"/>
          <p:cNvSpPr>
            <a:spLocks noChangeShapeType="1"/>
          </p:cNvSpPr>
          <p:nvPr/>
        </p:nvSpPr>
        <p:spPr bwMode="auto">
          <a:xfrm>
            <a:off x="9002713" y="5626100"/>
            <a:ext cx="203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6" name="Line 104"/>
          <p:cNvSpPr>
            <a:spLocks noChangeShapeType="1"/>
          </p:cNvSpPr>
          <p:nvPr/>
        </p:nvSpPr>
        <p:spPr bwMode="auto">
          <a:xfrm flipV="1">
            <a:off x="9223375" y="5632450"/>
            <a:ext cx="0" cy="635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7" name="Line 105"/>
          <p:cNvSpPr>
            <a:spLocks noChangeShapeType="1"/>
          </p:cNvSpPr>
          <p:nvPr/>
        </p:nvSpPr>
        <p:spPr bwMode="auto">
          <a:xfrm>
            <a:off x="9228142" y="5702300"/>
            <a:ext cx="2492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8" name="Line 106"/>
          <p:cNvSpPr>
            <a:spLocks noChangeShapeType="1"/>
          </p:cNvSpPr>
          <p:nvPr/>
        </p:nvSpPr>
        <p:spPr bwMode="auto">
          <a:xfrm>
            <a:off x="6643688" y="5664200"/>
            <a:ext cx="24765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39" name="Line 107"/>
          <p:cNvSpPr>
            <a:spLocks noChangeShapeType="1"/>
          </p:cNvSpPr>
          <p:nvPr/>
        </p:nvSpPr>
        <p:spPr bwMode="auto">
          <a:xfrm flipV="1">
            <a:off x="6637338" y="5657850"/>
            <a:ext cx="0" cy="127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40" name="Line 108"/>
          <p:cNvSpPr>
            <a:spLocks noChangeShapeType="1"/>
          </p:cNvSpPr>
          <p:nvPr/>
        </p:nvSpPr>
        <p:spPr bwMode="auto">
          <a:xfrm flipV="1">
            <a:off x="9482138" y="5708650"/>
            <a:ext cx="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2541" name="Rectangle 109"/>
          <p:cNvSpPr>
            <a:spLocks noChangeArrowheads="1"/>
          </p:cNvSpPr>
          <p:nvPr/>
        </p:nvSpPr>
        <p:spPr bwMode="auto">
          <a:xfrm>
            <a:off x="9358315" y="5905506"/>
            <a:ext cx="450444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400" b="1"/>
              <a:t>10.0</a:t>
            </a:r>
          </a:p>
        </p:txBody>
      </p:sp>
      <p:sp>
        <p:nvSpPr>
          <p:cNvPr id="402543" name="Rectangle 111"/>
          <p:cNvSpPr>
            <a:spLocks noChangeArrowheads="1"/>
          </p:cNvSpPr>
          <p:nvPr/>
        </p:nvSpPr>
        <p:spPr bwMode="auto">
          <a:xfrm>
            <a:off x="3000375" y="2708282"/>
            <a:ext cx="987450" cy="4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Japan</a:t>
            </a:r>
          </a:p>
        </p:txBody>
      </p:sp>
      <p:sp>
        <p:nvSpPr>
          <p:cNvPr id="402544" name="Rectangle 112"/>
          <p:cNvSpPr>
            <a:spLocks noChangeArrowheads="1"/>
          </p:cNvSpPr>
          <p:nvPr/>
        </p:nvSpPr>
        <p:spPr bwMode="auto">
          <a:xfrm>
            <a:off x="7710492" y="2565407"/>
            <a:ext cx="559449" cy="4390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UK</a:t>
            </a:r>
          </a:p>
        </p:txBody>
      </p:sp>
      <p:sp>
        <p:nvSpPr>
          <p:cNvPr id="402546" name="Rectangle 114"/>
          <p:cNvSpPr>
            <a:spLocks noChangeArrowheads="1"/>
          </p:cNvSpPr>
          <p:nvPr/>
        </p:nvSpPr>
        <p:spPr bwMode="auto">
          <a:xfrm>
            <a:off x="5450423" y="6184900"/>
            <a:ext cx="546625" cy="4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762000" eaLnBrk="0" hangingPunct="0">
              <a:lnSpc>
                <a:spcPct val="85000"/>
              </a:lnSpc>
            </a:pPr>
            <a:r>
              <a:rPr lang="en-US" sz="2800" b="1" dirty="0"/>
              <a:t>pH</a:t>
            </a:r>
          </a:p>
        </p:txBody>
      </p:sp>
      <p:sp>
        <p:nvSpPr>
          <p:cNvPr id="402547" name="Rectangle 115"/>
          <p:cNvSpPr>
            <a:spLocks noChangeArrowheads="1"/>
          </p:cNvSpPr>
          <p:nvPr/>
        </p:nvSpPr>
        <p:spPr bwMode="auto">
          <a:xfrm>
            <a:off x="9031292" y="6413507"/>
            <a:ext cx="1226811" cy="28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85000"/>
              </a:lnSpc>
            </a:pPr>
            <a:r>
              <a:rPr lang="en-US" b="1" i="1"/>
              <a:t>Tobin, 1981</a:t>
            </a:r>
          </a:p>
        </p:txBody>
      </p:sp>
      <p:sp>
        <p:nvSpPr>
          <p:cNvPr id="402548" name="Freeform 116"/>
          <p:cNvSpPr>
            <a:spLocks noChangeAspect="1"/>
          </p:cNvSpPr>
          <p:nvPr/>
        </p:nvSpPr>
        <p:spPr bwMode="invGray">
          <a:xfrm>
            <a:off x="9313866" y="1905007"/>
            <a:ext cx="835025" cy="849313"/>
          </a:xfrm>
          <a:custGeom>
            <a:avLst/>
            <a:gdLst>
              <a:gd name="T0" fmla="*/ 41 w 1181"/>
              <a:gd name="T1" fmla="*/ 296 h 1068"/>
              <a:gd name="T2" fmla="*/ 6 w 1181"/>
              <a:gd name="T3" fmla="*/ 266 h 1068"/>
              <a:gd name="T4" fmla="*/ 57 w 1181"/>
              <a:gd name="T5" fmla="*/ 158 h 1068"/>
              <a:gd name="T6" fmla="*/ 65 w 1181"/>
              <a:gd name="T7" fmla="*/ 124 h 1068"/>
              <a:gd name="T8" fmla="*/ 87 w 1181"/>
              <a:gd name="T9" fmla="*/ 77 h 1068"/>
              <a:gd name="T10" fmla="*/ 99 w 1181"/>
              <a:gd name="T11" fmla="*/ 17 h 1068"/>
              <a:gd name="T12" fmla="*/ 143 w 1181"/>
              <a:gd name="T13" fmla="*/ 5 h 1068"/>
              <a:gd name="T14" fmla="*/ 243 w 1181"/>
              <a:gd name="T15" fmla="*/ 101 h 1068"/>
              <a:gd name="T16" fmla="*/ 513 w 1181"/>
              <a:gd name="T17" fmla="*/ 281 h 1068"/>
              <a:gd name="T18" fmla="*/ 632 w 1181"/>
              <a:gd name="T19" fmla="*/ 318 h 1068"/>
              <a:gd name="T20" fmla="*/ 1010 w 1181"/>
              <a:gd name="T21" fmla="*/ 313 h 1068"/>
              <a:gd name="T22" fmla="*/ 1170 w 1181"/>
              <a:gd name="T23" fmla="*/ 491 h 1068"/>
              <a:gd name="T24" fmla="*/ 1158 w 1181"/>
              <a:gd name="T25" fmla="*/ 803 h 1068"/>
              <a:gd name="T26" fmla="*/ 1116 w 1181"/>
              <a:gd name="T27" fmla="*/ 779 h 1068"/>
              <a:gd name="T28" fmla="*/ 1077 w 1181"/>
              <a:gd name="T29" fmla="*/ 572 h 1068"/>
              <a:gd name="T30" fmla="*/ 1065 w 1181"/>
              <a:gd name="T31" fmla="*/ 389 h 1068"/>
              <a:gd name="T32" fmla="*/ 1050 w 1181"/>
              <a:gd name="T33" fmla="*/ 557 h 1068"/>
              <a:gd name="T34" fmla="*/ 1047 w 1181"/>
              <a:gd name="T35" fmla="*/ 683 h 1068"/>
              <a:gd name="T36" fmla="*/ 1098 w 1181"/>
              <a:gd name="T37" fmla="*/ 752 h 1068"/>
              <a:gd name="T38" fmla="*/ 1119 w 1181"/>
              <a:gd name="T39" fmla="*/ 971 h 1068"/>
              <a:gd name="T40" fmla="*/ 1089 w 1181"/>
              <a:gd name="T41" fmla="*/ 1001 h 1068"/>
              <a:gd name="T42" fmla="*/ 1095 w 1181"/>
              <a:gd name="T43" fmla="*/ 1043 h 1068"/>
              <a:gd name="T44" fmla="*/ 1023 w 1181"/>
              <a:gd name="T45" fmla="*/ 1061 h 1068"/>
              <a:gd name="T46" fmla="*/ 1059 w 1181"/>
              <a:gd name="T47" fmla="*/ 896 h 1068"/>
              <a:gd name="T48" fmla="*/ 996 w 1181"/>
              <a:gd name="T49" fmla="*/ 736 h 1068"/>
              <a:gd name="T50" fmla="*/ 966 w 1181"/>
              <a:gd name="T51" fmla="*/ 875 h 1068"/>
              <a:gd name="T52" fmla="*/ 941 w 1181"/>
              <a:gd name="T53" fmla="*/ 976 h 1068"/>
              <a:gd name="T54" fmla="*/ 926 w 1181"/>
              <a:gd name="T55" fmla="*/ 1019 h 1068"/>
              <a:gd name="T56" fmla="*/ 873 w 1181"/>
              <a:gd name="T57" fmla="*/ 1040 h 1068"/>
              <a:gd name="T58" fmla="*/ 870 w 1181"/>
              <a:gd name="T59" fmla="*/ 1004 h 1068"/>
              <a:gd name="T60" fmla="*/ 924 w 1181"/>
              <a:gd name="T61" fmla="*/ 770 h 1068"/>
              <a:gd name="T62" fmla="*/ 744 w 1181"/>
              <a:gd name="T63" fmla="*/ 594 h 1068"/>
              <a:gd name="T64" fmla="*/ 540 w 1181"/>
              <a:gd name="T65" fmla="*/ 634 h 1068"/>
              <a:gd name="T66" fmla="*/ 476 w 1181"/>
              <a:gd name="T67" fmla="*/ 734 h 1068"/>
              <a:gd name="T68" fmla="*/ 501 w 1181"/>
              <a:gd name="T69" fmla="*/ 961 h 1068"/>
              <a:gd name="T70" fmla="*/ 477 w 1181"/>
              <a:gd name="T71" fmla="*/ 1010 h 1068"/>
              <a:gd name="T72" fmla="*/ 405 w 1181"/>
              <a:gd name="T73" fmla="*/ 1045 h 1068"/>
              <a:gd name="T74" fmla="*/ 453 w 1181"/>
              <a:gd name="T75" fmla="*/ 947 h 1068"/>
              <a:gd name="T76" fmla="*/ 432 w 1181"/>
              <a:gd name="T77" fmla="*/ 950 h 1068"/>
              <a:gd name="T78" fmla="*/ 393 w 1181"/>
              <a:gd name="T79" fmla="*/ 1007 h 1068"/>
              <a:gd name="T80" fmla="*/ 390 w 1181"/>
              <a:gd name="T81" fmla="*/ 1051 h 1068"/>
              <a:gd name="T82" fmla="*/ 359 w 1181"/>
              <a:gd name="T83" fmla="*/ 994 h 1068"/>
              <a:gd name="T84" fmla="*/ 381 w 1181"/>
              <a:gd name="T85" fmla="*/ 827 h 1068"/>
              <a:gd name="T86" fmla="*/ 366 w 1181"/>
              <a:gd name="T87" fmla="*/ 713 h 1068"/>
              <a:gd name="T88" fmla="*/ 318 w 1181"/>
              <a:gd name="T89" fmla="*/ 560 h 1068"/>
              <a:gd name="T90" fmla="*/ 294 w 1181"/>
              <a:gd name="T91" fmla="*/ 430 h 1068"/>
              <a:gd name="T92" fmla="*/ 167 w 1181"/>
              <a:gd name="T93" fmla="*/ 247 h 1068"/>
              <a:gd name="T94" fmla="*/ 93 w 1181"/>
              <a:gd name="T95" fmla="*/ 27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9D4D-6159-45CC-AB77-9FD2C962614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47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4420"/>
            <a:ext cx="8229600" cy="13234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4"/>
              </a:rPr>
              <a:t>European Horserace Scientific </a:t>
            </a:r>
            <a:r>
              <a:rPr lang="en-US" dirty="0" err="1" smtClean="0">
                <a:hlinkClick r:id="rId4"/>
              </a:rPr>
              <a:t>Liason</a:t>
            </a:r>
            <a:r>
              <a:rPr lang="en-US" dirty="0" smtClean="0">
                <a:hlinkClick r:id="rId4"/>
              </a:rPr>
              <a:t> Committee (EHSLC)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81200" y="1809167"/>
            <a:ext cx="8229600" cy="41080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27750-1024-4EC5-B938-297A5FBE2971}" type="datetime1">
              <a:rPr lang="fr-FR" altLang="en-US" smtClean="0"/>
              <a:t>05/07/2018</a:t>
            </a:fld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F34E6-BE22-4A6C-9E04-9BDAD1AA44D3}" type="slidenum">
              <a:rPr lang="fr-FR" altLang="en-US" smtClean="0"/>
              <a:pPr>
                <a:defRPr/>
              </a:pPr>
              <a:t>3</a:t>
            </a:fld>
            <a:endParaRPr lang="fr-FR" alt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84914"/>
              </p:ext>
            </p:extLst>
          </p:nvPr>
        </p:nvGraphicFramePr>
        <p:xfrm>
          <a:off x="305329" y="1682222"/>
          <a:ext cx="746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2" name="Photo Editor Photo" r:id="rId6" imgW="457143" imgH="304923" progId="MSPhotoEd.3">
                  <p:embed/>
                </p:oleObj>
              </mc:Choice>
              <mc:Fallback>
                <p:oleObj name="Photo Editor Photo" r:id="rId6" imgW="457143" imgH="304923" progId="MSPhotoEd.3">
                  <p:embed/>
                  <p:pic>
                    <p:nvPicPr>
                      <p:cNvPr id="1208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29" y="1682222"/>
                        <a:ext cx="7461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sy="50000" kx="-2453608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90130"/>
              </p:ext>
            </p:extLst>
          </p:nvPr>
        </p:nvGraphicFramePr>
        <p:xfrm>
          <a:off x="271991" y="2566459"/>
          <a:ext cx="812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" name="Photo Editor Photo" r:id="rId8" imgW="504762" imgH="304923" progId="MSPhotoEd.3">
                  <p:embed/>
                </p:oleObj>
              </mc:Choice>
              <mc:Fallback>
                <p:oleObj name="Photo Editor Photo" r:id="rId8" imgW="504762" imgH="304923" progId="MSPhotoEd.3">
                  <p:embed/>
                  <p:pic>
                    <p:nvPicPr>
                      <p:cNvPr id="1208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91" y="2566459"/>
                        <a:ext cx="812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sy="50000" kx="-2453608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3503"/>
              </p:ext>
            </p:extLst>
          </p:nvPr>
        </p:nvGraphicFramePr>
        <p:xfrm>
          <a:off x="309823" y="4381500"/>
          <a:ext cx="947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4" name="Photo Editor Photo" r:id="rId10" imgW="609524" imgH="304923" progId="MSPhotoEd.3">
                  <p:embed/>
                </p:oleObj>
              </mc:Choice>
              <mc:Fallback>
                <p:oleObj name="Photo Editor Photo" r:id="rId10" imgW="609524" imgH="304923" progId="MSPhotoEd.3">
                  <p:embed/>
                  <p:pic>
                    <p:nvPicPr>
                      <p:cNvPr id="1208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23" y="4381500"/>
                        <a:ext cx="9477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sy="50000" kx="-2453608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070067"/>
              </p:ext>
            </p:extLst>
          </p:nvPr>
        </p:nvGraphicFramePr>
        <p:xfrm>
          <a:off x="262731" y="3405717"/>
          <a:ext cx="9175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5" name="Photo Editor Photo" r:id="rId12" imgW="457143" imgH="304923" progId="MSPhotoEd.3">
                  <p:embed/>
                </p:oleObj>
              </mc:Choice>
              <mc:Fallback>
                <p:oleObj name="Photo Editor Photo" r:id="rId12" imgW="457143" imgH="304923" progId="MSPhotoEd.3">
                  <p:embed/>
                  <p:pic>
                    <p:nvPicPr>
                      <p:cNvPr id="1208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" y="3405717"/>
                        <a:ext cx="9175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sy="50000" kx="-2453608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90127"/>
              </p:ext>
            </p:extLst>
          </p:nvPr>
        </p:nvGraphicFramePr>
        <p:xfrm>
          <a:off x="204522" y="5142441"/>
          <a:ext cx="947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6" name="Photo Editor Photo" r:id="rId14" imgW="609524" imgH="304923" progId="MSPhotoEd.3">
                  <p:embed/>
                </p:oleObj>
              </mc:Choice>
              <mc:Fallback>
                <p:oleObj name="Photo Editor Photo" r:id="rId14" imgW="609524" imgH="304923" progId="MSPhotoEd.3">
                  <p:embed/>
                  <p:pic>
                    <p:nvPicPr>
                      <p:cNvPr id="1208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22" y="5142441"/>
                        <a:ext cx="9477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sy="50000" kx="-2453608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4" descr="fi-lgfla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21" y="1580622"/>
            <a:ext cx="1238250" cy="762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FlagNorway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21" y="2908300"/>
            <a:ext cx="1285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Flag_Sweden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04" y="4441825"/>
            <a:ext cx="1257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421058"/>
              </p:ext>
            </p:extLst>
          </p:nvPr>
        </p:nvGraphicFramePr>
        <p:xfrm>
          <a:off x="3632200" y="6016149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Image Photo Editor" r:id="rId22" imgW="457143" imgH="304923" progId="MSPhotoEd.3">
                  <p:embed/>
                </p:oleObj>
              </mc:Choice>
              <mc:Fallback>
                <p:oleObj name="Image Photo Editor" r:id="rId22" imgW="457143" imgH="304923" progId="MSPhotoEd.3">
                  <p:embed/>
                  <p:pic>
                    <p:nvPicPr>
                      <p:cNvPr id="1208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6016149"/>
                        <a:ext cx="812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sy="50000" kx="-2453608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917398"/>
              </p:ext>
            </p:extLst>
          </p:nvPr>
        </p:nvGraphicFramePr>
        <p:xfrm>
          <a:off x="7747000" y="5952596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8" name="Image Photo Editor" r:id="rId24" imgW="457143" imgH="304923" progId="MSPhotoEd.3">
                  <p:embed/>
                </p:oleObj>
              </mc:Choice>
              <mc:Fallback>
                <p:oleObj name="Image Photo Editor" r:id="rId24" imgW="457143" imgH="304923" progId="MSPhotoEd.3">
                  <p:embed/>
                  <p:pic>
                    <p:nvPicPr>
                      <p:cNvPr id="1208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5952596"/>
                        <a:ext cx="812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sy="50000" kx="-2453608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4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829D3F-6560-4E5E-B288-11E871E437B6}" type="slidenum">
              <a:rPr lang="fr-FR" altLang="en-US"/>
              <a:pPr eaLnBrk="1" hangingPunct="1"/>
              <a:t>30</a:t>
            </a:fld>
            <a:endParaRPr lang="fr-FR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728133" y="427038"/>
            <a:ext cx="9482667" cy="9779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solidFill>
                  <a:srgbClr val="C00000"/>
                </a:solidFill>
              </a:rPr>
              <a:t>Relationship between urine and plasma concentration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3551" y="1790700"/>
            <a:ext cx="9205382" cy="459105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The urine concentration will depend on two factors</a:t>
            </a:r>
          </a:p>
          <a:p>
            <a:pPr lvl="1"/>
            <a:r>
              <a:rPr lang="en-US" altLang="en-US" sz="2800" dirty="0"/>
              <a:t>amount of drug eliminated in urine (</a:t>
            </a:r>
            <a:r>
              <a:rPr lang="en-US" altLang="en-US" sz="2800" dirty="0">
                <a:sym typeface="Symbol" panose="05050102010706020507" pitchFamily="18" charset="2"/>
              </a:rPr>
              <a:t> a drug property)</a:t>
            </a:r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urine volume (a horse property)</a:t>
            </a:r>
          </a:p>
          <a:p>
            <a:r>
              <a:rPr lang="en-US" altLang="en-US" sz="3200" dirty="0"/>
              <a:t>relationship between plasma and urine concentration can become obscure</a:t>
            </a:r>
          </a:p>
          <a:p>
            <a:pPr lvl="1"/>
            <a:r>
              <a:rPr lang="en-US" altLang="en-US" sz="2800" dirty="0"/>
              <a:t>e.g.: urine pH for PBZ</a:t>
            </a:r>
          </a:p>
          <a:p>
            <a:r>
              <a:rPr lang="en-US" altLang="en-US" sz="3200" dirty="0">
                <a:solidFill>
                  <a:srgbClr val="C00000"/>
                </a:solidFill>
              </a:rPr>
              <a:t>Urine is less than an ideal matrix to control  no effect level</a:t>
            </a:r>
          </a:p>
        </p:txBody>
      </p:sp>
    </p:spTree>
    <p:extLst>
      <p:ext uri="{BB962C8B-B14F-4D97-AF65-F5344CB8AC3E}">
        <p14:creationId xmlns:p14="http://schemas.microsoft.com/office/powerpoint/2010/main" val="21792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2950634" y="670278"/>
            <a:ext cx="6448778" cy="711200"/>
          </a:xfrm>
          <a:ln/>
        </p:spPr>
        <p:txBody>
          <a:bodyPr/>
          <a:lstStyle/>
          <a:p>
            <a:r>
              <a:rPr lang="en-US" altLang="en-US"/>
              <a:t>Rapport  IUC/IPC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067984" y="1381478"/>
            <a:ext cx="8214077" cy="511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39" name="Rectangle 3"/>
          <p:cNvSpPr>
            <a:spLocks noChangeArrowheads="1"/>
          </p:cNvSpPr>
          <p:nvPr/>
        </p:nvSpPr>
        <p:spPr bwMode="invGray">
          <a:xfrm>
            <a:off x="4981222" y="1404057"/>
            <a:ext cx="2010834" cy="4586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22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2633133" y="52747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22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633134" y="5274733"/>
            <a:ext cx="7349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22"/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3795889" y="1546579"/>
            <a:ext cx="3698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3200" b="1" dirty="0" smtClean="0">
                <a:solidFill>
                  <a:srgbClr val="C00000"/>
                </a:solidFill>
              </a:rPr>
              <a:t>Most </a:t>
            </a:r>
            <a:r>
              <a:rPr lang="fr-FR" altLang="en-US" sz="3200" b="1" dirty="0" err="1" smtClean="0">
                <a:solidFill>
                  <a:srgbClr val="C00000"/>
                </a:solidFill>
              </a:rPr>
              <a:t>often</a:t>
            </a:r>
            <a:r>
              <a:rPr lang="fr-FR" altLang="en-US" sz="3200" b="1" dirty="0" smtClean="0">
                <a:solidFill>
                  <a:srgbClr val="C00000"/>
                </a:solidFill>
              </a:rPr>
              <a:t> IUC </a:t>
            </a:r>
            <a:r>
              <a:rPr lang="fr-FR" altLang="en-US" sz="3200" b="1" dirty="0">
                <a:solidFill>
                  <a:srgbClr val="C00000"/>
                </a:solidFill>
              </a:rPr>
              <a:t>&gt; IPC</a:t>
            </a:r>
          </a:p>
        </p:txBody>
      </p:sp>
      <p:sp>
        <p:nvSpPr>
          <p:cNvPr id="219144" name="Freeform 8"/>
          <p:cNvSpPr>
            <a:spLocks noChangeAspect="1"/>
          </p:cNvSpPr>
          <p:nvPr/>
        </p:nvSpPr>
        <p:spPr bwMode="invGray">
          <a:xfrm>
            <a:off x="1855611" y="812801"/>
            <a:ext cx="835378" cy="754945"/>
          </a:xfrm>
          <a:custGeom>
            <a:avLst/>
            <a:gdLst>
              <a:gd name="T0" fmla="*/ 41 w 1181"/>
              <a:gd name="T1" fmla="*/ 296 h 1068"/>
              <a:gd name="T2" fmla="*/ 6 w 1181"/>
              <a:gd name="T3" fmla="*/ 266 h 1068"/>
              <a:gd name="T4" fmla="*/ 57 w 1181"/>
              <a:gd name="T5" fmla="*/ 158 h 1068"/>
              <a:gd name="T6" fmla="*/ 65 w 1181"/>
              <a:gd name="T7" fmla="*/ 124 h 1068"/>
              <a:gd name="T8" fmla="*/ 87 w 1181"/>
              <a:gd name="T9" fmla="*/ 77 h 1068"/>
              <a:gd name="T10" fmla="*/ 99 w 1181"/>
              <a:gd name="T11" fmla="*/ 17 h 1068"/>
              <a:gd name="T12" fmla="*/ 143 w 1181"/>
              <a:gd name="T13" fmla="*/ 5 h 1068"/>
              <a:gd name="T14" fmla="*/ 243 w 1181"/>
              <a:gd name="T15" fmla="*/ 101 h 1068"/>
              <a:gd name="T16" fmla="*/ 513 w 1181"/>
              <a:gd name="T17" fmla="*/ 281 h 1068"/>
              <a:gd name="T18" fmla="*/ 632 w 1181"/>
              <a:gd name="T19" fmla="*/ 318 h 1068"/>
              <a:gd name="T20" fmla="*/ 1010 w 1181"/>
              <a:gd name="T21" fmla="*/ 313 h 1068"/>
              <a:gd name="T22" fmla="*/ 1170 w 1181"/>
              <a:gd name="T23" fmla="*/ 491 h 1068"/>
              <a:gd name="T24" fmla="*/ 1158 w 1181"/>
              <a:gd name="T25" fmla="*/ 803 h 1068"/>
              <a:gd name="T26" fmla="*/ 1116 w 1181"/>
              <a:gd name="T27" fmla="*/ 779 h 1068"/>
              <a:gd name="T28" fmla="*/ 1077 w 1181"/>
              <a:gd name="T29" fmla="*/ 572 h 1068"/>
              <a:gd name="T30" fmla="*/ 1065 w 1181"/>
              <a:gd name="T31" fmla="*/ 389 h 1068"/>
              <a:gd name="T32" fmla="*/ 1050 w 1181"/>
              <a:gd name="T33" fmla="*/ 557 h 1068"/>
              <a:gd name="T34" fmla="*/ 1047 w 1181"/>
              <a:gd name="T35" fmla="*/ 683 h 1068"/>
              <a:gd name="T36" fmla="*/ 1098 w 1181"/>
              <a:gd name="T37" fmla="*/ 752 h 1068"/>
              <a:gd name="T38" fmla="*/ 1119 w 1181"/>
              <a:gd name="T39" fmla="*/ 971 h 1068"/>
              <a:gd name="T40" fmla="*/ 1089 w 1181"/>
              <a:gd name="T41" fmla="*/ 1001 h 1068"/>
              <a:gd name="T42" fmla="*/ 1095 w 1181"/>
              <a:gd name="T43" fmla="*/ 1043 h 1068"/>
              <a:gd name="T44" fmla="*/ 1023 w 1181"/>
              <a:gd name="T45" fmla="*/ 1061 h 1068"/>
              <a:gd name="T46" fmla="*/ 1059 w 1181"/>
              <a:gd name="T47" fmla="*/ 896 h 1068"/>
              <a:gd name="T48" fmla="*/ 996 w 1181"/>
              <a:gd name="T49" fmla="*/ 736 h 1068"/>
              <a:gd name="T50" fmla="*/ 966 w 1181"/>
              <a:gd name="T51" fmla="*/ 875 h 1068"/>
              <a:gd name="T52" fmla="*/ 941 w 1181"/>
              <a:gd name="T53" fmla="*/ 976 h 1068"/>
              <a:gd name="T54" fmla="*/ 926 w 1181"/>
              <a:gd name="T55" fmla="*/ 1019 h 1068"/>
              <a:gd name="T56" fmla="*/ 873 w 1181"/>
              <a:gd name="T57" fmla="*/ 1040 h 1068"/>
              <a:gd name="T58" fmla="*/ 870 w 1181"/>
              <a:gd name="T59" fmla="*/ 1004 h 1068"/>
              <a:gd name="T60" fmla="*/ 924 w 1181"/>
              <a:gd name="T61" fmla="*/ 770 h 1068"/>
              <a:gd name="T62" fmla="*/ 744 w 1181"/>
              <a:gd name="T63" fmla="*/ 594 h 1068"/>
              <a:gd name="T64" fmla="*/ 540 w 1181"/>
              <a:gd name="T65" fmla="*/ 634 h 1068"/>
              <a:gd name="T66" fmla="*/ 476 w 1181"/>
              <a:gd name="T67" fmla="*/ 734 h 1068"/>
              <a:gd name="T68" fmla="*/ 501 w 1181"/>
              <a:gd name="T69" fmla="*/ 961 h 1068"/>
              <a:gd name="T70" fmla="*/ 477 w 1181"/>
              <a:gd name="T71" fmla="*/ 1010 h 1068"/>
              <a:gd name="T72" fmla="*/ 405 w 1181"/>
              <a:gd name="T73" fmla="*/ 1045 h 1068"/>
              <a:gd name="T74" fmla="*/ 453 w 1181"/>
              <a:gd name="T75" fmla="*/ 947 h 1068"/>
              <a:gd name="T76" fmla="*/ 432 w 1181"/>
              <a:gd name="T77" fmla="*/ 950 h 1068"/>
              <a:gd name="T78" fmla="*/ 393 w 1181"/>
              <a:gd name="T79" fmla="*/ 1007 h 1068"/>
              <a:gd name="T80" fmla="*/ 390 w 1181"/>
              <a:gd name="T81" fmla="*/ 1051 h 1068"/>
              <a:gd name="T82" fmla="*/ 359 w 1181"/>
              <a:gd name="T83" fmla="*/ 994 h 1068"/>
              <a:gd name="T84" fmla="*/ 381 w 1181"/>
              <a:gd name="T85" fmla="*/ 827 h 1068"/>
              <a:gd name="T86" fmla="*/ 366 w 1181"/>
              <a:gd name="T87" fmla="*/ 713 h 1068"/>
              <a:gd name="T88" fmla="*/ 318 w 1181"/>
              <a:gd name="T89" fmla="*/ 560 h 1068"/>
              <a:gd name="T90" fmla="*/ 294 w 1181"/>
              <a:gd name="T91" fmla="*/ 430 h 1068"/>
              <a:gd name="T92" fmla="*/ 167 w 1181"/>
              <a:gd name="T93" fmla="*/ 247 h 1068"/>
              <a:gd name="T94" fmla="*/ 93 w 1181"/>
              <a:gd name="T95" fmla="*/ 27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22"/>
          </a:p>
        </p:txBody>
      </p:sp>
    </p:spTree>
    <p:extLst>
      <p:ext uri="{BB962C8B-B14F-4D97-AF65-F5344CB8AC3E}">
        <p14:creationId xmlns:p14="http://schemas.microsoft.com/office/powerpoint/2010/main" val="7495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The 3 main steps of a  Risk analysis</a:t>
            </a:r>
            <a:r>
              <a:rPr lang="en-US" altLang="en-US" sz="4000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6667" y="1916113"/>
            <a:ext cx="7867121" cy="45259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600" b="1" dirty="0"/>
              <a:t>Risk assessment</a:t>
            </a:r>
          </a:p>
          <a:p>
            <a:pPr marL="609600" indent="-609600">
              <a:buFontTx/>
              <a:buAutoNum type="arabicPeriod"/>
            </a:pPr>
            <a:endParaRPr lang="en-US" altLang="en-US" b="1" dirty="0"/>
          </a:p>
          <a:p>
            <a:pPr marL="609600" indent="-609600">
              <a:buFontTx/>
              <a:buAutoNum type="arabicPeriod"/>
            </a:pPr>
            <a:r>
              <a:rPr lang="en-US" altLang="en-US" sz="3200" b="1" dirty="0">
                <a:solidFill>
                  <a:srgbClr val="990000"/>
                </a:solidFill>
              </a:rPr>
              <a:t>Risk management</a:t>
            </a:r>
          </a:p>
          <a:p>
            <a:pPr marL="609600" indent="-609600">
              <a:buFontTx/>
              <a:buAutoNum type="arabicPeriod"/>
            </a:pPr>
            <a:endParaRPr lang="en-US" altLang="en-US" b="1" dirty="0">
              <a:solidFill>
                <a:srgbClr val="990000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altLang="en-US" b="1" dirty="0"/>
          </a:p>
          <a:p>
            <a:pPr marL="609600" indent="-609600">
              <a:buFontTx/>
              <a:buAutoNum type="arabicPeriod"/>
            </a:pPr>
            <a:endParaRPr lang="en-US" altLang="en-US" b="1" dirty="0"/>
          </a:p>
          <a:p>
            <a:pPr marL="609600" indent="-609600">
              <a:buFontTx/>
              <a:buAutoNum type="arabicPeriod"/>
            </a:pPr>
            <a:endParaRPr lang="en-US" altLang="en-US" b="1" dirty="0"/>
          </a:p>
          <a:p>
            <a:pPr marL="609600" indent="-609600">
              <a:buFontTx/>
              <a:buAutoNum type="arabicPeriod"/>
            </a:pPr>
            <a:r>
              <a:rPr lang="en-US" altLang="en-US" b="1" dirty="0"/>
              <a:t>Risk communication</a:t>
            </a:r>
          </a:p>
          <a:p>
            <a:pPr marL="609600" indent="-609600">
              <a:buFontTx/>
              <a:buAutoNum type="arabicPeriod"/>
            </a:pPr>
            <a:endParaRPr lang="en-US" altLang="en-US" b="1" dirty="0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719513" y="2455863"/>
            <a:ext cx="792162" cy="577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3719513" y="3573463"/>
            <a:ext cx="792162" cy="2087562"/>
          </a:xfrm>
          <a:prstGeom prst="downArrow">
            <a:avLst>
              <a:gd name="adj1" fmla="val 50000"/>
              <a:gd name="adj2" fmla="val 65882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73035" y="3735576"/>
            <a:ext cx="5795963" cy="1616075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ESL, ASL, ISL</a:t>
            </a:r>
          </a:p>
          <a:p>
            <a:pPr eaLnBrk="1" hangingPunct="1"/>
            <a:r>
              <a:rPr lang="en-US" altLang="en-US" sz="2000" dirty="0"/>
              <a:t>Science +  other considerations </a:t>
            </a:r>
          </a:p>
          <a:p>
            <a:pPr eaLnBrk="1" hangingPunct="1"/>
            <a:r>
              <a:rPr lang="en-US" altLang="en-US" sz="2000" dirty="0"/>
              <a:t>differences expected  between organizations: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</a:rPr>
              <a:t>harmonization</a:t>
            </a:r>
          </a:p>
        </p:txBody>
      </p:sp>
    </p:spTree>
    <p:extLst>
      <p:ext uri="{BB962C8B-B14F-4D97-AF65-F5344CB8AC3E}">
        <p14:creationId xmlns:p14="http://schemas.microsoft.com/office/powerpoint/2010/main" val="965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8D7D8E-E54B-4985-9497-43A68AF3DC2B}" type="slidenum">
              <a:rPr lang="fr-FR" altLang="en-US"/>
              <a:pPr eaLnBrk="1" hangingPunct="1"/>
              <a:t>33</a:t>
            </a:fld>
            <a:endParaRPr lang="fr-FR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57213"/>
            <a:ext cx="8291512" cy="7175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From the IUC to the SL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79922"/>
            <a:ext cx="8229600" cy="29130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IUCs are </a:t>
            </a:r>
            <a:r>
              <a:rPr lang="en-US" altLang="en-US" sz="4000" dirty="0">
                <a:solidFill>
                  <a:schemeClr val="tx2"/>
                </a:solidFill>
              </a:rPr>
              <a:t>calculated</a:t>
            </a:r>
            <a:r>
              <a:rPr lang="en-US" altLang="en-US" sz="4000" dirty="0"/>
              <a:t> by scientists after a risk assessment</a:t>
            </a:r>
          </a:p>
          <a:p>
            <a:pPr eaLnBrk="1" hangingPunct="1"/>
            <a:r>
              <a:rPr lang="en-US" altLang="en-US" sz="4000" b="1" dirty="0">
                <a:solidFill>
                  <a:srgbClr val="CC3300"/>
                </a:solidFill>
              </a:rPr>
              <a:t>ISLs are fixed by risk manager from the IUCs as starting values  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189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92FDA6-B6BB-478C-BB63-05E4CFF87F76}" type="slidenum">
              <a:rPr lang="fr-FR" altLang="en-US"/>
              <a:pPr eaLnBrk="1" hangingPunct="1"/>
              <a:t>34</a:t>
            </a:fld>
            <a:endParaRPr lang="fr-FR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96875"/>
            <a:ext cx="7772400" cy="1517650"/>
          </a:xfrm>
        </p:spPr>
        <p:txBody>
          <a:bodyPr/>
          <a:lstStyle/>
          <a:p>
            <a:pPr eaLnBrk="1" hangingPunct="1"/>
            <a:r>
              <a:rPr lang="en-US" altLang="en-US" smtClean="0"/>
              <a:t>Risk management</a:t>
            </a:r>
            <a:br>
              <a:rPr lang="en-US" altLang="en-US" smtClean="0"/>
            </a:br>
            <a:r>
              <a:rPr lang="en-US" altLang="en-US" smtClean="0"/>
              <a:t>Determination of the SL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931333" y="2386032"/>
            <a:ext cx="10236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rgbClr val="C00000"/>
                </a:solidFill>
              </a:rPr>
              <a:t>(International) Screening </a:t>
            </a:r>
            <a:r>
              <a:rPr lang="en-US" altLang="en-US" sz="3600" b="1" dirty="0">
                <a:solidFill>
                  <a:srgbClr val="C00000"/>
                </a:solidFill>
              </a:rPr>
              <a:t>Limits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</a:p>
          <a:p>
            <a:pPr algn="l"/>
            <a:endParaRPr lang="en-US" altLang="en-US" sz="2400" b="1" dirty="0">
              <a:solidFill>
                <a:srgbClr val="FF0000"/>
              </a:solidFill>
            </a:endParaRPr>
          </a:p>
          <a:p>
            <a:pPr algn="l"/>
            <a:r>
              <a:rPr lang="en-US" altLang="en-US" sz="3200" dirty="0"/>
              <a:t>An </a:t>
            </a:r>
            <a:r>
              <a:rPr lang="en-US" altLang="en-US" sz="3200" dirty="0">
                <a:solidFill>
                  <a:srgbClr val="C00000"/>
                </a:solidFill>
              </a:rPr>
              <a:t>instruction </a:t>
            </a:r>
            <a:r>
              <a:rPr lang="en-US" altLang="en-US" sz="3200" dirty="0"/>
              <a:t> (</a:t>
            </a:r>
            <a:r>
              <a:rPr lang="en-US" altLang="en-US" sz="3200" dirty="0">
                <a:solidFill>
                  <a:schemeClr val="tx2"/>
                </a:solidFill>
              </a:rPr>
              <a:t>expressed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tx2"/>
                </a:solidFill>
              </a:rPr>
              <a:t>as a concentration</a:t>
            </a:r>
            <a:r>
              <a:rPr lang="en-US" altLang="en-US" sz="3200" dirty="0"/>
              <a:t>) to laboratories from racing authorities to control the detection of drugs commonly used in equine medication at a level that is considered NOT to be threat to welfare of the horse, alter its racing or compromise the integrity of racing</a:t>
            </a:r>
          </a:p>
        </p:txBody>
      </p:sp>
    </p:spTree>
    <p:extLst>
      <p:ext uri="{BB962C8B-B14F-4D97-AF65-F5344CB8AC3E}">
        <p14:creationId xmlns:p14="http://schemas.microsoft.com/office/powerpoint/2010/main" val="14608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decide</a:t>
            </a:r>
            <a:r>
              <a:rPr lang="fr-FR" dirty="0" smtClean="0"/>
              <a:t> a Screening </a:t>
            </a:r>
            <a:r>
              <a:rPr lang="fr-FR" dirty="0" err="1" smtClean="0"/>
              <a:t>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 err="1" smtClean="0"/>
              <a:t>Selection</a:t>
            </a:r>
            <a:r>
              <a:rPr lang="fr-FR" sz="4400" dirty="0" smtClean="0"/>
              <a:t> of a </a:t>
            </a:r>
            <a:r>
              <a:rPr lang="fr-FR" sz="4400" dirty="0" err="1" smtClean="0"/>
              <a:t>scale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58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eaLnBrk="1" hangingPunct="1"/>
            <a:r>
              <a:rPr lang="en-US" altLang="en-US" sz="4000" dirty="0"/>
              <a:t>Four  possible </a:t>
            </a:r>
            <a:r>
              <a:rPr lang="en-US" altLang="en-US" sz="4000" dirty="0" smtClean="0"/>
              <a:t>measurement </a:t>
            </a:r>
            <a:r>
              <a:rPr lang="en-US" altLang="en-US" sz="4000" dirty="0"/>
              <a:t>scales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1467" y="2133600"/>
            <a:ext cx="8526481" cy="395801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All measurements  in science can be conducted using four different types of scales  called:</a:t>
            </a:r>
          </a:p>
          <a:p>
            <a:pPr lvl="1" eaLnBrk="1" hangingPunct="1"/>
            <a:r>
              <a:rPr lang="en-US" altLang="en-US" sz="3600" dirty="0"/>
              <a:t>Nominal scale</a:t>
            </a:r>
          </a:p>
          <a:p>
            <a:pPr lvl="1" eaLnBrk="1" hangingPunct="1"/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C00000"/>
                </a:solidFill>
              </a:rPr>
              <a:t>Ordinal scale: </a:t>
            </a:r>
          </a:p>
          <a:p>
            <a:pPr lvl="1" eaLnBrk="1" hangingPunct="1"/>
            <a:r>
              <a:rPr lang="en-US" altLang="en-US" sz="3600" dirty="0"/>
              <a:t> Interval scale</a:t>
            </a:r>
          </a:p>
          <a:p>
            <a:pPr lvl="1" eaLnBrk="1" hangingPunct="1"/>
            <a:r>
              <a:rPr lang="en-US" altLang="en-US" sz="3600" b="1" dirty="0">
                <a:solidFill>
                  <a:srgbClr val="C00000"/>
                </a:solidFill>
              </a:rPr>
              <a:t> Ratio scale</a:t>
            </a: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274639"/>
            <a:ext cx="8218487" cy="993775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two possible scales for ESL </a:t>
            </a:r>
            <a:endParaRPr lang="en-US" altLang="en-US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473200"/>
            <a:ext cx="9482667" cy="368458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990000"/>
                </a:solidFill>
              </a:rPr>
              <a:t>Ordinal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Ordinal measurements describe order, but not relative size or degree of difference between the items measured.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990000"/>
                </a:solidFill>
              </a:rPr>
              <a:t>Ratio scale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Most measurement in the physical sciences  is done on ratio scales. Mass, </a:t>
            </a:r>
            <a:r>
              <a:rPr lang="en-US" altLang="en-US" sz="2800" dirty="0">
                <a:solidFill>
                  <a:srgbClr val="FF0000"/>
                </a:solidFill>
              </a:rPr>
              <a:t>concentrations</a:t>
            </a:r>
            <a:r>
              <a:rPr lang="en-US" altLang="en-US" sz="2800" dirty="0"/>
              <a:t> , time…,</a:t>
            </a:r>
            <a:r>
              <a:rPr lang="fr-FR" altLang="en-US" sz="2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Absolute value with units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34726" y="4987926"/>
            <a:ext cx="8191500" cy="127419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The result of a horse race  are given is using  an ordinal scale  which says only which horses arrived first, second, or third … and not a ratio scale which will  take into account  race times.   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31DB6D-79CB-4B50-BE71-50E46099D91C}" type="slidenum">
              <a:rPr lang="fr-FR" altLang="en-US"/>
              <a:pPr eaLnBrk="1" hangingPunct="1"/>
              <a:t>38</a:t>
            </a:fld>
            <a:endParaRPr lang="fr-FR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an ordinal scale?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906" y="2492376"/>
            <a:ext cx="9906000" cy="33131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4000" dirty="0" smtClean="0"/>
              <a:t>Selection of an ISL is a  non quantitative decision and cannot be assimilated to a statistically founded threshold (as for cortisol, testosterone…)</a:t>
            </a:r>
          </a:p>
          <a:p>
            <a:pPr eaLnBrk="1" hangingPunct="1"/>
            <a:r>
              <a:rPr lang="en-US" altLang="en-US" sz="4000" dirty="0" smtClean="0"/>
              <a:t>Consistency of reporting between laboratories much more easy with an </a:t>
            </a:r>
            <a:r>
              <a:rPr lang="en-US" altLang="en-US" sz="4000" smtClean="0"/>
              <a:t>ordinal scale 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8130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F16D9A-208D-4910-8AC8-DA8B451F9580}" type="slidenum">
              <a:rPr lang="fr-FR" altLang="en-US"/>
              <a:pPr eaLnBrk="1" hangingPunct="1"/>
              <a:t>39</a:t>
            </a:fld>
            <a:endParaRPr lang="fr-FR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41325"/>
            <a:ext cx="7747000" cy="971550"/>
          </a:xfrm>
        </p:spPr>
        <p:txBody>
          <a:bodyPr/>
          <a:lstStyle/>
          <a:p>
            <a:pPr eaLnBrk="1" hangingPunct="1"/>
            <a:r>
              <a:rPr lang="en-US" altLang="en-US" sz="3200"/>
              <a:t>From IUC to IPC: An hypothetical example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350" y="1587500"/>
            <a:ext cx="7772400" cy="4533900"/>
          </a:xfrm>
        </p:spPr>
        <p:txBody>
          <a:bodyPr/>
          <a:lstStyle/>
          <a:p>
            <a:pPr eaLnBrk="1" hangingPunct="1"/>
            <a:r>
              <a:rPr lang="en-US" altLang="en-US" dirty="0"/>
              <a:t>It is a Anti-inflammatory drug</a:t>
            </a:r>
          </a:p>
          <a:p>
            <a:pPr eaLnBrk="1" hangingPunct="1"/>
            <a:r>
              <a:rPr lang="en-US" altLang="en-US" dirty="0"/>
              <a:t>IUC=38 ng/mL</a:t>
            </a:r>
          </a:p>
          <a:p>
            <a:pPr eaLnBrk="1" hangingPunct="1"/>
            <a:r>
              <a:rPr lang="en-US" altLang="en-US" dirty="0"/>
              <a:t>Possible values of the ordinal scale for a ISL</a:t>
            </a:r>
          </a:p>
          <a:p>
            <a:pPr lvl="1" eaLnBrk="1" hangingPunct="1"/>
            <a:r>
              <a:rPr lang="en-US" altLang="en-US" dirty="0"/>
              <a:t>10, 50, 100, 250, 500 </a:t>
            </a:r>
            <a:r>
              <a:rPr lang="en-US" altLang="en-US" dirty="0" err="1"/>
              <a:t>etc</a:t>
            </a:r>
            <a:r>
              <a:rPr lang="en-US" altLang="en-US" dirty="0"/>
              <a:t>		</a:t>
            </a:r>
          </a:p>
          <a:p>
            <a:pPr eaLnBrk="1" hangingPunct="1"/>
            <a:r>
              <a:rPr lang="en-US" altLang="en-US" dirty="0"/>
              <a:t>The manager will likely choose either  10 or 50 ng/mL, the 2 values that bracket the IUC</a:t>
            </a:r>
          </a:p>
          <a:p>
            <a:pPr eaLnBrk="1" hangingPunct="1"/>
            <a:r>
              <a:rPr lang="en-US" altLang="en-US" dirty="0">
                <a:solidFill>
                  <a:srgbClr val="CC3300"/>
                </a:solidFill>
              </a:rPr>
              <a:t>The final choice will take into account the difficulty or not to harmonize, if the drug is of major concern or </a:t>
            </a:r>
            <a:r>
              <a:rPr lang="en-US" altLang="en-US" dirty="0" smtClean="0">
                <a:solidFill>
                  <a:srgbClr val="CC3300"/>
                </a:solidFill>
              </a:rPr>
              <a:t>not, cost of machines </a:t>
            </a:r>
            <a:r>
              <a:rPr lang="en-US" altLang="en-US" dirty="0">
                <a:solidFill>
                  <a:srgbClr val="CC330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837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3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Type of substances: prohibition grading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81308"/>
              </p:ext>
            </p:extLst>
          </p:nvPr>
        </p:nvGraphicFramePr>
        <p:xfrm>
          <a:off x="401285" y="1355153"/>
          <a:ext cx="11183308" cy="537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Personal Information of 600 Million Cardholder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03" y="5817957"/>
            <a:ext cx="649172" cy="5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Risk management for PBZ</a:t>
            </a:r>
          </a:p>
        </p:txBody>
      </p:sp>
      <p:sp>
        <p:nvSpPr>
          <p:cNvPr id="5632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49899" y="2060575"/>
            <a:ext cx="9211913" cy="40655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EHSLC SL was 50ng/mL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Now, after international harmonization , the international SL is 100ng/mL</a:t>
            </a:r>
          </a:p>
        </p:txBody>
      </p:sp>
      <p:sp>
        <p:nvSpPr>
          <p:cNvPr id="563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F06CCA-BB02-4E41-B8EE-01900F008677}" type="slidenum">
              <a:rPr lang="fr-FR" altLang="en-US"/>
              <a:pPr eaLnBrk="1" hangingPunct="1"/>
              <a:t>40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985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1703388" y="182564"/>
            <a:ext cx="8507412" cy="1322387"/>
          </a:xfrm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Two different approaches to determine a SL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28084"/>
              </p:ext>
            </p:extLst>
          </p:nvPr>
        </p:nvGraphicFramePr>
        <p:xfrm>
          <a:off x="2063552" y="1922066"/>
          <a:ext cx="61206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420" name="Flèche vers le haut 27"/>
          <p:cNvSpPr>
            <a:spLocks noChangeArrowheads="1"/>
          </p:cNvSpPr>
          <p:nvPr/>
        </p:nvSpPr>
        <p:spPr bwMode="auto">
          <a:xfrm>
            <a:off x="9430221" y="4296712"/>
            <a:ext cx="576263" cy="935037"/>
          </a:xfrm>
          <a:prstGeom prst="upArrow">
            <a:avLst>
              <a:gd name="adj1" fmla="val 50000"/>
              <a:gd name="adj2" fmla="val 49925"/>
            </a:avLst>
          </a:prstGeom>
          <a:solidFill>
            <a:srgbClr val="FF0000">
              <a:alpha val="4313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Rectangle à coins arrondis 28"/>
          <p:cNvSpPr>
            <a:spLocks noChangeArrowheads="1"/>
          </p:cNvSpPr>
          <p:nvPr/>
        </p:nvSpPr>
        <p:spPr bwMode="auto">
          <a:xfrm>
            <a:off x="8775377" y="5369133"/>
            <a:ext cx="1885950" cy="1150937"/>
          </a:xfrm>
          <a:prstGeom prst="roundRect">
            <a:avLst>
              <a:gd name="adj" fmla="val 16667"/>
            </a:avLst>
          </a:prstGeom>
          <a:solidFill>
            <a:srgbClr val="FF0000">
              <a:alpha val="7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DT/WT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A pragmatic decision</a:t>
            </a:r>
          </a:p>
        </p:txBody>
      </p:sp>
      <p:sp>
        <p:nvSpPr>
          <p:cNvPr id="60422" name="Rectangle à coins arrondis 29"/>
          <p:cNvSpPr>
            <a:spLocks noChangeArrowheads="1"/>
          </p:cNvSpPr>
          <p:nvPr/>
        </p:nvSpPr>
        <p:spPr bwMode="auto">
          <a:xfrm>
            <a:off x="8528704" y="3256038"/>
            <a:ext cx="2232025" cy="1150937"/>
          </a:xfrm>
          <a:prstGeom prst="roundRect">
            <a:avLst>
              <a:gd name="adj" fmla="val 16667"/>
            </a:avLst>
          </a:prstGeom>
          <a:solidFill>
            <a:srgbClr val="FF0000">
              <a:alpha val="7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00"/>
                </a:solidFill>
              </a:rPr>
              <a:t>Management</a:t>
            </a:r>
          </a:p>
          <a:p>
            <a:pPr eaLnBrk="1" hangingPunct="1"/>
            <a:r>
              <a:rPr lang="en-US" altLang="en-US" sz="3200">
                <a:solidFill>
                  <a:srgbClr val="FFFF00"/>
                </a:solidFill>
              </a:rPr>
              <a:t>SL</a:t>
            </a:r>
          </a:p>
        </p:txBody>
      </p:sp>
      <p:sp>
        <p:nvSpPr>
          <p:cNvPr id="31" name="Double flèche horizontale 30"/>
          <p:cNvSpPr/>
          <p:nvPr/>
        </p:nvSpPr>
        <p:spPr bwMode="auto">
          <a:xfrm>
            <a:off x="5907055" y="3532659"/>
            <a:ext cx="2654300" cy="774700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b="1" dirty="0"/>
              <a:t>Harmonization</a:t>
            </a:r>
          </a:p>
        </p:txBody>
      </p:sp>
      <p:graphicFrame>
        <p:nvGraphicFramePr>
          <p:cNvPr id="60424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05789"/>
              </p:ext>
            </p:extLst>
          </p:nvPr>
        </p:nvGraphicFramePr>
        <p:xfrm>
          <a:off x="9881344" y="540322"/>
          <a:ext cx="10810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Photo Editor Photo" r:id="rId9" imgW="457143" imgH="304923" progId="MSPhotoEd.3">
                  <p:embed/>
                </p:oleObj>
              </mc:Choice>
              <mc:Fallback>
                <p:oleObj name="Photo Editor Photo" r:id="rId9" imgW="457143" imgH="304923" progId="MSPhotoEd.3">
                  <p:embed/>
                  <p:pic>
                    <p:nvPicPr>
                      <p:cNvPr id="60424" name="Obje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1344" y="540322"/>
                        <a:ext cx="108108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ZoneTexte 33"/>
          <p:cNvSpPr txBox="1">
            <a:spLocks noChangeArrowheads="1"/>
          </p:cNvSpPr>
          <p:nvPr/>
        </p:nvSpPr>
        <p:spPr bwMode="auto">
          <a:xfrm>
            <a:off x="1760538" y="5089525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00000"/>
                </a:solidFill>
              </a:rPr>
              <a:t>Discussion</a:t>
            </a:r>
          </a:p>
        </p:txBody>
      </p:sp>
      <p:graphicFrame>
        <p:nvGraphicFramePr>
          <p:cNvPr id="60426" name="Objet 3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465177"/>
              </p:ext>
            </p:extLst>
          </p:nvPr>
        </p:nvGraphicFramePr>
        <p:xfrm>
          <a:off x="185738" y="540322"/>
          <a:ext cx="15176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Clip" r:id="rId11" imgW="2874734" imgH="1917546" progId="MS_ClipArt_Gallery.2">
                  <p:embed/>
                </p:oleObj>
              </mc:Choice>
              <mc:Fallback>
                <p:oleObj name="Clip" r:id="rId11" imgW="2874734" imgH="1917546" progId="MS_ClipArt_Gallery.2">
                  <p:embed/>
                  <p:pic>
                    <p:nvPicPr>
                      <p:cNvPr id="60426" name="Objet 3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540322"/>
                        <a:ext cx="15176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Flèche courbée vers le haut 1"/>
          <p:cNvSpPr>
            <a:spLocks noChangeArrowheads="1"/>
          </p:cNvSpPr>
          <p:nvPr/>
        </p:nvSpPr>
        <p:spPr bwMode="auto">
          <a:xfrm rot="19138154">
            <a:off x="2849564" y="4832351"/>
            <a:ext cx="1963737" cy="658813"/>
          </a:xfrm>
          <a:prstGeom prst="curvedUpArrow">
            <a:avLst>
              <a:gd name="adj1" fmla="val 24991"/>
              <a:gd name="adj2" fmla="val 49968"/>
              <a:gd name="adj3" fmla="val 4109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0428" name="Connecteur en angle 5"/>
          <p:cNvCxnSpPr>
            <a:cxnSpLocks noChangeShapeType="1"/>
          </p:cNvCxnSpPr>
          <p:nvPr/>
        </p:nvCxnSpPr>
        <p:spPr bwMode="auto">
          <a:xfrm rot="16200000" flipH="1">
            <a:off x="6648874" y="1870283"/>
            <a:ext cx="342900" cy="7805737"/>
          </a:xfrm>
          <a:prstGeom prst="bentConnector4">
            <a:avLst>
              <a:gd name="adj1" fmla="val 335032"/>
              <a:gd name="adj2" fmla="val 102926"/>
            </a:avLst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878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The 3 main steps of a  Risk analysis at </a:t>
            </a:r>
            <a:r>
              <a:rPr lang="en-US" altLang="en-US" sz="4000" dirty="0" smtClean="0"/>
              <a:t>EHSLC: Risk management 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5204062"/>
              </p:ext>
            </p:extLst>
          </p:nvPr>
        </p:nvGraphicFramePr>
        <p:xfrm>
          <a:off x="4217499" y="2664259"/>
          <a:ext cx="3637131" cy="241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91185948"/>
              </p:ext>
            </p:extLst>
          </p:nvPr>
        </p:nvGraphicFramePr>
        <p:xfrm>
          <a:off x="221474" y="2611632"/>
          <a:ext cx="3646635" cy="262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58948948"/>
              </p:ext>
            </p:extLst>
          </p:nvPr>
        </p:nvGraphicFramePr>
        <p:xfrm>
          <a:off x="8204020" y="2611632"/>
          <a:ext cx="3808170" cy="233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17808" y="5479821"/>
            <a:ext cx="7343775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 help Treating Vets</a:t>
            </a:r>
            <a:endParaRPr lang="en-US" altLang="en-US" sz="40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E601B-7BED-4DB3-922A-CD22F44A094B}" type="slidenum">
              <a:rPr lang="fr-FR" altLang="en-US"/>
              <a:pPr eaLnBrk="1" hangingPunct="1"/>
              <a:t>43</a:t>
            </a:fld>
            <a:endParaRPr lang="fr-FR" alt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95313"/>
            <a:ext cx="8291512" cy="64135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altLang="en-US" sz="4000" dirty="0"/>
              <a:t>How to help Treating Vets</a:t>
            </a:r>
            <a:endParaRPr lang="en-US" altLang="en-US" sz="4800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733" y="1600200"/>
            <a:ext cx="9381067" cy="48529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ea typeface="宋体" panose="02010600030101010101" pitchFamily="2" charset="-122"/>
              </a:rPr>
              <a:t>For medication control ISL is not "ready for use" information for veterinarians who must advise owners or trainers on appropriate withholding times.</a:t>
            </a:r>
          </a:p>
          <a:p>
            <a:pPr marL="0" indent="0" eaLnBrk="1" hangingPunct="1">
              <a:buNone/>
            </a:pPr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 Detection time  is the only </a:t>
            </a:r>
            <a:r>
              <a:rPr lang="en-US" altLang="en-US" sz="3200" dirty="0" smtClean="0">
                <a:solidFill>
                  <a:srgbClr val="C00000"/>
                </a:solidFill>
              </a:rPr>
              <a:t>practical information </a:t>
            </a:r>
            <a:r>
              <a:rPr lang="en-US" altLang="en-US" sz="3200" dirty="0" smtClean="0"/>
              <a:t>needed by veterinarians and horse industry that EHLSC can release</a:t>
            </a:r>
          </a:p>
          <a:p>
            <a:pPr eaLnBrk="1" hangingPunct="1"/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257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175" y="555625"/>
            <a:ext cx="9945158" cy="812800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What is a detection </a:t>
            </a:r>
            <a:r>
              <a:rPr lang="en-US" altLang="en-US" sz="4000" dirty="0" smtClean="0"/>
              <a:t>time: just an observation</a:t>
            </a:r>
            <a:endParaRPr lang="en-US" altLang="en-US" sz="3600" dirty="0"/>
          </a:p>
        </p:txBody>
      </p:sp>
      <p:grpSp>
        <p:nvGrpSpPr>
          <p:cNvPr id="61445" name="Group 36"/>
          <p:cNvGrpSpPr>
            <a:grpSpLocks/>
          </p:cNvGrpSpPr>
          <p:nvPr/>
        </p:nvGrpSpPr>
        <p:grpSpPr bwMode="auto">
          <a:xfrm>
            <a:off x="914400" y="2472937"/>
            <a:ext cx="5681663" cy="3495676"/>
            <a:chOff x="1474" y="2024"/>
            <a:chExt cx="3579" cy="2202"/>
          </a:xfrm>
        </p:grpSpPr>
        <p:sp>
          <p:nvSpPr>
            <p:cNvPr id="61446" name="Line 3"/>
            <p:cNvSpPr>
              <a:spLocks noChangeShapeType="1"/>
            </p:cNvSpPr>
            <p:nvPr/>
          </p:nvSpPr>
          <p:spPr bwMode="auto">
            <a:xfrm flipV="1">
              <a:off x="1474" y="2024"/>
              <a:ext cx="0" cy="1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7" name="Line 4"/>
            <p:cNvSpPr>
              <a:spLocks noChangeShapeType="1"/>
            </p:cNvSpPr>
            <p:nvPr/>
          </p:nvSpPr>
          <p:spPr bwMode="auto">
            <a:xfrm>
              <a:off x="1487" y="3679"/>
              <a:ext cx="29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8" name="Line 5"/>
            <p:cNvSpPr>
              <a:spLocks noChangeShapeType="1"/>
            </p:cNvSpPr>
            <p:nvPr/>
          </p:nvSpPr>
          <p:spPr bwMode="auto">
            <a:xfrm>
              <a:off x="1522" y="2992"/>
              <a:ext cx="2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9" name="Line 6"/>
            <p:cNvSpPr>
              <a:spLocks noChangeShapeType="1"/>
            </p:cNvSpPr>
            <p:nvPr/>
          </p:nvSpPr>
          <p:spPr bwMode="auto">
            <a:xfrm>
              <a:off x="1476" y="2519"/>
              <a:ext cx="2134" cy="1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Oval 7"/>
            <p:cNvSpPr>
              <a:spLocks noChangeArrowheads="1"/>
            </p:cNvSpPr>
            <p:nvPr/>
          </p:nvSpPr>
          <p:spPr bwMode="auto">
            <a:xfrm>
              <a:off x="1620" y="2430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1" name="Oval 8"/>
            <p:cNvSpPr>
              <a:spLocks noChangeArrowheads="1"/>
            </p:cNvSpPr>
            <p:nvPr/>
          </p:nvSpPr>
          <p:spPr bwMode="auto">
            <a:xfrm>
              <a:off x="1620" y="2526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2" name="Oval 9"/>
            <p:cNvSpPr>
              <a:spLocks noChangeArrowheads="1"/>
            </p:cNvSpPr>
            <p:nvPr/>
          </p:nvSpPr>
          <p:spPr bwMode="auto">
            <a:xfrm>
              <a:off x="1620" y="2622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3" name="Oval 10"/>
            <p:cNvSpPr>
              <a:spLocks noChangeArrowheads="1"/>
            </p:cNvSpPr>
            <p:nvPr/>
          </p:nvSpPr>
          <p:spPr bwMode="auto">
            <a:xfrm>
              <a:off x="1620" y="2718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4" name="Oval 11"/>
            <p:cNvSpPr>
              <a:spLocks noChangeArrowheads="1"/>
            </p:cNvSpPr>
            <p:nvPr/>
          </p:nvSpPr>
          <p:spPr bwMode="auto">
            <a:xfrm>
              <a:off x="2597" y="2927"/>
              <a:ext cx="47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5" name="Oval 12"/>
            <p:cNvSpPr>
              <a:spLocks noChangeArrowheads="1"/>
            </p:cNvSpPr>
            <p:nvPr/>
          </p:nvSpPr>
          <p:spPr bwMode="auto">
            <a:xfrm>
              <a:off x="2597" y="3023"/>
              <a:ext cx="47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6" name="Oval 13"/>
            <p:cNvSpPr>
              <a:spLocks noChangeArrowheads="1"/>
            </p:cNvSpPr>
            <p:nvPr/>
          </p:nvSpPr>
          <p:spPr bwMode="auto">
            <a:xfrm>
              <a:off x="2597" y="3119"/>
              <a:ext cx="47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7" name="Oval 14"/>
            <p:cNvSpPr>
              <a:spLocks noChangeArrowheads="1"/>
            </p:cNvSpPr>
            <p:nvPr/>
          </p:nvSpPr>
          <p:spPr bwMode="auto">
            <a:xfrm>
              <a:off x="2597" y="3215"/>
              <a:ext cx="47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8" name="Oval 15"/>
            <p:cNvSpPr>
              <a:spLocks noChangeArrowheads="1"/>
            </p:cNvSpPr>
            <p:nvPr/>
          </p:nvSpPr>
          <p:spPr bwMode="auto">
            <a:xfrm>
              <a:off x="1934" y="2562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9" name="Oval 16"/>
            <p:cNvSpPr>
              <a:spLocks noChangeArrowheads="1"/>
            </p:cNvSpPr>
            <p:nvPr/>
          </p:nvSpPr>
          <p:spPr bwMode="auto">
            <a:xfrm>
              <a:off x="1934" y="2658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0" name="Oval 17"/>
            <p:cNvSpPr>
              <a:spLocks noChangeArrowheads="1"/>
            </p:cNvSpPr>
            <p:nvPr/>
          </p:nvSpPr>
          <p:spPr bwMode="auto">
            <a:xfrm>
              <a:off x="1934" y="2754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1" name="Oval 18"/>
            <p:cNvSpPr>
              <a:spLocks noChangeArrowheads="1"/>
            </p:cNvSpPr>
            <p:nvPr/>
          </p:nvSpPr>
          <p:spPr bwMode="auto">
            <a:xfrm>
              <a:off x="1934" y="2850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2" name="Oval 19"/>
            <p:cNvSpPr>
              <a:spLocks noChangeArrowheads="1"/>
            </p:cNvSpPr>
            <p:nvPr/>
          </p:nvSpPr>
          <p:spPr bwMode="auto">
            <a:xfrm>
              <a:off x="3044" y="3197"/>
              <a:ext cx="45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3" name="Oval 20"/>
            <p:cNvSpPr>
              <a:spLocks noChangeArrowheads="1"/>
            </p:cNvSpPr>
            <p:nvPr/>
          </p:nvSpPr>
          <p:spPr bwMode="auto">
            <a:xfrm>
              <a:off x="3044" y="3293"/>
              <a:ext cx="45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4" name="Oval 21"/>
            <p:cNvSpPr>
              <a:spLocks noChangeArrowheads="1"/>
            </p:cNvSpPr>
            <p:nvPr/>
          </p:nvSpPr>
          <p:spPr bwMode="auto">
            <a:xfrm>
              <a:off x="3044" y="3389"/>
              <a:ext cx="45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22"/>
            <p:cNvSpPr>
              <a:spLocks noChangeArrowheads="1"/>
            </p:cNvSpPr>
            <p:nvPr/>
          </p:nvSpPr>
          <p:spPr bwMode="auto">
            <a:xfrm>
              <a:off x="3044" y="3485"/>
              <a:ext cx="45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Text Box 23"/>
            <p:cNvSpPr txBox="1">
              <a:spLocks noChangeArrowheads="1"/>
            </p:cNvSpPr>
            <p:nvPr/>
          </p:nvSpPr>
          <p:spPr bwMode="auto">
            <a:xfrm>
              <a:off x="4215" y="2601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fr-FR" altLang="en-US" sz="2400" b="1"/>
                <a:t>ISL</a:t>
              </a:r>
            </a:p>
          </p:txBody>
        </p:sp>
        <p:sp>
          <p:nvSpPr>
            <p:cNvPr id="61467" name="Text Box 25"/>
            <p:cNvSpPr txBox="1">
              <a:spLocks noChangeArrowheads="1"/>
            </p:cNvSpPr>
            <p:nvPr/>
          </p:nvSpPr>
          <p:spPr bwMode="auto">
            <a:xfrm>
              <a:off x="4531" y="3489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 b="1"/>
                <a:t>time</a:t>
              </a:r>
            </a:p>
          </p:txBody>
        </p:sp>
        <p:sp>
          <p:nvSpPr>
            <p:cNvPr id="61468" name="Oval 26"/>
            <p:cNvSpPr>
              <a:spLocks noChangeArrowheads="1"/>
            </p:cNvSpPr>
            <p:nvPr/>
          </p:nvSpPr>
          <p:spPr bwMode="auto">
            <a:xfrm>
              <a:off x="3044" y="3149"/>
              <a:ext cx="45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27"/>
            <p:cNvSpPr>
              <a:spLocks noChangeArrowheads="1"/>
            </p:cNvSpPr>
            <p:nvPr/>
          </p:nvSpPr>
          <p:spPr bwMode="auto">
            <a:xfrm>
              <a:off x="3044" y="3541"/>
              <a:ext cx="45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28"/>
            <p:cNvSpPr>
              <a:spLocks noChangeArrowheads="1"/>
            </p:cNvSpPr>
            <p:nvPr/>
          </p:nvSpPr>
          <p:spPr bwMode="auto">
            <a:xfrm>
              <a:off x="2597" y="2839"/>
              <a:ext cx="47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Oval 29"/>
            <p:cNvSpPr>
              <a:spLocks noChangeArrowheads="1"/>
            </p:cNvSpPr>
            <p:nvPr/>
          </p:nvSpPr>
          <p:spPr bwMode="auto">
            <a:xfrm>
              <a:off x="1934" y="2999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Oval 30"/>
            <p:cNvSpPr>
              <a:spLocks noChangeArrowheads="1"/>
            </p:cNvSpPr>
            <p:nvPr/>
          </p:nvSpPr>
          <p:spPr bwMode="auto">
            <a:xfrm>
              <a:off x="1620" y="2335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3" name="Oval 31"/>
            <p:cNvSpPr>
              <a:spLocks noChangeArrowheads="1"/>
            </p:cNvSpPr>
            <p:nvPr/>
          </p:nvSpPr>
          <p:spPr bwMode="auto">
            <a:xfrm>
              <a:off x="1620" y="2815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4" name="Oval 32"/>
            <p:cNvSpPr>
              <a:spLocks noChangeArrowheads="1"/>
            </p:cNvSpPr>
            <p:nvPr/>
          </p:nvSpPr>
          <p:spPr bwMode="auto">
            <a:xfrm>
              <a:off x="1934" y="3111"/>
              <a:ext cx="46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5" name="Oval 33"/>
            <p:cNvSpPr>
              <a:spLocks noChangeArrowheads="1"/>
            </p:cNvSpPr>
            <p:nvPr/>
          </p:nvSpPr>
          <p:spPr bwMode="auto">
            <a:xfrm>
              <a:off x="2597" y="3423"/>
              <a:ext cx="47" cy="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6" name="Text Box 34"/>
            <p:cNvSpPr txBox="1">
              <a:spLocks noChangeArrowheads="1"/>
            </p:cNvSpPr>
            <p:nvPr/>
          </p:nvSpPr>
          <p:spPr bwMode="auto">
            <a:xfrm>
              <a:off x="2885" y="3819"/>
              <a:ext cx="5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3600" b="1">
                  <a:solidFill>
                    <a:schemeClr val="tx2"/>
                  </a:solidFill>
                </a:rPr>
                <a:t>DT</a:t>
              </a:r>
            </a:p>
          </p:txBody>
        </p:sp>
        <p:sp>
          <p:nvSpPr>
            <p:cNvPr id="61477" name="Line 35"/>
            <p:cNvSpPr>
              <a:spLocks noChangeShapeType="1"/>
            </p:cNvSpPr>
            <p:nvPr/>
          </p:nvSpPr>
          <p:spPr bwMode="auto">
            <a:xfrm flipV="1">
              <a:off x="3065" y="3688"/>
              <a:ext cx="0" cy="16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113212" y="1684581"/>
            <a:ext cx="754987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dirty="0"/>
              <a:t>DT is the time at which the urinary (or plasma) concentrations of a drug, in all horses involved in a particular trial conducted according to the EHSLC guidance rules, are observed to be lower than the ISL when controls are performed using routine screening methods.</a:t>
            </a:r>
            <a:r>
              <a:rPr lang="fr-FR" altLang="zh-CN" sz="3200" dirty="0"/>
              <a:t>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096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224DBF-707D-4088-8577-35ECC09057E8}" type="slidenum">
              <a:rPr lang="fr-FR" altLang="en-US"/>
              <a:pPr eaLnBrk="1" hangingPunct="1"/>
              <a:t>45</a:t>
            </a:fld>
            <a:endParaRPr lang="fr-FR" altLang="en-US"/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60350"/>
            <a:ext cx="7602537" cy="3067050"/>
          </a:xfrm>
          <a:noFill/>
        </p:spPr>
      </p:pic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213101"/>
            <a:ext cx="67691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8E04C4-9681-4F6D-9C3A-F53BC50BC1E4}" type="slidenum">
              <a:rPr lang="fr-FR" altLang="en-US"/>
              <a:pPr eaLnBrk="1" hangingPunct="1"/>
              <a:t>46</a:t>
            </a:fld>
            <a:endParaRPr lang="fr-FR" altLang="en-US"/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41663"/>
            <a:ext cx="68389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8964612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8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FF230D-CEC4-4970-9F7C-4FAEADDFCF2D}" type="slidenum">
              <a:rPr lang="fr-FR" altLang="en-US"/>
              <a:pPr eaLnBrk="1" hangingPunct="1"/>
              <a:t>47</a:t>
            </a:fld>
            <a:endParaRPr lang="fr-FR" alt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44513"/>
            <a:ext cx="8291512" cy="74295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GB" altLang="en-US" dirty="0" smtClean="0"/>
              <a:t>Detection Time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70000"/>
              </a:spcBef>
            </a:pPr>
            <a:r>
              <a:rPr lang="en-GB" altLang="en-US" sz="3200" dirty="0" smtClean="0"/>
              <a:t>From IV: the minimal detection time most often for a single dose without statistical protection</a:t>
            </a:r>
          </a:p>
          <a:p>
            <a:pPr eaLnBrk="1" hangingPunct="1">
              <a:spcBef>
                <a:spcPct val="70000"/>
              </a:spcBef>
            </a:pPr>
            <a:r>
              <a:rPr lang="en-GB" altLang="en-US" sz="3200" dirty="0" smtClean="0"/>
              <a:t>Detection time is not a parameter but a variable associated to:</a:t>
            </a:r>
          </a:p>
          <a:p>
            <a:pPr lvl="1" eaLnBrk="1" hangingPunct="1">
              <a:spcBef>
                <a:spcPct val="70000"/>
              </a:spcBef>
            </a:pPr>
            <a:r>
              <a:rPr lang="en-GB" altLang="en-US" sz="2800" dirty="0"/>
              <a:t>D</a:t>
            </a:r>
            <a:r>
              <a:rPr lang="en-GB" altLang="en-US" sz="2800" dirty="0" smtClean="0"/>
              <a:t>ose, route of administration, formulation, number of investigated horses etc.</a:t>
            </a:r>
          </a:p>
        </p:txBody>
      </p:sp>
    </p:spTree>
    <p:extLst>
      <p:ext uri="{BB962C8B-B14F-4D97-AF65-F5344CB8AC3E}">
        <p14:creationId xmlns:p14="http://schemas.microsoft.com/office/powerpoint/2010/main" val="13605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1C7D4B-980A-44B3-BE8A-64C51FB527F9}" type="slidenum">
              <a:rPr lang="fr-FR" altLang="en-US"/>
              <a:pPr eaLnBrk="1" hangingPunct="1"/>
              <a:t>48</a:t>
            </a:fld>
            <a:endParaRPr lang="fr-FR" alt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999067" y="320675"/>
            <a:ext cx="9405408" cy="1574800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EHLSC decided to release Detection times (DT) an not Withdrawal time (WT)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067" y="2641600"/>
            <a:ext cx="8757708" cy="299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DT: An </a:t>
            </a:r>
            <a:r>
              <a:rPr lang="en-US" altLang="en-US" sz="3600" dirty="0" smtClean="0">
                <a:solidFill>
                  <a:schemeClr val="tx2"/>
                </a:solidFill>
              </a:rPr>
              <a:t>information</a:t>
            </a:r>
            <a:r>
              <a:rPr lang="en-US" altLang="en-US" sz="3600" dirty="0" smtClean="0"/>
              <a:t> given by Authorities without statistical protection</a:t>
            </a:r>
          </a:p>
          <a:p>
            <a:pPr eaLnBrk="1" hangingPunct="1">
              <a:buFontTx/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WT: </a:t>
            </a:r>
            <a:r>
              <a:rPr lang="en-US" altLang="en-US" sz="3600" dirty="0" smtClean="0">
                <a:solidFill>
                  <a:schemeClr val="tx2"/>
                </a:solidFill>
              </a:rPr>
              <a:t>A Vet recommendation</a:t>
            </a:r>
            <a:r>
              <a:rPr lang="en-US" altLang="en-US" sz="3600" dirty="0" smtClean="0"/>
              <a:t> based on his own risk analysis</a:t>
            </a:r>
          </a:p>
        </p:txBody>
      </p:sp>
    </p:spTree>
    <p:extLst>
      <p:ext uri="{BB962C8B-B14F-4D97-AF65-F5344CB8AC3E}">
        <p14:creationId xmlns:p14="http://schemas.microsoft.com/office/powerpoint/2010/main" val="8734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3A91ED-DEA2-4568-AA73-884AF979EC01}" type="slidenum">
              <a:rPr lang="fr-FR" altLang="en-US"/>
              <a:pPr eaLnBrk="1" hangingPunct="1"/>
              <a:t>49</a:t>
            </a:fld>
            <a:endParaRPr lang="fr-FR" alt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565150"/>
            <a:ext cx="8458200" cy="8128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sz="4000"/>
              <a:t>Factors affecting a  WT</a:t>
            </a:r>
          </a:p>
        </p:txBody>
      </p:sp>
      <p:sp>
        <p:nvSpPr>
          <p:cNvPr id="68612" name="Text Box 3" descr="Papier recyclé"/>
          <p:cNvSpPr txBox="1">
            <a:spLocks noChangeArrowheads="1"/>
          </p:cNvSpPr>
          <p:nvPr/>
        </p:nvSpPr>
        <p:spPr bwMode="auto">
          <a:xfrm>
            <a:off x="1719263" y="1998663"/>
            <a:ext cx="2208212" cy="3314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Dosage regimen: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Dose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Dosage interval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Route of administration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Site of administration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etc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4043364" y="1998664"/>
            <a:ext cx="2033587" cy="16795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990000"/>
                </a:solidFill>
              </a:rPr>
              <a:t>Drug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990000"/>
                </a:solidFill>
              </a:rPr>
              <a:t> formulation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990000"/>
                </a:solidFill>
              </a:rPr>
              <a:t>Source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990000"/>
                </a:solidFill>
              </a:rPr>
              <a:t>vehicle</a:t>
            </a:r>
          </a:p>
        </p:txBody>
      </p:sp>
      <p:sp>
        <p:nvSpPr>
          <p:cNvPr id="68614" name="Text Box 5" descr="Parchemin"/>
          <p:cNvSpPr txBox="1">
            <a:spLocks noChangeArrowheads="1"/>
          </p:cNvSpPr>
          <p:nvPr/>
        </p:nvSpPr>
        <p:spPr bwMode="auto">
          <a:xfrm>
            <a:off x="6192838" y="1998663"/>
            <a:ext cx="1833562" cy="3560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</a:rPr>
              <a:t>Horse: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9900"/>
                </a:solidFill>
              </a:rPr>
              <a:t>Breed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9900"/>
                </a:solidFill>
              </a:rPr>
              <a:t>Age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9900"/>
                </a:solidFill>
              </a:rPr>
              <a:t>Sex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9900"/>
                </a:solidFill>
              </a:rPr>
              <a:t>Health status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9900"/>
                </a:solidFill>
              </a:rPr>
              <a:t>Food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9900"/>
                </a:solidFill>
              </a:rPr>
              <a:t>Rest/activity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9900"/>
                </a:solidFill>
              </a:rPr>
              <a:t>Training/out of training</a:t>
            </a:r>
          </a:p>
        </p:txBody>
      </p:sp>
      <p:sp>
        <p:nvSpPr>
          <p:cNvPr id="68615" name="Text Box 6" descr="Papier lettre"/>
          <p:cNvSpPr txBox="1">
            <a:spLocks noChangeArrowheads="1"/>
          </p:cNvSpPr>
          <p:nvPr/>
        </p:nvSpPr>
        <p:spPr bwMode="auto">
          <a:xfrm>
            <a:off x="8142288" y="1998663"/>
            <a:ext cx="2152650" cy="3433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rgbClr val="663300"/>
                </a:solidFill>
              </a:rPr>
              <a:t>Definition and the selected experimental design to determine the WT: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663300"/>
                </a:solidFill>
              </a:rPr>
              <a:t>Number of horses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663300"/>
                </a:solidFill>
              </a:rPr>
              <a:t>Sampling time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663300"/>
                </a:solidFill>
              </a:rPr>
              <a:t>Urine pH</a:t>
            </a: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1524000" y="5607050"/>
            <a:ext cx="9144000" cy="125095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4"/>
            <a:r>
              <a:rPr lang="en-US" altLang="en-US" sz="2800" b="1">
                <a:solidFill>
                  <a:schemeClr val="bg1"/>
                </a:solidFill>
              </a:rPr>
              <a:t>It is not the responsibility of EHLSC to guarantee a WP</a:t>
            </a:r>
          </a:p>
          <a:p>
            <a:pPr algn="l" eaLnBrk="1" hangingPunct="1"/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686" y="830944"/>
            <a:ext cx="8001000" cy="1216025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The end of the  </a:t>
            </a:r>
            <a:r>
              <a:rPr lang="en-US" altLang="en-US" sz="4000" dirty="0"/>
              <a:t>zero </a:t>
            </a:r>
            <a:r>
              <a:rPr lang="en-US" altLang="en-US" sz="4000" dirty="0" smtClean="0"/>
              <a:t>tolerance for medication control: </a:t>
            </a:r>
            <a:r>
              <a:rPr lang="en-US" altLang="en-US" sz="4000" dirty="0"/>
              <a:t>the </a:t>
            </a:r>
            <a:r>
              <a:rPr lang="en-US" altLang="en-US" sz="4000" dirty="0" smtClean="0"/>
              <a:t>issue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66" y="2081038"/>
            <a:ext cx="10129422" cy="2661627"/>
          </a:xfrm>
          <a:prstGeom prst="rect">
            <a:avLst/>
          </a:prstGeom>
        </p:spPr>
      </p:pic>
      <p:pic>
        <p:nvPicPr>
          <p:cNvPr id="4" name="Picture 3" descr="PICT0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7" y="4702857"/>
            <a:ext cx="2494637" cy="18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00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16" y="4742665"/>
            <a:ext cx="2441560" cy="183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DCA06A-BBCE-4949-8855-63A175975B01}" type="slidenum">
              <a:rPr lang="fr-FR" altLang="en-US"/>
              <a:pPr eaLnBrk="1" hangingPunct="1"/>
              <a:t>50</a:t>
            </a:fld>
            <a:endParaRPr lang="fr-FR" alt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0425" y="2284414"/>
            <a:ext cx="7772400" cy="2187575"/>
          </a:xfrm>
        </p:spPr>
        <p:txBody>
          <a:bodyPr/>
          <a:lstStyle/>
          <a:p>
            <a:pPr eaLnBrk="1" hangingPunct="1"/>
            <a:r>
              <a:rPr lang="en-US" altLang="en-US" smtClean="0"/>
              <a:t>From the Detection Time</a:t>
            </a:r>
            <a:br>
              <a:rPr lang="en-US" altLang="en-US" smtClean="0"/>
            </a:br>
            <a:r>
              <a:rPr lang="en-US" altLang="en-US" smtClean="0"/>
              <a:t>to a Withdrawal period</a:t>
            </a:r>
            <a:br>
              <a:rPr lang="en-US" altLang="en-US" smtClean="0"/>
            </a:b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81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84EB64-1E58-4671-ACE5-76816E1CC308}" type="slidenum">
              <a:rPr lang="fr-FR" altLang="en-US"/>
              <a:pPr eaLnBrk="1" hangingPunct="1"/>
              <a:t>51</a:t>
            </a:fld>
            <a:endParaRPr lang="fr-FR" alt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753034" y="333376"/>
            <a:ext cx="10524565" cy="1495425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en-GB" altLang="zh-CN" b="1" dirty="0">
                <a:ea typeface="宋体" panose="02010600030101010101" pitchFamily="2" charset="-122"/>
              </a:rPr>
              <a:t>From a detection time to a withdrawal time</a:t>
            </a:r>
            <a:br>
              <a:rPr lang="en-GB" altLang="zh-CN" b="1" dirty="0">
                <a:ea typeface="宋体" panose="02010600030101010101" pitchFamily="2" charset="-122"/>
              </a:rPr>
            </a:br>
            <a:r>
              <a:rPr lang="en-GB" altLang="zh-CN" sz="3600" b="1" dirty="0">
                <a:ea typeface="宋体" panose="02010600030101010101" pitchFamily="2" charset="-122"/>
              </a:rPr>
              <a:t>   </a:t>
            </a:r>
            <a:endParaRPr lang="en-US" altLang="en-US" sz="4000" b="1" dirty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533" y="4823883"/>
            <a:ext cx="9567334" cy="1532467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en-US" altLang="zh-CN" sz="3200" dirty="0" smtClean="0">
                <a:ea typeface="宋体" panose="02010600030101010101" pitchFamily="2" charset="-122"/>
              </a:rPr>
              <a:t>To help the veterinarian select a WT from a published DT the question of a safety span was explored using Monte Carlo Simulations (MCSs) (Toutain 2010.) </a:t>
            </a:r>
            <a:endParaRPr lang="en-US" altLang="en-US" sz="3200" dirty="0" smtClean="0"/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16113"/>
            <a:ext cx="787400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81200" y="482601"/>
            <a:ext cx="8229600" cy="727075"/>
          </a:xfrm>
          <a:ln/>
        </p:spPr>
        <p:txBody>
          <a:bodyPr/>
          <a:lstStyle/>
          <a:p>
            <a:r>
              <a:rPr lang="en-US" altLang="en-US" dirty="0"/>
              <a:t>The model to compute a DT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Monocompartmental model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1427" name="Group 19"/>
          <p:cNvGrpSpPr>
            <a:grpSpLocks/>
          </p:cNvGrpSpPr>
          <p:nvPr/>
        </p:nvGrpSpPr>
        <p:grpSpPr bwMode="auto">
          <a:xfrm>
            <a:off x="2001839" y="3365500"/>
            <a:ext cx="8150225" cy="2560638"/>
            <a:chOff x="301" y="2120"/>
            <a:chExt cx="5134" cy="1613"/>
          </a:xfrm>
        </p:grpSpPr>
        <p:graphicFrame>
          <p:nvGraphicFramePr>
            <p:cNvPr id="401412" name="Object 4"/>
            <p:cNvGraphicFramePr>
              <a:graphicFrameLocks noChangeAspect="1"/>
            </p:cNvGraphicFramePr>
            <p:nvPr/>
          </p:nvGraphicFramePr>
          <p:xfrm>
            <a:off x="301" y="2120"/>
            <a:ext cx="4977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4" name="Equation" r:id="rId4" imgW="3644900" imgH="546100" progId="Equation.3">
                    <p:embed/>
                  </p:oleObj>
                </mc:Choice>
                <mc:Fallback>
                  <p:oleObj name="Equation" r:id="rId4" imgW="3644900" imgH="546100" progId="Equation.3">
                    <p:embed/>
                    <p:pic>
                      <p:nvPicPr>
                        <p:cNvPr id="40141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" y="2120"/>
                          <a:ext cx="4977" cy="7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1414" name="Text Box 6"/>
            <p:cNvSpPr txBox="1">
              <a:spLocks noChangeArrowheads="1"/>
            </p:cNvSpPr>
            <p:nvPr/>
          </p:nvSpPr>
          <p:spPr bwMode="auto">
            <a:xfrm>
              <a:off x="1308" y="3500"/>
              <a:ext cx="1156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Body  weight</a:t>
              </a:r>
              <a:r>
                <a:rPr lang="en-US" altLang="en-US"/>
                <a:t> (kg)</a:t>
              </a:r>
            </a:p>
          </p:txBody>
        </p:sp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406" y="3101"/>
              <a:ext cx="964" cy="40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Bioavailability</a:t>
              </a:r>
            </a:p>
            <a:p>
              <a:r>
                <a:rPr lang="en-US" altLang="en-US"/>
                <a:t>0 to 1</a:t>
              </a:r>
            </a:p>
          </p:txBody>
        </p:sp>
        <p:sp>
          <p:nvSpPr>
            <p:cNvPr id="401416" name="Text Box 8"/>
            <p:cNvSpPr txBox="1">
              <a:spLocks noChangeArrowheads="1"/>
            </p:cNvSpPr>
            <p:nvPr/>
          </p:nvSpPr>
          <p:spPr bwMode="auto">
            <a:xfrm>
              <a:off x="2210" y="3216"/>
              <a:ext cx="1057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Dose</a:t>
              </a:r>
              <a:r>
                <a:rPr lang="en-US" altLang="en-US"/>
                <a:t> per kg BW</a:t>
              </a:r>
            </a:p>
          </p:txBody>
        </p:sp>
        <p:sp>
          <p:nvSpPr>
            <p:cNvPr id="401417" name="Text Box 9"/>
            <p:cNvSpPr txBox="1">
              <a:spLocks noChangeArrowheads="1"/>
            </p:cNvSpPr>
            <p:nvPr/>
          </p:nvSpPr>
          <p:spPr bwMode="auto">
            <a:xfrm>
              <a:off x="3445" y="3464"/>
              <a:ext cx="1390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Urine to plasma ratio</a:t>
              </a:r>
            </a:p>
          </p:txBody>
        </p:sp>
        <p:sp>
          <p:nvSpPr>
            <p:cNvPr id="401418" name="Text Box 10"/>
            <p:cNvSpPr txBox="1">
              <a:spLocks noChangeArrowheads="1"/>
            </p:cNvSpPr>
            <p:nvPr/>
          </p:nvSpPr>
          <p:spPr bwMode="auto">
            <a:xfrm>
              <a:off x="3964" y="3021"/>
              <a:ext cx="1471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Volume of distribution</a:t>
              </a:r>
            </a:p>
          </p:txBody>
        </p:sp>
        <p:sp>
          <p:nvSpPr>
            <p:cNvPr id="401419" name="Line 11"/>
            <p:cNvSpPr>
              <a:spLocks noChangeShapeType="1"/>
            </p:cNvSpPr>
            <p:nvPr/>
          </p:nvSpPr>
          <p:spPr bwMode="auto">
            <a:xfrm flipH="1" flipV="1">
              <a:off x="3819" y="2862"/>
              <a:ext cx="45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0" name="Line 12"/>
            <p:cNvSpPr>
              <a:spLocks noChangeShapeType="1"/>
            </p:cNvSpPr>
            <p:nvPr/>
          </p:nvSpPr>
          <p:spPr bwMode="auto">
            <a:xfrm flipV="1">
              <a:off x="2800" y="2800"/>
              <a:ext cx="98" cy="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1" name="Line 13"/>
            <p:cNvSpPr>
              <a:spLocks noChangeShapeType="1"/>
            </p:cNvSpPr>
            <p:nvPr/>
          </p:nvSpPr>
          <p:spPr bwMode="auto">
            <a:xfrm flipV="1">
              <a:off x="1781" y="2809"/>
              <a:ext cx="399" cy="6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2" name="Line 14"/>
            <p:cNvSpPr>
              <a:spLocks noChangeShapeType="1"/>
            </p:cNvSpPr>
            <p:nvPr/>
          </p:nvSpPr>
          <p:spPr bwMode="auto">
            <a:xfrm flipV="1">
              <a:off x="1223" y="2756"/>
              <a:ext cx="434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5" name="Line 17"/>
            <p:cNvSpPr>
              <a:spLocks noChangeShapeType="1"/>
            </p:cNvSpPr>
            <p:nvPr/>
          </p:nvSpPr>
          <p:spPr bwMode="auto">
            <a:xfrm flipH="1" flipV="1">
              <a:off x="4342" y="2845"/>
              <a:ext cx="186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6" name="Line 18"/>
            <p:cNvSpPr>
              <a:spLocks noChangeShapeType="1"/>
            </p:cNvSpPr>
            <p:nvPr/>
          </p:nvSpPr>
          <p:spPr bwMode="auto">
            <a:xfrm flipV="1">
              <a:off x="4555" y="2641"/>
              <a:ext cx="319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6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en-US"/>
              <a:t>Stokholm 2009 </a:t>
            </a:r>
            <a:fld id="{7E0EB390-626A-43D4-B404-6BE11DEE100E}" type="slidenum">
              <a:rPr lang="fr-FR" altLang="en-US"/>
              <a:pPr/>
              <a:t>53</a:t>
            </a:fld>
            <a:endParaRPr lang="fr-FR" altLang="en-US"/>
          </a:p>
        </p:txBody>
      </p:sp>
      <p:sp>
        <p:nvSpPr>
          <p:cNvPr id="39117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81200" y="482601"/>
            <a:ext cx="8229600" cy="727075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Sources of variabilities for a WT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67" y="1825624"/>
            <a:ext cx="10761133" cy="4530725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</a:rPr>
              <a:t>Two main sources of variability</a:t>
            </a:r>
          </a:p>
          <a:p>
            <a:pPr lvl="1"/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C00000"/>
                </a:solidFill>
              </a:rPr>
              <a:t>Biological variability: not manageable </a:t>
            </a:r>
          </a:p>
          <a:p>
            <a:pPr lvl="2"/>
            <a:r>
              <a:rPr lang="en-US" altLang="en-US" sz="2400" dirty="0"/>
              <a:t>Horses are different for pharmacokinetic (PK) parameters controlling plasma and urine drug disposition</a:t>
            </a:r>
          </a:p>
          <a:p>
            <a:pPr lvl="2"/>
            <a:r>
              <a:rPr lang="en-US" altLang="en-US" sz="2400" dirty="0"/>
              <a:t>These sources of variability are explained by factors such as breed, age, sex, health status  etc. </a:t>
            </a:r>
          </a:p>
          <a:p>
            <a:pPr lvl="1"/>
            <a:r>
              <a:rPr lang="en-US" altLang="en-US" sz="2800" dirty="0">
                <a:solidFill>
                  <a:srgbClr val="C00000"/>
                </a:solidFill>
              </a:rPr>
              <a:t>Different sources of uncertainty associated with veterinary and trainer practices: manageable </a:t>
            </a:r>
          </a:p>
          <a:p>
            <a:pPr lvl="2"/>
            <a:r>
              <a:rPr lang="en-US" altLang="en-US" sz="2400" dirty="0"/>
              <a:t>The actual administered dose</a:t>
            </a:r>
          </a:p>
          <a:p>
            <a:pPr lvl="2"/>
            <a:r>
              <a:rPr lang="en-US" altLang="en-US" sz="2400" dirty="0"/>
              <a:t>Formulation</a:t>
            </a:r>
          </a:p>
          <a:p>
            <a:pPr lvl="2"/>
            <a:r>
              <a:rPr lang="en-US" altLang="en-US" sz="2400" dirty="0"/>
              <a:t>Trained/untrained conditions etc.</a:t>
            </a:r>
            <a:r>
              <a:rPr lang="fr-FR" altLang="en-US" sz="2400" dirty="0"/>
              <a:t>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07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en-US"/>
              <a:t>Stokholm 2009 </a:t>
            </a:r>
            <a:fld id="{6213B9D8-E3CB-498D-A27B-9A31307C9242}" type="slidenum">
              <a:rPr lang="fr-FR" altLang="en-US"/>
              <a:pPr/>
              <a:t>54</a:t>
            </a:fld>
            <a:endParaRPr lang="fr-FR" altLang="en-US"/>
          </a:p>
        </p:txBody>
      </p:sp>
      <p:sp>
        <p:nvSpPr>
          <p:cNvPr id="40755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285489" y="282853"/>
            <a:ext cx="10747897" cy="874713"/>
          </a:xfrm>
          <a:ln/>
        </p:spPr>
        <p:txBody>
          <a:bodyPr>
            <a:noAutofit/>
          </a:bodyPr>
          <a:lstStyle/>
          <a:p>
            <a:r>
              <a:rPr lang="en-US" altLang="en-US" sz="4000" dirty="0"/>
              <a:t>Solving the model: Deterministic approach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7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6016"/>
              </p:ext>
            </p:extLst>
          </p:nvPr>
        </p:nvGraphicFramePr>
        <p:xfrm>
          <a:off x="2282826" y="1325034"/>
          <a:ext cx="6753225" cy="506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Diapositive" r:id="rId4" imgW="4572049" imgH="3428917" progId="PowerPoint.Slide.8">
                  <p:embed/>
                </p:oleObj>
              </mc:Choice>
              <mc:Fallback>
                <p:oleObj name="Diapositive" r:id="rId4" imgW="4572049" imgH="3428917" progId="PowerPoint.Slide.8">
                  <p:embed/>
                  <p:pic>
                    <p:nvPicPr>
                      <p:cNvPr id="407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6" y="1325034"/>
                        <a:ext cx="6753225" cy="506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1524001" y="3244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2697164" y="6043614"/>
            <a:ext cx="4980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</a:rPr>
              <a:t>Gives a single possible value</a:t>
            </a:r>
          </a:p>
        </p:txBody>
      </p:sp>
    </p:spTree>
    <p:extLst>
      <p:ext uri="{BB962C8B-B14F-4D97-AF65-F5344CB8AC3E}">
        <p14:creationId xmlns:p14="http://schemas.microsoft.com/office/powerpoint/2010/main" val="32659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99138" y="541339"/>
            <a:ext cx="4489450" cy="4618037"/>
          </a:xfrm>
        </p:spPr>
        <p:txBody>
          <a:bodyPr/>
          <a:lstStyle/>
          <a:p>
            <a:r>
              <a:rPr lang="en-US" altLang="en-US"/>
              <a:t>An  add-in design to help Excel spreadsheet modelers perform Monte Carlo simulations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 sz="2400"/>
              <a:t>Others features</a:t>
            </a:r>
          </a:p>
          <a:p>
            <a:pPr lvl="1"/>
            <a:r>
              <a:rPr lang="en-US" altLang="en-US" sz="2000"/>
              <a:t>Search optimal solution (e.g. dose) by finding the best combination of decision variables for the best possible results</a:t>
            </a:r>
          </a:p>
        </p:txBody>
      </p:sp>
      <p:pic>
        <p:nvPicPr>
          <p:cNvPr id="15247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1" y="455613"/>
            <a:ext cx="4024313" cy="4900612"/>
          </a:xfrm>
          <a:noFill/>
          <a:ln/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en-US"/>
              <a:t>Toulouse 2009 </a:t>
            </a:r>
            <a:fld id="{F30D7B9B-4E57-4AC3-AF4C-C0B93F978ABA}" type="slidenum">
              <a:rPr lang="fr-FR" altLang="en-US"/>
              <a:pPr/>
              <a:t>55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964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217EF9-15FF-4636-94C4-CE4133BA1272}" type="slidenum">
              <a:rPr lang="fr-FR" altLang="en-US"/>
              <a:pPr eaLnBrk="1" hangingPunct="1"/>
              <a:t>56</a:t>
            </a:fld>
            <a:endParaRPr lang="fr-FR" alt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392114"/>
            <a:ext cx="10143065" cy="113188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Solving the model: Stochastic approach</a:t>
            </a:r>
            <a:r>
              <a:rPr lang="en-US" altLang="en-US" sz="5400" dirty="0" smtClean="0"/>
              <a:t> 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6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39339"/>
              </p:ext>
            </p:extLst>
          </p:nvPr>
        </p:nvGraphicFramePr>
        <p:xfrm>
          <a:off x="2914650" y="1438275"/>
          <a:ext cx="6132513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Diapositive" r:id="rId4" imgW="4488247" imgH="3364858" progId="PowerPoint.Slide.8">
                  <p:embed/>
                </p:oleObj>
              </mc:Choice>
              <mc:Fallback>
                <p:oleObj name="Diapositive" r:id="rId4" imgW="4488247" imgH="3364858" progId="PowerPoint.Slide.8">
                  <p:embed/>
                  <p:pic>
                    <p:nvPicPr>
                      <p:cNvPr id="716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438275"/>
                        <a:ext cx="6132513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914650" y="6037263"/>
            <a:ext cx="546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Gives range of probable values</a:t>
            </a:r>
          </a:p>
        </p:txBody>
      </p:sp>
      <p:grpSp>
        <p:nvGrpSpPr>
          <p:cNvPr id="71687" name="Group 9"/>
          <p:cNvGrpSpPr>
            <a:grpSpLocks/>
          </p:cNvGrpSpPr>
          <p:nvPr/>
        </p:nvGrpSpPr>
        <p:grpSpPr bwMode="auto">
          <a:xfrm>
            <a:off x="5232400" y="2708276"/>
            <a:ext cx="1943100" cy="366713"/>
            <a:chOff x="2336" y="1706"/>
            <a:chExt cx="1224" cy="231"/>
          </a:xfrm>
        </p:grpSpPr>
        <p:sp>
          <p:nvSpPr>
            <p:cNvPr id="71688" name="Rectangle 5"/>
            <p:cNvSpPr>
              <a:spLocks noChangeArrowheads="1"/>
            </p:cNvSpPr>
            <p:nvPr/>
          </p:nvSpPr>
          <p:spPr bwMode="auto">
            <a:xfrm>
              <a:off x="2336" y="1706"/>
              <a:ext cx="1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689" name="Text Box 8"/>
            <p:cNvSpPr txBox="1">
              <a:spLocks noChangeArrowheads="1"/>
            </p:cNvSpPr>
            <p:nvPr/>
          </p:nvSpPr>
          <p:spPr bwMode="auto">
            <a:xfrm>
              <a:off x="2608" y="1706"/>
              <a:ext cx="54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1"/>
                <a:t>ISL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5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D9329-C389-4C6A-ABAC-37836FB21E24}" type="slidenum">
              <a:rPr lang="fr-FR" altLang="en-US"/>
              <a:pPr eaLnBrk="1" hangingPunct="1"/>
              <a:t>57</a:t>
            </a:fld>
            <a:endParaRPr lang="fr-FR" alt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506" y="147639"/>
            <a:ext cx="9763561" cy="13985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Influence of variability on </a:t>
            </a:r>
            <a:r>
              <a:rPr lang="en-US" altLang="en-US" sz="3200" dirty="0" smtClean="0"/>
              <a:t>DT </a:t>
            </a:r>
            <a:br>
              <a:rPr lang="en-US" altLang="en-US" sz="3200" dirty="0" smtClean="0"/>
            </a:br>
            <a:r>
              <a:rPr lang="en-US" altLang="en-US" sz="3200" dirty="0" smtClean="0"/>
              <a:t>Same </a:t>
            </a:r>
            <a:r>
              <a:rPr lang="en-US" altLang="en-US" sz="3200" dirty="0"/>
              <a:t>mean parameters but different coefficients of variation</a:t>
            </a:r>
            <a:r>
              <a:rPr lang="en-US" altLang="en-US" sz="2400" dirty="0"/>
              <a:t>  </a:t>
            </a:r>
            <a:endParaRPr lang="en-US" altLang="en-US" dirty="0" smtClean="0"/>
          </a:p>
        </p:txBody>
      </p:sp>
      <p:pic>
        <p:nvPicPr>
          <p:cNvPr id="7270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4763" y="1901825"/>
            <a:ext cx="4032250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1930401"/>
            <a:ext cx="44021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1833191" y="5146303"/>
            <a:ext cx="3392487" cy="8842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CV=10%</a:t>
            </a:r>
          </a:p>
          <a:p>
            <a:pPr eaLnBrk="1" hangingPunct="1"/>
            <a:r>
              <a:rPr lang="en-US" altLang="en-US" sz="2400" b="1"/>
              <a:t>DT: Quantile 90%=74h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6530975" y="4979989"/>
            <a:ext cx="3562350" cy="8842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CV=30%</a:t>
            </a:r>
          </a:p>
          <a:p>
            <a:pPr eaLnBrk="1" hangingPunct="1"/>
            <a:r>
              <a:rPr lang="en-US" altLang="en-US" sz="2400" b="1"/>
              <a:t>DT: Quantile 90%=106h</a:t>
            </a:r>
          </a:p>
        </p:txBody>
      </p:sp>
    </p:spTree>
    <p:extLst>
      <p:ext uri="{BB962C8B-B14F-4D97-AF65-F5344CB8AC3E}">
        <p14:creationId xmlns:p14="http://schemas.microsoft.com/office/powerpoint/2010/main" val="14228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6E6DEA-69D1-40E9-A55F-E18D70471F84}" type="slidenum">
              <a:rPr lang="fr-FR" altLang="en-US"/>
              <a:pPr eaLnBrk="1" hangingPunct="1"/>
              <a:t>58</a:t>
            </a:fld>
            <a:endParaRPr lang="fr-FR" alt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68326"/>
            <a:ext cx="8291512" cy="695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Main results obtained by MCSs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1" y="1600200"/>
            <a:ext cx="9155114" cy="4781550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3200" b="1" dirty="0">
                <a:solidFill>
                  <a:srgbClr val="CC3300"/>
                </a:solidFill>
              </a:rPr>
              <a:t>For a low variability of PK parameters </a:t>
            </a:r>
            <a:r>
              <a:rPr lang="en-US" altLang="en-US" b="1" dirty="0">
                <a:solidFill>
                  <a:srgbClr val="CC3300"/>
                </a:solidFill>
              </a:rPr>
              <a:t>(CV=20%)</a:t>
            </a:r>
          </a:p>
          <a:p>
            <a:pPr marL="990600" lvl="1" indent="-533400">
              <a:buFontTx/>
              <a:buChar char="•"/>
            </a:pPr>
            <a:r>
              <a:rPr lang="en-US" altLang="en-US" sz="2800" dirty="0"/>
              <a:t> P90/P50 was of 1.43 meaning that an uncertainty span of about 40% may be selected to transform a mean DT to a WT  which will cover  90% of the horse population.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b="1" dirty="0">
                <a:solidFill>
                  <a:srgbClr val="CC3300"/>
                </a:solidFill>
              </a:rPr>
              <a:t>For a high variability  of PK parameters </a:t>
            </a:r>
            <a:r>
              <a:rPr lang="en-US" altLang="en-US" b="1" dirty="0">
                <a:solidFill>
                  <a:srgbClr val="CC3300"/>
                </a:solidFill>
              </a:rPr>
              <a:t> (CV=40%)</a:t>
            </a:r>
          </a:p>
          <a:p>
            <a:pPr marL="990600" lvl="1" indent="-533400">
              <a:buFontTx/>
              <a:buChar char="•"/>
            </a:pPr>
            <a:r>
              <a:rPr lang="en-US" altLang="en-US" sz="2800" dirty="0"/>
              <a:t> P90/P50 was of  2.1-2.2 meaning that uncertainty span of about 100% may be selected to transform a mean DT to a WT  which will cover  90% of the horse population mean DT. </a:t>
            </a:r>
          </a:p>
        </p:txBody>
      </p:sp>
    </p:spTree>
    <p:extLst>
      <p:ext uri="{BB962C8B-B14F-4D97-AF65-F5344CB8AC3E}">
        <p14:creationId xmlns:p14="http://schemas.microsoft.com/office/powerpoint/2010/main" val="3723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81200" y="482601"/>
            <a:ext cx="8229600" cy="727075"/>
          </a:xfrm>
          <a:ln/>
        </p:spPr>
        <p:txBody>
          <a:bodyPr/>
          <a:lstStyle/>
          <a:p>
            <a:r>
              <a:rPr lang="en-US" altLang="en-US" dirty="0"/>
              <a:t>Sensitivity analysis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It may be of interest to identify the relative impact of the different factors of variability on the final WT because some of these factors can be controlled by veterinarians.</a:t>
            </a:r>
          </a:p>
          <a:p>
            <a:pPr lvl="1"/>
            <a:r>
              <a:rPr lang="en-US" altLang="en-US" sz="3600" dirty="0"/>
              <a:t>the actual administered dose</a:t>
            </a:r>
          </a:p>
          <a:p>
            <a:pPr lvl="1"/>
            <a:r>
              <a:rPr lang="en-US" altLang="en-US" sz="3600" dirty="0"/>
              <a:t>impact of using a different formulation to that used for the EHLSC trial.</a:t>
            </a:r>
          </a:p>
          <a:p>
            <a:pPr lvl="1"/>
            <a:r>
              <a:rPr lang="en-US" altLang="en-US" sz="3600" dirty="0"/>
              <a:t> </a:t>
            </a:r>
            <a:r>
              <a:rPr lang="en-US" altLang="en-US" sz="3600" dirty="0" err="1"/>
              <a:t>etc</a:t>
            </a:r>
            <a:endParaRPr lang="en-US" altLang="en-US" sz="3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en-US"/>
              <a:t>Toulouse 2009 </a:t>
            </a:r>
            <a:fld id="{256CB14F-ADC8-4275-987F-73F4951FF979}" type="slidenum">
              <a:rPr lang="fr-FR" altLang="en-US"/>
              <a:pPr/>
              <a:t>59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7509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4A9031-3F8A-4A11-B8E8-9D9739F239D0}" type="slidenum">
              <a:rPr lang="fr-FR" altLang="en-US"/>
              <a:pPr eaLnBrk="1" hangingPunct="1"/>
              <a:t>6</a:t>
            </a:fld>
            <a:endParaRPr lang="fr-FR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029" y="188913"/>
            <a:ext cx="10920172" cy="1511300"/>
          </a:xfrm>
        </p:spPr>
        <p:txBody>
          <a:bodyPr/>
          <a:lstStyle/>
          <a:p>
            <a:pPr marL="838200" indent="-838200"/>
            <a:r>
              <a:rPr lang="en-GB" altLang="zh-CN" sz="3200" dirty="0">
                <a:ea typeface="宋体" panose="02010600030101010101" pitchFamily="2" charset="-122"/>
              </a:rPr>
              <a:t>Testing exposure and the end of a zero tolerance approach for medication control </a:t>
            </a:r>
            <a:r>
              <a:rPr lang="en-GB" altLang="zh-CN" sz="3200" dirty="0" smtClean="0">
                <a:ea typeface="宋体" panose="02010600030101010101" pitchFamily="2" charset="-122"/>
              </a:rPr>
              <a:t>(e.g. PBZ)</a:t>
            </a:r>
            <a:endParaRPr lang="en-US" altLang="en-US" b="1" dirty="0" smtClean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495551" y="6237289"/>
            <a:ext cx="7870825" cy="3968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/>
              <a:t>Need for limitation on the sensitivity of testing for therapeutic agents</a:t>
            </a: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2393950" y="2571750"/>
            <a:ext cx="0" cy="290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2420938" y="5492750"/>
            <a:ext cx="5853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2405063" y="4902200"/>
            <a:ext cx="5853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2405063" y="4254500"/>
            <a:ext cx="5853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05063" y="3625850"/>
            <a:ext cx="5853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635126" y="2192339"/>
            <a:ext cx="1207063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/>
              <a:t>(ng/ml)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1703388" y="3213101"/>
            <a:ext cx="525786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/>
              <a:t>10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1774825" y="3860801"/>
            <a:ext cx="610746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/>
              <a:t>1.0</a:t>
            </a:r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1703388" y="4508501"/>
            <a:ext cx="610746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/>
              <a:t>0.1</a:t>
            </a:r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>
            <a:off x="3121025" y="5403850"/>
            <a:ext cx="0" cy="444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>
            <a:off x="4103688" y="5403850"/>
            <a:ext cx="0" cy="444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6"/>
          <p:cNvSpPr>
            <a:spLocks noChangeShapeType="1"/>
          </p:cNvSpPr>
          <p:nvPr/>
        </p:nvSpPr>
        <p:spPr bwMode="auto">
          <a:xfrm>
            <a:off x="5543550" y="5403850"/>
            <a:ext cx="0" cy="444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7368366" y="5732463"/>
            <a:ext cx="1887569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400" b="1" dirty="0" smtClean="0"/>
              <a:t>Time (days)</a:t>
            </a:r>
            <a:endParaRPr lang="en-US" altLang="en-US" sz="2400" b="1" dirty="0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8464550" y="3341689"/>
            <a:ext cx="626776" cy="42216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 dirty="0"/>
              <a:t>5 h</a:t>
            </a:r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8380414" y="4002089"/>
            <a:ext cx="1141339" cy="42216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 dirty="0"/>
              <a:t>2 </a:t>
            </a:r>
            <a:r>
              <a:rPr lang="fr-FR" altLang="en-US" sz="2400" b="1" dirty="0" err="1"/>
              <a:t>days</a:t>
            </a:r>
            <a:endParaRPr lang="fr-FR" altLang="en-US" sz="2400" b="1" dirty="0"/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8312151" y="4700589"/>
            <a:ext cx="1312861" cy="42216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 dirty="0"/>
              <a:t>20 </a:t>
            </a:r>
            <a:r>
              <a:rPr lang="fr-FR" altLang="en-US" sz="2400" b="1" dirty="0" err="1"/>
              <a:t>days</a:t>
            </a:r>
            <a:endParaRPr lang="fr-FR" altLang="en-US" sz="2400" b="1" dirty="0"/>
          </a:p>
        </p:txBody>
      </p:sp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7535863" y="2708276"/>
            <a:ext cx="2938462" cy="42216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en-US" sz="2400" b="1" dirty="0" err="1"/>
              <a:t>Detection</a:t>
            </a:r>
            <a:r>
              <a:rPr lang="fr-FR" altLang="en-US" sz="2400" b="1" dirty="0"/>
              <a:t> time</a:t>
            </a:r>
            <a:endParaRPr lang="fr-FR" altLang="en-US" sz="3600" b="1" dirty="0"/>
          </a:p>
        </p:txBody>
      </p:sp>
      <p:sp>
        <p:nvSpPr>
          <p:cNvPr id="4119" name="Freeform 22"/>
          <p:cNvSpPr>
            <a:spLocks/>
          </p:cNvSpPr>
          <p:nvPr/>
        </p:nvSpPr>
        <p:spPr bwMode="auto">
          <a:xfrm>
            <a:off x="2413000" y="2713038"/>
            <a:ext cx="4533900" cy="2489200"/>
          </a:xfrm>
          <a:custGeom>
            <a:avLst/>
            <a:gdLst>
              <a:gd name="T0" fmla="*/ 0 w 3213"/>
              <a:gd name="T1" fmla="*/ 0 h 1568"/>
              <a:gd name="T2" fmla="*/ 314615689 w 3213"/>
              <a:gd name="T3" fmla="*/ 1388606888 h 1568"/>
              <a:gd name="T4" fmla="*/ 935879933 w 3213"/>
              <a:gd name="T5" fmla="*/ 2147483647 h 1568"/>
              <a:gd name="T6" fmla="*/ 1955392189 w 3213"/>
              <a:gd name="T7" fmla="*/ 2147483647 h 1568"/>
              <a:gd name="T8" fmla="*/ 2147483647 w 3213"/>
              <a:gd name="T9" fmla="*/ 2147483647 h 1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13" h="1568">
                <a:moveTo>
                  <a:pt x="0" y="0"/>
                </a:moveTo>
                <a:lnTo>
                  <a:pt x="158" y="551"/>
                </a:lnTo>
                <a:lnTo>
                  <a:pt x="470" y="1007"/>
                </a:lnTo>
                <a:cubicBezTo>
                  <a:pt x="607" y="1112"/>
                  <a:pt x="525" y="1090"/>
                  <a:pt x="982" y="1183"/>
                </a:cubicBezTo>
                <a:cubicBezTo>
                  <a:pt x="1439" y="1276"/>
                  <a:pt x="2748" y="1488"/>
                  <a:pt x="3213" y="1568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Clipart - &lt;strong&gt;Warning&lt;/strong&gt; sig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62" y="5403850"/>
            <a:ext cx="1393309" cy="11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41B329-B49B-4A54-84A7-F8CBC60E7548}" type="slidenum">
              <a:rPr lang="fr-FR" altLang="en-US"/>
              <a:pPr eaLnBrk="1" hangingPunct="1"/>
              <a:t>60</a:t>
            </a:fld>
            <a:endParaRPr lang="fr-FR" alt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333376"/>
            <a:ext cx="8435975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Monte Carlo simulations: conclusions</a:t>
            </a:r>
            <a:r>
              <a:rPr lang="en-US" altLang="en-US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067" y="1989139"/>
            <a:ext cx="9872133" cy="41370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The main sources of uncertainty are of </a:t>
            </a:r>
            <a:r>
              <a:rPr lang="en-US" altLang="en-US" sz="3600" dirty="0" smtClean="0">
                <a:solidFill>
                  <a:srgbClr val="C00000"/>
                </a:solidFill>
              </a:rPr>
              <a:t>biological origin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MCS suggest that a </a:t>
            </a:r>
            <a:r>
              <a:rPr lang="en-US" altLang="en-US" sz="3600" dirty="0" smtClean="0">
                <a:solidFill>
                  <a:srgbClr val="C00000"/>
                </a:solidFill>
              </a:rPr>
              <a:t>veterinarian can do nothing to control a DT through managerial procedures </a:t>
            </a:r>
            <a:r>
              <a:rPr lang="en-US" altLang="en-US" sz="3600" dirty="0" smtClean="0"/>
              <a:t>because the main sources of variability are of biological nature</a:t>
            </a:r>
            <a:r>
              <a:rPr lang="fr-FR" altLang="en-US" sz="3600" dirty="0" smtClean="0"/>
              <a:t> 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733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en-US"/>
              <a:t>Stokholm 2009 </a:t>
            </a:r>
            <a:fld id="{86E00C25-DD5F-44A5-8B66-14FD7AC43B57}" type="slidenum">
              <a:rPr lang="fr-FR" altLang="en-US"/>
              <a:pPr/>
              <a:t>61</a:t>
            </a:fld>
            <a:endParaRPr lang="fr-FR" altLang="en-US"/>
          </a:p>
        </p:txBody>
      </p:sp>
      <p:sp>
        <p:nvSpPr>
          <p:cNvPr id="4464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81200" y="482601"/>
            <a:ext cx="8229600" cy="727075"/>
          </a:xfrm>
          <a:ln/>
        </p:spPr>
        <p:txBody>
          <a:bodyPr/>
          <a:lstStyle/>
          <a:p>
            <a:r>
              <a:rPr lang="en-US" altLang="en-US" dirty="0"/>
              <a:t>Sensitivity analysis</a:t>
            </a:r>
          </a:p>
        </p:txBody>
      </p:sp>
      <p:pic>
        <p:nvPicPr>
          <p:cNvPr id="4464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551" y="1558925"/>
            <a:ext cx="4354513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6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en-US"/>
              <a:t>Stokholm 2009 </a:t>
            </a:r>
            <a:fld id="{7DB2314A-DCCD-4F87-8F12-50030135419D}" type="slidenum">
              <a:rPr lang="fr-FR" altLang="en-US"/>
              <a:pPr/>
              <a:t>62</a:t>
            </a:fld>
            <a:endParaRPr lang="fr-FR" altLang="en-US"/>
          </a:p>
        </p:txBody>
      </p:sp>
      <p:sp>
        <p:nvSpPr>
          <p:cNvPr id="4485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609600" y="422276"/>
            <a:ext cx="10938933" cy="1096702"/>
          </a:xfrm>
          <a:ln/>
        </p:spPr>
        <p:txBody>
          <a:bodyPr>
            <a:noAutofit/>
          </a:bodyPr>
          <a:lstStyle/>
          <a:p>
            <a:r>
              <a:rPr lang="en-US" altLang="en-US" sz="4000" dirty="0"/>
              <a:t>Influence of the administered dose vs. the terminal half-life on a detection time (h)</a:t>
            </a:r>
            <a:endParaRPr lang="en-US" altLang="en-US" sz="6600" dirty="0"/>
          </a:p>
        </p:txBody>
      </p:sp>
      <p:pic>
        <p:nvPicPr>
          <p:cNvPr id="448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976" y="2225148"/>
            <a:ext cx="7016750" cy="4068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4614863" y="1799699"/>
            <a:ext cx="3638550" cy="6413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Doubling the dose (+100%)</a:t>
            </a:r>
          </a:p>
          <a:p>
            <a:r>
              <a:rPr lang="en-US" altLang="en-US" b="1" dirty="0"/>
              <a:t>DT increase from 46h to 53h</a:t>
            </a: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6457950" y="2503489"/>
            <a:ext cx="2929776" cy="64633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Decreasing clearance by 30%</a:t>
            </a:r>
          </a:p>
          <a:p>
            <a:r>
              <a:rPr lang="en-US" altLang="en-US" b="1"/>
              <a:t>DT increase from 46h to 65h</a:t>
            </a:r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 flipH="1">
            <a:off x="3289829" y="2285207"/>
            <a:ext cx="1420812" cy="4365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2" name="Line 10"/>
          <p:cNvSpPr>
            <a:spLocks noChangeShapeType="1"/>
          </p:cNvSpPr>
          <p:nvPr/>
        </p:nvSpPr>
        <p:spPr bwMode="auto">
          <a:xfrm flipH="1">
            <a:off x="5638800" y="2995614"/>
            <a:ext cx="795338" cy="848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88" y="1835337"/>
            <a:ext cx="10515600" cy="1325563"/>
          </a:xfrm>
        </p:spPr>
        <p:txBody>
          <a:bodyPr/>
          <a:lstStyle/>
          <a:p>
            <a:r>
              <a:rPr lang="en-US" dirty="0" smtClean="0"/>
              <a:t>The future to determine DT/ WT: Population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Tiludronic </a:t>
            </a:r>
            <a:r>
              <a:rPr lang="fr-FR" dirty="0" err="1" smtClean="0"/>
              <a:t>acid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322" y="1402551"/>
            <a:ext cx="7897792" cy="2024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18" y="3427347"/>
            <a:ext cx="5323254" cy="2683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7291" y="6119336"/>
            <a:ext cx="6172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dvPS-CGSL"/>
              </a:rPr>
              <a:t>Tiludronate concentrations observed in 39 horses after a single </a:t>
            </a:r>
            <a:r>
              <a:rPr lang="en-US" sz="1400" dirty="0" err="1">
                <a:latin typeface="AdvPS-CGSL"/>
              </a:rPr>
              <a:t>i.v.</a:t>
            </a:r>
            <a:r>
              <a:rPr lang="en-US" sz="1400" dirty="0">
                <a:latin typeface="AdvPS-CGSL"/>
              </a:rPr>
              <a:t> administration of Tildren</a:t>
            </a:r>
            <a:r>
              <a:rPr lang="en-US" sz="1400" dirty="0">
                <a:latin typeface="AdvPSSym"/>
              </a:rPr>
              <a:t> </a:t>
            </a:r>
            <a:r>
              <a:rPr lang="en-US" sz="1400" dirty="0">
                <a:latin typeface="AdvPS-CGSL"/>
              </a:rPr>
              <a:t>(circle), median (black line) and 99% prediction interval obtained </a:t>
            </a:r>
            <a:r>
              <a:rPr lang="en-US" sz="1400" dirty="0" smtClean="0">
                <a:latin typeface="AdvPS-CGSL"/>
              </a:rPr>
              <a:t>by population </a:t>
            </a:r>
            <a:r>
              <a:rPr lang="en-US" sz="1400" dirty="0">
                <a:latin typeface="AdvPS-CGSL"/>
              </a:rPr>
              <a:t>PK analysis (grey area).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13509" y="4180344"/>
            <a:ext cx="4156363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vPS-CGSL"/>
              </a:rPr>
              <a:t>PK </a:t>
            </a:r>
            <a:r>
              <a:rPr lang="en-US" sz="2000" dirty="0">
                <a:latin typeface="AdvPS-CGSL"/>
              </a:rPr>
              <a:t>differences between healthy experimental horses and the population of horses being treated in </a:t>
            </a:r>
            <a:r>
              <a:rPr lang="en-US" sz="2000" dirty="0" smtClean="0">
                <a:latin typeface="AdvPS-CGSL"/>
              </a:rPr>
              <a:t>the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vPS-CGSL"/>
              </a:rPr>
              <a:t> </a:t>
            </a:r>
            <a:r>
              <a:rPr lang="en-US" sz="2000" dirty="0">
                <a:latin typeface="AdvPS-CGSL"/>
              </a:rPr>
              <a:t>effect of level of training on plasma tiludronate.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416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risk analysis approach was decisive to facilitate </a:t>
            </a:r>
            <a:r>
              <a:rPr lang="en-US" dirty="0" err="1" smtClean="0"/>
              <a:t>disscussion</a:t>
            </a:r>
            <a:r>
              <a:rPr lang="en-US" dirty="0" smtClean="0"/>
              <a:t> and decisions in EU</a:t>
            </a:r>
          </a:p>
          <a:p>
            <a:r>
              <a:rPr lang="en-US" dirty="0" smtClean="0"/>
              <a:t>The PK/PD allowed to use a scientific based </a:t>
            </a:r>
            <a:r>
              <a:rPr lang="en-US" dirty="0" err="1" smtClean="0"/>
              <a:t>appraoch</a:t>
            </a:r>
            <a:r>
              <a:rPr lang="en-US" dirty="0" smtClean="0"/>
              <a:t>  to determine IPC/IUC</a:t>
            </a:r>
          </a:p>
          <a:p>
            <a:r>
              <a:rPr lang="en-US" dirty="0" smtClean="0"/>
              <a:t>The future is population PK</a:t>
            </a:r>
          </a:p>
          <a:p>
            <a:pPr lvl="1"/>
            <a:r>
              <a:rPr lang="en-US" dirty="0" smtClean="0"/>
              <a:t>To perform meta-analysis of already collected data</a:t>
            </a:r>
          </a:p>
          <a:p>
            <a:pPr lvl="1"/>
            <a:r>
              <a:rPr lang="en-US" dirty="0" smtClean="0"/>
              <a:t>To investigate the DT/WT in field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5082" y="306388"/>
            <a:ext cx="9717742" cy="1682452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200" b="1" dirty="0"/>
              <a:t>Issue for DT of a repeated drug administration: </a:t>
            </a:r>
            <a:br>
              <a:rPr lang="en-US" sz="3200" b="1" dirty="0"/>
            </a:br>
            <a:r>
              <a:rPr lang="en-US" sz="3200" b="1" dirty="0"/>
              <a:t>The case of a very late terminal half-life</a:t>
            </a:r>
            <a:endParaRPr lang="en-US" sz="2800" b="1" dirty="0"/>
          </a:p>
        </p:txBody>
      </p:sp>
      <p:graphicFrame>
        <p:nvGraphicFramePr>
          <p:cNvPr id="392195" name="Group 3"/>
          <p:cNvGraphicFramePr>
            <a:graphicFrameLocks noGrp="1"/>
          </p:cNvGraphicFramePr>
          <p:nvPr>
            <p:ph sz="quarter" idx="2"/>
          </p:nvPr>
        </p:nvGraphicFramePr>
        <p:xfrm>
          <a:off x="6170614" y="1600200"/>
          <a:ext cx="4040187" cy="1981200"/>
        </p:xfrm>
        <a:graphic>
          <a:graphicData uri="http://schemas.openxmlformats.org/drawingml/2006/table">
            <a:tbl>
              <a:tblPr/>
              <a:tblGrid>
                <a:gridCol w="404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2201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35200" y="2057400"/>
          <a:ext cx="74041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Graphique" r:id="rId4" imgW="9248609" imgH="5714876" progId="Excel.Chart.8">
                  <p:embed/>
                </p:oleObj>
              </mc:Choice>
              <mc:Fallback>
                <p:oleObj name="Graphique" r:id="rId4" imgW="9248609" imgH="5714876" progId="Excel.Chart.8">
                  <p:embed/>
                  <p:pic>
                    <p:nvPicPr>
                      <p:cNvPr id="392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057400"/>
                        <a:ext cx="74041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7948614" y="4240213"/>
            <a:ext cx="912429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SL=0.03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2927350" y="4797426"/>
            <a:ext cx="1451744" cy="46166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Delay 54H</a:t>
            </a:r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6240464" y="3573464"/>
            <a:ext cx="1414875" cy="46166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Delay 289</a:t>
            </a:r>
          </a:p>
        </p:txBody>
      </p:sp>
    </p:spTree>
    <p:extLst>
      <p:ext uri="{BB962C8B-B14F-4D97-AF65-F5344CB8AC3E}">
        <p14:creationId xmlns:p14="http://schemas.microsoft.com/office/powerpoint/2010/main" val="27196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233A49-22FB-479B-BCD7-C0290E1B0AC5}" type="slidenum">
              <a:rPr lang="fr-FR" altLang="en-US"/>
              <a:pPr eaLnBrk="1" hangingPunct="1"/>
              <a:t>8</a:t>
            </a:fld>
            <a:endParaRPr lang="fr-FR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907" y="260350"/>
            <a:ext cx="9313770" cy="1136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Doping control policy at time of racing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35" y="1916113"/>
            <a:ext cx="9143315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The EHSLC' question</a:t>
            </a:r>
          </a:p>
          <a:p>
            <a:pPr lvl="1" eaLnBrk="1" hangingPunct="1"/>
            <a:r>
              <a:rPr lang="en-US" altLang="en-US" sz="3200" dirty="0" smtClean="0"/>
              <a:t>How to avoid to detect trace level of drugs (medications) without any pharmacological meaning</a:t>
            </a:r>
          </a:p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The question in operational terms</a:t>
            </a:r>
          </a:p>
          <a:p>
            <a:pPr lvl="1" eaLnBrk="1" hangingPunct="1"/>
            <a:r>
              <a:rPr lang="en-US" altLang="en-US" sz="3200" dirty="0" smtClean="0"/>
              <a:t>What should be the </a:t>
            </a:r>
            <a:r>
              <a:rPr lang="en-US" altLang="en-US" sz="3200" dirty="0" smtClean="0">
                <a:solidFill>
                  <a:schemeClr val="tx2"/>
                </a:solidFill>
              </a:rPr>
              <a:t>order of magnitude</a:t>
            </a:r>
            <a:r>
              <a:rPr lang="en-US" altLang="en-US" sz="3200" dirty="0" smtClean="0"/>
              <a:t> of screening limit of analytical technique for the control of </a:t>
            </a:r>
            <a:r>
              <a:rPr lang="en-US" altLang="en-US" sz="3200" dirty="0" smtClean="0">
                <a:solidFill>
                  <a:schemeClr val="tx2"/>
                </a:solidFill>
              </a:rPr>
              <a:t>drug effect</a:t>
            </a:r>
            <a:r>
              <a:rPr lang="en-US" altLang="en-US" sz="3200" dirty="0" smtClean="0"/>
              <a:t> (not drug exposure )</a:t>
            </a:r>
          </a:p>
        </p:txBody>
      </p:sp>
    </p:spTree>
    <p:extLst>
      <p:ext uri="{BB962C8B-B14F-4D97-AF65-F5344CB8AC3E}">
        <p14:creationId xmlns:p14="http://schemas.microsoft.com/office/powerpoint/2010/main" val="38333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F378BE-3F88-4A8A-BA3A-9D23F0C4768E}" type="slidenum">
              <a:rPr lang="fr-FR" altLang="en-US"/>
              <a:pPr eaLnBrk="1" hangingPunct="1"/>
              <a:t>9</a:t>
            </a:fld>
            <a:endParaRPr lang="fr-FR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1" y="404813"/>
            <a:ext cx="10532532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dirty="0">
                <a:ea typeface="宋体" panose="02010600030101010101" pitchFamily="2" charset="-122"/>
              </a:rPr>
              <a:t>The “zero tolerance rule” is not suitable for medication </a:t>
            </a:r>
            <a:r>
              <a:rPr lang="en-US" altLang="zh-CN" sz="4000" dirty="0" smtClean="0">
                <a:ea typeface="宋体" panose="02010600030101010101" pitchFamily="2" charset="-122"/>
              </a:rPr>
              <a:t>control</a:t>
            </a:r>
            <a:endParaRPr lang="en-US" altLang="en-US" sz="4000" dirty="0">
              <a:ea typeface="宋体" panose="02010600030101010101" pitchFamily="2" charset="-122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989139"/>
            <a:ext cx="82296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This opens the way to a new approach for legitimate medication based upon PK/PD principles to estimate the order of magnitude of the so-called irrelevant drug concentrations in plasma and urine and to limit the sensitivity of analytical techniques used for medication control. </a:t>
            </a:r>
            <a:endParaRPr lang="en-US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40" y="3582641"/>
            <a:ext cx="7273454" cy="29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White">
        <a:gradFill flip="none" rotWithShape="1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8100000" scaled="1"/>
          <a:tileRect/>
        </a:gradFill>
        <a:ln w="12700">
          <a:solidFill>
            <a:srgbClr val="FF6600"/>
          </a:solidFill>
          <a:miter lim="800000"/>
          <a:headEnd/>
          <a:tailEnd/>
        </a:ln>
        <a:effectLst/>
        <a:extLst/>
      </a:spPr>
      <a:bodyPr wrap="none" anchor="ctr"/>
      <a:lstStyle>
        <a:defPPr>
          <a:defRPr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2537</Words>
  <Application>Microsoft Office PowerPoint</Application>
  <PresentationFormat>Widescreen</PresentationFormat>
  <Paragraphs>532</Paragraphs>
  <Slides>65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宋体</vt:lpstr>
      <vt:lpstr>AdvPS-CGSL</vt:lpstr>
      <vt:lpstr>AdvPSSym</vt:lpstr>
      <vt:lpstr>Arial</vt:lpstr>
      <vt:lpstr>Calibri</vt:lpstr>
      <vt:lpstr>Cambria Math</vt:lpstr>
      <vt:lpstr>Lucida Bright Math Symbol</vt:lpstr>
      <vt:lpstr>Symbol</vt:lpstr>
      <vt:lpstr>Office Theme</vt:lpstr>
      <vt:lpstr>1_Modèle par défaut</vt:lpstr>
      <vt:lpstr>Modèle par défaut</vt:lpstr>
      <vt:lpstr>Photo Editor Photo</vt:lpstr>
      <vt:lpstr>Image Photo Editor</vt:lpstr>
      <vt:lpstr>Graphique</vt:lpstr>
      <vt:lpstr>Equation</vt:lpstr>
      <vt:lpstr>Clip</vt:lpstr>
      <vt:lpstr>Diapositive</vt:lpstr>
      <vt:lpstr> PK/PD and medication/doping   control in horses : the EU approach   or A PK/PD approach to propose irrelevant plasma or urine drug concentrations for medication/doping control  </vt:lpstr>
      <vt:lpstr>A review of the EU approach</vt:lpstr>
      <vt:lpstr>European Horserace Scientific Liason Committee (EHSLC)</vt:lpstr>
      <vt:lpstr>Type of substances: prohibition grading</vt:lpstr>
      <vt:lpstr>The end of the  zero tolerance for medication control: the issue</vt:lpstr>
      <vt:lpstr>Testing exposure and the end of a zero tolerance approach for medication control (e.g. PBZ)</vt:lpstr>
      <vt:lpstr>Issue for DT of a repeated drug administration:  The case of a very late terminal half-life</vt:lpstr>
      <vt:lpstr>Doping control policy at time of racing</vt:lpstr>
      <vt:lpstr>The “zero tolerance rule” is not suitable for medication control</vt:lpstr>
      <vt:lpstr>The decision making process on no significant effect levels by EHSLC.  A risk analysis integrated approach </vt:lpstr>
      <vt:lpstr>The 3 main steps of a  Risk analysis at EHSLC </vt:lpstr>
      <vt:lpstr>How to determine effective plasma concentrations   &amp; effective urine concentrations?</vt:lpstr>
      <vt:lpstr>Effective dose</vt:lpstr>
      <vt:lpstr>A fundamental relationship</vt:lpstr>
      <vt:lpstr>Effective plasma Concentration</vt:lpstr>
      <vt:lpstr>An example:  Phenylbutazone</vt:lpstr>
      <vt:lpstr>The PK/PD approach to determine irrelevant plasma or urine drug concentrations</vt:lpstr>
      <vt:lpstr>Step 1 : example of phenylbutazone</vt:lpstr>
      <vt:lpstr>Step 2: computation of irrelevant plasma concentrations</vt:lpstr>
      <vt:lpstr>Step 2: how to select safety factor</vt:lpstr>
      <vt:lpstr>Safety factor: Why a default value=500</vt:lpstr>
      <vt:lpstr>EPC, IPC and the sensitivity of the dose-response curve</vt:lpstr>
      <vt:lpstr>PBZ: computation of an irrelevant plasma concentration (IPC)</vt:lpstr>
      <vt:lpstr>Step 2 : the case of Phenylbutazone</vt:lpstr>
      <vt:lpstr>Step 3: determination of irrelevant urine concentration (IUC)</vt:lpstr>
      <vt:lpstr>Step 3 irrelevant urine concentration (IUC): the case of PBZ</vt:lpstr>
      <vt:lpstr>Rss is not a robust parameter </vt:lpstr>
      <vt:lpstr>PBZ urinary concentration vs. urine pH</vt:lpstr>
      <vt:lpstr>PowerPoint Presentation</vt:lpstr>
      <vt:lpstr>Relationship between urine and plasma concentration</vt:lpstr>
      <vt:lpstr>Rapport  IUC/IPC</vt:lpstr>
      <vt:lpstr>The 3 main steps of a  Risk analysis </vt:lpstr>
      <vt:lpstr>From the IUC to the SL</vt:lpstr>
      <vt:lpstr>Risk management Determination of the SL</vt:lpstr>
      <vt:lpstr>How to decide a Screening Limit</vt:lpstr>
      <vt:lpstr>Four  possible measurement scales</vt:lpstr>
      <vt:lpstr>The two possible scales for ESL </vt:lpstr>
      <vt:lpstr>Why an ordinal scale?</vt:lpstr>
      <vt:lpstr>From IUC to IPC: An hypothetical example</vt:lpstr>
      <vt:lpstr>Risk management for PBZ</vt:lpstr>
      <vt:lpstr>Two different approaches to determine a SL</vt:lpstr>
      <vt:lpstr>The 3 main steps of a  Risk analysis at EHSLC: Risk management </vt:lpstr>
      <vt:lpstr>How to help Treating Vets</vt:lpstr>
      <vt:lpstr>What is a detection time: just an observation</vt:lpstr>
      <vt:lpstr>PowerPoint Presentation</vt:lpstr>
      <vt:lpstr>PowerPoint Presentation</vt:lpstr>
      <vt:lpstr>Detection Time</vt:lpstr>
      <vt:lpstr>EHLSC decided to release Detection times (DT) an not Withdrawal time (WT)</vt:lpstr>
      <vt:lpstr>Factors affecting a  WT</vt:lpstr>
      <vt:lpstr>From the Detection Time to a Withdrawal period </vt:lpstr>
      <vt:lpstr>From a detection time to a withdrawal time    </vt:lpstr>
      <vt:lpstr>The model to compute a DT</vt:lpstr>
      <vt:lpstr>Sources of variabilities for a WT</vt:lpstr>
      <vt:lpstr>Solving the model: Deterministic approach</vt:lpstr>
      <vt:lpstr>PowerPoint Presentation</vt:lpstr>
      <vt:lpstr>Solving the model: Stochastic approach </vt:lpstr>
      <vt:lpstr>Influence of variability on DT  Same mean parameters but different coefficients of variation  </vt:lpstr>
      <vt:lpstr>Main results obtained by MCSs</vt:lpstr>
      <vt:lpstr>Sensitivity analysis</vt:lpstr>
      <vt:lpstr>Monte Carlo simulations: conclusions  </vt:lpstr>
      <vt:lpstr>Sensitivity analysis</vt:lpstr>
      <vt:lpstr>Influence of the administered dose vs. the terminal half-life on a detection time (h)</vt:lpstr>
      <vt:lpstr>The future to determine DT/ WT: Population approach</vt:lpstr>
      <vt:lpstr>Tiludronic acid detection time</vt:lpstr>
      <vt:lpstr>Conclusion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PK &amp; PD for veterinary medicine: goals, value and limits.   And  how population PK/PD improve the evaluation and clinical use of veterinary drugs</dc:title>
  <dc:creator>Pierre-Louis TOUTAIN</dc:creator>
  <cp:lastModifiedBy>Pierre-Louis TOUTAIN</cp:lastModifiedBy>
  <cp:revision>101</cp:revision>
  <dcterms:created xsi:type="dcterms:W3CDTF">2018-02-18T03:21:49Z</dcterms:created>
  <dcterms:modified xsi:type="dcterms:W3CDTF">2018-07-04T22:24:40Z</dcterms:modified>
</cp:coreProperties>
</file>